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 id="2147483678" r:id="rId2"/>
    <p:sldMasterId id="2147483690" r:id="rId3"/>
    <p:sldMasterId id="2147483702" r:id="rId4"/>
    <p:sldMasterId id="2147483711" r:id="rId5"/>
    <p:sldMasterId id="2147483723" r:id="rId6"/>
    <p:sldMasterId id="2147483747" r:id="rId7"/>
  </p:sldMasterIdLst>
  <p:notesMasterIdLst>
    <p:notesMasterId r:id="rId38"/>
  </p:notesMasterIdLst>
  <p:sldIdLst>
    <p:sldId id="2007577995" r:id="rId8"/>
    <p:sldId id="2007577997" r:id="rId9"/>
    <p:sldId id="2007578038" r:id="rId10"/>
    <p:sldId id="2007578108" r:id="rId11"/>
    <p:sldId id="2007578002" r:id="rId12"/>
    <p:sldId id="2007577996" r:id="rId13"/>
    <p:sldId id="2007578107" r:id="rId14"/>
    <p:sldId id="2007578463" r:id="rId15"/>
    <p:sldId id="2007578111" r:id="rId16"/>
    <p:sldId id="2007578115" r:id="rId17"/>
    <p:sldId id="2007578483" r:id="rId18"/>
    <p:sldId id="2007578467" r:id="rId19"/>
    <p:sldId id="2007578109" r:id="rId20"/>
    <p:sldId id="2007578020" r:id="rId21"/>
    <p:sldId id="2007578472" r:id="rId22"/>
    <p:sldId id="2007577998" r:id="rId23"/>
    <p:sldId id="2007578117" r:id="rId24"/>
    <p:sldId id="2007578032" r:id="rId25"/>
    <p:sldId id="2007578566" r:id="rId26"/>
    <p:sldId id="2007578568" r:id="rId27"/>
    <p:sldId id="2007578451" r:id="rId28"/>
    <p:sldId id="2007578569" r:id="rId29"/>
    <p:sldId id="2007578481" r:id="rId30"/>
    <p:sldId id="2007578570" r:id="rId31"/>
    <p:sldId id="2007578477" r:id="rId32"/>
    <p:sldId id="2007577977" r:id="rId33"/>
    <p:sldId id="2007578037" r:id="rId34"/>
    <p:sldId id="2007578460" r:id="rId35"/>
    <p:sldId id="2007578462" r:id="rId36"/>
    <p:sldId id="2007578567" r:id="rId37"/>
  </p:sldIdLst>
  <p:sldSz cx="9144000" cy="5143500" type="screen16x9"/>
  <p:notesSz cx="6858000" cy="9144000"/>
  <p:embeddedFontLst>
    <p:embeddedFont>
      <p:font typeface="宋体" panose="02010600030101010101" pitchFamily="2" charset="-122"/>
      <p:regular r:id="rId39"/>
    </p:embeddedFont>
    <p:embeddedFont>
      <p:font typeface="Anaheim" panose="020B0604020202020204" charset="0"/>
      <p:regular r:id="rId40"/>
      <p:bold r:id="rId41"/>
    </p:embeddedFont>
    <p:embeddedFont>
      <p:font typeface="Bebas Neue" panose="020B0604020202020204" charset="0"/>
      <p:regular r:id="rId42"/>
    </p:embeddedFont>
    <p:embeddedFont>
      <p:font typeface="Calibri" panose="020F0502020204030204" pitchFamily="34" charset="0"/>
      <p:regular r:id="rId43"/>
      <p:bold r:id="rId44"/>
      <p:italic r:id="rId45"/>
      <p:boldItalic r:id="rId46"/>
    </p:embeddedFont>
    <p:embeddedFont>
      <p:font typeface="Calibri Light" panose="020F0302020204030204" pitchFamily="34" charset="0"/>
      <p:regular r:id="rId47"/>
      <p:italic r:id="rId48"/>
    </p:embeddedFont>
    <p:embeddedFont>
      <p:font typeface="DengXian" panose="02010600030101010101" pitchFamily="2" charset="-122"/>
      <p:regular r:id="rId49"/>
      <p:bold r:id="rId50"/>
    </p:embeddedFont>
    <p:embeddedFont>
      <p:font typeface="DengXian Light" panose="02010600030101010101" pitchFamily="2" charset="-122"/>
      <p:regular r:id="rId51"/>
    </p:embeddedFont>
    <p:embeddedFont>
      <p:font typeface="Josefin Sans" panose="020B0604020202020204" charset="0"/>
      <p:regular r:id="rId52"/>
      <p:bold r:id="rId53"/>
      <p:italic r:id="rId54"/>
      <p:boldItalic r:id="rId55"/>
    </p:embeddedFont>
    <p:embeddedFont>
      <p:font typeface="Microsoft YaHei" panose="020B0503020204020204" pitchFamily="34" charset="-122"/>
      <p:regular r:id="rId56"/>
      <p:bold r:id="rId57"/>
    </p:embeddedFont>
    <p:embeddedFont>
      <p:font typeface="Montserrat" panose="020B0604020202020204" charset="0"/>
      <p:regular r:id="rId58"/>
      <p:bold r:id="rId59"/>
      <p:italic r:id="rId60"/>
      <p:boldItalic r:id="rId61"/>
    </p:embeddedFont>
    <p:embeddedFont>
      <p:font typeface="Montserrat SemiBold" panose="020B0604020202020204" charset="0"/>
      <p:bold r:id="rId62"/>
      <p:boldItalic r:id="rId63"/>
    </p:embeddedFont>
    <p:embeddedFont>
      <p:font typeface="Nunito Light" panose="020B0604020202020204" charset="0"/>
      <p:regular r:id="rId64"/>
      <p:italic r:id="rId65"/>
    </p:embeddedFont>
    <p:embeddedFont>
      <p:font typeface="Poppins" panose="020B0604020202020204" charset="0"/>
      <p:regular r:id="rId66"/>
      <p:bold r:id="rId67"/>
      <p:italic r:id="rId68"/>
      <p:boldItalic r:id="rId69"/>
    </p:embeddedFont>
    <p:embeddedFont>
      <p:font typeface="Poppins Medium" panose="020B0604020202020204" charset="0"/>
      <p:regular r:id="rId70"/>
      <p:italic r:id="rId71"/>
    </p:embeddedFont>
    <p:embeddedFont>
      <p:font typeface="Roboto Condensed Light" panose="020B0604020202020204" charset="0"/>
      <p:regular r:id="rId72"/>
      <p:italic r:id="rId73"/>
    </p:embeddedFont>
    <p:embeddedFont>
      <p:font typeface="SimSun-ExtB" panose="02010609060101010101" pitchFamily="49" charset="-122"/>
      <p:regular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B95F"/>
    <a:srgbClr val="FFF9ED"/>
    <a:srgbClr val="E2ECFB"/>
    <a:srgbClr val="FDEFE9"/>
    <a:srgbClr val="FBEFA3"/>
    <a:srgbClr val="FFD7C4"/>
    <a:srgbClr val="FCD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5F1A1EC-6E2A-4AA5-B4EC-78852B04F3B8}">
  <a:tblStyle styleId="{C5F1A1EC-6E2A-4AA5-B4EC-78852B04F3B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2998" autoAdjust="0"/>
  </p:normalViewPr>
  <p:slideViewPr>
    <p:cSldViewPr snapToGrid="0">
      <p:cViewPr varScale="1">
        <p:scale>
          <a:sx n="77" d="100"/>
          <a:sy n="77" d="100"/>
        </p:scale>
        <p:origin x="780" y="102"/>
      </p:cViewPr>
      <p:guideLst/>
    </p:cSldViewPr>
  </p:slideViewPr>
  <p:notesTextViewPr>
    <p:cViewPr>
      <p:scale>
        <a:sx n="1" d="1"/>
        <a:sy n="1" d="1"/>
      </p:scale>
      <p:origin x="0" y="0"/>
    </p:cViewPr>
  </p:notesTextViewPr>
  <p:sorterViewPr>
    <p:cViewPr>
      <p:scale>
        <a:sx n="132" d="100"/>
        <a:sy n="13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1.fntdata"/><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63" Type="http://schemas.openxmlformats.org/officeDocument/2006/relationships/font" Target="fonts/font25.fntdata"/><Relationship Id="rId68" Type="http://schemas.openxmlformats.org/officeDocument/2006/relationships/font" Target="fonts/font30.fntdata"/><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font" Target="fonts/font33.fntdata"/><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66" Type="http://schemas.openxmlformats.org/officeDocument/2006/relationships/font" Target="fonts/font28.fntdata"/><Relationship Id="rId74" Type="http://schemas.openxmlformats.org/officeDocument/2006/relationships/font" Target="fonts/font36.fntdata"/><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font" Target="fonts/font11.fntdata"/><Relationship Id="rId57" Type="http://schemas.openxmlformats.org/officeDocument/2006/relationships/font" Target="fonts/font19.fntdata"/><Relationship Id="rId61" Type="http://schemas.openxmlformats.org/officeDocument/2006/relationships/font" Target="fonts/font23.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font" Target="fonts/font22.fntdata"/><Relationship Id="rId65" Type="http://schemas.openxmlformats.org/officeDocument/2006/relationships/font" Target="fonts/font27.fntdata"/><Relationship Id="rId73" Type="http://schemas.openxmlformats.org/officeDocument/2006/relationships/font" Target="fonts/font35.fntdata"/><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64" Type="http://schemas.openxmlformats.org/officeDocument/2006/relationships/font" Target="fonts/font26.fntdata"/><Relationship Id="rId69" Type="http://schemas.openxmlformats.org/officeDocument/2006/relationships/font" Target="fonts/font31.fntdata"/><Relationship Id="rId77"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font" Target="fonts/font13.fntdata"/><Relationship Id="rId72" Type="http://schemas.openxmlformats.org/officeDocument/2006/relationships/font" Target="fonts/font34.fntdata"/><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font" Target="fonts/font21.fntdata"/><Relationship Id="rId67" Type="http://schemas.openxmlformats.org/officeDocument/2006/relationships/font" Target="fonts/font29.fntdata"/><Relationship Id="rId20" Type="http://schemas.openxmlformats.org/officeDocument/2006/relationships/slide" Target="slides/slide13.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font" Target="fonts/font24.fntdata"/><Relationship Id="rId70" Type="http://schemas.openxmlformats.org/officeDocument/2006/relationships/font" Target="fonts/font32.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24227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82486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13109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44633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6235BB-ADB5-4AC7-B01C-38201DB79411}"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816789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95691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12517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19552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519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17293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00578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31334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83165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18819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2"/>
        <p:cNvGrpSpPr/>
        <p:nvPr/>
      </p:nvGrpSpPr>
      <p:grpSpPr>
        <a:xfrm>
          <a:off x="0" y="0"/>
          <a:ext cx="0" cy="0"/>
          <a:chOff x="0" y="0"/>
          <a:chExt cx="0" cy="0"/>
        </a:xfrm>
      </p:grpSpPr>
      <p:grpSp>
        <p:nvGrpSpPr>
          <p:cNvPr id="213" name="Google Shape;213;p5"/>
          <p:cNvGrpSpPr/>
          <p:nvPr/>
        </p:nvGrpSpPr>
        <p:grpSpPr>
          <a:xfrm rot="-1157903">
            <a:off x="-615639" y="-224693"/>
            <a:ext cx="2785218" cy="804778"/>
            <a:chOff x="4314275" y="3002400"/>
            <a:chExt cx="1825625" cy="527475"/>
          </a:xfrm>
        </p:grpSpPr>
        <p:sp>
          <p:nvSpPr>
            <p:cNvPr id="214" name="Google Shape;214;p5"/>
            <p:cNvSpPr/>
            <p:nvPr/>
          </p:nvSpPr>
          <p:spPr>
            <a:xfrm>
              <a:off x="5996650" y="3489625"/>
              <a:ext cx="35350" cy="26475"/>
            </a:xfrm>
            <a:custGeom>
              <a:avLst/>
              <a:gdLst/>
              <a:ahLst/>
              <a:cxnLst/>
              <a:rect l="l" t="t" r="r" b="b"/>
              <a:pathLst>
                <a:path w="1414" h="1059" extrusionOk="0">
                  <a:moveTo>
                    <a:pt x="1413" y="753"/>
                  </a:moveTo>
                  <a:lnTo>
                    <a:pt x="1210" y="0"/>
                  </a:lnTo>
                  <a:cubicBezTo>
                    <a:pt x="1110" y="28"/>
                    <a:pt x="1010" y="52"/>
                    <a:pt x="908" y="78"/>
                  </a:cubicBezTo>
                  <a:lnTo>
                    <a:pt x="606" y="154"/>
                  </a:lnTo>
                  <a:cubicBezTo>
                    <a:pt x="581" y="162"/>
                    <a:pt x="555" y="168"/>
                    <a:pt x="531" y="173"/>
                  </a:cubicBezTo>
                  <a:lnTo>
                    <a:pt x="455" y="190"/>
                  </a:lnTo>
                  <a:lnTo>
                    <a:pt x="303" y="225"/>
                  </a:lnTo>
                  <a:cubicBezTo>
                    <a:pt x="201" y="248"/>
                    <a:pt x="101" y="272"/>
                    <a:pt x="0" y="294"/>
                  </a:cubicBezTo>
                  <a:lnTo>
                    <a:pt x="165" y="1058"/>
                  </a:lnTo>
                  <a:cubicBezTo>
                    <a:pt x="269" y="1035"/>
                    <a:pt x="373" y="1011"/>
                    <a:pt x="479" y="986"/>
                  </a:cubicBezTo>
                  <a:lnTo>
                    <a:pt x="636" y="950"/>
                  </a:lnTo>
                  <a:lnTo>
                    <a:pt x="714" y="932"/>
                  </a:lnTo>
                  <a:cubicBezTo>
                    <a:pt x="740" y="925"/>
                    <a:pt x="766" y="920"/>
                    <a:pt x="792" y="913"/>
                  </a:cubicBezTo>
                  <a:lnTo>
                    <a:pt x="1102" y="834"/>
                  </a:lnTo>
                  <a:cubicBezTo>
                    <a:pt x="1206" y="808"/>
                    <a:pt x="1310" y="783"/>
                    <a:pt x="1413"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a:off x="6050700" y="3472725"/>
              <a:ext cx="36225" cy="28650"/>
            </a:xfrm>
            <a:custGeom>
              <a:avLst/>
              <a:gdLst/>
              <a:ahLst/>
              <a:cxnLst/>
              <a:rect l="l" t="t" r="r" b="b"/>
              <a:pathLst>
                <a:path w="1449" h="1146" extrusionOk="0">
                  <a:moveTo>
                    <a:pt x="1448" y="733"/>
                  </a:moveTo>
                  <a:lnTo>
                    <a:pt x="1181" y="0"/>
                  </a:lnTo>
                  <a:lnTo>
                    <a:pt x="1108" y="28"/>
                  </a:lnTo>
                  <a:lnTo>
                    <a:pt x="1035" y="54"/>
                  </a:lnTo>
                  <a:lnTo>
                    <a:pt x="887" y="106"/>
                  </a:lnTo>
                  <a:lnTo>
                    <a:pt x="594" y="209"/>
                  </a:lnTo>
                  <a:cubicBezTo>
                    <a:pt x="495" y="241"/>
                    <a:pt x="396" y="273"/>
                    <a:pt x="297" y="304"/>
                  </a:cubicBezTo>
                  <a:lnTo>
                    <a:pt x="148" y="353"/>
                  </a:lnTo>
                  <a:cubicBezTo>
                    <a:pt x="99" y="369"/>
                    <a:pt x="49" y="386"/>
                    <a:pt x="0" y="400"/>
                  </a:cubicBezTo>
                  <a:lnTo>
                    <a:pt x="233" y="1146"/>
                  </a:lnTo>
                  <a:cubicBezTo>
                    <a:pt x="285" y="1131"/>
                    <a:pt x="334" y="1113"/>
                    <a:pt x="386" y="1096"/>
                  </a:cubicBezTo>
                  <a:lnTo>
                    <a:pt x="538" y="1047"/>
                  </a:lnTo>
                  <a:cubicBezTo>
                    <a:pt x="640" y="1012"/>
                    <a:pt x="743" y="980"/>
                    <a:pt x="844" y="947"/>
                  </a:cubicBezTo>
                  <a:lnTo>
                    <a:pt x="1147" y="840"/>
                  </a:lnTo>
                  <a:lnTo>
                    <a:pt x="1298" y="787"/>
                  </a:lnTo>
                  <a:lnTo>
                    <a:pt x="1374" y="76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6103125" y="3451300"/>
              <a:ext cx="36775" cy="30575"/>
            </a:xfrm>
            <a:custGeom>
              <a:avLst/>
              <a:gdLst/>
              <a:ahLst/>
              <a:cxnLst/>
              <a:rect l="l" t="t" r="r" b="b"/>
              <a:pathLst>
                <a:path w="1471" h="1223" extrusionOk="0">
                  <a:moveTo>
                    <a:pt x="1470" y="707"/>
                  </a:moveTo>
                  <a:lnTo>
                    <a:pt x="1140" y="1"/>
                  </a:lnTo>
                  <a:cubicBezTo>
                    <a:pt x="1093" y="24"/>
                    <a:pt x="1046" y="45"/>
                    <a:pt x="997" y="66"/>
                  </a:cubicBezTo>
                  <a:lnTo>
                    <a:pt x="856" y="130"/>
                  </a:lnTo>
                  <a:lnTo>
                    <a:pt x="573" y="259"/>
                  </a:lnTo>
                  <a:lnTo>
                    <a:pt x="286" y="381"/>
                  </a:lnTo>
                  <a:lnTo>
                    <a:pt x="143" y="442"/>
                  </a:lnTo>
                  <a:lnTo>
                    <a:pt x="71" y="472"/>
                  </a:lnTo>
                  <a:cubicBezTo>
                    <a:pt x="48" y="483"/>
                    <a:pt x="23" y="492"/>
                    <a:pt x="0" y="500"/>
                  </a:cubicBezTo>
                  <a:lnTo>
                    <a:pt x="297" y="1223"/>
                  </a:lnTo>
                  <a:cubicBezTo>
                    <a:pt x="321" y="1212"/>
                    <a:pt x="346" y="1203"/>
                    <a:pt x="371" y="1193"/>
                  </a:cubicBezTo>
                  <a:lnTo>
                    <a:pt x="445" y="1161"/>
                  </a:lnTo>
                  <a:lnTo>
                    <a:pt x="591" y="1099"/>
                  </a:lnTo>
                  <a:lnTo>
                    <a:pt x="887" y="973"/>
                  </a:lnTo>
                  <a:lnTo>
                    <a:pt x="1180" y="841"/>
                  </a:lnTo>
                  <a:lnTo>
                    <a:pt x="1325" y="774"/>
                  </a:lnTo>
                  <a:cubicBezTo>
                    <a:pt x="1372" y="752"/>
                    <a:pt x="1422" y="731"/>
                    <a:pt x="1470" y="7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5828575" y="3508875"/>
              <a:ext cx="32525" cy="21000"/>
            </a:xfrm>
            <a:custGeom>
              <a:avLst/>
              <a:gdLst/>
              <a:ahLst/>
              <a:cxnLst/>
              <a:rect l="l" t="t" r="r" b="b"/>
              <a:pathLst>
                <a:path w="1301" h="840" extrusionOk="0">
                  <a:moveTo>
                    <a:pt x="1286" y="840"/>
                  </a:moveTo>
                  <a:lnTo>
                    <a:pt x="1301" y="59"/>
                  </a:lnTo>
                  <a:lnTo>
                    <a:pt x="990" y="51"/>
                  </a:lnTo>
                  <a:lnTo>
                    <a:pt x="679" y="38"/>
                  </a:lnTo>
                  <a:cubicBezTo>
                    <a:pt x="575" y="34"/>
                    <a:pt x="472" y="28"/>
                    <a:pt x="369" y="21"/>
                  </a:cubicBezTo>
                  <a:cubicBezTo>
                    <a:pt x="266" y="14"/>
                    <a:pt x="162" y="9"/>
                    <a:pt x="60" y="1"/>
                  </a:cubicBezTo>
                  <a:lnTo>
                    <a:pt x="0" y="778"/>
                  </a:lnTo>
                  <a:cubicBezTo>
                    <a:pt x="108" y="788"/>
                    <a:pt x="214" y="793"/>
                    <a:pt x="322" y="800"/>
                  </a:cubicBezTo>
                  <a:cubicBezTo>
                    <a:pt x="429" y="808"/>
                    <a:pt x="536" y="815"/>
                    <a:pt x="644" y="819"/>
                  </a:cubicBezTo>
                  <a:lnTo>
                    <a:pt x="966" y="83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5885750" y="3508675"/>
              <a:ext cx="32625" cy="21125"/>
            </a:xfrm>
            <a:custGeom>
              <a:avLst/>
              <a:gdLst/>
              <a:ahLst/>
              <a:cxnLst/>
              <a:rect l="l" t="t" r="r" b="b"/>
              <a:pathLst>
                <a:path w="1305" h="845" extrusionOk="0">
                  <a:moveTo>
                    <a:pt x="1305" y="779"/>
                  </a:moveTo>
                  <a:lnTo>
                    <a:pt x="1243" y="0"/>
                  </a:lnTo>
                  <a:cubicBezTo>
                    <a:pt x="830" y="32"/>
                    <a:pt x="415" y="52"/>
                    <a:pt x="1" y="64"/>
                  </a:cubicBezTo>
                  <a:lnTo>
                    <a:pt x="20" y="845"/>
                  </a:lnTo>
                  <a:cubicBezTo>
                    <a:pt x="450" y="833"/>
                    <a:pt x="878" y="811"/>
                    <a:pt x="1305" y="7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5941225" y="3501750"/>
              <a:ext cx="34125" cy="23975"/>
            </a:xfrm>
            <a:custGeom>
              <a:avLst/>
              <a:gdLst/>
              <a:ahLst/>
              <a:cxnLst/>
              <a:rect l="l" t="t" r="r" b="b"/>
              <a:pathLst>
                <a:path w="1365" h="959" extrusionOk="0">
                  <a:moveTo>
                    <a:pt x="1365" y="770"/>
                  </a:moveTo>
                  <a:lnTo>
                    <a:pt x="1231" y="0"/>
                  </a:lnTo>
                  <a:cubicBezTo>
                    <a:pt x="1130" y="19"/>
                    <a:pt x="1027" y="34"/>
                    <a:pt x="924" y="50"/>
                  </a:cubicBezTo>
                  <a:lnTo>
                    <a:pt x="617" y="99"/>
                  </a:lnTo>
                  <a:cubicBezTo>
                    <a:pt x="591" y="102"/>
                    <a:pt x="567" y="107"/>
                    <a:pt x="541" y="111"/>
                  </a:cubicBezTo>
                  <a:lnTo>
                    <a:pt x="464" y="121"/>
                  </a:lnTo>
                  <a:lnTo>
                    <a:pt x="309" y="142"/>
                  </a:lnTo>
                  <a:cubicBezTo>
                    <a:pt x="206" y="154"/>
                    <a:pt x="104" y="171"/>
                    <a:pt x="1" y="183"/>
                  </a:cubicBezTo>
                  <a:lnTo>
                    <a:pt x="94" y="958"/>
                  </a:lnTo>
                  <a:cubicBezTo>
                    <a:pt x="201" y="945"/>
                    <a:pt x="307" y="930"/>
                    <a:pt x="413" y="917"/>
                  </a:cubicBezTo>
                  <a:lnTo>
                    <a:pt x="572" y="896"/>
                  </a:lnTo>
                  <a:lnTo>
                    <a:pt x="651" y="885"/>
                  </a:lnTo>
                  <a:cubicBezTo>
                    <a:pt x="678" y="881"/>
                    <a:pt x="705" y="878"/>
                    <a:pt x="731" y="874"/>
                  </a:cubicBezTo>
                  <a:lnTo>
                    <a:pt x="1048" y="824"/>
                  </a:lnTo>
                  <a:cubicBezTo>
                    <a:pt x="1153" y="803"/>
                    <a:pt x="1261" y="789"/>
                    <a:pt x="1365" y="7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5"/>
            <p:cNvSpPr/>
            <p:nvPr/>
          </p:nvSpPr>
          <p:spPr>
            <a:xfrm>
              <a:off x="5661000" y="3468850"/>
              <a:ext cx="36650" cy="30075"/>
            </a:xfrm>
            <a:custGeom>
              <a:avLst/>
              <a:gdLst/>
              <a:ahLst/>
              <a:cxnLst/>
              <a:rect l="l" t="t" r="r" b="b"/>
              <a:pathLst>
                <a:path w="1466" h="1203" extrusionOk="0">
                  <a:moveTo>
                    <a:pt x="1193" y="1203"/>
                  </a:moveTo>
                  <a:lnTo>
                    <a:pt x="1465" y="472"/>
                  </a:lnTo>
                  <a:lnTo>
                    <a:pt x="1177" y="361"/>
                  </a:lnTo>
                  <a:cubicBezTo>
                    <a:pt x="1128" y="343"/>
                    <a:pt x="1080" y="323"/>
                    <a:pt x="1033" y="303"/>
                  </a:cubicBezTo>
                  <a:lnTo>
                    <a:pt x="890" y="245"/>
                  </a:lnTo>
                  <a:lnTo>
                    <a:pt x="747" y="187"/>
                  </a:lnTo>
                  <a:cubicBezTo>
                    <a:pt x="700" y="167"/>
                    <a:pt x="653" y="145"/>
                    <a:pt x="605" y="125"/>
                  </a:cubicBezTo>
                  <a:lnTo>
                    <a:pt x="465" y="63"/>
                  </a:lnTo>
                  <a:lnTo>
                    <a:pt x="394" y="32"/>
                  </a:lnTo>
                  <a:lnTo>
                    <a:pt x="324" y="0"/>
                  </a:lnTo>
                  <a:lnTo>
                    <a:pt x="0" y="711"/>
                  </a:lnTo>
                  <a:cubicBezTo>
                    <a:pt x="24" y="723"/>
                    <a:pt x="49" y="733"/>
                    <a:pt x="74" y="745"/>
                  </a:cubicBezTo>
                  <a:lnTo>
                    <a:pt x="148" y="777"/>
                  </a:lnTo>
                  <a:lnTo>
                    <a:pt x="297" y="843"/>
                  </a:lnTo>
                  <a:cubicBezTo>
                    <a:pt x="346" y="864"/>
                    <a:pt x="396" y="886"/>
                    <a:pt x="445" y="907"/>
                  </a:cubicBezTo>
                  <a:lnTo>
                    <a:pt x="595" y="969"/>
                  </a:lnTo>
                  <a:lnTo>
                    <a:pt x="745" y="1030"/>
                  </a:lnTo>
                  <a:cubicBezTo>
                    <a:pt x="794" y="1051"/>
                    <a:pt x="844" y="1072"/>
                    <a:pt x="893"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5"/>
            <p:cNvSpPr/>
            <p:nvPr/>
          </p:nvSpPr>
          <p:spPr>
            <a:xfrm>
              <a:off x="5715050" y="3488500"/>
              <a:ext cx="35650" cy="27175"/>
            </a:xfrm>
            <a:custGeom>
              <a:avLst/>
              <a:gdLst/>
              <a:ahLst/>
              <a:cxnLst/>
              <a:rect l="l" t="t" r="r" b="b"/>
              <a:pathLst>
                <a:path w="1426" h="1087" extrusionOk="0">
                  <a:moveTo>
                    <a:pt x="1244" y="1086"/>
                  </a:moveTo>
                  <a:lnTo>
                    <a:pt x="1425" y="326"/>
                  </a:lnTo>
                  <a:lnTo>
                    <a:pt x="1349" y="309"/>
                  </a:lnTo>
                  <a:lnTo>
                    <a:pt x="1274" y="290"/>
                  </a:lnTo>
                  <a:lnTo>
                    <a:pt x="1124" y="251"/>
                  </a:lnTo>
                  <a:lnTo>
                    <a:pt x="974" y="214"/>
                  </a:lnTo>
                  <a:cubicBezTo>
                    <a:pt x="925" y="201"/>
                    <a:pt x="875" y="187"/>
                    <a:pt x="824" y="173"/>
                  </a:cubicBezTo>
                  <a:cubicBezTo>
                    <a:pt x="725" y="146"/>
                    <a:pt x="625" y="119"/>
                    <a:pt x="527" y="90"/>
                  </a:cubicBezTo>
                  <a:lnTo>
                    <a:pt x="231" y="0"/>
                  </a:lnTo>
                  <a:lnTo>
                    <a:pt x="1" y="746"/>
                  </a:lnTo>
                  <a:lnTo>
                    <a:pt x="309" y="840"/>
                  </a:lnTo>
                  <a:cubicBezTo>
                    <a:pt x="412" y="870"/>
                    <a:pt x="516" y="897"/>
                    <a:pt x="620" y="927"/>
                  </a:cubicBezTo>
                  <a:cubicBezTo>
                    <a:pt x="672" y="942"/>
                    <a:pt x="723" y="957"/>
                    <a:pt x="775" y="970"/>
                  </a:cubicBezTo>
                  <a:lnTo>
                    <a:pt x="932" y="1009"/>
                  </a:lnTo>
                  <a:lnTo>
                    <a:pt x="1088" y="1048"/>
                  </a:lnTo>
                  <a:lnTo>
                    <a:pt x="1166" y="106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5770975" y="3501725"/>
              <a:ext cx="34200" cy="24050"/>
            </a:xfrm>
            <a:custGeom>
              <a:avLst/>
              <a:gdLst/>
              <a:ahLst/>
              <a:cxnLst/>
              <a:rect l="l" t="t" r="r" b="b"/>
              <a:pathLst>
                <a:path w="1368" h="962" extrusionOk="0">
                  <a:moveTo>
                    <a:pt x="1273" y="961"/>
                  </a:moveTo>
                  <a:lnTo>
                    <a:pt x="1367" y="188"/>
                  </a:lnTo>
                  <a:lnTo>
                    <a:pt x="1214" y="169"/>
                  </a:lnTo>
                  <a:cubicBezTo>
                    <a:pt x="1163" y="163"/>
                    <a:pt x="1111" y="154"/>
                    <a:pt x="1060" y="148"/>
                  </a:cubicBezTo>
                  <a:cubicBezTo>
                    <a:pt x="958" y="134"/>
                    <a:pt x="856" y="120"/>
                    <a:pt x="753" y="104"/>
                  </a:cubicBezTo>
                  <a:cubicBezTo>
                    <a:pt x="549" y="70"/>
                    <a:pt x="345" y="39"/>
                    <a:pt x="142" y="0"/>
                  </a:cubicBezTo>
                  <a:lnTo>
                    <a:pt x="0" y="768"/>
                  </a:lnTo>
                  <a:cubicBezTo>
                    <a:pt x="211" y="809"/>
                    <a:pt x="423" y="842"/>
                    <a:pt x="635" y="876"/>
                  </a:cubicBezTo>
                  <a:cubicBezTo>
                    <a:pt x="742" y="892"/>
                    <a:pt x="847" y="905"/>
                    <a:pt x="954" y="922"/>
                  </a:cubicBezTo>
                  <a:cubicBezTo>
                    <a:pt x="1007" y="929"/>
                    <a:pt x="1060" y="937"/>
                    <a:pt x="1112" y="9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5523475" y="3369525"/>
              <a:ext cx="35550" cy="36550"/>
            </a:xfrm>
            <a:custGeom>
              <a:avLst/>
              <a:gdLst/>
              <a:ahLst/>
              <a:cxnLst/>
              <a:rect l="l" t="t" r="r" b="b"/>
              <a:pathLst>
                <a:path w="1422" h="1462" extrusionOk="0">
                  <a:moveTo>
                    <a:pt x="863" y="1462"/>
                  </a:moveTo>
                  <a:lnTo>
                    <a:pt x="1422" y="916"/>
                  </a:lnTo>
                  <a:lnTo>
                    <a:pt x="1211" y="692"/>
                  </a:lnTo>
                  <a:lnTo>
                    <a:pt x="1157" y="637"/>
                  </a:lnTo>
                  <a:lnTo>
                    <a:pt x="1131" y="609"/>
                  </a:lnTo>
                  <a:lnTo>
                    <a:pt x="1105" y="580"/>
                  </a:lnTo>
                  <a:lnTo>
                    <a:pt x="1004" y="465"/>
                  </a:lnTo>
                  <a:lnTo>
                    <a:pt x="902" y="351"/>
                  </a:lnTo>
                  <a:lnTo>
                    <a:pt x="852" y="294"/>
                  </a:lnTo>
                  <a:lnTo>
                    <a:pt x="802" y="235"/>
                  </a:lnTo>
                  <a:lnTo>
                    <a:pt x="604" y="0"/>
                  </a:lnTo>
                  <a:lnTo>
                    <a:pt x="0" y="495"/>
                  </a:lnTo>
                  <a:lnTo>
                    <a:pt x="209" y="743"/>
                  </a:lnTo>
                  <a:lnTo>
                    <a:pt x="261" y="805"/>
                  </a:lnTo>
                  <a:lnTo>
                    <a:pt x="314" y="865"/>
                  </a:lnTo>
                  <a:lnTo>
                    <a:pt x="422" y="986"/>
                  </a:lnTo>
                  <a:lnTo>
                    <a:pt x="529" y="1108"/>
                  </a:lnTo>
                  <a:lnTo>
                    <a:pt x="556" y="1137"/>
                  </a:lnTo>
                  <a:lnTo>
                    <a:pt x="584" y="1167"/>
                  </a:lnTo>
                  <a:lnTo>
                    <a:pt x="640" y="122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
            <p:cNvSpPr/>
            <p:nvPr/>
          </p:nvSpPr>
          <p:spPr>
            <a:xfrm>
              <a:off x="5563675" y="3409225"/>
              <a:ext cx="36725" cy="35025"/>
            </a:xfrm>
            <a:custGeom>
              <a:avLst/>
              <a:gdLst/>
              <a:ahLst/>
              <a:cxnLst/>
              <a:rect l="l" t="t" r="r" b="b"/>
              <a:pathLst>
                <a:path w="1469" h="1401" extrusionOk="0">
                  <a:moveTo>
                    <a:pt x="1004" y="1400"/>
                  </a:moveTo>
                  <a:lnTo>
                    <a:pt x="1468" y="772"/>
                  </a:lnTo>
                  <a:cubicBezTo>
                    <a:pt x="1385" y="714"/>
                    <a:pt x="1306" y="651"/>
                    <a:pt x="1225" y="588"/>
                  </a:cubicBezTo>
                  <a:lnTo>
                    <a:pt x="1104" y="494"/>
                  </a:lnTo>
                  <a:cubicBezTo>
                    <a:pt x="1084" y="479"/>
                    <a:pt x="1063" y="463"/>
                    <a:pt x="1043" y="448"/>
                  </a:cubicBezTo>
                  <a:lnTo>
                    <a:pt x="985" y="398"/>
                  </a:lnTo>
                  <a:lnTo>
                    <a:pt x="750" y="203"/>
                  </a:lnTo>
                  <a:cubicBezTo>
                    <a:pt x="730" y="187"/>
                    <a:pt x="710" y="169"/>
                    <a:pt x="691" y="153"/>
                  </a:cubicBezTo>
                  <a:lnTo>
                    <a:pt x="634" y="102"/>
                  </a:lnTo>
                  <a:lnTo>
                    <a:pt x="520" y="1"/>
                  </a:lnTo>
                  <a:lnTo>
                    <a:pt x="0" y="584"/>
                  </a:lnTo>
                  <a:lnTo>
                    <a:pt x="121" y="691"/>
                  </a:lnTo>
                  <a:lnTo>
                    <a:pt x="182" y="744"/>
                  </a:lnTo>
                  <a:cubicBezTo>
                    <a:pt x="203" y="762"/>
                    <a:pt x="223" y="781"/>
                    <a:pt x="244" y="797"/>
                  </a:cubicBezTo>
                  <a:lnTo>
                    <a:pt x="494" y="1005"/>
                  </a:lnTo>
                  <a:lnTo>
                    <a:pt x="556" y="1057"/>
                  </a:lnTo>
                  <a:cubicBezTo>
                    <a:pt x="577" y="1073"/>
                    <a:pt x="599" y="1090"/>
                    <a:pt x="620" y="1106"/>
                  </a:cubicBezTo>
                  <a:lnTo>
                    <a:pt x="747" y="1205"/>
                  </a:lnTo>
                  <a:cubicBezTo>
                    <a:pt x="832" y="1270"/>
                    <a:pt x="916" y="1337"/>
                    <a:pt x="1004" y="1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
            <p:cNvSpPr/>
            <p:nvPr/>
          </p:nvSpPr>
          <p:spPr>
            <a:xfrm>
              <a:off x="5609825" y="3442250"/>
              <a:ext cx="37050" cy="32775"/>
            </a:xfrm>
            <a:custGeom>
              <a:avLst/>
              <a:gdLst/>
              <a:ahLst/>
              <a:cxnLst/>
              <a:rect l="l" t="t" r="r" b="b"/>
              <a:pathLst>
                <a:path w="1482" h="1311" extrusionOk="0">
                  <a:moveTo>
                    <a:pt x="1113" y="1310"/>
                  </a:moveTo>
                  <a:lnTo>
                    <a:pt x="1482" y="622"/>
                  </a:lnTo>
                  <a:lnTo>
                    <a:pt x="1346" y="549"/>
                  </a:lnTo>
                  <a:cubicBezTo>
                    <a:pt x="1325" y="537"/>
                    <a:pt x="1301" y="526"/>
                    <a:pt x="1279" y="512"/>
                  </a:cubicBezTo>
                  <a:lnTo>
                    <a:pt x="1212" y="475"/>
                  </a:lnTo>
                  <a:lnTo>
                    <a:pt x="946" y="323"/>
                  </a:lnTo>
                  <a:cubicBezTo>
                    <a:pt x="857" y="271"/>
                    <a:pt x="770" y="216"/>
                    <a:pt x="682" y="164"/>
                  </a:cubicBezTo>
                  <a:cubicBezTo>
                    <a:pt x="638" y="137"/>
                    <a:pt x="594" y="112"/>
                    <a:pt x="551" y="82"/>
                  </a:cubicBezTo>
                  <a:lnTo>
                    <a:pt x="422" y="0"/>
                  </a:lnTo>
                  <a:lnTo>
                    <a:pt x="0" y="657"/>
                  </a:lnTo>
                  <a:lnTo>
                    <a:pt x="135" y="745"/>
                  </a:lnTo>
                  <a:cubicBezTo>
                    <a:pt x="181" y="773"/>
                    <a:pt x="228" y="800"/>
                    <a:pt x="274" y="829"/>
                  </a:cubicBezTo>
                  <a:cubicBezTo>
                    <a:pt x="367" y="885"/>
                    <a:pt x="457" y="940"/>
                    <a:pt x="551" y="996"/>
                  </a:cubicBezTo>
                  <a:lnTo>
                    <a:pt x="832" y="1155"/>
                  </a:lnTo>
                  <a:lnTo>
                    <a:pt x="903" y="1195"/>
                  </a:lnTo>
                  <a:cubicBezTo>
                    <a:pt x="926" y="1209"/>
                    <a:pt x="950" y="1222"/>
                    <a:pt x="974" y="12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5450300" y="3221950"/>
              <a:ext cx="26025" cy="35000"/>
            </a:xfrm>
            <a:custGeom>
              <a:avLst/>
              <a:gdLst/>
              <a:ahLst/>
              <a:cxnLst/>
              <a:rect l="l" t="t" r="r" b="b"/>
              <a:pathLst>
                <a:path w="1041" h="1400" extrusionOk="0">
                  <a:moveTo>
                    <a:pt x="289" y="1400"/>
                  </a:moveTo>
                  <a:lnTo>
                    <a:pt x="1041" y="1187"/>
                  </a:lnTo>
                  <a:lnTo>
                    <a:pt x="1018" y="1115"/>
                  </a:lnTo>
                  <a:lnTo>
                    <a:pt x="999" y="1041"/>
                  </a:lnTo>
                  <a:lnTo>
                    <a:pt x="961" y="894"/>
                  </a:lnTo>
                  <a:lnTo>
                    <a:pt x="923" y="746"/>
                  </a:lnTo>
                  <a:cubicBezTo>
                    <a:pt x="917" y="722"/>
                    <a:pt x="912" y="697"/>
                    <a:pt x="906" y="672"/>
                  </a:cubicBezTo>
                  <a:lnTo>
                    <a:pt x="890" y="598"/>
                  </a:lnTo>
                  <a:cubicBezTo>
                    <a:pt x="867" y="499"/>
                    <a:pt x="845" y="400"/>
                    <a:pt x="824" y="300"/>
                  </a:cubicBezTo>
                  <a:lnTo>
                    <a:pt x="770" y="0"/>
                  </a:lnTo>
                  <a:lnTo>
                    <a:pt x="1" y="134"/>
                  </a:lnTo>
                  <a:lnTo>
                    <a:pt x="59" y="453"/>
                  </a:lnTo>
                  <a:cubicBezTo>
                    <a:pt x="81" y="561"/>
                    <a:pt x="106" y="666"/>
                    <a:pt x="128" y="771"/>
                  </a:cubicBezTo>
                  <a:lnTo>
                    <a:pt x="145" y="850"/>
                  </a:lnTo>
                  <a:cubicBezTo>
                    <a:pt x="152" y="876"/>
                    <a:pt x="157" y="904"/>
                    <a:pt x="163" y="930"/>
                  </a:cubicBezTo>
                  <a:lnTo>
                    <a:pt x="204" y="1087"/>
                  </a:lnTo>
                  <a:lnTo>
                    <a:pt x="244" y="1245"/>
                  </a:lnTo>
                  <a:lnTo>
                    <a:pt x="265" y="132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5465525" y="3274625"/>
              <a:ext cx="30350" cy="36625"/>
            </a:xfrm>
            <a:custGeom>
              <a:avLst/>
              <a:gdLst/>
              <a:ahLst/>
              <a:cxnLst/>
              <a:rect l="l" t="t" r="r" b="b"/>
              <a:pathLst>
                <a:path w="1214" h="1465" extrusionOk="0">
                  <a:moveTo>
                    <a:pt x="511" y="1465"/>
                  </a:moveTo>
                  <a:lnTo>
                    <a:pt x="1214" y="1123"/>
                  </a:lnTo>
                  <a:cubicBezTo>
                    <a:pt x="1121" y="941"/>
                    <a:pt x="1043" y="754"/>
                    <a:pt x="959" y="568"/>
                  </a:cubicBezTo>
                  <a:lnTo>
                    <a:pt x="843" y="285"/>
                  </a:lnTo>
                  <a:lnTo>
                    <a:pt x="814" y="215"/>
                  </a:lnTo>
                  <a:cubicBezTo>
                    <a:pt x="809" y="204"/>
                    <a:pt x="803" y="191"/>
                    <a:pt x="799" y="180"/>
                  </a:cubicBezTo>
                  <a:lnTo>
                    <a:pt x="787" y="144"/>
                  </a:lnTo>
                  <a:lnTo>
                    <a:pt x="733" y="1"/>
                  </a:lnTo>
                  <a:lnTo>
                    <a:pt x="1" y="273"/>
                  </a:lnTo>
                  <a:lnTo>
                    <a:pt x="56" y="425"/>
                  </a:lnTo>
                  <a:lnTo>
                    <a:pt x="70" y="462"/>
                  </a:lnTo>
                  <a:cubicBezTo>
                    <a:pt x="76" y="476"/>
                    <a:pt x="81" y="487"/>
                    <a:pt x="86" y="501"/>
                  </a:cubicBezTo>
                  <a:lnTo>
                    <a:pt x="117" y="576"/>
                  </a:lnTo>
                  <a:lnTo>
                    <a:pt x="240" y="877"/>
                  </a:lnTo>
                  <a:cubicBezTo>
                    <a:pt x="330" y="1072"/>
                    <a:pt x="413" y="1272"/>
                    <a:pt x="511" y="14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5490250" y="3324050"/>
              <a:ext cx="33400" cy="37050"/>
            </a:xfrm>
            <a:custGeom>
              <a:avLst/>
              <a:gdLst/>
              <a:ahLst/>
              <a:cxnLst/>
              <a:rect l="l" t="t" r="r" b="b"/>
              <a:pathLst>
                <a:path w="1336" h="1482" extrusionOk="0">
                  <a:moveTo>
                    <a:pt x="698" y="1482"/>
                  </a:moveTo>
                  <a:lnTo>
                    <a:pt x="1336" y="1032"/>
                  </a:lnTo>
                  <a:lnTo>
                    <a:pt x="1162" y="780"/>
                  </a:lnTo>
                  <a:lnTo>
                    <a:pt x="995" y="524"/>
                  </a:lnTo>
                  <a:cubicBezTo>
                    <a:pt x="938" y="439"/>
                    <a:pt x="886" y="351"/>
                    <a:pt x="834" y="263"/>
                  </a:cubicBezTo>
                  <a:lnTo>
                    <a:pt x="755" y="132"/>
                  </a:lnTo>
                  <a:cubicBezTo>
                    <a:pt x="741" y="109"/>
                    <a:pt x="727" y="90"/>
                    <a:pt x="715" y="67"/>
                  </a:cubicBezTo>
                  <a:lnTo>
                    <a:pt x="678" y="0"/>
                  </a:lnTo>
                  <a:lnTo>
                    <a:pt x="1" y="391"/>
                  </a:lnTo>
                  <a:lnTo>
                    <a:pt x="41" y="461"/>
                  </a:lnTo>
                  <a:cubicBezTo>
                    <a:pt x="54" y="484"/>
                    <a:pt x="69" y="508"/>
                    <a:pt x="83" y="530"/>
                  </a:cubicBezTo>
                  <a:lnTo>
                    <a:pt x="167" y="669"/>
                  </a:lnTo>
                  <a:cubicBezTo>
                    <a:pt x="224" y="760"/>
                    <a:pt x="278" y="853"/>
                    <a:pt x="339" y="942"/>
                  </a:cubicBezTo>
                  <a:lnTo>
                    <a:pt x="516" y="12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5465000" y="3056050"/>
              <a:ext cx="32475" cy="36850"/>
            </a:xfrm>
            <a:custGeom>
              <a:avLst/>
              <a:gdLst/>
              <a:ahLst/>
              <a:cxnLst/>
              <a:rect l="l" t="t" r="r" b="b"/>
              <a:pathLst>
                <a:path w="1299" h="1474" extrusionOk="0">
                  <a:moveTo>
                    <a:pt x="1" y="1143"/>
                  </a:moveTo>
                  <a:lnTo>
                    <a:pt x="708" y="1473"/>
                  </a:lnTo>
                  <a:cubicBezTo>
                    <a:pt x="874" y="1115"/>
                    <a:pt x="1072" y="771"/>
                    <a:pt x="1298" y="452"/>
                  </a:cubicBezTo>
                  <a:lnTo>
                    <a:pt x="661" y="1"/>
                  </a:lnTo>
                  <a:cubicBezTo>
                    <a:pt x="407" y="362"/>
                    <a:pt x="187" y="744"/>
                    <a:pt x="1"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5448250" y="3108950"/>
              <a:ext cx="25925" cy="34775"/>
            </a:xfrm>
            <a:custGeom>
              <a:avLst/>
              <a:gdLst/>
              <a:ahLst/>
              <a:cxnLst/>
              <a:rect l="l" t="t" r="r" b="b"/>
              <a:pathLst>
                <a:path w="1037" h="1391" extrusionOk="0">
                  <a:moveTo>
                    <a:pt x="0" y="1283"/>
                  </a:moveTo>
                  <a:lnTo>
                    <a:pt x="774" y="1391"/>
                  </a:lnTo>
                  <a:cubicBezTo>
                    <a:pt x="786" y="1293"/>
                    <a:pt x="803" y="1197"/>
                    <a:pt x="821" y="1099"/>
                  </a:cubicBezTo>
                  <a:cubicBezTo>
                    <a:pt x="839" y="1002"/>
                    <a:pt x="858" y="905"/>
                    <a:pt x="880" y="809"/>
                  </a:cubicBezTo>
                  <a:cubicBezTo>
                    <a:pt x="925" y="616"/>
                    <a:pt x="977" y="424"/>
                    <a:pt x="1036" y="236"/>
                  </a:cubicBezTo>
                  <a:lnTo>
                    <a:pt x="292" y="1"/>
                  </a:lnTo>
                  <a:cubicBezTo>
                    <a:pt x="225" y="210"/>
                    <a:pt x="168" y="422"/>
                    <a:pt x="119" y="636"/>
                  </a:cubicBezTo>
                  <a:cubicBezTo>
                    <a:pt x="94" y="742"/>
                    <a:pt x="72" y="850"/>
                    <a:pt x="52" y="958"/>
                  </a:cubicBezTo>
                  <a:cubicBezTo>
                    <a:pt x="33" y="1067"/>
                    <a:pt x="15" y="1174"/>
                    <a:pt x="0" y="12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5446025" y="3166775"/>
              <a:ext cx="20475" cy="32500"/>
            </a:xfrm>
            <a:custGeom>
              <a:avLst/>
              <a:gdLst/>
              <a:ahLst/>
              <a:cxnLst/>
              <a:rect l="l" t="t" r="r" b="b"/>
              <a:pathLst>
                <a:path w="819" h="1300" extrusionOk="0">
                  <a:moveTo>
                    <a:pt x="40" y="1300"/>
                  </a:moveTo>
                  <a:lnTo>
                    <a:pt x="818" y="1235"/>
                  </a:lnTo>
                  <a:lnTo>
                    <a:pt x="797" y="932"/>
                  </a:lnTo>
                  <a:cubicBezTo>
                    <a:pt x="794" y="907"/>
                    <a:pt x="794" y="881"/>
                    <a:pt x="793" y="857"/>
                  </a:cubicBezTo>
                  <a:lnTo>
                    <a:pt x="791" y="781"/>
                  </a:lnTo>
                  <a:lnTo>
                    <a:pt x="786" y="630"/>
                  </a:lnTo>
                  <a:cubicBezTo>
                    <a:pt x="784" y="579"/>
                    <a:pt x="782" y="529"/>
                    <a:pt x="782" y="479"/>
                  </a:cubicBezTo>
                  <a:lnTo>
                    <a:pt x="783" y="328"/>
                  </a:lnTo>
                  <a:lnTo>
                    <a:pt x="785" y="177"/>
                  </a:lnTo>
                  <a:lnTo>
                    <a:pt x="785" y="102"/>
                  </a:lnTo>
                  <a:cubicBezTo>
                    <a:pt x="785" y="77"/>
                    <a:pt x="787" y="51"/>
                    <a:pt x="787" y="26"/>
                  </a:cubicBezTo>
                  <a:lnTo>
                    <a:pt x="6" y="0"/>
                  </a:lnTo>
                  <a:cubicBezTo>
                    <a:pt x="5" y="27"/>
                    <a:pt x="4" y="55"/>
                    <a:pt x="4" y="82"/>
                  </a:cubicBezTo>
                  <a:lnTo>
                    <a:pt x="4" y="165"/>
                  </a:lnTo>
                  <a:lnTo>
                    <a:pt x="2" y="327"/>
                  </a:lnTo>
                  <a:lnTo>
                    <a:pt x="1" y="489"/>
                  </a:lnTo>
                  <a:cubicBezTo>
                    <a:pt x="1" y="545"/>
                    <a:pt x="4" y="598"/>
                    <a:pt x="5" y="652"/>
                  </a:cubicBezTo>
                  <a:lnTo>
                    <a:pt x="10" y="815"/>
                  </a:lnTo>
                  <a:lnTo>
                    <a:pt x="12" y="897"/>
                  </a:lnTo>
                  <a:cubicBezTo>
                    <a:pt x="14" y="925"/>
                    <a:pt x="14" y="952"/>
                    <a:pt x="16" y="9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5603025" y="3010225"/>
              <a:ext cx="35475" cy="33700"/>
            </a:xfrm>
            <a:custGeom>
              <a:avLst/>
              <a:gdLst/>
              <a:ahLst/>
              <a:cxnLst/>
              <a:rect l="l" t="t" r="r" b="b"/>
              <a:pathLst>
                <a:path w="1419" h="1348" extrusionOk="0">
                  <a:moveTo>
                    <a:pt x="285" y="0"/>
                  </a:moveTo>
                  <a:lnTo>
                    <a:pt x="0" y="743"/>
                  </a:lnTo>
                  <a:cubicBezTo>
                    <a:pt x="339" y="891"/>
                    <a:pt x="649" y="1099"/>
                    <a:pt x="922" y="1348"/>
                  </a:cubicBezTo>
                  <a:lnTo>
                    <a:pt x="1418" y="740"/>
                  </a:lnTo>
                  <a:cubicBezTo>
                    <a:pt x="1082" y="437"/>
                    <a:pt x="701" y="181"/>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a:off x="5550525" y="3002400"/>
              <a:ext cx="33750" cy="22250"/>
            </a:xfrm>
            <a:custGeom>
              <a:avLst/>
              <a:gdLst/>
              <a:ahLst/>
              <a:cxnLst/>
              <a:rect l="l" t="t" r="r" b="b"/>
              <a:pathLst>
                <a:path w="1350" h="890" extrusionOk="0">
                  <a:moveTo>
                    <a:pt x="0" y="109"/>
                  </a:moveTo>
                  <a:lnTo>
                    <a:pt x="159" y="889"/>
                  </a:lnTo>
                  <a:cubicBezTo>
                    <a:pt x="339" y="844"/>
                    <a:pt x="521" y="816"/>
                    <a:pt x="705" y="806"/>
                  </a:cubicBezTo>
                  <a:lnTo>
                    <a:pt x="775" y="802"/>
                  </a:lnTo>
                  <a:lnTo>
                    <a:pt x="844" y="801"/>
                  </a:lnTo>
                  <a:lnTo>
                    <a:pt x="879" y="800"/>
                  </a:lnTo>
                  <a:lnTo>
                    <a:pt x="913" y="800"/>
                  </a:lnTo>
                  <a:lnTo>
                    <a:pt x="983" y="801"/>
                  </a:lnTo>
                  <a:cubicBezTo>
                    <a:pt x="1006" y="801"/>
                    <a:pt x="1028" y="803"/>
                    <a:pt x="1052" y="805"/>
                  </a:cubicBezTo>
                  <a:cubicBezTo>
                    <a:pt x="1075" y="806"/>
                    <a:pt x="1098" y="806"/>
                    <a:pt x="1121" y="808"/>
                  </a:cubicBezTo>
                  <a:cubicBezTo>
                    <a:pt x="1166" y="812"/>
                    <a:pt x="1213" y="816"/>
                    <a:pt x="1259" y="822"/>
                  </a:cubicBezTo>
                  <a:lnTo>
                    <a:pt x="1350" y="30"/>
                  </a:lnTo>
                  <a:cubicBezTo>
                    <a:pt x="1293" y="22"/>
                    <a:pt x="1237" y="19"/>
                    <a:pt x="1181" y="13"/>
                  </a:cubicBezTo>
                  <a:cubicBezTo>
                    <a:pt x="1152" y="10"/>
                    <a:pt x="1125" y="9"/>
                    <a:pt x="1096" y="8"/>
                  </a:cubicBezTo>
                  <a:cubicBezTo>
                    <a:pt x="1067" y="6"/>
                    <a:pt x="1040" y="4"/>
                    <a:pt x="1011" y="4"/>
                  </a:cubicBezTo>
                  <a:lnTo>
                    <a:pt x="927" y="3"/>
                  </a:lnTo>
                  <a:lnTo>
                    <a:pt x="884" y="1"/>
                  </a:lnTo>
                  <a:lnTo>
                    <a:pt x="841" y="3"/>
                  </a:lnTo>
                  <a:lnTo>
                    <a:pt x="756" y="4"/>
                  </a:lnTo>
                  <a:cubicBezTo>
                    <a:pt x="728" y="5"/>
                    <a:pt x="700" y="6"/>
                    <a:pt x="672" y="8"/>
                  </a:cubicBezTo>
                  <a:cubicBezTo>
                    <a:pt x="445" y="20"/>
                    <a:pt x="220" y="54"/>
                    <a:pt x="0" y="1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5498775" y="3014925"/>
              <a:ext cx="35600" cy="34575"/>
            </a:xfrm>
            <a:custGeom>
              <a:avLst/>
              <a:gdLst/>
              <a:ahLst/>
              <a:cxnLst/>
              <a:rect l="l" t="t" r="r" b="b"/>
              <a:pathLst>
                <a:path w="1424" h="1383" extrusionOk="0">
                  <a:moveTo>
                    <a:pt x="0" y="825"/>
                  </a:moveTo>
                  <a:lnTo>
                    <a:pt x="547" y="1382"/>
                  </a:lnTo>
                  <a:cubicBezTo>
                    <a:pt x="677" y="1252"/>
                    <a:pt x="817" y="1129"/>
                    <a:pt x="962" y="1016"/>
                  </a:cubicBezTo>
                  <a:cubicBezTo>
                    <a:pt x="1108" y="903"/>
                    <a:pt x="1262" y="801"/>
                    <a:pt x="1424" y="711"/>
                  </a:cubicBezTo>
                  <a:lnTo>
                    <a:pt x="1078" y="1"/>
                  </a:lnTo>
                  <a:cubicBezTo>
                    <a:pt x="880" y="112"/>
                    <a:pt x="692" y="238"/>
                    <a:pt x="511" y="376"/>
                  </a:cubicBezTo>
                  <a:cubicBezTo>
                    <a:pt x="332" y="515"/>
                    <a:pt x="161" y="665"/>
                    <a:pt x="0" y="8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a:off x="5666475" y="3160225"/>
              <a:ext cx="22475" cy="33125"/>
            </a:xfrm>
            <a:custGeom>
              <a:avLst/>
              <a:gdLst/>
              <a:ahLst/>
              <a:cxnLst/>
              <a:rect l="l" t="t" r="r" b="b"/>
              <a:pathLst>
                <a:path w="899" h="1325" extrusionOk="0">
                  <a:moveTo>
                    <a:pt x="898" y="21"/>
                  </a:moveTo>
                  <a:lnTo>
                    <a:pt x="117" y="1"/>
                  </a:lnTo>
                  <a:cubicBezTo>
                    <a:pt x="109" y="401"/>
                    <a:pt x="68" y="798"/>
                    <a:pt x="1" y="1193"/>
                  </a:cubicBezTo>
                  <a:lnTo>
                    <a:pt x="770" y="1324"/>
                  </a:lnTo>
                  <a:cubicBezTo>
                    <a:pt x="845" y="893"/>
                    <a:pt x="890" y="457"/>
                    <a:pt x="898"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
            <p:cNvSpPr/>
            <p:nvPr/>
          </p:nvSpPr>
          <p:spPr>
            <a:xfrm>
              <a:off x="5663350" y="3102225"/>
              <a:ext cx="24825" cy="34275"/>
            </a:xfrm>
            <a:custGeom>
              <a:avLst/>
              <a:gdLst/>
              <a:ahLst/>
              <a:cxnLst/>
              <a:rect l="l" t="t" r="r" b="b"/>
              <a:pathLst>
                <a:path w="993" h="1371" extrusionOk="0">
                  <a:moveTo>
                    <a:pt x="753" y="1"/>
                  </a:moveTo>
                  <a:lnTo>
                    <a:pt x="1" y="213"/>
                  </a:lnTo>
                  <a:cubicBezTo>
                    <a:pt x="54" y="402"/>
                    <a:pt x="99" y="593"/>
                    <a:pt x="135" y="787"/>
                  </a:cubicBezTo>
                  <a:cubicBezTo>
                    <a:pt x="153" y="884"/>
                    <a:pt x="169" y="980"/>
                    <a:pt x="182" y="1078"/>
                  </a:cubicBezTo>
                  <a:cubicBezTo>
                    <a:pt x="188" y="1125"/>
                    <a:pt x="193" y="1175"/>
                    <a:pt x="200" y="1223"/>
                  </a:cubicBezTo>
                  <a:cubicBezTo>
                    <a:pt x="205" y="1271"/>
                    <a:pt x="210" y="1319"/>
                    <a:pt x="214" y="1370"/>
                  </a:cubicBezTo>
                  <a:lnTo>
                    <a:pt x="992" y="1301"/>
                  </a:lnTo>
                  <a:cubicBezTo>
                    <a:pt x="989" y="1246"/>
                    <a:pt x="982" y="1192"/>
                    <a:pt x="976" y="1137"/>
                  </a:cubicBezTo>
                  <a:cubicBezTo>
                    <a:pt x="970" y="1083"/>
                    <a:pt x="964" y="1029"/>
                    <a:pt x="956" y="973"/>
                  </a:cubicBezTo>
                  <a:cubicBezTo>
                    <a:pt x="941" y="864"/>
                    <a:pt x="923" y="755"/>
                    <a:pt x="904" y="646"/>
                  </a:cubicBezTo>
                  <a:cubicBezTo>
                    <a:pt x="862" y="428"/>
                    <a:pt x="813" y="213"/>
                    <a:pt x="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a:off x="5640975" y="3049050"/>
              <a:ext cx="32350" cy="36700"/>
            </a:xfrm>
            <a:custGeom>
              <a:avLst/>
              <a:gdLst/>
              <a:ahLst/>
              <a:cxnLst/>
              <a:rect l="l" t="t" r="r" b="b"/>
              <a:pathLst>
                <a:path w="1294" h="1468" extrusionOk="0">
                  <a:moveTo>
                    <a:pt x="631" y="1"/>
                  </a:moveTo>
                  <a:lnTo>
                    <a:pt x="0" y="460"/>
                  </a:lnTo>
                  <a:cubicBezTo>
                    <a:pt x="226" y="770"/>
                    <a:pt x="421" y="1112"/>
                    <a:pt x="580" y="1468"/>
                  </a:cubicBezTo>
                  <a:lnTo>
                    <a:pt x="1294" y="1149"/>
                  </a:lnTo>
                  <a:cubicBezTo>
                    <a:pt x="1113" y="747"/>
                    <a:pt x="893" y="361"/>
                    <a:pt x="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
            <p:cNvSpPr/>
            <p:nvPr/>
          </p:nvSpPr>
          <p:spPr>
            <a:xfrm>
              <a:off x="5588625" y="3308100"/>
              <a:ext cx="35750" cy="36375"/>
            </a:xfrm>
            <a:custGeom>
              <a:avLst/>
              <a:gdLst/>
              <a:ahLst/>
              <a:cxnLst/>
              <a:rect l="l" t="t" r="r" b="b"/>
              <a:pathLst>
                <a:path w="1430" h="1455" extrusionOk="0">
                  <a:moveTo>
                    <a:pt x="1429" y="503"/>
                  </a:moveTo>
                  <a:lnTo>
                    <a:pt x="831" y="1"/>
                  </a:lnTo>
                  <a:cubicBezTo>
                    <a:pt x="570" y="313"/>
                    <a:pt x="292" y="611"/>
                    <a:pt x="1" y="896"/>
                  </a:cubicBezTo>
                  <a:lnTo>
                    <a:pt x="547" y="1454"/>
                  </a:lnTo>
                  <a:cubicBezTo>
                    <a:pt x="856" y="1152"/>
                    <a:pt x="1152" y="835"/>
                    <a:pt x="1429" y="5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a:off x="5624200" y="3263325"/>
              <a:ext cx="33300" cy="37025"/>
            </a:xfrm>
            <a:custGeom>
              <a:avLst/>
              <a:gdLst/>
              <a:ahLst/>
              <a:cxnLst/>
              <a:rect l="l" t="t" r="r" b="b"/>
              <a:pathLst>
                <a:path w="1332" h="1481" extrusionOk="0">
                  <a:moveTo>
                    <a:pt x="1332" y="379"/>
                  </a:moveTo>
                  <a:lnTo>
                    <a:pt x="647" y="1"/>
                  </a:lnTo>
                  <a:cubicBezTo>
                    <a:pt x="453" y="355"/>
                    <a:pt x="236" y="699"/>
                    <a:pt x="1" y="1030"/>
                  </a:cubicBezTo>
                  <a:lnTo>
                    <a:pt x="637" y="1481"/>
                  </a:lnTo>
                  <a:cubicBezTo>
                    <a:pt x="889" y="1127"/>
                    <a:pt x="1120" y="758"/>
                    <a:pt x="1332" y="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p:nvPr/>
          </p:nvSpPr>
          <p:spPr>
            <a:xfrm>
              <a:off x="5650900" y="3213625"/>
              <a:ext cx="29025" cy="36125"/>
            </a:xfrm>
            <a:custGeom>
              <a:avLst/>
              <a:gdLst/>
              <a:ahLst/>
              <a:cxnLst/>
              <a:rect l="l" t="t" r="r" b="b"/>
              <a:pathLst>
                <a:path w="1161" h="1445" extrusionOk="0">
                  <a:moveTo>
                    <a:pt x="1160" y="217"/>
                  </a:moveTo>
                  <a:lnTo>
                    <a:pt x="409" y="0"/>
                  </a:lnTo>
                  <a:cubicBezTo>
                    <a:pt x="297" y="386"/>
                    <a:pt x="160" y="765"/>
                    <a:pt x="0" y="1134"/>
                  </a:cubicBezTo>
                  <a:lnTo>
                    <a:pt x="716" y="1444"/>
                  </a:lnTo>
                  <a:cubicBezTo>
                    <a:pt x="890" y="1046"/>
                    <a:pt x="1039" y="635"/>
                    <a:pt x="1160" y="2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5448125" y="3404300"/>
              <a:ext cx="36350" cy="29300"/>
            </a:xfrm>
            <a:custGeom>
              <a:avLst/>
              <a:gdLst/>
              <a:ahLst/>
              <a:cxnLst/>
              <a:rect l="l" t="t" r="r" b="b"/>
              <a:pathLst>
                <a:path w="1454" h="1172" extrusionOk="0">
                  <a:moveTo>
                    <a:pt x="1454" y="720"/>
                  </a:moveTo>
                  <a:lnTo>
                    <a:pt x="1151" y="0"/>
                  </a:lnTo>
                  <a:cubicBezTo>
                    <a:pt x="774" y="159"/>
                    <a:pt x="390" y="302"/>
                    <a:pt x="0" y="428"/>
                  </a:cubicBezTo>
                  <a:lnTo>
                    <a:pt x="241" y="1171"/>
                  </a:lnTo>
                  <a:cubicBezTo>
                    <a:pt x="651" y="1039"/>
                    <a:pt x="1056" y="888"/>
                    <a:pt x="1454" y="7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
            <p:cNvSpPr/>
            <p:nvPr/>
          </p:nvSpPr>
          <p:spPr>
            <a:xfrm>
              <a:off x="5499000" y="3379175"/>
              <a:ext cx="37100" cy="32350"/>
            </a:xfrm>
            <a:custGeom>
              <a:avLst/>
              <a:gdLst/>
              <a:ahLst/>
              <a:cxnLst/>
              <a:rect l="l" t="t" r="r" b="b"/>
              <a:pathLst>
                <a:path w="1484" h="1294" extrusionOk="0">
                  <a:moveTo>
                    <a:pt x="1483" y="667"/>
                  </a:moveTo>
                  <a:lnTo>
                    <a:pt x="1076" y="0"/>
                  </a:lnTo>
                  <a:cubicBezTo>
                    <a:pt x="727" y="214"/>
                    <a:pt x="368" y="413"/>
                    <a:pt x="1" y="596"/>
                  </a:cubicBezTo>
                  <a:lnTo>
                    <a:pt x="351" y="1294"/>
                  </a:lnTo>
                  <a:cubicBezTo>
                    <a:pt x="738" y="1102"/>
                    <a:pt x="1115" y="894"/>
                    <a:pt x="1483" y="6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
            <p:cNvSpPr/>
            <p:nvPr/>
          </p:nvSpPr>
          <p:spPr>
            <a:xfrm>
              <a:off x="5546125" y="3347150"/>
              <a:ext cx="36875" cy="34725"/>
            </a:xfrm>
            <a:custGeom>
              <a:avLst/>
              <a:gdLst/>
              <a:ahLst/>
              <a:cxnLst/>
              <a:rect l="l" t="t" r="r" b="b"/>
              <a:pathLst>
                <a:path w="1475" h="1389" extrusionOk="0">
                  <a:moveTo>
                    <a:pt x="1475" y="597"/>
                  </a:moveTo>
                  <a:lnTo>
                    <a:pt x="971" y="1"/>
                  </a:lnTo>
                  <a:cubicBezTo>
                    <a:pt x="658" y="265"/>
                    <a:pt x="335" y="515"/>
                    <a:pt x="0" y="750"/>
                  </a:cubicBezTo>
                  <a:lnTo>
                    <a:pt x="450" y="1389"/>
                  </a:lnTo>
                  <a:cubicBezTo>
                    <a:pt x="802" y="1140"/>
                    <a:pt x="1145" y="875"/>
                    <a:pt x="1475" y="5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5"/>
            <p:cNvSpPr/>
            <p:nvPr/>
          </p:nvSpPr>
          <p:spPr>
            <a:xfrm>
              <a:off x="5282250" y="3432150"/>
              <a:ext cx="32325" cy="20675"/>
            </a:xfrm>
            <a:custGeom>
              <a:avLst/>
              <a:gdLst/>
              <a:ahLst/>
              <a:cxnLst/>
              <a:rect l="l" t="t" r="r" b="b"/>
              <a:pathLst>
                <a:path w="1293" h="827" extrusionOk="0">
                  <a:moveTo>
                    <a:pt x="1286" y="827"/>
                  </a:moveTo>
                  <a:lnTo>
                    <a:pt x="1293" y="46"/>
                  </a:lnTo>
                  <a:cubicBezTo>
                    <a:pt x="1189" y="44"/>
                    <a:pt x="1086" y="44"/>
                    <a:pt x="981" y="42"/>
                  </a:cubicBezTo>
                  <a:lnTo>
                    <a:pt x="670" y="31"/>
                  </a:lnTo>
                  <a:cubicBezTo>
                    <a:pt x="464" y="26"/>
                    <a:pt x="257" y="12"/>
                    <a:pt x="50" y="0"/>
                  </a:cubicBezTo>
                  <a:lnTo>
                    <a:pt x="1" y="780"/>
                  </a:lnTo>
                  <a:cubicBezTo>
                    <a:pt x="214" y="792"/>
                    <a:pt x="429" y="807"/>
                    <a:pt x="642" y="811"/>
                  </a:cubicBezTo>
                  <a:lnTo>
                    <a:pt x="964" y="822"/>
                  </a:lnTo>
                  <a:cubicBezTo>
                    <a:pt x="1071" y="825"/>
                    <a:pt x="1179" y="825"/>
                    <a:pt x="1286" y="8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5"/>
            <p:cNvSpPr/>
            <p:nvPr/>
          </p:nvSpPr>
          <p:spPr>
            <a:xfrm>
              <a:off x="5339175" y="3430775"/>
              <a:ext cx="32925" cy="21675"/>
            </a:xfrm>
            <a:custGeom>
              <a:avLst/>
              <a:gdLst/>
              <a:ahLst/>
              <a:cxnLst/>
              <a:rect l="l" t="t" r="r" b="b"/>
              <a:pathLst>
                <a:path w="1317" h="867" extrusionOk="0">
                  <a:moveTo>
                    <a:pt x="1317" y="778"/>
                  </a:moveTo>
                  <a:lnTo>
                    <a:pt x="1238" y="0"/>
                  </a:lnTo>
                  <a:lnTo>
                    <a:pt x="928" y="30"/>
                  </a:lnTo>
                  <a:cubicBezTo>
                    <a:pt x="826" y="40"/>
                    <a:pt x="723" y="45"/>
                    <a:pt x="620" y="52"/>
                  </a:cubicBezTo>
                  <a:lnTo>
                    <a:pt x="465" y="62"/>
                  </a:lnTo>
                  <a:cubicBezTo>
                    <a:pt x="413" y="67"/>
                    <a:pt x="363" y="71"/>
                    <a:pt x="311" y="72"/>
                  </a:cubicBezTo>
                  <a:lnTo>
                    <a:pt x="1" y="85"/>
                  </a:lnTo>
                  <a:lnTo>
                    <a:pt x="31" y="866"/>
                  </a:lnTo>
                  <a:lnTo>
                    <a:pt x="353" y="852"/>
                  </a:lnTo>
                  <a:cubicBezTo>
                    <a:pt x="406" y="851"/>
                    <a:pt x="459" y="845"/>
                    <a:pt x="514" y="841"/>
                  </a:cubicBezTo>
                  <a:lnTo>
                    <a:pt x="673" y="830"/>
                  </a:lnTo>
                  <a:cubicBezTo>
                    <a:pt x="781" y="822"/>
                    <a:pt x="889" y="815"/>
                    <a:pt x="995" y="8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
            <p:cNvSpPr/>
            <p:nvPr/>
          </p:nvSpPr>
          <p:spPr>
            <a:xfrm>
              <a:off x="5394225" y="3421725"/>
              <a:ext cx="34800" cy="25250"/>
            </a:xfrm>
            <a:custGeom>
              <a:avLst/>
              <a:gdLst/>
              <a:ahLst/>
              <a:cxnLst/>
              <a:rect l="l" t="t" r="r" b="b"/>
              <a:pathLst>
                <a:path w="1392" h="1010" extrusionOk="0">
                  <a:moveTo>
                    <a:pt x="1392" y="760"/>
                  </a:moveTo>
                  <a:lnTo>
                    <a:pt x="1207" y="1"/>
                  </a:lnTo>
                  <a:lnTo>
                    <a:pt x="1132" y="19"/>
                  </a:lnTo>
                  <a:lnTo>
                    <a:pt x="1058" y="36"/>
                  </a:lnTo>
                  <a:lnTo>
                    <a:pt x="908" y="69"/>
                  </a:lnTo>
                  <a:cubicBezTo>
                    <a:pt x="859" y="82"/>
                    <a:pt x="808" y="90"/>
                    <a:pt x="759" y="103"/>
                  </a:cubicBezTo>
                  <a:lnTo>
                    <a:pt x="609" y="134"/>
                  </a:lnTo>
                  <a:lnTo>
                    <a:pt x="458" y="162"/>
                  </a:lnTo>
                  <a:cubicBezTo>
                    <a:pt x="407" y="171"/>
                    <a:pt x="357" y="182"/>
                    <a:pt x="307" y="189"/>
                  </a:cubicBezTo>
                  <a:lnTo>
                    <a:pt x="1" y="238"/>
                  </a:lnTo>
                  <a:lnTo>
                    <a:pt x="121" y="1010"/>
                  </a:lnTo>
                  <a:lnTo>
                    <a:pt x="439" y="959"/>
                  </a:lnTo>
                  <a:cubicBezTo>
                    <a:pt x="493" y="949"/>
                    <a:pt x="546" y="939"/>
                    <a:pt x="599" y="931"/>
                  </a:cubicBezTo>
                  <a:lnTo>
                    <a:pt x="757" y="900"/>
                  </a:lnTo>
                  <a:lnTo>
                    <a:pt x="916" y="868"/>
                  </a:lnTo>
                  <a:cubicBezTo>
                    <a:pt x="969" y="856"/>
                    <a:pt x="1021" y="847"/>
                    <a:pt x="1074" y="834"/>
                  </a:cubicBezTo>
                  <a:lnTo>
                    <a:pt x="1233" y="797"/>
                  </a:lnTo>
                  <a:lnTo>
                    <a:pt x="1312" y="78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p:nvPr/>
          </p:nvSpPr>
          <p:spPr>
            <a:xfrm>
              <a:off x="5112700" y="3402425"/>
              <a:ext cx="35575" cy="26850"/>
            </a:xfrm>
            <a:custGeom>
              <a:avLst/>
              <a:gdLst/>
              <a:ahLst/>
              <a:cxnLst/>
              <a:rect l="l" t="t" r="r" b="b"/>
              <a:pathLst>
                <a:path w="1423" h="1074" extrusionOk="0">
                  <a:moveTo>
                    <a:pt x="1236" y="1074"/>
                  </a:moveTo>
                  <a:lnTo>
                    <a:pt x="1422" y="315"/>
                  </a:lnTo>
                  <a:cubicBezTo>
                    <a:pt x="1015" y="216"/>
                    <a:pt x="610" y="109"/>
                    <a:pt x="205" y="0"/>
                  </a:cubicBezTo>
                  <a:lnTo>
                    <a:pt x="0" y="753"/>
                  </a:lnTo>
                  <a:cubicBezTo>
                    <a:pt x="410" y="865"/>
                    <a:pt x="822" y="973"/>
                    <a:pt x="1236" y="10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5"/>
            <p:cNvSpPr/>
            <p:nvPr/>
          </p:nvSpPr>
          <p:spPr>
            <a:xfrm>
              <a:off x="5168300" y="3415975"/>
              <a:ext cx="34925" cy="25325"/>
            </a:xfrm>
            <a:custGeom>
              <a:avLst/>
              <a:gdLst/>
              <a:ahLst/>
              <a:cxnLst/>
              <a:rect l="l" t="t" r="r" b="b"/>
              <a:pathLst>
                <a:path w="1397" h="1013" extrusionOk="0">
                  <a:moveTo>
                    <a:pt x="1258" y="1013"/>
                  </a:moveTo>
                  <a:lnTo>
                    <a:pt x="1396" y="245"/>
                  </a:lnTo>
                  <a:cubicBezTo>
                    <a:pt x="1191" y="210"/>
                    <a:pt x="987" y="167"/>
                    <a:pt x="781" y="128"/>
                  </a:cubicBezTo>
                  <a:lnTo>
                    <a:pt x="628" y="98"/>
                  </a:lnTo>
                  <a:lnTo>
                    <a:pt x="474" y="65"/>
                  </a:lnTo>
                  <a:lnTo>
                    <a:pt x="167" y="1"/>
                  </a:lnTo>
                  <a:lnTo>
                    <a:pt x="0" y="763"/>
                  </a:lnTo>
                  <a:lnTo>
                    <a:pt x="314" y="829"/>
                  </a:lnTo>
                  <a:lnTo>
                    <a:pt x="470" y="864"/>
                  </a:lnTo>
                  <a:lnTo>
                    <a:pt x="628" y="895"/>
                  </a:lnTo>
                  <a:cubicBezTo>
                    <a:pt x="837" y="935"/>
                    <a:pt x="1047" y="976"/>
                    <a:pt x="1258" y="10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5"/>
            <p:cNvSpPr/>
            <p:nvPr/>
          </p:nvSpPr>
          <p:spPr>
            <a:xfrm>
              <a:off x="5224625" y="3426125"/>
              <a:ext cx="33875" cy="23375"/>
            </a:xfrm>
            <a:custGeom>
              <a:avLst/>
              <a:gdLst/>
              <a:ahLst/>
              <a:cxnLst/>
              <a:rect l="l" t="t" r="r" b="b"/>
              <a:pathLst>
                <a:path w="1355" h="935" extrusionOk="0">
                  <a:moveTo>
                    <a:pt x="1275" y="935"/>
                  </a:moveTo>
                  <a:lnTo>
                    <a:pt x="1355" y="158"/>
                  </a:lnTo>
                  <a:lnTo>
                    <a:pt x="1199" y="142"/>
                  </a:lnTo>
                  <a:lnTo>
                    <a:pt x="1122" y="135"/>
                  </a:lnTo>
                  <a:lnTo>
                    <a:pt x="1044" y="125"/>
                  </a:lnTo>
                  <a:lnTo>
                    <a:pt x="734" y="86"/>
                  </a:lnTo>
                  <a:lnTo>
                    <a:pt x="579" y="67"/>
                  </a:lnTo>
                  <a:lnTo>
                    <a:pt x="426" y="44"/>
                  </a:lnTo>
                  <a:lnTo>
                    <a:pt x="116" y="1"/>
                  </a:lnTo>
                  <a:lnTo>
                    <a:pt x="0" y="773"/>
                  </a:lnTo>
                  <a:lnTo>
                    <a:pt x="318" y="819"/>
                  </a:lnTo>
                  <a:lnTo>
                    <a:pt x="476" y="841"/>
                  </a:lnTo>
                  <a:lnTo>
                    <a:pt x="637" y="861"/>
                  </a:lnTo>
                  <a:lnTo>
                    <a:pt x="954" y="900"/>
                  </a:lnTo>
                  <a:lnTo>
                    <a:pt x="1035" y="910"/>
                  </a:lnTo>
                  <a:lnTo>
                    <a:pt x="1114" y="91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5"/>
            <p:cNvSpPr/>
            <p:nvPr/>
          </p:nvSpPr>
          <p:spPr>
            <a:xfrm>
              <a:off x="4949225" y="3350300"/>
              <a:ext cx="36450" cy="28875"/>
            </a:xfrm>
            <a:custGeom>
              <a:avLst/>
              <a:gdLst/>
              <a:ahLst/>
              <a:cxnLst/>
              <a:rect l="l" t="t" r="r" b="b"/>
              <a:pathLst>
                <a:path w="1458" h="1155" extrusionOk="0">
                  <a:moveTo>
                    <a:pt x="1203" y="1154"/>
                  </a:moveTo>
                  <a:lnTo>
                    <a:pt x="1457" y="416"/>
                  </a:lnTo>
                  <a:lnTo>
                    <a:pt x="257" y="1"/>
                  </a:lnTo>
                  <a:lnTo>
                    <a:pt x="0" y="73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a:off x="5003200" y="3368775"/>
              <a:ext cx="36300" cy="28600"/>
            </a:xfrm>
            <a:custGeom>
              <a:avLst/>
              <a:gdLst/>
              <a:ahLst/>
              <a:cxnLst/>
              <a:rect l="l" t="t" r="r" b="b"/>
              <a:pathLst>
                <a:path w="1452" h="1144" extrusionOk="0">
                  <a:moveTo>
                    <a:pt x="1210" y="1143"/>
                  </a:moveTo>
                  <a:lnTo>
                    <a:pt x="1451" y="400"/>
                  </a:lnTo>
                  <a:cubicBezTo>
                    <a:pt x="1050" y="270"/>
                    <a:pt x="650" y="135"/>
                    <a:pt x="251" y="1"/>
                  </a:cubicBezTo>
                  <a:lnTo>
                    <a:pt x="1" y="740"/>
                  </a:lnTo>
                  <a:cubicBezTo>
                    <a:pt x="403" y="878"/>
                    <a:pt x="805" y="1011"/>
                    <a:pt x="1210"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5"/>
            <p:cNvSpPr/>
            <p:nvPr/>
          </p:nvSpPr>
          <p:spPr>
            <a:xfrm>
              <a:off x="5057350" y="3386325"/>
              <a:ext cx="36025" cy="27900"/>
            </a:xfrm>
            <a:custGeom>
              <a:avLst/>
              <a:gdLst/>
              <a:ahLst/>
              <a:cxnLst/>
              <a:rect l="l" t="t" r="r" b="b"/>
              <a:pathLst>
                <a:path w="1441" h="1116" extrusionOk="0">
                  <a:moveTo>
                    <a:pt x="1221" y="1116"/>
                  </a:moveTo>
                  <a:lnTo>
                    <a:pt x="1441" y="366"/>
                  </a:lnTo>
                  <a:cubicBezTo>
                    <a:pt x="1038" y="250"/>
                    <a:pt x="636" y="126"/>
                    <a:pt x="233" y="1"/>
                  </a:cubicBezTo>
                  <a:lnTo>
                    <a:pt x="1" y="746"/>
                  </a:lnTo>
                  <a:cubicBezTo>
                    <a:pt x="407" y="873"/>
                    <a:pt x="813" y="998"/>
                    <a:pt x="1221"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
            <p:cNvSpPr/>
            <p:nvPr/>
          </p:nvSpPr>
          <p:spPr>
            <a:xfrm>
              <a:off x="4786525" y="3298475"/>
              <a:ext cx="35925" cy="27325"/>
            </a:xfrm>
            <a:custGeom>
              <a:avLst/>
              <a:gdLst/>
              <a:ahLst/>
              <a:cxnLst/>
              <a:rect l="l" t="t" r="r" b="b"/>
              <a:pathLst>
                <a:path w="1437" h="1093" extrusionOk="0">
                  <a:moveTo>
                    <a:pt x="1219" y="1093"/>
                  </a:moveTo>
                  <a:lnTo>
                    <a:pt x="1437" y="343"/>
                  </a:lnTo>
                  <a:cubicBezTo>
                    <a:pt x="1026" y="223"/>
                    <a:pt x="614" y="110"/>
                    <a:pt x="200" y="1"/>
                  </a:cubicBezTo>
                  <a:lnTo>
                    <a:pt x="1" y="755"/>
                  </a:lnTo>
                  <a:cubicBezTo>
                    <a:pt x="407" y="862"/>
                    <a:pt x="814" y="974"/>
                    <a:pt x="1219" y="10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5"/>
            <p:cNvSpPr/>
            <p:nvPr/>
          </p:nvSpPr>
          <p:spPr>
            <a:xfrm>
              <a:off x="4841075" y="3314225"/>
              <a:ext cx="36225" cy="28250"/>
            </a:xfrm>
            <a:custGeom>
              <a:avLst/>
              <a:gdLst/>
              <a:ahLst/>
              <a:cxnLst/>
              <a:rect l="l" t="t" r="r" b="b"/>
              <a:pathLst>
                <a:path w="1449" h="1130" extrusionOk="0">
                  <a:moveTo>
                    <a:pt x="1208" y="1129"/>
                  </a:moveTo>
                  <a:lnTo>
                    <a:pt x="1449" y="386"/>
                  </a:lnTo>
                  <a:cubicBezTo>
                    <a:pt x="1043" y="255"/>
                    <a:pt x="636" y="127"/>
                    <a:pt x="229" y="1"/>
                  </a:cubicBezTo>
                  <a:lnTo>
                    <a:pt x="0" y="748"/>
                  </a:lnTo>
                  <a:cubicBezTo>
                    <a:pt x="402" y="873"/>
                    <a:pt x="806" y="999"/>
                    <a:pt x="1208" y="11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5"/>
            <p:cNvSpPr/>
            <p:nvPr/>
          </p:nvSpPr>
          <p:spPr>
            <a:xfrm>
              <a:off x="4894950" y="3331750"/>
              <a:ext cx="36400" cy="28700"/>
            </a:xfrm>
            <a:custGeom>
              <a:avLst/>
              <a:gdLst/>
              <a:ahLst/>
              <a:cxnLst/>
              <a:rect l="l" t="t" r="r" b="b"/>
              <a:pathLst>
                <a:path w="1456" h="1148" extrusionOk="0">
                  <a:moveTo>
                    <a:pt x="1203" y="1148"/>
                  </a:moveTo>
                  <a:lnTo>
                    <a:pt x="1455" y="408"/>
                  </a:lnTo>
                  <a:cubicBezTo>
                    <a:pt x="1053" y="271"/>
                    <a:pt x="651" y="136"/>
                    <a:pt x="247" y="0"/>
                  </a:cubicBezTo>
                  <a:lnTo>
                    <a:pt x="0" y="741"/>
                  </a:lnTo>
                  <a:cubicBezTo>
                    <a:pt x="402" y="875"/>
                    <a:pt x="803" y="1010"/>
                    <a:pt x="1203" y="11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5"/>
            <p:cNvSpPr/>
            <p:nvPr/>
          </p:nvSpPr>
          <p:spPr>
            <a:xfrm>
              <a:off x="4619400" y="3270250"/>
              <a:ext cx="33150" cy="21750"/>
            </a:xfrm>
            <a:custGeom>
              <a:avLst/>
              <a:gdLst/>
              <a:ahLst/>
              <a:cxnLst/>
              <a:rect l="l" t="t" r="r" b="b"/>
              <a:pathLst>
                <a:path w="1326" h="870" extrusionOk="0">
                  <a:moveTo>
                    <a:pt x="1252" y="869"/>
                  </a:moveTo>
                  <a:lnTo>
                    <a:pt x="1326" y="93"/>
                  </a:lnTo>
                  <a:cubicBezTo>
                    <a:pt x="1273" y="87"/>
                    <a:pt x="1220" y="81"/>
                    <a:pt x="1164" y="77"/>
                  </a:cubicBezTo>
                  <a:lnTo>
                    <a:pt x="1003" y="63"/>
                  </a:lnTo>
                  <a:lnTo>
                    <a:pt x="680" y="38"/>
                  </a:lnTo>
                  <a:cubicBezTo>
                    <a:pt x="627" y="34"/>
                    <a:pt x="573" y="31"/>
                    <a:pt x="519" y="29"/>
                  </a:cubicBezTo>
                  <a:lnTo>
                    <a:pt x="357" y="20"/>
                  </a:lnTo>
                  <a:cubicBezTo>
                    <a:pt x="250" y="14"/>
                    <a:pt x="142" y="6"/>
                    <a:pt x="34" y="1"/>
                  </a:cubicBezTo>
                  <a:lnTo>
                    <a:pt x="0" y="781"/>
                  </a:lnTo>
                  <a:cubicBezTo>
                    <a:pt x="104" y="786"/>
                    <a:pt x="210" y="792"/>
                    <a:pt x="314" y="797"/>
                  </a:cubicBezTo>
                  <a:lnTo>
                    <a:pt x="470" y="807"/>
                  </a:lnTo>
                  <a:cubicBezTo>
                    <a:pt x="522" y="810"/>
                    <a:pt x="574" y="812"/>
                    <a:pt x="626" y="817"/>
                  </a:cubicBezTo>
                  <a:lnTo>
                    <a:pt x="939" y="842"/>
                  </a:lnTo>
                  <a:lnTo>
                    <a:pt x="1096" y="85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5"/>
            <p:cNvSpPr/>
            <p:nvPr/>
          </p:nvSpPr>
          <p:spPr>
            <a:xfrm>
              <a:off x="4675475" y="3275450"/>
              <a:ext cx="34525" cy="24200"/>
            </a:xfrm>
            <a:custGeom>
              <a:avLst/>
              <a:gdLst/>
              <a:ahLst/>
              <a:cxnLst/>
              <a:rect l="l" t="t" r="r" b="b"/>
              <a:pathLst>
                <a:path w="1381" h="968" extrusionOk="0">
                  <a:moveTo>
                    <a:pt x="1246" y="967"/>
                  </a:moveTo>
                  <a:lnTo>
                    <a:pt x="1381" y="198"/>
                  </a:lnTo>
                  <a:lnTo>
                    <a:pt x="1221" y="169"/>
                  </a:lnTo>
                  <a:lnTo>
                    <a:pt x="1062" y="143"/>
                  </a:lnTo>
                  <a:lnTo>
                    <a:pt x="743" y="93"/>
                  </a:lnTo>
                  <a:cubicBezTo>
                    <a:pt x="637" y="74"/>
                    <a:pt x="530" y="62"/>
                    <a:pt x="424" y="46"/>
                  </a:cubicBezTo>
                  <a:lnTo>
                    <a:pt x="103" y="0"/>
                  </a:lnTo>
                  <a:lnTo>
                    <a:pt x="0" y="775"/>
                  </a:lnTo>
                  <a:lnTo>
                    <a:pt x="311" y="819"/>
                  </a:lnTo>
                  <a:cubicBezTo>
                    <a:pt x="415" y="834"/>
                    <a:pt x="520" y="848"/>
                    <a:pt x="623" y="864"/>
                  </a:cubicBezTo>
                  <a:lnTo>
                    <a:pt x="934" y="913"/>
                  </a:lnTo>
                  <a:lnTo>
                    <a:pt x="1088" y="9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5"/>
            <p:cNvSpPr/>
            <p:nvPr/>
          </p:nvSpPr>
          <p:spPr>
            <a:xfrm>
              <a:off x="4731000" y="3285100"/>
              <a:ext cx="35375" cy="26025"/>
            </a:xfrm>
            <a:custGeom>
              <a:avLst/>
              <a:gdLst/>
              <a:ahLst/>
              <a:cxnLst/>
              <a:rect l="l" t="t" r="r" b="b"/>
              <a:pathLst>
                <a:path w="1415" h="1041" extrusionOk="0">
                  <a:moveTo>
                    <a:pt x="1233" y="1041"/>
                  </a:moveTo>
                  <a:lnTo>
                    <a:pt x="1415" y="282"/>
                  </a:lnTo>
                  <a:lnTo>
                    <a:pt x="1259" y="244"/>
                  </a:lnTo>
                  <a:cubicBezTo>
                    <a:pt x="1207" y="232"/>
                    <a:pt x="1155" y="221"/>
                    <a:pt x="1103" y="208"/>
                  </a:cubicBezTo>
                  <a:lnTo>
                    <a:pt x="789" y="136"/>
                  </a:lnTo>
                  <a:cubicBezTo>
                    <a:pt x="685" y="112"/>
                    <a:pt x="579" y="91"/>
                    <a:pt x="474" y="67"/>
                  </a:cubicBezTo>
                  <a:lnTo>
                    <a:pt x="158" y="0"/>
                  </a:lnTo>
                  <a:lnTo>
                    <a:pt x="1" y="766"/>
                  </a:lnTo>
                  <a:lnTo>
                    <a:pt x="309" y="831"/>
                  </a:lnTo>
                  <a:cubicBezTo>
                    <a:pt x="412" y="853"/>
                    <a:pt x="515" y="874"/>
                    <a:pt x="618" y="899"/>
                  </a:cubicBezTo>
                  <a:lnTo>
                    <a:pt x="926" y="969"/>
                  </a:lnTo>
                  <a:cubicBezTo>
                    <a:pt x="977" y="981"/>
                    <a:pt x="1029" y="993"/>
                    <a:pt x="1079" y="10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5"/>
            <p:cNvSpPr/>
            <p:nvPr/>
          </p:nvSpPr>
          <p:spPr>
            <a:xfrm>
              <a:off x="4446675" y="3283850"/>
              <a:ext cx="36525" cy="28425"/>
            </a:xfrm>
            <a:custGeom>
              <a:avLst/>
              <a:gdLst/>
              <a:ahLst/>
              <a:cxnLst/>
              <a:rect l="l" t="t" r="r" b="b"/>
              <a:pathLst>
                <a:path w="1461" h="1137" extrusionOk="0">
                  <a:moveTo>
                    <a:pt x="1461" y="753"/>
                  </a:moveTo>
                  <a:lnTo>
                    <a:pt x="1257" y="0"/>
                  </a:lnTo>
                  <a:cubicBezTo>
                    <a:pt x="832" y="116"/>
                    <a:pt x="413" y="250"/>
                    <a:pt x="1" y="407"/>
                  </a:cubicBezTo>
                  <a:lnTo>
                    <a:pt x="278" y="1136"/>
                  </a:lnTo>
                  <a:cubicBezTo>
                    <a:pt x="664" y="991"/>
                    <a:pt x="1060" y="863"/>
                    <a:pt x="1461"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5"/>
            <p:cNvSpPr/>
            <p:nvPr/>
          </p:nvSpPr>
          <p:spPr>
            <a:xfrm>
              <a:off x="4503500" y="3273050"/>
              <a:ext cx="34650" cy="24025"/>
            </a:xfrm>
            <a:custGeom>
              <a:avLst/>
              <a:gdLst/>
              <a:ahLst/>
              <a:cxnLst/>
              <a:rect l="l" t="t" r="r" b="b"/>
              <a:pathLst>
                <a:path w="1386" h="961" extrusionOk="0">
                  <a:moveTo>
                    <a:pt x="1386" y="776"/>
                  </a:moveTo>
                  <a:lnTo>
                    <a:pt x="1297" y="0"/>
                  </a:lnTo>
                  <a:cubicBezTo>
                    <a:pt x="1243" y="5"/>
                    <a:pt x="1190" y="13"/>
                    <a:pt x="1136" y="19"/>
                  </a:cubicBezTo>
                  <a:lnTo>
                    <a:pt x="974" y="40"/>
                  </a:lnTo>
                  <a:cubicBezTo>
                    <a:pt x="867" y="54"/>
                    <a:pt x="759" y="68"/>
                    <a:pt x="651" y="83"/>
                  </a:cubicBezTo>
                  <a:cubicBezTo>
                    <a:pt x="433" y="116"/>
                    <a:pt x="217" y="152"/>
                    <a:pt x="1" y="194"/>
                  </a:cubicBezTo>
                  <a:lnTo>
                    <a:pt x="151" y="960"/>
                  </a:lnTo>
                  <a:cubicBezTo>
                    <a:pt x="355" y="920"/>
                    <a:pt x="560" y="886"/>
                    <a:pt x="765" y="855"/>
                  </a:cubicBezTo>
                  <a:cubicBezTo>
                    <a:pt x="868" y="841"/>
                    <a:pt x="972" y="827"/>
                    <a:pt x="1075" y="814"/>
                  </a:cubicBezTo>
                  <a:lnTo>
                    <a:pt x="1229" y="793"/>
                  </a:lnTo>
                  <a:cubicBezTo>
                    <a:pt x="1282" y="789"/>
                    <a:pt x="1334" y="781"/>
                    <a:pt x="1386" y="7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5"/>
            <p:cNvSpPr/>
            <p:nvPr/>
          </p:nvSpPr>
          <p:spPr>
            <a:xfrm>
              <a:off x="4561500" y="3269750"/>
              <a:ext cx="32575" cy="20550"/>
            </a:xfrm>
            <a:custGeom>
              <a:avLst/>
              <a:gdLst/>
              <a:ahLst/>
              <a:cxnLst/>
              <a:rect l="l" t="t" r="r" b="b"/>
              <a:pathLst>
                <a:path w="1303" h="822" extrusionOk="0">
                  <a:moveTo>
                    <a:pt x="1302" y="781"/>
                  </a:moveTo>
                  <a:lnTo>
                    <a:pt x="1300" y="0"/>
                  </a:lnTo>
                  <a:lnTo>
                    <a:pt x="1220" y="0"/>
                  </a:lnTo>
                  <a:lnTo>
                    <a:pt x="1138" y="2"/>
                  </a:lnTo>
                  <a:lnTo>
                    <a:pt x="975" y="4"/>
                  </a:lnTo>
                  <a:lnTo>
                    <a:pt x="649" y="11"/>
                  </a:lnTo>
                  <a:lnTo>
                    <a:pt x="324" y="25"/>
                  </a:lnTo>
                  <a:lnTo>
                    <a:pt x="162" y="32"/>
                  </a:lnTo>
                  <a:lnTo>
                    <a:pt x="81" y="37"/>
                  </a:lnTo>
                  <a:lnTo>
                    <a:pt x="1" y="42"/>
                  </a:lnTo>
                  <a:lnTo>
                    <a:pt x="49" y="822"/>
                  </a:lnTo>
                  <a:lnTo>
                    <a:pt x="127" y="816"/>
                  </a:lnTo>
                  <a:lnTo>
                    <a:pt x="205" y="812"/>
                  </a:lnTo>
                  <a:lnTo>
                    <a:pt x="362" y="805"/>
                  </a:lnTo>
                  <a:lnTo>
                    <a:pt x="674" y="791"/>
                  </a:lnTo>
                  <a:lnTo>
                    <a:pt x="988" y="785"/>
                  </a:lnTo>
                  <a:lnTo>
                    <a:pt x="1146" y="783"/>
                  </a:lnTo>
                  <a:lnTo>
                    <a:pt x="1224" y="78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5"/>
            <p:cNvSpPr/>
            <p:nvPr/>
          </p:nvSpPr>
          <p:spPr>
            <a:xfrm>
              <a:off x="4314275" y="3380450"/>
              <a:ext cx="32350" cy="37650"/>
            </a:xfrm>
            <a:custGeom>
              <a:avLst/>
              <a:gdLst/>
              <a:ahLst/>
              <a:cxnLst/>
              <a:rect l="l" t="t" r="r" b="b"/>
              <a:pathLst>
                <a:path w="1294" h="1506" extrusionOk="0">
                  <a:moveTo>
                    <a:pt x="1293" y="433"/>
                  </a:moveTo>
                  <a:lnTo>
                    <a:pt x="644" y="0"/>
                  </a:lnTo>
                  <a:cubicBezTo>
                    <a:pt x="391" y="380"/>
                    <a:pt x="174" y="784"/>
                    <a:pt x="0" y="1210"/>
                  </a:cubicBezTo>
                  <a:lnTo>
                    <a:pt x="724" y="1506"/>
                  </a:lnTo>
                  <a:cubicBezTo>
                    <a:pt x="877" y="1131"/>
                    <a:pt x="1068" y="772"/>
                    <a:pt x="1293" y="4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5"/>
            <p:cNvSpPr/>
            <p:nvPr/>
          </p:nvSpPr>
          <p:spPr>
            <a:xfrm>
              <a:off x="4346925" y="3335975"/>
              <a:ext cx="36875" cy="36275"/>
            </a:xfrm>
            <a:custGeom>
              <a:avLst/>
              <a:gdLst/>
              <a:ahLst/>
              <a:cxnLst/>
              <a:rect l="l" t="t" r="r" b="b"/>
              <a:pathLst>
                <a:path w="1475" h="1451" extrusionOk="0">
                  <a:moveTo>
                    <a:pt x="1474" y="610"/>
                  </a:moveTo>
                  <a:lnTo>
                    <a:pt x="985" y="1"/>
                  </a:lnTo>
                  <a:cubicBezTo>
                    <a:pt x="635" y="282"/>
                    <a:pt x="305" y="591"/>
                    <a:pt x="1" y="927"/>
                  </a:cubicBezTo>
                  <a:lnTo>
                    <a:pt x="582" y="1450"/>
                  </a:lnTo>
                  <a:cubicBezTo>
                    <a:pt x="855" y="1146"/>
                    <a:pt x="1156" y="867"/>
                    <a:pt x="1474" y="6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5"/>
            <p:cNvSpPr/>
            <p:nvPr/>
          </p:nvSpPr>
          <p:spPr>
            <a:xfrm>
              <a:off x="4393000" y="3304500"/>
              <a:ext cx="37600" cy="32625"/>
            </a:xfrm>
            <a:custGeom>
              <a:avLst/>
              <a:gdLst/>
              <a:ahLst/>
              <a:cxnLst/>
              <a:rect l="l" t="t" r="r" b="b"/>
              <a:pathLst>
                <a:path w="1504" h="1305" extrusionOk="0">
                  <a:moveTo>
                    <a:pt x="1503" y="705"/>
                  </a:moveTo>
                  <a:lnTo>
                    <a:pt x="1165" y="0"/>
                  </a:lnTo>
                  <a:cubicBezTo>
                    <a:pt x="766" y="192"/>
                    <a:pt x="376" y="406"/>
                    <a:pt x="1" y="646"/>
                  </a:cubicBezTo>
                  <a:lnTo>
                    <a:pt x="422" y="1305"/>
                  </a:lnTo>
                  <a:cubicBezTo>
                    <a:pt x="769" y="1083"/>
                    <a:pt x="1131" y="884"/>
                    <a:pt x="1503" y="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5" name="Google Shape;265;p5"/>
          <p:cNvSpPr/>
          <p:nvPr/>
        </p:nvSpPr>
        <p:spPr>
          <a:xfrm rot="-1731778">
            <a:off x="7873900" y="3841389"/>
            <a:ext cx="2307216" cy="1525220"/>
          </a:xfrm>
          <a:custGeom>
            <a:avLst/>
            <a:gdLst/>
            <a:ahLst/>
            <a:cxnLst/>
            <a:rect l="l" t="t" r="r" b="b"/>
            <a:pathLst>
              <a:path w="8450" h="5586" extrusionOk="0">
                <a:moveTo>
                  <a:pt x="2849" y="2258"/>
                </a:moveTo>
                <a:cubicBezTo>
                  <a:pt x="2967" y="2354"/>
                  <a:pt x="3020" y="2491"/>
                  <a:pt x="3011" y="2668"/>
                </a:cubicBezTo>
                <a:cubicBezTo>
                  <a:pt x="3012" y="2787"/>
                  <a:pt x="2776" y="3149"/>
                  <a:pt x="2640" y="3149"/>
                </a:cubicBezTo>
                <a:cubicBezTo>
                  <a:pt x="2591" y="3149"/>
                  <a:pt x="2555" y="3102"/>
                  <a:pt x="2548" y="2979"/>
                </a:cubicBezTo>
                <a:cubicBezTo>
                  <a:pt x="2535" y="2735"/>
                  <a:pt x="2711" y="2461"/>
                  <a:pt x="2849" y="2258"/>
                </a:cubicBezTo>
                <a:close/>
                <a:moveTo>
                  <a:pt x="6439" y="0"/>
                </a:moveTo>
                <a:cubicBezTo>
                  <a:pt x="6013" y="0"/>
                  <a:pt x="5566" y="84"/>
                  <a:pt x="5148" y="221"/>
                </a:cubicBezTo>
                <a:cubicBezTo>
                  <a:pt x="4449" y="452"/>
                  <a:pt x="3781" y="836"/>
                  <a:pt x="3244" y="1358"/>
                </a:cubicBezTo>
                <a:cubicBezTo>
                  <a:pt x="3101" y="1497"/>
                  <a:pt x="2923" y="1674"/>
                  <a:pt x="2755" y="1872"/>
                </a:cubicBezTo>
                <a:lnTo>
                  <a:pt x="2755" y="1872"/>
                </a:lnTo>
                <a:cubicBezTo>
                  <a:pt x="2573" y="1806"/>
                  <a:pt x="2368" y="1775"/>
                  <a:pt x="2169" y="1775"/>
                </a:cubicBezTo>
                <a:cubicBezTo>
                  <a:pt x="2026" y="1775"/>
                  <a:pt x="1887" y="1791"/>
                  <a:pt x="1761" y="1821"/>
                </a:cubicBezTo>
                <a:cubicBezTo>
                  <a:pt x="759" y="2059"/>
                  <a:pt x="194" y="2861"/>
                  <a:pt x="75" y="3904"/>
                </a:cubicBezTo>
                <a:cubicBezTo>
                  <a:pt x="0" y="4559"/>
                  <a:pt x="275" y="5586"/>
                  <a:pt x="930" y="5586"/>
                </a:cubicBezTo>
                <a:cubicBezTo>
                  <a:pt x="1044" y="5586"/>
                  <a:pt x="1170" y="5555"/>
                  <a:pt x="1307" y="5485"/>
                </a:cubicBezTo>
                <a:cubicBezTo>
                  <a:pt x="1480" y="5399"/>
                  <a:pt x="1385" y="5261"/>
                  <a:pt x="1252" y="5261"/>
                </a:cubicBezTo>
                <a:cubicBezTo>
                  <a:pt x="1223" y="5261"/>
                  <a:pt x="1192" y="5268"/>
                  <a:pt x="1161" y="5283"/>
                </a:cubicBezTo>
                <a:cubicBezTo>
                  <a:pt x="1098" y="5315"/>
                  <a:pt x="1040" y="5330"/>
                  <a:pt x="986" y="5330"/>
                </a:cubicBezTo>
                <a:cubicBezTo>
                  <a:pt x="622" y="5330"/>
                  <a:pt x="482" y="4662"/>
                  <a:pt x="435" y="4416"/>
                </a:cubicBezTo>
                <a:cubicBezTo>
                  <a:pt x="359" y="4009"/>
                  <a:pt x="443" y="3563"/>
                  <a:pt x="568" y="3179"/>
                </a:cubicBezTo>
                <a:cubicBezTo>
                  <a:pt x="794" y="2482"/>
                  <a:pt x="1432" y="2041"/>
                  <a:pt x="2095" y="2041"/>
                </a:cubicBezTo>
                <a:cubicBezTo>
                  <a:pt x="2251" y="2041"/>
                  <a:pt x="2409" y="2066"/>
                  <a:pt x="2563" y="2117"/>
                </a:cubicBezTo>
                <a:lnTo>
                  <a:pt x="2563" y="2117"/>
                </a:lnTo>
                <a:cubicBezTo>
                  <a:pt x="2310" y="2472"/>
                  <a:pt x="2134" y="2872"/>
                  <a:pt x="2239" y="3250"/>
                </a:cubicBezTo>
                <a:cubicBezTo>
                  <a:pt x="2294" y="3451"/>
                  <a:pt x="2403" y="3529"/>
                  <a:pt x="2531" y="3529"/>
                </a:cubicBezTo>
                <a:cubicBezTo>
                  <a:pt x="2843" y="3529"/>
                  <a:pt x="3270" y="3070"/>
                  <a:pt x="3321" y="2808"/>
                </a:cubicBezTo>
                <a:cubicBezTo>
                  <a:pt x="3391" y="2438"/>
                  <a:pt x="3255" y="2178"/>
                  <a:pt x="3024" y="2012"/>
                </a:cubicBezTo>
                <a:lnTo>
                  <a:pt x="3024" y="2012"/>
                </a:lnTo>
                <a:cubicBezTo>
                  <a:pt x="3236" y="1736"/>
                  <a:pt x="3484" y="1482"/>
                  <a:pt x="3743" y="1262"/>
                </a:cubicBezTo>
                <a:cubicBezTo>
                  <a:pt x="4389" y="713"/>
                  <a:pt x="5458" y="245"/>
                  <a:pt x="6377" y="245"/>
                </a:cubicBezTo>
                <a:cubicBezTo>
                  <a:pt x="7254" y="245"/>
                  <a:pt x="7994" y="671"/>
                  <a:pt x="8100" y="1860"/>
                </a:cubicBezTo>
                <a:cubicBezTo>
                  <a:pt x="8105" y="1918"/>
                  <a:pt x="8155" y="1943"/>
                  <a:pt x="8215" y="1943"/>
                </a:cubicBezTo>
                <a:cubicBezTo>
                  <a:pt x="8317" y="1943"/>
                  <a:pt x="8449" y="1870"/>
                  <a:pt x="8439" y="1765"/>
                </a:cubicBezTo>
                <a:cubicBezTo>
                  <a:pt x="8323" y="462"/>
                  <a:pt x="7440" y="0"/>
                  <a:pt x="6439" y="0"/>
                </a:cubicBezTo>
                <a:close/>
              </a:path>
            </a:pathLst>
          </a:custGeom>
          <a:solidFill>
            <a:srgbClr val="FF7C35">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6" name="Google Shape;266;p5"/>
          <p:cNvGrpSpPr/>
          <p:nvPr/>
        </p:nvGrpSpPr>
        <p:grpSpPr>
          <a:xfrm>
            <a:off x="385750" y="206447"/>
            <a:ext cx="8336049" cy="4757278"/>
            <a:chOff x="385750" y="206447"/>
            <a:chExt cx="8336049" cy="4757278"/>
          </a:xfrm>
        </p:grpSpPr>
        <p:sp>
          <p:nvSpPr>
            <p:cNvPr id="267" name="Google Shape;267;p5"/>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5"/>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 name="Google Shape;269;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0" name="Google Shape;270;p5"/>
          <p:cNvSpPr txBox="1">
            <a:spLocks noGrp="1"/>
          </p:cNvSpPr>
          <p:nvPr>
            <p:ph type="subTitle" idx="1"/>
          </p:nvPr>
        </p:nvSpPr>
        <p:spPr>
          <a:xfrm>
            <a:off x="4786496" y="1802662"/>
            <a:ext cx="3474600" cy="2760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71" name="Google Shape;271;p5"/>
          <p:cNvSpPr txBox="1">
            <a:spLocks noGrp="1"/>
          </p:cNvSpPr>
          <p:nvPr>
            <p:ph type="subTitle" idx="2"/>
          </p:nvPr>
        </p:nvSpPr>
        <p:spPr>
          <a:xfrm>
            <a:off x="882904" y="1802212"/>
            <a:ext cx="3474600" cy="2761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72" name="Google Shape;272;p5"/>
          <p:cNvSpPr txBox="1">
            <a:spLocks noGrp="1"/>
          </p:cNvSpPr>
          <p:nvPr>
            <p:ph type="subTitle" idx="3"/>
          </p:nvPr>
        </p:nvSpPr>
        <p:spPr>
          <a:xfrm>
            <a:off x="4786496" y="1494188"/>
            <a:ext cx="3474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500" b="1">
                <a:solidFill>
                  <a:schemeClr val="accent1"/>
                </a:solidFill>
                <a:latin typeface="Josefin Sans"/>
                <a:ea typeface="Josefin Sans"/>
                <a:cs typeface="Josefin Sans"/>
                <a:sym typeface="Josefin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73" name="Google Shape;273;p5"/>
          <p:cNvSpPr txBox="1">
            <a:spLocks noGrp="1"/>
          </p:cNvSpPr>
          <p:nvPr>
            <p:ph type="subTitle" idx="4"/>
          </p:nvPr>
        </p:nvSpPr>
        <p:spPr>
          <a:xfrm>
            <a:off x="882904" y="1494188"/>
            <a:ext cx="3474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solidFill>
                  <a:schemeClr val="accent1"/>
                </a:solidFill>
                <a:latin typeface="Josefin Sans"/>
                <a:ea typeface="Josefin Sans"/>
                <a:cs typeface="Josefin Sans"/>
                <a:sym typeface="Josefin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6"/>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24222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1570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2" y="1260872"/>
            <a:ext cx="3887391" cy="617934"/>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2"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43579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35708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52772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7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2"/>
            <a:ext cx="2949178" cy="2858691"/>
          </a:xfrm>
        </p:spPr>
        <p:txBody>
          <a:bodyPr/>
          <a:lstStyle>
            <a:lvl1pPr marL="0" indent="0">
              <a:buNone/>
              <a:defRPr sz="12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96738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71"/>
            <a:ext cx="4629150" cy="3655219"/>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endParaRPr lang="zh-CN" altLang="en-US"/>
          </a:p>
        </p:txBody>
      </p:sp>
      <p:sp>
        <p:nvSpPr>
          <p:cNvPr id="4" name="文本占位符 3"/>
          <p:cNvSpPr>
            <a:spLocks noGrp="1"/>
          </p:cNvSpPr>
          <p:nvPr>
            <p:ph type="body" sz="half" idx="2"/>
          </p:nvPr>
        </p:nvSpPr>
        <p:spPr>
          <a:xfrm>
            <a:off x="629841" y="1543052"/>
            <a:ext cx="2949178" cy="2858691"/>
          </a:xfrm>
        </p:spPr>
        <p:txBody>
          <a:bodyPr/>
          <a:lstStyle>
            <a:lvl1pPr marL="0" indent="0">
              <a:buNone/>
              <a:defRPr sz="12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45253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22664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6"/>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2" y="273846"/>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74981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7473C-FFB2-6C1F-0207-4072BB62CB2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SG"/>
          </a:p>
        </p:txBody>
      </p:sp>
      <p:sp>
        <p:nvSpPr>
          <p:cNvPr id="3" name="Subtitle 2">
            <a:extLst>
              <a:ext uri="{FF2B5EF4-FFF2-40B4-BE49-F238E27FC236}">
                <a16:creationId xmlns:a16="http://schemas.microsoft.com/office/drawing/2014/main" id="{57ADC938-05DD-6BDC-E9C8-2680E0AA26F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0DA568F6-C490-2FF4-55D4-16F1A1636EFB}"/>
              </a:ext>
            </a:extLst>
          </p:cNvPr>
          <p:cNvSpPr>
            <a:spLocks noGrp="1"/>
          </p:cNvSpPr>
          <p:nvPr>
            <p:ph type="dt" sz="half" idx="10"/>
          </p:nvPr>
        </p:nvSpPr>
        <p:spPr/>
        <p:txBody>
          <a:bodyPr/>
          <a:lstStyle/>
          <a:p>
            <a:fld id="{E5F0B88C-C49B-4EB2-822F-740654588B07}" type="datetimeFigureOut">
              <a:rPr lang="en-SG" smtClean="0"/>
              <a:t>18/3/2025</a:t>
            </a:fld>
            <a:endParaRPr lang="en-SG"/>
          </a:p>
        </p:txBody>
      </p:sp>
      <p:sp>
        <p:nvSpPr>
          <p:cNvPr id="5" name="Footer Placeholder 4">
            <a:extLst>
              <a:ext uri="{FF2B5EF4-FFF2-40B4-BE49-F238E27FC236}">
                <a16:creationId xmlns:a16="http://schemas.microsoft.com/office/drawing/2014/main" id="{4FB89A4F-18E5-D732-2B78-D683466FA4A5}"/>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ACF9FE62-F88B-7134-D2D4-7CEB34BAB01D}"/>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2465799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2"/>
        <p:cNvGrpSpPr/>
        <p:nvPr/>
      </p:nvGrpSpPr>
      <p:grpSpPr>
        <a:xfrm>
          <a:off x="0" y="0"/>
          <a:ext cx="0" cy="0"/>
          <a:chOff x="0" y="0"/>
          <a:chExt cx="0" cy="0"/>
        </a:xfrm>
      </p:grpSpPr>
      <p:grpSp>
        <p:nvGrpSpPr>
          <p:cNvPr id="333" name="Google Shape;333;p7"/>
          <p:cNvGrpSpPr/>
          <p:nvPr/>
        </p:nvGrpSpPr>
        <p:grpSpPr>
          <a:xfrm rot="-1180894">
            <a:off x="7731416" y="4562181"/>
            <a:ext cx="1825666" cy="527487"/>
            <a:chOff x="4314275" y="3002400"/>
            <a:chExt cx="1825625" cy="527475"/>
          </a:xfrm>
        </p:grpSpPr>
        <p:sp>
          <p:nvSpPr>
            <p:cNvPr id="334" name="Google Shape;334;p7"/>
            <p:cNvSpPr/>
            <p:nvPr/>
          </p:nvSpPr>
          <p:spPr>
            <a:xfrm>
              <a:off x="5996650" y="3489625"/>
              <a:ext cx="35350" cy="26475"/>
            </a:xfrm>
            <a:custGeom>
              <a:avLst/>
              <a:gdLst/>
              <a:ahLst/>
              <a:cxnLst/>
              <a:rect l="l" t="t" r="r" b="b"/>
              <a:pathLst>
                <a:path w="1414" h="1059" extrusionOk="0">
                  <a:moveTo>
                    <a:pt x="1413" y="753"/>
                  </a:moveTo>
                  <a:lnTo>
                    <a:pt x="1210" y="0"/>
                  </a:lnTo>
                  <a:cubicBezTo>
                    <a:pt x="1110" y="28"/>
                    <a:pt x="1010" y="52"/>
                    <a:pt x="908" y="78"/>
                  </a:cubicBezTo>
                  <a:lnTo>
                    <a:pt x="606" y="154"/>
                  </a:lnTo>
                  <a:cubicBezTo>
                    <a:pt x="581" y="162"/>
                    <a:pt x="555" y="168"/>
                    <a:pt x="531" y="173"/>
                  </a:cubicBezTo>
                  <a:lnTo>
                    <a:pt x="455" y="190"/>
                  </a:lnTo>
                  <a:lnTo>
                    <a:pt x="303" y="225"/>
                  </a:lnTo>
                  <a:cubicBezTo>
                    <a:pt x="201" y="248"/>
                    <a:pt x="101" y="272"/>
                    <a:pt x="0" y="294"/>
                  </a:cubicBezTo>
                  <a:lnTo>
                    <a:pt x="165" y="1058"/>
                  </a:lnTo>
                  <a:cubicBezTo>
                    <a:pt x="269" y="1035"/>
                    <a:pt x="373" y="1011"/>
                    <a:pt x="479" y="986"/>
                  </a:cubicBezTo>
                  <a:lnTo>
                    <a:pt x="636" y="950"/>
                  </a:lnTo>
                  <a:lnTo>
                    <a:pt x="714" y="932"/>
                  </a:lnTo>
                  <a:cubicBezTo>
                    <a:pt x="740" y="925"/>
                    <a:pt x="766" y="920"/>
                    <a:pt x="792" y="913"/>
                  </a:cubicBezTo>
                  <a:lnTo>
                    <a:pt x="1102" y="834"/>
                  </a:lnTo>
                  <a:cubicBezTo>
                    <a:pt x="1206" y="808"/>
                    <a:pt x="1310" y="783"/>
                    <a:pt x="1413"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a:off x="6050700" y="3472725"/>
              <a:ext cx="36225" cy="28650"/>
            </a:xfrm>
            <a:custGeom>
              <a:avLst/>
              <a:gdLst/>
              <a:ahLst/>
              <a:cxnLst/>
              <a:rect l="l" t="t" r="r" b="b"/>
              <a:pathLst>
                <a:path w="1449" h="1146" extrusionOk="0">
                  <a:moveTo>
                    <a:pt x="1448" y="733"/>
                  </a:moveTo>
                  <a:lnTo>
                    <a:pt x="1181" y="0"/>
                  </a:lnTo>
                  <a:lnTo>
                    <a:pt x="1108" y="28"/>
                  </a:lnTo>
                  <a:lnTo>
                    <a:pt x="1035" y="54"/>
                  </a:lnTo>
                  <a:lnTo>
                    <a:pt x="887" y="106"/>
                  </a:lnTo>
                  <a:lnTo>
                    <a:pt x="594" y="209"/>
                  </a:lnTo>
                  <a:cubicBezTo>
                    <a:pt x="495" y="241"/>
                    <a:pt x="396" y="273"/>
                    <a:pt x="297" y="304"/>
                  </a:cubicBezTo>
                  <a:lnTo>
                    <a:pt x="148" y="353"/>
                  </a:lnTo>
                  <a:cubicBezTo>
                    <a:pt x="99" y="369"/>
                    <a:pt x="49" y="386"/>
                    <a:pt x="0" y="400"/>
                  </a:cubicBezTo>
                  <a:lnTo>
                    <a:pt x="233" y="1146"/>
                  </a:lnTo>
                  <a:cubicBezTo>
                    <a:pt x="285" y="1131"/>
                    <a:pt x="334" y="1113"/>
                    <a:pt x="386" y="1096"/>
                  </a:cubicBezTo>
                  <a:lnTo>
                    <a:pt x="538" y="1047"/>
                  </a:lnTo>
                  <a:cubicBezTo>
                    <a:pt x="640" y="1012"/>
                    <a:pt x="743" y="980"/>
                    <a:pt x="844" y="947"/>
                  </a:cubicBezTo>
                  <a:lnTo>
                    <a:pt x="1147" y="840"/>
                  </a:lnTo>
                  <a:lnTo>
                    <a:pt x="1298" y="787"/>
                  </a:lnTo>
                  <a:lnTo>
                    <a:pt x="1374" y="76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p:nvPr/>
          </p:nvSpPr>
          <p:spPr>
            <a:xfrm>
              <a:off x="6103125" y="3451300"/>
              <a:ext cx="36775" cy="30575"/>
            </a:xfrm>
            <a:custGeom>
              <a:avLst/>
              <a:gdLst/>
              <a:ahLst/>
              <a:cxnLst/>
              <a:rect l="l" t="t" r="r" b="b"/>
              <a:pathLst>
                <a:path w="1471" h="1223" extrusionOk="0">
                  <a:moveTo>
                    <a:pt x="1470" y="707"/>
                  </a:moveTo>
                  <a:lnTo>
                    <a:pt x="1140" y="1"/>
                  </a:lnTo>
                  <a:cubicBezTo>
                    <a:pt x="1093" y="24"/>
                    <a:pt x="1046" y="45"/>
                    <a:pt x="997" y="66"/>
                  </a:cubicBezTo>
                  <a:lnTo>
                    <a:pt x="856" y="130"/>
                  </a:lnTo>
                  <a:lnTo>
                    <a:pt x="573" y="259"/>
                  </a:lnTo>
                  <a:lnTo>
                    <a:pt x="286" y="381"/>
                  </a:lnTo>
                  <a:lnTo>
                    <a:pt x="143" y="442"/>
                  </a:lnTo>
                  <a:lnTo>
                    <a:pt x="71" y="472"/>
                  </a:lnTo>
                  <a:cubicBezTo>
                    <a:pt x="48" y="483"/>
                    <a:pt x="23" y="492"/>
                    <a:pt x="0" y="500"/>
                  </a:cubicBezTo>
                  <a:lnTo>
                    <a:pt x="297" y="1223"/>
                  </a:lnTo>
                  <a:cubicBezTo>
                    <a:pt x="321" y="1212"/>
                    <a:pt x="346" y="1203"/>
                    <a:pt x="371" y="1193"/>
                  </a:cubicBezTo>
                  <a:lnTo>
                    <a:pt x="445" y="1161"/>
                  </a:lnTo>
                  <a:lnTo>
                    <a:pt x="591" y="1099"/>
                  </a:lnTo>
                  <a:lnTo>
                    <a:pt x="887" y="973"/>
                  </a:lnTo>
                  <a:lnTo>
                    <a:pt x="1180" y="841"/>
                  </a:lnTo>
                  <a:lnTo>
                    <a:pt x="1325" y="774"/>
                  </a:lnTo>
                  <a:cubicBezTo>
                    <a:pt x="1372" y="752"/>
                    <a:pt x="1422" y="731"/>
                    <a:pt x="1470" y="7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5828575" y="3508875"/>
              <a:ext cx="32525" cy="21000"/>
            </a:xfrm>
            <a:custGeom>
              <a:avLst/>
              <a:gdLst/>
              <a:ahLst/>
              <a:cxnLst/>
              <a:rect l="l" t="t" r="r" b="b"/>
              <a:pathLst>
                <a:path w="1301" h="840" extrusionOk="0">
                  <a:moveTo>
                    <a:pt x="1286" y="840"/>
                  </a:moveTo>
                  <a:lnTo>
                    <a:pt x="1301" y="59"/>
                  </a:lnTo>
                  <a:lnTo>
                    <a:pt x="990" y="51"/>
                  </a:lnTo>
                  <a:lnTo>
                    <a:pt x="679" y="38"/>
                  </a:lnTo>
                  <a:cubicBezTo>
                    <a:pt x="575" y="34"/>
                    <a:pt x="472" y="28"/>
                    <a:pt x="369" y="21"/>
                  </a:cubicBezTo>
                  <a:cubicBezTo>
                    <a:pt x="266" y="14"/>
                    <a:pt x="162" y="9"/>
                    <a:pt x="60" y="1"/>
                  </a:cubicBezTo>
                  <a:lnTo>
                    <a:pt x="0" y="778"/>
                  </a:lnTo>
                  <a:cubicBezTo>
                    <a:pt x="108" y="788"/>
                    <a:pt x="214" y="793"/>
                    <a:pt x="322" y="800"/>
                  </a:cubicBezTo>
                  <a:cubicBezTo>
                    <a:pt x="429" y="808"/>
                    <a:pt x="536" y="815"/>
                    <a:pt x="644" y="819"/>
                  </a:cubicBezTo>
                  <a:lnTo>
                    <a:pt x="966" y="83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5885750" y="3508675"/>
              <a:ext cx="32625" cy="21125"/>
            </a:xfrm>
            <a:custGeom>
              <a:avLst/>
              <a:gdLst/>
              <a:ahLst/>
              <a:cxnLst/>
              <a:rect l="l" t="t" r="r" b="b"/>
              <a:pathLst>
                <a:path w="1305" h="845" extrusionOk="0">
                  <a:moveTo>
                    <a:pt x="1305" y="779"/>
                  </a:moveTo>
                  <a:lnTo>
                    <a:pt x="1243" y="0"/>
                  </a:lnTo>
                  <a:cubicBezTo>
                    <a:pt x="830" y="32"/>
                    <a:pt x="415" y="52"/>
                    <a:pt x="1" y="64"/>
                  </a:cubicBezTo>
                  <a:lnTo>
                    <a:pt x="20" y="845"/>
                  </a:lnTo>
                  <a:cubicBezTo>
                    <a:pt x="450" y="833"/>
                    <a:pt x="878" y="811"/>
                    <a:pt x="1305" y="7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5941225" y="3501750"/>
              <a:ext cx="34125" cy="23975"/>
            </a:xfrm>
            <a:custGeom>
              <a:avLst/>
              <a:gdLst/>
              <a:ahLst/>
              <a:cxnLst/>
              <a:rect l="l" t="t" r="r" b="b"/>
              <a:pathLst>
                <a:path w="1365" h="959" extrusionOk="0">
                  <a:moveTo>
                    <a:pt x="1365" y="770"/>
                  </a:moveTo>
                  <a:lnTo>
                    <a:pt x="1231" y="0"/>
                  </a:lnTo>
                  <a:cubicBezTo>
                    <a:pt x="1130" y="19"/>
                    <a:pt x="1027" y="34"/>
                    <a:pt x="924" y="50"/>
                  </a:cubicBezTo>
                  <a:lnTo>
                    <a:pt x="617" y="99"/>
                  </a:lnTo>
                  <a:cubicBezTo>
                    <a:pt x="591" y="102"/>
                    <a:pt x="567" y="107"/>
                    <a:pt x="541" y="111"/>
                  </a:cubicBezTo>
                  <a:lnTo>
                    <a:pt x="464" y="121"/>
                  </a:lnTo>
                  <a:lnTo>
                    <a:pt x="309" y="142"/>
                  </a:lnTo>
                  <a:cubicBezTo>
                    <a:pt x="206" y="154"/>
                    <a:pt x="104" y="171"/>
                    <a:pt x="1" y="183"/>
                  </a:cubicBezTo>
                  <a:lnTo>
                    <a:pt x="94" y="958"/>
                  </a:lnTo>
                  <a:cubicBezTo>
                    <a:pt x="201" y="945"/>
                    <a:pt x="307" y="930"/>
                    <a:pt x="413" y="917"/>
                  </a:cubicBezTo>
                  <a:lnTo>
                    <a:pt x="572" y="896"/>
                  </a:lnTo>
                  <a:lnTo>
                    <a:pt x="651" y="885"/>
                  </a:lnTo>
                  <a:cubicBezTo>
                    <a:pt x="678" y="881"/>
                    <a:pt x="705" y="878"/>
                    <a:pt x="731" y="874"/>
                  </a:cubicBezTo>
                  <a:lnTo>
                    <a:pt x="1048" y="824"/>
                  </a:lnTo>
                  <a:cubicBezTo>
                    <a:pt x="1153" y="803"/>
                    <a:pt x="1261" y="789"/>
                    <a:pt x="1365" y="7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a:off x="5661000" y="3468850"/>
              <a:ext cx="36650" cy="30075"/>
            </a:xfrm>
            <a:custGeom>
              <a:avLst/>
              <a:gdLst/>
              <a:ahLst/>
              <a:cxnLst/>
              <a:rect l="l" t="t" r="r" b="b"/>
              <a:pathLst>
                <a:path w="1466" h="1203" extrusionOk="0">
                  <a:moveTo>
                    <a:pt x="1193" y="1203"/>
                  </a:moveTo>
                  <a:lnTo>
                    <a:pt x="1465" y="472"/>
                  </a:lnTo>
                  <a:lnTo>
                    <a:pt x="1177" y="361"/>
                  </a:lnTo>
                  <a:cubicBezTo>
                    <a:pt x="1128" y="343"/>
                    <a:pt x="1080" y="323"/>
                    <a:pt x="1033" y="303"/>
                  </a:cubicBezTo>
                  <a:lnTo>
                    <a:pt x="890" y="245"/>
                  </a:lnTo>
                  <a:lnTo>
                    <a:pt x="747" y="187"/>
                  </a:lnTo>
                  <a:cubicBezTo>
                    <a:pt x="700" y="167"/>
                    <a:pt x="653" y="145"/>
                    <a:pt x="605" y="125"/>
                  </a:cubicBezTo>
                  <a:lnTo>
                    <a:pt x="465" y="63"/>
                  </a:lnTo>
                  <a:lnTo>
                    <a:pt x="394" y="32"/>
                  </a:lnTo>
                  <a:lnTo>
                    <a:pt x="324" y="0"/>
                  </a:lnTo>
                  <a:lnTo>
                    <a:pt x="0" y="711"/>
                  </a:lnTo>
                  <a:cubicBezTo>
                    <a:pt x="24" y="723"/>
                    <a:pt x="49" y="733"/>
                    <a:pt x="74" y="745"/>
                  </a:cubicBezTo>
                  <a:lnTo>
                    <a:pt x="148" y="777"/>
                  </a:lnTo>
                  <a:lnTo>
                    <a:pt x="297" y="843"/>
                  </a:lnTo>
                  <a:cubicBezTo>
                    <a:pt x="346" y="864"/>
                    <a:pt x="396" y="886"/>
                    <a:pt x="445" y="907"/>
                  </a:cubicBezTo>
                  <a:lnTo>
                    <a:pt x="595" y="969"/>
                  </a:lnTo>
                  <a:lnTo>
                    <a:pt x="745" y="1030"/>
                  </a:lnTo>
                  <a:cubicBezTo>
                    <a:pt x="794" y="1051"/>
                    <a:pt x="844" y="1072"/>
                    <a:pt x="893"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7"/>
            <p:cNvSpPr/>
            <p:nvPr/>
          </p:nvSpPr>
          <p:spPr>
            <a:xfrm>
              <a:off x="5715050" y="3488500"/>
              <a:ext cx="35650" cy="27175"/>
            </a:xfrm>
            <a:custGeom>
              <a:avLst/>
              <a:gdLst/>
              <a:ahLst/>
              <a:cxnLst/>
              <a:rect l="l" t="t" r="r" b="b"/>
              <a:pathLst>
                <a:path w="1426" h="1087" extrusionOk="0">
                  <a:moveTo>
                    <a:pt x="1244" y="1086"/>
                  </a:moveTo>
                  <a:lnTo>
                    <a:pt x="1425" y="326"/>
                  </a:lnTo>
                  <a:lnTo>
                    <a:pt x="1349" y="309"/>
                  </a:lnTo>
                  <a:lnTo>
                    <a:pt x="1274" y="290"/>
                  </a:lnTo>
                  <a:lnTo>
                    <a:pt x="1124" y="251"/>
                  </a:lnTo>
                  <a:lnTo>
                    <a:pt x="974" y="214"/>
                  </a:lnTo>
                  <a:cubicBezTo>
                    <a:pt x="925" y="201"/>
                    <a:pt x="875" y="187"/>
                    <a:pt x="824" y="173"/>
                  </a:cubicBezTo>
                  <a:cubicBezTo>
                    <a:pt x="725" y="146"/>
                    <a:pt x="625" y="119"/>
                    <a:pt x="527" y="90"/>
                  </a:cubicBezTo>
                  <a:lnTo>
                    <a:pt x="231" y="0"/>
                  </a:lnTo>
                  <a:lnTo>
                    <a:pt x="1" y="746"/>
                  </a:lnTo>
                  <a:lnTo>
                    <a:pt x="309" y="840"/>
                  </a:lnTo>
                  <a:cubicBezTo>
                    <a:pt x="412" y="870"/>
                    <a:pt x="516" y="897"/>
                    <a:pt x="620" y="927"/>
                  </a:cubicBezTo>
                  <a:cubicBezTo>
                    <a:pt x="672" y="942"/>
                    <a:pt x="723" y="957"/>
                    <a:pt x="775" y="970"/>
                  </a:cubicBezTo>
                  <a:lnTo>
                    <a:pt x="932" y="1009"/>
                  </a:lnTo>
                  <a:lnTo>
                    <a:pt x="1088" y="1048"/>
                  </a:lnTo>
                  <a:lnTo>
                    <a:pt x="1166" y="106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7"/>
            <p:cNvSpPr/>
            <p:nvPr/>
          </p:nvSpPr>
          <p:spPr>
            <a:xfrm>
              <a:off x="5770975" y="3501725"/>
              <a:ext cx="34200" cy="24050"/>
            </a:xfrm>
            <a:custGeom>
              <a:avLst/>
              <a:gdLst/>
              <a:ahLst/>
              <a:cxnLst/>
              <a:rect l="l" t="t" r="r" b="b"/>
              <a:pathLst>
                <a:path w="1368" h="962" extrusionOk="0">
                  <a:moveTo>
                    <a:pt x="1273" y="961"/>
                  </a:moveTo>
                  <a:lnTo>
                    <a:pt x="1367" y="188"/>
                  </a:lnTo>
                  <a:lnTo>
                    <a:pt x="1214" y="169"/>
                  </a:lnTo>
                  <a:cubicBezTo>
                    <a:pt x="1163" y="163"/>
                    <a:pt x="1111" y="154"/>
                    <a:pt x="1060" y="148"/>
                  </a:cubicBezTo>
                  <a:cubicBezTo>
                    <a:pt x="958" y="134"/>
                    <a:pt x="856" y="120"/>
                    <a:pt x="753" y="104"/>
                  </a:cubicBezTo>
                  <a:cubicBezTo>
                    <a:pt x="549" y="70"/>
                    <a:pt x="345" y="39"/>
                    <a:pt x="142" y="0"/>
                  </a:cubicBezTo>
                  <a:lnTo>
                    <a:pt x="0" y="768"/>
                  </a:lnTo>
                  <a:cubicBezTo>
                    <a:pt x="211" y="809"/>
                    <a:pt x="423" y="842"/>
                    <a:pt x="635" y="876"/>
                  </a:cubicBezTo>
                  <a:cubicBezTo>
                    <a:pt x="742" y="892"/>
                    <a:pt x="847" y="905"/>
                    <a:pt x="954" y="922"/>
                  </a:cubicBezTo>
                  <a:cubicBezTo>
                    <a:pt x="1007" y="929"/>
                    <a:pt x="1060" y="937"/>
                    <a:pt x="1112" y="9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a:off x="5523475" y="3369525"/>
              <a:ext cx="35550" cy="36550"/>
            </a:xfrm>
            <a:custGeom>
              <a:avLst/>
              <a:gdLst/>
              <a:ahLst/>
              <a:cxnLst/>
              <a:rect l="l" t="t" r="r" b="b"/>
              <a:pathLst>
                <a:path w="1422" h="1462" extrusionOk="0">
                  <a:moveTo>
                    <a:pt x="863" y="1462"/>
                  </a:moveTo>
                  <a:lnTo>
                    <a:pt x="1422" y="916"/>
                  </a:lnTo>
                  <a:lnTo>
                    <a:pt x="1211" y="692"/>
                  </a:lnTo>
                  <a:lnTo>
                    <a:pt x="1157" y="637"/>
                  </a:lnTo>
                  <a:lnTo>
                    <a:pt x="1131" y="609"/>
                  </a:lnTo>
                  <a:lnTo>
                    <a:pt x="1105" y="580"/>
                  </a:lnTo>
                  <a:lnTo>
                    <a:pt x="1004" y="465"/>
                  </a:lnTo>
                  <a:lnTo>
                    <a:pt x="902" y="351"/>
                  </a:lnTo>
                  <a:lnTo>
                    <a:pt x="852" y="294"/>
                  </a:lnTo>
                  <a:lnTo>
                    <a:pt x="802" y="235"/>
                  </a:lnTo>
                  <a:lnTo>
                    <a:pt x="604" y="0"/>
                  </a:lnTo>
                  <a:lnTo>
                    <a:pt x="0" y="495"/>
                  </a:lnTo>
                  <a:lnTo>
                    <a:pt x="209" y="743"/>
                  </a:lnTo>
                  <a:lnTo>
                    <a:pt x="261" y="805"/>
                  </a:lnTo>
                  <a:lnTo>
                    <a:pt x="314" y="865"/>
                  </a:lnTo>
                  <a:lnTo>
                    <a:pt x="422" y="986"/>
                  </a:lnTo>
                  <a:lnTo>
                    <a:pt x="529" y="1108"/>
                  </a:lnTo>
                  <a:lnTo>
                    <a:pt x="556" y="1137"/>
                  </a:lnTo>
                  <a:lnTo>
                    <a:pt x="584" y="1167"/>
                  </a:lnTo>
                  <a:lnTo>
                    <a:pt x="640" y="122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a:off x="5563675" y="3409225"/>
              <a:ext cx="36725" cy="35025"/>
            </a:xfrm>
            <a:custGeom>
              <a:avLst/>
              <a:gdLst/>
              <a:ahLst/>
              <a:cxnLst/>
              <a:rect l="l" t="t" r="r" b="b"/>
              <a:pathLst>
                <a:path w="1469" h="1401" extrusionOk="0">
                  <a:moveTo>
                    <a:pt x="1004" y="1400"/>
                  </a:moveTo>
                  <a:lnTo>
                    <a:pt x="1468" y="772"/>
                  </a:lnTo>
                  <a:cubicBezTo>
                    <a:pt x="1385" y="714"/>
                    <a:pt x="1306" y="651"/>
                    <a:pt x="1225" y="588"/>
                  </a:cubicBezTo>
                  <a:lnTo>
                    <a:pt x="1104" y="494"/>
                  </a:lnTo>
                  <a:cubicBezTo>
                    <a:pt x="1084" y="479"/>
                    <a:pt x="1063" y="463"/>
                    <a:pt x="1043" y="448"/>
                  </a:cubicBezTo>
                  <a:lnTo>
                    <a:pt x="985" y="398"/>
                  </a:lnTo>
                  <a:lnTo>
                    <a:pt x="750" y="203"/>
                  </a:lnTo>
                  <a:cubicBezTo>
                    <a:pt x="730" y="187"/>
                    <a:pt x="710" y="169"/>
                    <a:pt x="691" y="153"/>
                  </a:cubicBezTo>
                  <a:lnTo>
                    <a:pt x="634" y="102"/>
                  </a:lnTo>
                  <a:lnTo>
                    <a:pt x="520" y="1"/>
                  </a:lnTo>
                  <a:lnTo>
                    <a:pt x="0" y="584"/>
                  </a:lnTo>
                  <a:lnTo>
                    <a:pt x="121" y="691"/>
                  </a:lnTo>
                  <a:lnTo>
                    <a:pt x="182" y="744"/>
                  </a:lnTo>
                  <a:cubicBezTo>
                    <a:pt x="203" y="762"/>
                    <a:pt x="223" y="781"/>
                    <a:pt x="244" y="797"/>
                  </a:cubicBezTo>
                  <a:lnTo>
                    <a:pt x="494" y="1005"/>
                  </a:lnTo>
                  <a:lnTo>
                    <a:pt x="556" y="1057"/>
                  </a:lnTo>
                  <a:cubicBezTo>
                    <a:pt x="577" y="1073"/>
                    <a:pt x="599" y="1090"/>
                    <a:pt x="620" y="1106"/>
                  </a:cubicBezTo>
                  <a:lnTo>
                    <a:pt x="747" y="1205"/>
                  </a:lnTo>
                  <a:cubicBezTo>
                    <a:pt x="832" y="1270"/>
                    <a:pt x="916" y="1337"/>
                    <a:pt x="1004" y="1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a:off x="5609825" y="3442250"/>
              <a:ext cx="37050" cy="32775"/>
            </a:xfrm>
            <a:custGeom>
              <a:avLst/>
              <a:gdLst/>
              <a:ahLst/>
              <a:cxnLst/>
              <a:rect l="l" t="t" r="r" b="b"/>
              <a:pathLst>
                <a:path w="1482" h="1311" extrusionOk="0">
                  <a:moveTo>
                    <a:pt x="1113" y="1310"/>
                  </a:moveTo>
                  <a:lnTo>
                    <a:pt x="1482" y="622"/>
                  </a:lnTo>
                  <a:lnTo>
                    <a:pt x="1346" y="549"/>
                  </a:lnTo>
                  <a:cubicBezTo>
                    <a:pt x="1325" y="537"/>
                    <a:pt x="1301" y="526"/>
                    <a:pt x="1279" y="512"/>
                  </a:cubicBezTo>
                  <a:lnTo>
                    <a:pt x="1212" y="475"/>
                  </a:lnTo>
                  <a:lnTo>
                    <a:pt x="946" y="323"/>
                  </a:lnTo>
                  <a:cubicBezTo>
                    <a:pt x="857" y="271"/>
                    <a:pt x="770" y="216"/>
                    <a:pt x="682" y="164"/>
                  </a:cubicBezTo>
                  <a:cubicBezTo>
                    <a:pt x="638" y="137"/>
                    <a:pt x="594" y="112"/>
                    <a:pt x="551" y="82"/>
                  </a:cubicBezTo>
                  <a:lnTo>
                    <a:pt x="422" y="0"/>
                  </a:lnTo>
                  <a:lnTo>
                    <a:pt x="0" y="657"/>
                  </a:lnTo>
                  <a:lnTo>
                    <a:pt x="135" y="745"/>
                  </a:lnTo>
                  <a:cubicBezTo>
                    <a:pt x="181" y="773"/>
                    <a:pt x="228" y="800"/>
                    <a:pt x="274" y="829"/>
                  </a:cubicBezTo>
                  <a:cubicBezTo>
                    <a:pt x="367" y="885"/>
                    <a:pt x="457" y="940"/>
                    <a:pt x="551" y="996"/>
                  </a:cubicBezTo>
                  <a:lnTo>
                    <a:pt x="832" y="1155"/>
                  </a:lnTo>
                  <a:lnTo>
                    <a:pt x="903" y="1195"/>
                  </a:lnTo>
                  <a:cubicBezTo>
                    <a:pt x="926" y="1209"/>
                    <a:pt x="950" y="1222"/>
                    <a:pt x="974" y="12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a:off x="5450300" y="3221950"/>
              <a:ext cx="26025" cy="35000"/>
            </a:xfrm>
            <a:custGeom>
              <a:avLst/>
              <a:gdLst/>
              <a:ahLst/>
              <a:cxnLst/>
              <a:rect l="l" t="t" r="r" b="b"/>
              <a:pathLst>
                <a:path w="1041" h="1400" extrusionOk="0">
                  <a:moveTo>
                    <a:pt x="289" y="1400"/>
                  </a:moveTo>
                  <a:lnTo>
                    <a:pt x="1041" y="1187"/>
                  </a:lnTo>
                  <a:lnTo>
                    <a:pt x="1018" y="1115"/>
                  </a:lnTo>
                  <a:lnTo>
                    <a:pt x="999" y="1041"/>
                  </a:lnTo>
                  <a:lnTo>
                    <a:pt x="961" y="894"/>
                  </a:lnTo>
                  <a:lnTo>
                    <a:pt x="923" y="746"/>
                  </a:lnTo>
                  <a:cubicBezTo>
                    <a:pt x="917" y="722"/>
                    <a:pt x="912" y="697"/>
                    <a:pt x="906" y="672"/>
                  </a:cubicBezTo>
                  <a:lnTo>
                    <a:pt x="890" y="598"/>
                  </a:lnTo>
                  <a:cubicBezTo>
                    <a:pt x="867" y="499"/>
                    <a:pt x="845" y="400"/>
                    <a:pt x="824" y="300"/>
                  </a:cubicBezTo>
                  <a:lnTo>
                    <a:pt x="770" y="0"/>
                  </a:lnTo>
                  <a:lnTo>
                    <a:pt x="1" y="134"/>
                  </a:lnTo>
                  <a:lnTo>
                    <a:pt x="59" y="453"/>
                  </a:lnTo>
                  <a:cubicBezTo>
                    <a:pt x="81" y="561"/>
                    <a:pt x="106" y="666"/>
                    <a:pt x="128" y="771"/>
                  </a:cubicBezTo>
                  <a:lnTo>
                    <a:pt x="145" y="850"/>
                  </a:lnTo>
                  <a:cubicBezTo>
                    <a:pt x="152" y="876"/>
                    <a:pt x="157" y="904"/>
                    <a:pt x="163" y="930"/>
                  </a:cubicBezTo>
                  <a:lnTo>
                    <a:pt x="204" y="1087"/>
                  </a:lnTo>
                  <a:lnTo>
                    <a:pt x="244" y="1245"/>
                  </a:lnTo>
                  <a:lnTo>
                    <a:pt x="265" y="132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7"/>
            <p:cNvSpPr/>
            <p:nvPr/>
          </p:nvSpPr>
          <p:spPr>
            <a:xfrm>
              <a:off x="5465525" y="3274625"/>
              <a:ext cx="30350" cy="36625"/>
            </a:xfrm>
            <a:custGeom>
              <a:avLst/>
              <a:gdLst/>
              <a:ahLst/>
              <a:cxnLst/>
              <a:rect l="l" t="t" r="r" b="b"/>
              <a:pathLst>
                <a:path w="1214" h="1465" extrusionOk="0">
                  <a:moveTo>
                    <a:pt x="511" y="1465"/>
                  </a:moveTo>
                  <a:lnTo>
                    <a:pt x="1214" y="1123"/>
                  </a:lnTo>
                  <a:cubicBezTo>
                    <a:pt x="1121" y="941"/>
                    <a:pt x="1043" y="754"/>
                    <a:pt x="959" y="568"/>
                  </a:cubicBezTo>
                  <a:lnTo>
                    <a:pt x="843" y="285"/>
                  </a:lnTo>
                  <a:lnTo>
                    <a:pt x="814" y="215"/>
                  </a:lnTo>
                  <a:cubicBezTo>
                    <a:pt x="809" y="204"/>
                    <a:pt x="803" y="191"/>
                    <a:pt x="799" y="180"/>
                  </a:cubicBezTo>
                  <a:lnTo>
                    <a:pt x="787" y="144"/>
                  </a:lnTo>
                  <a:lnTo>
                    <a:pt x="733" y="1"/>
                  </a:lnTo>
                  <a:lnTo>
                    <a:pt x="1" y="273"/>
                  </a:lnTo>
                  <a:lnTo>
                    <a:pt x="56" y="425"/>
                  </a:lnTo>
                  <a:lnTo>
                    <a:pt x="70" y="462"/>
                  </a:lnTo>
                  <a:cubicBezTo>
                    <a:pt x="76" y="476"/>
                    <a:pt x="81" y="487"/>
                    <a:pt x="86" y="501"/>
                  </a:cubicBezTo>
                  <a:lnTo>
                    <a:pt x="117" y="576"/>
                  </a:lnTo>
                  <a:lnTo>
                    <a:pt x="240" y="877"/>
                  </a:lnTo>
                  <a:cubicBezTo>
                    <a:pt x="330" y="1072"/>
                    <a:pt x="413" y="1272"/>
                    <a:pt x="511" y="14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7"/>
            <p:cNvSpPr/>
            <p:nvPr/>
          </p:nvSpPr>
          <p:spPr>
            <a:xfrm>
              <a:off x="5490250" y="3324050"/>
              <a:ext cx="33400" cy="37050"/>
            </a:xfrm>
            <a:custGeom>
              <a:avLst/>
              <a:gdLst/>
              <a:ahLst/>
              <a:cxnLst/>
              <a:rect l="l" t="t" r="r" b="b"/>
              <a:pathLst>
                <a:path w="1336" h="1482" extrusionOk="0">
                  <a:moveTo>
                    <a:pt x="698" y="1482"/>
                  </a:moveTo>
                  <a:lnTo>
                    <a:pt x="1336" y="1032"/>
                  </a:lnTo>
                  <a:lnTo>
                    <a:pt x="1162" y="780"/>
                  </a:lnTo>
                  <a:lnTo>
                    <a:pt x="995" y="524"/>
                  </a:lnTo>
                  <a:cubicBezTo>
                    <a:pt x="938" y="439"/>
                    <a:pt x="886" y="351"/>
                    <a:pt x="834" y="263"/>
                  </a:cubicBezTo>
                  <a:lnTo>
                    <a:pt x="755" y="132"/>
                  </a:lnTo>
                  <a:cubicBezTo>
                    <a:pt x="741" y="109"/>
                    <a:pt x="727" y="90"/>
                    <a:pt x="715" y="67"/>
                  </a:cubicBezTo>
                  <a:lnTo>
                    <a:pt x="678" y="0"/>
                  </a:lnTo>
                  <a:lnTo>
                    <a:pt x="1" y="391"/>
                  </a:lnTo>
                  <a:lnTo>
                    <a:pt x="41" y="461"/>
                  </a:lnTo>
                  <a:cubicBezTo>
                    <a:pt x="54" y="484"/>
                    <a:pt x="69" y="508"/>
                    <a:pt x="83" y="530"/>
                  </a:cubicBezTo>
                  <a:lnTo>
                    <a:pt x="167" y="669"/>
                  </a:lnTo>
                  <a:cubicBezTo>
                    <a:pt x="224" y="760"/>
                    <a:pt x="278" y="853"/>
                    <a:pt x="339" y="942"/>
                  </a:cubicBezTo>
                  <a:lnTo>
                    <a:pt x="516" y="12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a:off x="5465000" y="3056050"/>
              <a:ext cx="32475" cy="36850"/>
            </a:xfrm>
            <a:custGeom>
              <a:avLst/>
              <a:gdLst/>
              <a:ahLst/>
              <a:cxnLst/>
              <a:rect l="l" t="t" r="r" b="b"/>
              <a:pathLst>
                <a:path w="1299" h="1474" extrusionOk="0">
                  <a:moveTo>
                    <a:pt x="1" y="1143"/>
                  </a:moveTo>
                  <a:lnTo>
                    <a:pt x="708" y="1473"/>
                  </a:lnTo>
                  <a:cubicBezTo>
                    <a:pt x="874" y="1115"/>
                    <a:pt x="1072" y="771"/>
                    <a:pt x="1298" y="452"/>
                  </a:cubicBezTo>
                  <a:lnTo>
                    <a:pt x="661" y="1"/>
                  </a:lnTo>
                  <a:cubicBezTo>
                    <a:pt x="407" y="362"/>
                    <a:pt x="187" y="744"/>
                    <a:pt x="1"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5448250" y="3108950"/>
              <a:ext cx="25925" cy="34775"/>
            </a:xfrm>
            <a:custGeom>
              <a:avLst/>
              <a:gdLst/>
              <a:ahLst/>
              <a:cxnLst/>
              <a:rect l="l" t="t" r="r" b="b"/>
              <a:pathLst>
                <a:path w="1037" h="1391" extrusionOk="0">
                  <a:moveTo>
                    <a:pt x="0" y="1283"/>
                  </a:moveTo>
                  <a:lnTo>
                    <a:pt x="774" y="1391"/>
                  </a:lnTo>
                  <a:cubicBezTo>
                    <a:pt x="786" y="1293"/>
                    <a:pt x="803" y="1197"/>
                    <a:pt x="821" y="1099"/>
                  </a:cubicBezTo>
                  <a:cubicBezTo>
                    <a:pt x="839" y="1002"/>
                    <a:pt x="858" y="905"/>
                    <a:pt x="880" y="809"/>
                  </a:cubicBezTo>
                  <a:cubicBezTo>
                    <a:pt x="925" y="616"/>
                    <a:pt x="977" y="424"/>
                    <a:pt x="1036" y="236"/>
                  </a:cubicBezTo>
                  <a:lnTo>
                    <a:pt x="292" y="1"/>
                  </a:lnTo>
                  <a:cubicBezTo>
                    <a:pt x="225" y="210"/>
                    <a:pt x="168" y="422"/>
                    <a:pt x="119" y="636"/>
                  </a:cubicBezTo>
                  <a:cubicBezTo>
                    <a:pt x="94" y="742"/>
                    <a:pt x="72" y="850"/>
                    <a:pt x="52" y="958"/>
                  </a:cubicBezTo>
                  <a:cubicBezTo>
                    <a:pt x="33" y="1067"/>
                    <a:pt x="15" y="1174"/>
                    <a:pt x="0" y="12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7"/>
            <p:cNvSpPr/>
            <p:nvPr/>
          </p:nvSpPr>
          <p:spPr>
            <a:xfrm>
              <a:off x="5446025" y="3166775"/>
              <a:ext cx="20475" cy="32500"/>
            </a:xfrm>
            <a:custGeom>
              <a:avLst/>
              <a:gdLst/>
              <a:ahLst/>
              <a:cxnLst/>
              <a:rect l="l" t="t" r="r" b="b"/>
              <a:pathLst>
                <a:path w="819" h="1300" extrusionOk="0">
                  <a:moveTo>
                    <a:pt x="40" y="1300"/>
                  </a:moveTo>
                  <a:lnTo>
                    <a:pt x="818" y="1235"/>
                  </a:lnTo>
                  <a:lnTo>
                    <a:pt x="797" y="932"/>
                  </a:lnTo>
                  <a:cubicBezTo>
                    <a:pt x="794" y="907"/>
                    <a:pt x="794" y="881"/>
                    <a:pt x="793" y="857"/>
                  </a:cubicBezTo>
                  <a:lnTo>
                    <a:pt x="791" y="781"/>
                  </a:lnTo>
                  <a:lnTo>
                    <a:pt x="786" y="630"/>
                  </a:lnTo>
                  <a:cubicBezTo>
                    <a:pt x="784" y="579"/>
                    <a:pt x="782" y="529"/>
                    <a:pt x="782" y="479"/>
                  </a:cubicBezTo>
                  <a:lnTo>
                    <a:pt x="783" y="328"/>
                  </a:lnTo>
                  <a:lnTo>
                    <a:pt x="785" y="177"/>
                  </a:lnTo>
                  <a:lnTo>
                    <a:pt x="785" y="102"/>
                  </a:lnTo>
                  <a:cubicBezTo>
                    <a:pt x="785" y="77"/>
                    <a:pt x="787" y="51"/>
                    <a:pt x="787" y="26"/>
                  </a:cubicBezTo>
                  <a:lnTo>
                    <a:pt x="6" y="0"/>
                  </a:lnTo>
                  <a:cubicBezTo>
                    <a:pt x="5" y="27"/>
                    <a:pt x="4" y="55"/>
                    <a:pt x="4" y="82"/>
                  </a:cubicBezTo>
                  <a:lnTo>
                    <a:pt x="4" y="165"/>
                  </a:lnTo>
                  <a:lnTo>
                    <a:pt x="2" y="327"/>
                  </a:lnTo>
                  <a:lnTo>
                    <a:pt x="1" y="489"/>
                  </a:lnTo>
                  <a:cubicBezTo>
                    <a:pt x="1" y="545"/>
                    <a:pt x="4" y="598"/>
                    <a:pt x="5" y="652"/>
                  </a:cubicBezTo>
                  <a:lnTo>
                    <a:pt x="10" y="815"/>
                  </a:lnTo>
                  <a:lnTo>
                    <a:pt x="12" y="897"/>
                  </a:lnTo>
                  <a:cubicBezTo>
                    <a:pt x="14" y="925"/>
                    <a:pt x="14" y="952"/>
                    <a:pt x="16" y="9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p:nvPr/>
          </p:nvSpPr>
          <p:spPr>
            <a:xfrm>
              <a:off x="5603025" y="3010225"/>
              <a:ext cx="35475" cy="33700"/>
            </a:xfrm>
            <a:custGeom>
              <a:avLst/>
              <a:gdLst/>
              <a:ahLst/>
              <a:cxnLst/>
              <a:rect l="l" t="t" r="r" b="b"/>
              <a:pathLst>
                <a:path w="1419" h="1348" extrusionOk="0">
                  <a:moveTo>
                    <a:pt x="285" y="0"/>
                  </a:moveTo>
                  <a:lnTo>
                    <a:pt x="0" y="743"/>
                  </a:lnTo>
                  <a:cubicBezTo>
                    <a:pt x="339" y="891"/>
                    <a:pt x="649" y="1099"/>
                    <a:pt x="922" y="1348"/>
                  </a:cubicBezTo>
                  <a:lnTo>
                    <a:pt x="1418" y="740"/>
                  </a:lnTo>
                  <a:cubicBezTo>
                    <a:pt x="1082" y="437"/>
                    <a:pt x="701" y="181"/>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7"/>
            <p:cNvSpPr/>
            <p:nvPr/>
          </p:nvSpPr>
          <p:spPr>
            <a:xfrm>
              <a:off x="5550525" y="3002400"/>
              <a:ext cx="33750" cy="22250"/>
            </a:xfrm>
            <a:custGeom>
              <a:avLst/>
              <a:gdLst/>
              <a:ahLst/>
              <a:cxnLst/>
              <a:rect l="l" t="t" r="r" b="b"/>
              <a:pathLst>
                <a:path w="1350" h="890" extrusionOk="0">
                  <a:moveTo>
                    <a:pt x="0" y="109"/>
                  </a:moveTo>
                  <a:lnTo>
                    <a:pt x="159" y="889"/>
                  </a:lnTo>
                  <a:cubicBezTo>
                    <a:pt x="339" y="844"/>
                    <a:pt x="521" y="816"/>
                    <a:pt x="705" y="806"/>
                  </a:cubicBezTo>
                  <a:lnTo>
                    <a:pt x="775" y="802"/>
                  </a:lnTo>
                  <a:lnTo>
                    <a:pt x="844" y="801"/>
                  </a:lnTo>
                  <a:lnTo>
                    <a:pt x="879" y="800"/>
                  </a:lnTo>
                  <a:lnTo>
                    <a:pt x="913" y="800"/>
                  </a:lnTo>
                  <a:lnTo>
                    <a:pt x="983" y="801"/>
                  </a:lnTo>
                  <a:cubicBezTo>
                    <a:pt x="1006" y="801"/>
                    <a:pt x="1028" y="803"/>
                    <a:pt x="1052" y="805"/>
                  </a:cubicBezTo>
                  <a:cubicBezTo>
                    <a:pt x="1075" y="806"/>
                    <a:pt x="1098" y="806"/>
                    <a:pt x="1121" y="808"/>
                  </a:cubicBezTo>
                  <a:cubicBezTo>
                    <a:pt x="1166" y="812"/>
                    <a:pt x="1213" y="816"/>
                    <a:pt x="1259" y="822"/>
                  </a:cubicBezTo>
                  <a:lnTo>
                    <a:pt x="1350" y="30"/>
                  </a:lnTo>
                  <a:cubicBezTo>
                    <a:pt x="1293" y="22"/>
                    <a:pt x="1237" y="19"/>
                    <a:pt x="1181" y="13"/>
                  </a:cubicBezTo>
                  <a:cubicBezTo>
                    <a:pt x="1152" y="10"/>
                    <a:pt x="1125" y="9"/>
                    <a:pt x="1096" y="8"/>
                  </a:cubicBezTo>
                  <a:cubicBezTo>
                    <a:pt x="1067" y="6"/>
                    <a:pt x="1040" y="4"/>
                    <a:pt x="1011" y="4"/>
                  </a:cubicBezTo>
                  <a:lnTo>
                    <a:pt x="927" y="3"/>
                  </a:lnTo>
                  <a:lnTo>
                    <a:pt x="884" y="1"/>
                  </a:lnTo>
                  <a:lnTo>
                    <a:pt x="841" y="3"/>
                  </a:lnTo>
                  <a:lnTo>
                    <a:pt x="756" y="4"/>
                  </a:lnTo>
                  <a:cubicBezTo>
                    <a:pt x="728" y="5"/>
                    <a:pt x="700" y="6"/>
                    <a:pt x="672" y="8"/>
                  </a:cubicBezTo>
                  <a:cubicBezTo>
                    <a:pt x="445" y="20"/>
                    <a:pt x="220" y="54"/>
                    <a:pt x="0" y="1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7"/>
            <p:cNvSpPr/>
            <p:nvPr/>
          </p:nvSpPr>
          <p:spPr>
            <a:xfrm>
              <a:off x="5498775" y="3014925"/>
              <a:ext cx="35600" cy="34575"/>
            </a:xfrm>
            <a:custGeom>
              <a:avLst/>
              <a:gdLst/>
              <a:ahLst/>
              <a:cxnLst/>
              <a:rect l="l" t="t" r="r" b="b"/>
              <a:pathLst>
                <a:path w="1424" h="1383" extrusionOk="0">
                  <a:moveTo>
                    <a:pt x="0" y="825"/>
                  </a:moveTo>
                  <a:lnTo>
                    <a:pt x="547" y="1382"/>
                  </a:lnTo>
                  <a:cubicBezTo>
                    <a:pt x="677" y="1252"/>
                    <a:pt x="817" y="1129"/>
                    <a:pt x="962" y="1016"/>
                  </a:cubicBezTo>
                  <a:cubicBezTo>
                    <a:pt x="1108" y="903"/>
                    <a:pt x="1262" y="801"/>
                    <a:pt x="1424" y="711"/>
                  </a:cubicBezTo>
                  <a:lnTo>
                    <a:pt x="1078" y="1"/>
                  </a:lnTo>
                  <a:cubicBezTo>
                    <a:pt x="880" y="112"/>
                    <a:pt x="692" y="238"/>
                    <a:pt x="511" y="376"/>
                  </a:cubicBezTo>
                  <a:cubicBezTo>
                    <a:pt x="332" y="515"/>
                    <a:pt x="161" y="665"/>
                    <a:pt x="0" y="8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7"/>
            <p:cNvSpPr/>
            <p:nvPr/>
          </p:nvSpPr>
          <p:spPr>
            <a:xfrm>
              <a:off x="5666475" y="3160225"/>
              <a:ext cx="22475" cy="33125"/>
            </a:xfrm>
            <a:custGeom>
              <a:avLst/>
              <a:gdLst/>
              <a:ahLst/>
              <a:cxnLst/>
              <a:rect l="l" t="t" r="r" b="b"/>
              <a:pathLst>
                <a:path w="899" h="1325" extrusionOk="0">
                  <a:moveTo>
                    <a:pt x="898" y="21"/>
                  </a:moveTo>
                  <a:lnTo>
                    <a:pt x="117" y="1"/>
                  </a:lnTo>
                  <a:cubicBezTo>
                    <a:pt x="109" y="401"/>
                    <a:pt x="68" y="798"/>
                    <a:pt x="1" y="1193"/>
                  </a:cubicBezTo>
                  <a:lnTo>
                    <a:pt x="770" y="1324"/>
                  </a:lnTo>
                  <a:cubicBezTo>
                    <a:pt x="845" y="893"/>
                    <a:pt x="890" y="457"/>
                    <a:pt x="898"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7"/>
            <p:cNvSpPr/>
            <p:nvPr/>
          </p:nvSpPr>
          <p:spPr>
            <a:xfrm>
              <a:off x="5663350" y="3102225"/>
              <a:ext cx="24825" cy="34275"/>
            </a:xfrm>
            <a:custGeom>
              <a:avLst/>
              <a:gdLst/>
              <a:ahLst/>
              <a:cxnLst/>
              <a:rect l="l" t="t" r="r" b="b"/>
              <a:pathLst>
                <a:path w="993" h="1371" extrusionOk="0">
                  <a:moveTo>
                    <a:pt x="753" y="1"/>
                  </a:moveTo>
                  <a:lnTo>
                    <a:pt x="1" y="213"/>
                  </a:lnTo>
                  <a:cubicBezTo>
                    <a:pt x="54" y="402"/>
                    <a:pt x="99" y="593"/>
                    <a:pt x="135" y="787"/>
                  </a:cubicBezTo>
                  <a:cubicBezTo>
                    <a:pt x="153" y="884"/>
                    <a:pt x="169" y="980"/>
                    <a:pt x="182" y="1078"/>
                  </a:cubicBezTo>
                  <a:cubicBezTo>
                    <a:pt x="188" y="1125"/>
                    <a:pt x="193" y="1175"/>
                    <a:pt x="200" y="1223"/>
                  </a:cubicBezTo>
                  <a:cubicBezTo>
                    <a:pt x="205" y="1271"/>
                    <a:pt x="210" y="1319"/>
                    <a:pt x="214" y="1370"/>
                  </a:cubicBezTo>
                  <a:lnTo>
                    <a:pt x="992" y="1301"/>
                  </a:lnTo>
                  <a:cubicBezTo>
                    <a:pt x="989" y="1246"/>
                    <a:pt x="982" y="1192"/>
                    <a:pt x="976" y="1137"/>
                  </a:cubicBezTo>
                  <a:cubicBezTo>
                    <a:pt x="970" y="1083"/>
                    <a:pt x="964" y="1029"/>
                    <a:pt x="956" y="973"/>
                  </a:cubicBezTo>
                  <a:cubicBezTo>
                    <a:pt x="941" y="864"/>
                    <a:pt x="923" y="755"/>
                    <a:pt x="904" y="646"/>
                  </a:cubicBezTo>
                  <a:cubicBezTo>
                    <a:pt x="862" y="428"/>
                    <a:pt x="813" y="213"/>
                    <a:pt x="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a:off x="5640975" y="3049050"/>
              <a:ext cx="32350" cy="36700"/>
            </a:xfrm>
            <a:custGeom>
              <a:avLst/>
              <a:gdLst/>
              <a:ahLst/>
              <a:cxnLst/>
              <a:rect l="l" t="t" r="r" b="b"/>
              <a:pathLst>
                <a:path w="1294" h="1468" extrusionOk="0">
                  <a:moveTo>
                    <a:pt x="631" y="1"/>
                  </a:moveTo>
                  <a:lnTo>
                    <a:pt x="0" y="460"/>
                  </a:lnTo>
                  <a:cubicBezTo>
                    <a:pt x="226" y="770"/>
                    <a:pt x="421" y="1112"/>
                    <a:pt x="580" y="1468"/>
                  </a:cubicBezTo>
                  <a:lnTo>
                    <a:pt x="1294" y="1149"/>
                  </a:lnTo>
                  <a:cubicBezTo>
                    <a:pt x="1113" y="747"/>
                    <a:pt x="893" y="361"/>
                    <a:pt x="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7"/>
            <p:cNvSpPr/>
            <p:nvPr/>
          </p:nvSpPr>
          <p:spPr>
            <a:xfrm>
              <a:off x="5588625" y="3308100"/>
              <a:ext cx="35750" cy="36375"/>
            </a:xfrm>
            <a:custGeom>
              <a:avLst/>
              <a:gdLst/>
              <a:ahLst/>
              <a:cxnLst/>
              <a:rect l="l" t="t" r="r" b="b"/>
              <a:pathLst>
                <a:path w="1430" h="1455" extrusionOk="0">
                  <a:moveTo>
                    <a:pt x="1429" y="503"/>
                  </a:moveTo>
                  <a:lnTo>
                    <a:pt x="831" y="1"/>
                  </a:lnTo>
                  <a:cubicBezTo>
                    <a:pt x="570" y="313"/>
                    <a:pt x="292" y="611"/>
                    <a:pt x="1" y="896"/>
                  </a:cubicBezTo>
                  <a:lnTo>
                    <a:pt x="547" y="1454"/>
                  </a:lnTo>
                  <a:cubicBezTo>
                    <a:pt x="856" y="1152"/>
                    <a:pt x="1152" y="835"/>
                    <a:pt x="1429" y="5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7"/>
            <p:cNvSpPr/>
            <p:nvPr/>
          </p:nvSpPr>
          <p:spPr>
            <a:xfrm>
              <a:off x="5624200" y="3263325"/>
              <a:ext cx="33300" cy="37025"/>
            </a:xfrm>
            <a:custGeom>
              <a:avLst/>
              <a:gdLst/>
              <a:ahLst/>
              <a:cxnLst/>
              <a:rect l="l" t="t" r="r" b="b"/>
              <a:pathLst>
                <a:path w="1332" h="1481" extrusionOk="0">
                  <a:moveTo>
                    <a:pt x="1332" y="379"/>
                  </a:moveTo>
                  <a:lnTo>
                    <a:pt x="647" y="1"/>
                  </a:lnTo>
                  <a:cubicBezTo>
                    <a:pt x="453" y="355"/>
                    <a:pt x="236" y="699"/>
                    <a:pt x="1" y="1030"/>
                  </a:cubicBezTo>
                  <a:lnTo>
                    <a:pt x="637" y="1481"/>
                  </a:lnTo>
                  <a:cubicBezTo>
                    <a:pt x="889" y="1127"/>
                    <a:pt x="1120" y="758"/>
                    <a:pt x="1332" y="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a:off x="5650900" y="3213625"/>
              <a:ext cx="29025" cy="36125"/>
            </a:xfrm>
            <a:custGeom>
              <a:avLst/>
              <a:gdLst/>
              <a:ahLst/>
              <a:cxnLst/>
              <a:rect l="l" t="t" r="r" b="b"/>
              <a:pathLst>
                <a:path w="1161" h="1445" extrusionOk="0">
                  <a:moveTo>
                    <a:pt x="1160" y="217"/>
                  </a:moveTo>
                  <a:lnTo>
                    <a:pt x="409" y="0"/>
                  </a:lnTo>
                  <a:cubicBezTo>
                    <a:pt x="297" y="386"/>
                    <a:pt x="160" y="765"/>
                    <a:pt x="0" y="1134"/>
                  </a:cubicBezTo>
                  <a:lnTo>
                    <a:pt x="716" y="1444"/>
                  </a:lnTo>
                  <a:cubicBezTo>
                    <a:pt x="890" y="1046"/>
                    <a:pt x="1039" y="635"/>
                    <a:pt x="1160" y="2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a:off x="5448125" y="3404300"/>
              <a:ext cx="36350" cy="29300"/>
            </a:xfrm>
            <a:custGeom>
              <a:avLst/>
              <a:gdLst/>
              <a:ahLst/>
              <a:cxnLst/>
              <a:rect l="l" t="t" r="r" b="b"/>
              <a:pathLst>
                <a:path w="1454" h="1172" extrusionOk="0">
                  <a:moveTo>
                    <a:pt x="1454" y="720"/>
                  </a:moveTo>
                  <a:lnTo>
                    <a:pt x="1151" y="0"/>
                  </a:lnTo>
                  <a:cubicBezTo>
                    <a:pt x="774" y="159"/>
                    <a:pt x="390" y="302"/>
                    <a:pt x="0" y="428"/>
                  </a:cubicBezTo>
                  <a:lnTo>
                    <a:pt x="241" y="1171"/>
                  </a:lnTo>
                  <a:cubicBezTo>
                    <a:pt x="651" y="1039"/>
                    <a:pt x="1056" y="888"/>
                    <a:pt x="1454" y="7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a:off x="5499000" y="3379175"/>
              <a:ext cx="37100" cy="32350"/>
            </a:xfrm>
            <a:custGeom>
              <a:avLst/>
              <a:gdLst/>
              <a:ahLst/>
              <a:cxnLst/>
              <a:rect l="l" t="t" r="r" b="b"/>
              <a:pathLst>
                <a:path w="1484" h="1294" extrusionOk="0">
                  <a:moveTo>
                    <a:pt x="1483" y="667"/>
                  </a:moveTo>
                  <a:lnTo>
                    <a:pt x="1076" y="0"/>
                  </a:lnTo>
                  <a:cubicBezTo>
                    <a:pt x="727" y="214"/>
                    <a:pt x="368" y="413"/>
                    <a:pt x="1" y="596"/>
                  </a:cubicBezTo>
                  <a:lnTo>
                    <a:pt x="351" y="1294"/>
                  </a:lnTo>
                  <a:cubicBezTo>
                    <a:pt x="738" y="1102"/>
                    <a:pt x="1115" y="894"/>
                    <a:pt x="1483" y="6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a:off x="5546125" y="3347150"/>
              <a:ext cx="36875" cy="34725"/>
            </a:xfrm>
            <a:custGeom>
              <a:avLst/>
              <a:gdLst/>
              <a:ahLst/>
              <a:cxnLst/>
              <a:rect l="l" t="t" r="r" b="b"/>
              <a:pathLst>
                <a:path w="1475" h="1389" extrusionOk="0">
                  <a:moveTo>
                    <a:pt x="1475" y="597"/>
                  </a:moveTo>
                  <a:lnTo>
                    <a:pt x="971" y="1"/>
                  </a:lnTo>
                  <a:cubicBezTo>
                    <a:pt x="658" y="265"/>
                    <a:pt x="335" y="515"/>
                    <a:pt x="0" y="750"/>
                  </a:cubicBezTo>
                  <a:lnTo>
                    <a:pt x="450" y="1389"/>
                  </a:lnTo>
                  <a:cubicBezTo>
                    <a:pt x="802" y="1140"/>
                    <a:pt x="1145" y="875"/>
                    <a:pt x="1475" y="5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a:off x="5282250" y="3432150"/>
              <a:ext cx="32325" cy="20675"/>
            </a:xfrm>
            <a:custGeom>
              <a:avLst/>
              <a:gdLst/>
              <a:ahLst/>
              <a:cxnLst/>
              <a:rect l="l" t="t" r="r" b="b"/>
              <a:pathLst>
                <a:path w="1293" h="827" extrusionOk="0">
                  <a:moveTo>
                    <a:pt x="1286" y="827"/>
                  </a:moveTo>
                  <a:lnTo>
                    <a:pt x="1293" y="46"/>
                  </a:lnTo>
                  <a:cubicBezTo>
                    <a:pt x="1189" y="44"/>
                    <a:pt x="1086" y="44"/>
                    <a:pt x="981" y="42"/>
                  </a:cubicBezTo>
                  <a:lnTo>
                    <a:pt x="670" y="31"/>
                  </a:lnTo>
                  <a:cubicBezTo>
                    <a:pt x="464" y="26"/>
                    <a:pt x="257" y="12"/>
                    <a:pt x="50" y="0"/>
                  </a:cubicBezTo>
                  <a:lnTo>
                    <a:pt x="1" y="780"/>
                  </a:lnTo>
                  <a:cubicBezTo>
                    <a:pt x="214" y="792"/>
                    <a:pt x="429" y="807"/>
                    <a:pt x="642" y="811"/>
                  </a:cubicBezTo>
                  <a:lnTo>
                    <a:pt x="964" y="822"/>
                  </a:lnTo>
                  <a:cubicBezTo>
                    <a:pt x="1071" y="825"/>
                    <a:pt x="1179" y="825"/>
                    <a:pt x="1286" y="8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a:off x="5339175" y="3430775"/>
              <a:ext cx="32925" cy="21675"/>
            </a:xfrm>
            <a:custGeom>
              <a:avLst/>
              <a:gdLst/>
              <a:ahLst/>
              <a:cxnLst/>
              <a:rect l="l" t="t" r="r" b="b"/>
              <a:pathLst>
                <a:path w="1317" h="867" extrusionOk="0">
                  <a:moveTo>
                    <a:pt x="1317" y="778"/>
                  </a:moveTo>
                  <a:lnTo>
                    <a:pt x="1238" y="0"/>
                  </a:lnTo>
                  <a:lnTo>
                    <a:pt x="928" y="30"/>
                  </a:lnTo>
                  <a:cubicBezTo>
                    <a:pt x="826" y="40"/>
                    <a:pt x="723" y="45"/>
                    <a:pt x="620" y="52"/>
                  </a:cubicBezTo>
                  <a:lnTo>
                    <a:pt x="465" y="62"/>
                  </a:lnTo>
                  <a:cubicBezTo>
                    <a:pt x="413" y="67"/>
                    <a:pt x="363" y="71"/>
                    <a:pt x="311" y="72"/>
                  </a:cubicBezTo>
                  <a:lnTo>
                    <a:pt x="1" y="85"/>
                  </a:lnTo>
                  <a:lnTo>
                    <a:pt x="31" y="866"/>
                  </a:lnTo>
                  <a:lnTo>
                    <a:pt x="353" y="852"/>
                  </a:lnTo>
                  <a:cubicBezTo>
                    <a:pt x="406" y="851"/>
                    <a:pt x="459" y="845"/>
                    <a:pt x="514" y="841"/>
                  </a:cubicBezTo>
                  <a:lnTo>
                    <a:pt x="673" y="830"/>
                  </a:lnTo>
                  <a:cubicBezTo>
                    <a:pt x="781" y="822"/>
                    <a:pt x="889" y="815"/>
                    <a:pt x="995" y="8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7"/>
            <p:cNvSpPr/>
            <p:nvPr/>
          </p:nvSpPr>
          <p:spPr>
            <a:xfrm>
              <a:off x="5394225" y="3421725"/>
              <a:ext cx="34800" cy="25250"/>
            </a:xfrm>
            <a:custGeom>
              <a:avLst/>
              <a:gdLst/>
              <a:ahLst/>
              <a:cxnLst/>
              <a:rect l="l" t="t" r="r" b="b"/>
              <a:pathLst>
                <a:path w="1392" h="1010" extrusionOk="0">
                  <a:moveTo>
                    <a:pt x="1392" y="760"/>
                  </a:moveTo>
                  <a:lnTo>
                    <a:pt x="1207" y="1"/>
                  </a:lnTo>
                  <a:lnTo>
                    <a:pt x="1132" y="19"/>
                  </a:lnTo>
                  <a:lnTo>
                    <a:pt x="1058" y="36"/>
                  </a:lnTo>
                  <a:lnTo>
                    <a:pt x="908" y="69"/>
                  </a:lnTo>
                  <a:cubicBezTo>
                    <a:pt x="859" y="82"/>
                    <a:pt x="808" y="90"/>
                    <a:pt x="759" y="103"/>
                  </a:cubicBezTo>
                  <a:lnTo>
                    <a:pt x="609" y="134"/>
                  </a:lnTo>
                  <a:lnTo>
                    <a:pt x="458" y="162"/>
                  </a:lnTo>
                  <a:cubicBezTo>
                    <a:pt x="407" y="171"/>
                    <a:pt x="357" y="182"/>
                    <a:pt x="307" y="189"/>
                  </a:cubicBezTo>
                  <a:lnTo>
                    <a:pt x="1" y="238"/>
                  </a:lnTo>
                  <a:lnTo>
                    <a:pt x="121" y="1010"/>
                  </a:lnTo>
                  <a:lnTo>
                    <a:pt x="439" y="959"/>
                  </a:lnTo>
                  <a:cubicBezTo>
                    <a:pt x="493" y="949"/>
                    <a:pt x="546" y="939"/>
                    <a:pt x="599" y="931"/>
                  </a:cubicBezTo>
                  <a:lnTo>
                    <a:pt x="757" y="900"/>
                  </a:lnTo>
                  <a:lnTo>
                    <a:pt x="916" y="868"/>
                  </a:lnTo>
                  <a:cubicBezTo>
                    <a:pt x="969" y="856"/>
                    <a:pt x="1021" y="847"/>
                    <a:pt x="1074" y="834"/>
                  </a:cubicBezTo>
                  <a:lnTo>
                    <a:pt x="1233" y="797"/>
                  </a:lnTo>
                  <a:lnTo>
                    <a:pt x="1312" y="78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7"/>
            <p:cNvSpPr/>
            <p:nvPr/>
          </p:nvSpPr>
          <p:spPr>
            <a:xfrm>
              <a:off x="5112700" y="3402425"/>
              <a:ext cx="35575" cy="26850"/>
            </a:xfrm>
            <a:custGeom>
              <a:avLst/>
              <a:gdLst/>
              <a:ahLst/>
              <a:cxnLst/>
              <a:rect l="l" t="t" r="r" b="b"/>
              <a:pathLst>
                <a:path w="1423" h="1074" extrusionOk="0">
                  <a:moveTo>
                    <a:pt x="1236" y="1074"/>
                  </a:moveTo>
                  <a:lnTo>
                    <a:pt x="1422" y="315"/>
                  </a:lnTo>
                  <a:cubicBezTo>
                    <a:pt x="1015" y="216"/>
                    <a:pt x="610" y="109"/>
                    <a:pt x="205" y="0"/>
                  </a:cubicBezTo>
                  <a:lnTo>
                    <a:pt x="0" y="753"/>
                  </a:lnTo>
                  <a:cubicBezTo>
                    <a:pt x="410" y="865"/>
                    <a:pt x="822" y="973"/>
                    <a:pt x="1236" y="10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a:off x="5168300" y="3415975"/>
              <a:ext cx="34925" cy="25325"/>
            </a:xfrm>
            <a:custGeom>
              <a:avLst/>
              <a:gdLst/>
              <a:ahLst/>
              <a:cxnLst/>
              <a:rect l="l" t="t" r="r" b="b"/>
              <a:pathLst>
                <a:path w="1397" h="1013" extrusionOk="0">
                  <a:moveTo>
                    <a:pt x="1258" y="1013"/>
                  </a:moveTo>
                  <a:lnTo>
                    <a:pt x="1396" y="245"/>
                  </a:lnTo>
                  <a:cubicBezTo>
                    <a:pt x="1191" y="210"/>
                    <a:pt x="987" y="167"/>
                    <a:pt x="781" y="128"/>
                  </a:cubicBezTo>
                  <a:lnTo>
                    <a:pt x="628" y="98"/>
                  </a:lnTo>
                  <a:lnTo>
                    <a:pt x="474" y="65"/>
                  </a:lnTo>
                  <a:lnTo>
                    <a:pt x="167" y="1"/>
                  </a:lnTo>
                  <a:lnTo>
                    <a:pt x="0" y="763"/>
                  </a:lnTo>
                  <a:lnTo>
                    <a:pt x="314" y="829"/>
                  </a:lnTo>
                  <a:lnTo>
                    <a:pt x="470" y="864"/>
                  </a:lnTo>
                  <a:lnTo>
                    <a:pt x="628" y="895"/>
                  </a:lnTo>
                  <a:cubicBezTo>
                    <a:pt x="837" y="935"/>
                    <a:pt x="1047" y="976"/>
                    <a:pt x="1258" y="10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a:off x="5224625" y="3426125"/>
              <a:ext cx="33875" cy="23375"/>
            </a:xfrm>
            <a:custGeom>
              <a:avLst/>
              <a:gdLst/>
              <a:ahLst/>
              <a:cxnLst/>
              <a:rect l="l" t="t" r="r" b="b"/>
              <a:pathLst>
                <a:path w="1355" h="935" extrusionOk="0">
                  <a:moveTo>
                    <a:pt x="1275" y="935"/>
                  </a:moveTo>
                  <a:lnTo>
                    <a:pt x="1355" y="158"/>
                  </a:lnTo>
                  <a:lnTo>
                    <a:pt x="1199" y="142"/>
                  </a:lnTo>
                  <a:lnTo>
                    <a:pt x="1122" y="135"/>
                  </a:lnTo>
                  <a:lnTo>
                    <a:pt x="1044" y="125"/>
                  </a:lnTo>
                  <a:lnTo>
                    <a:pt x="734" y="86"/>
                  </a:lnTo>
                  <a:lnTo>
                    <a:pt x="579" y="67"/>
                  </a:lnTo>
                  <a:lnTo>
                    <a:pt x="426" y="44"/>
                  </a:lnTo>
                  <a:lnTo>
                    <a:pt x="116" y="1"/>
                  </a:lnTo>
                  <a:lnTo>
                    <a:pt x="0" y="773"/>
                  </a:lnTo>
                  <a:lnTo>
                    <a:pt x="318" y="819"/>
                  </a:lnTo>
                  <a:lnTo>
                    <a:pt x="476" y="841"/>
                  </a:lnTo>
                  <a:lnTo>
                    <a:pt x="637" y="861"/>
                  </a:lnTo>
                  <a:lnTo>
                    <a:pt x="954" y="900"/>
                  </a:lnTo>
                  <a:lnTo>
                    <a:pt x="1035" y="910"/>
                  </a:lnTo>
                  <a:lnTo>
                    <a:pt x="1114" y="91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a:off x="4949225" y="3350300"/>
              <a:ext cx="36450" cy="28875"/>
            </a:xfrm>
            <a:custGeom>
              <a:avLst/>
              <a:gdLst/>
              <a:ahLst/>
              <a:cxnLst/>
              <a:rect l="l" t="t" r="r" b="b"/>
              <a:pathLst>
                <a:path w="1458" h="1155" extrusionOk="0">
                  <a:moveTo>
                    <a:pt x="1203" y="1154"/>
                  </a:moveTo>
                  <a:lnTo>
                    <a:pt x="1457" y="416"/>
                  </a:lnTo>
                  <a:lnTo>
                    <a:pt x="257" y="1"/>
                  </a:lnTo>
                  <a:lnTo>
                    <a:pt x="0" y="73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a:off x="5003200" y="3368775"/>
              <a:ext cx="36300" cy="28600"/>
            </a:xfrm>
            <a:custGeom>
              <a:avLst/>
              <a:gdLst/>
              <a:ahLst/>
              <a:cxnLst/>
              <a:rect l="l" t="t" r="r" b="b"/>
              <a:pathLst>
                <a:path w="1452" h="1144" extrusionOk="0">
                  <a:moveTo>
                    <a:pt x="1210" y="1143"/>
                  </a:moveTo>
                  <a:lnTo>
                    <a:pt x="1451" y="400"/>
                  </a:lnTo>
                  <a:cubicBezTo>
                    <a:pt x="1050" y="270"/>
                    <a:pt x="650" y="135"/>
                    <a:pt x="251" y="1"/>
                  </a:cubicBezTo>
                  <a:lnTo>
                    <a:pt x="1" y="740"/>
                  </a:lnTo>
                  <a:cubicBezTo>
                    <a:pt x="403" y="878"/>
                    <a:pt x="805" y="1011"/>
                    <a:pt x="1210"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a:off x="5057350" y="3386325"/>
              <a:ext cx="36025" cy="27900"/>
            </a:xfrm>
            <a:custGeom>
              <a:avLst/>
              <a:gdLst/>
              <a:ahLst/>
              <a:cxnLst/>
              <a:rect l="l" t="t" r="r" b="b"/>
              <a:pathLst>
                <a:path w="1441" h="1116" extrusionOk="0">
                  <a:moveTo>
                    <a:pt x="1221" y="1116"/>
                  </a:moveTo>
                  <a:lnTo>
                    <a:pt x="1441" y="366"/>
                  </a:lnTo>
                  <a:cubicBezTo>
                    <a:pt x="1038" y="250"/>
                    <a:pt x="636" y="126"/>
                    <a:pt x="233" y="1"/>
                  </a:cubicBezTo>
                  <a:lnTo>
                    <a:pt x="1" y="746"/>
                  </a:lnTo>
                  <a:cubicBezTo>
                    <a:pt x="407" y="873"/>
                    <a:pt x="813" y="998"/>
                    <a:pt x="1221"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4786525" y="3298475"/>
              <a:ext cx="35925" cy="27325"/>
            </a:xfrm>
            <a:custGeom>
              <a:avLst/>
              <a:gdLst/>
              <a:ahLst/>
              <a:cxnLst/>
              <a:rect l="l" t="t" r="r" b="b"/>
              <a:pathLst>
                <a:path w="1437" h="1093" extrusionOk="0">
                  <a:moveTo>
                    <a:pt x="1219" y="1093"/>
                  </a:moveTo>
                  <a:lnTo>
                    <a:pt x="1437" y="343"/>
                  </a:lnTo>
                  <a:cubicBezTo>
                    <a:pt x="1026" y="223"/>
                    <a:pt x="614" y="110"/>
                    <a:pt x="200" y="1"/>
                  </a:cubicBezTo>
                  <a:lnTo>
                    <a:pt x="1" y="755"/>
                  </a:lnTo>
                  <a:cubicBezTo>
                    <a:pt x="407" y="862"/>
                    <a:pt x="814" y="974"/>
                    <a:pt x="1219" y="10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a:off x="4841075" y="3314225"/>
              <a:ext cx="36225" cy="28250"/>
            </a:xfrm>
            <a:custGeom>
              <a:avLst/>
              <a:gdLst/>
              <a:ahLst/>
              <a:cxnLst/>
              <a:rect l="l" t="t" r="r" b="b"/>
              <a:pathLst>
                <a:path w="1449" h="1130" extrusionOk="0">
                  <a:moveTo>
                    <a:pt x="1208" y="1129"/>
                  </a:moveTo>
                  <a:lnTo>
                    <a:pt x="1449" y="386"/>
                  </a:lnTo>
                  <a:cubicBezTo>
                    <a:pt x="1043" y="255"/>
                    <a:pt x="636" y="127"/>
                    <a:pt x="229" y="1"/>
                  </a:cubicBezTo>
                  <a:lnTo>
                    <a:pt x="0" y="748"/>
                  </a:lnTo>
                  <a:cubicBezTo>
                    <a:pt x="402" y="873"/>
                    <a:pt x="806" y="999"/>
                    <a:pt x="1208" y="11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p:nvPr/>
          </p:nvSpPr>
          <p:spPr>
            <a:xfrm>
              <a:off x="4894950" y="3331750"/>
              <a:ext cx="36400" cy="28700"/>
            </a:xfrm>
            <a:custGeom>
              <a:avLst/>
              <a:gdLst/>
              <a:ahLst/>
              <a:cxnLst/>
              <a:rect l="l" t="t" r="r" b="b"/>
              <a:pathLst>
                <a:path w="1456" h="1148" extrusionOk="0">
                  <a:moveTo>
                    <a:pt x="1203" y="1148"/>
                  </a:moveTo>
                  <a:lnTo>
                    <a:pt x="1455" y="408"/>
                  </a:lnTo>
                  <a:cubicBezTo>
                    <a:pt x="1053" y="271"/>
                    <a:pt x="651" y="136"/>
                    <a:pt x="247" y="0"/>
                  </a:cubicBezTo>
                  <a:lnTo>
                    <a:pt x="0" y="741"/>
                  </a:lnTo>
                  <a:cubicBezTo>
                    <a:pt x="402" y="875"/>
                    <a:pt x="803" y="1010"/>
                    <a:pt x="1203" y="11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a:off x="4619400" y="3270250"/>
              <a:ext cx="33150" cy="21750"/>
            </a:xfrm>
            <a:custGeom>
              <a:avLst/>
              <a:gdLst/>
              <a:ahLst/>
              <a:cxnLst/>
              <a:rect l="l" t="t" r="r" b="b"/>
              <a:pathLst>
                <a:path w="1326" h="870" extrusionOk="0">
                  <a:moveTo>
                    <a:pt x="1252" y="869"/>
                  </a:moveTo>
                  <a:lnTo>
                    <a:pt x="1326" y="93"/>
                  </a:lnTo>
                  <a:cubicBezTo>
                    <a:pt x="1273" y="87"/>
                    <a:pt x="1220" y="81"/>
                    <a:pt x="1164" y="77"/>
                  </a:cubicBezTo>
                  <a:lnTo>
                    <a:pt x="1003" y="63"/>
                  </a:lnTo>
                  <a:lnTo>
                    <a:pt x="680" y="38"/>
                  </a:lnTo>
                  <a:cubicBezTo>
                    <a:pt x="627" y="34"/>
                    <a:pt x="573" y="31"/>
                    <a:pt x="519" y="29"/>
                  </a:cubicBezTo>
                  <a:lnTo>
                    <a:pt x="357" y="20"/>
                  </a:lnTo>
                  <a:cubicBezTo>
                    <a:pt x="250" y="14"/>
                    <a:pt x="142" y="6"/>
                    <a:pt x="34" y="1"/>
                  </a:cubicBezTo>
                  <a:lnTo>
                    <a:pt x="0" y="781"/>
                  </a:lnTo>
                  <a:cubicBezTo>
                    <a:pt x="104" y="786"/>
                    <a:pt x="210" y="792"/>
                    <a:pt x="314" y="797"/>
                  </a:cubicBezTo>
                  <a:lnTo>
                    <a:pt x="470" y="807"/>
                  </a:lnTo>
                  <a:cubicBezTo>
                    <a:pt x="522" y="810"/>
                    <a:pt x="574" y="812"/>
                    <a:pt x="626" y="817"/>
                  </a:cubicBezTo>
                  <a:lnTo>
                    <a:pt x="939" y="842"/>
                  </a:lnTo>
                  <a:lnTo>
                    <a:pt x="1096" y="85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7"/>
            <p:cNvSpPr/>
            <p:nvPr/>
          </p:nvSpPr>
          <p:spPr>
            <a:xfrm>
              <a:off x="4675475" y="3275450"/>
              <a:ext cx="34525" cy="24200"/>
            </a:xfrm>
            <a:custGeom>
              <a:avLst/>
              <a:gdLst/>
              <a:ahLst/>
              <a:cxnLst/>
              <a:rect l="l" t="t" r="r" b="b"/>
              <a:pathLst>
                <a:path w="1381" h="968" extrusionOk="0">
                  <a:moveTo>
                    <a:pt x="1246" y="967"/>
                  </a:moveTo>
                  <a:lnTo>
                    <a:pt x="1381" y="198"/>
                  </a:lnTo>
                  <a:lnTo>
                    <a:pt x="1221" y="169"/>
                  </a:lnTo>
                  <a:lnTo>
                    <a:pt x="1062" y="143"/>
                  </a:lnTo>
                  <a:lnTo>
                    <a:pt x="743" y="93"/>
                  </a:lnTo>
                  <a:cubicBezTo>
                    <a:pt x="637" y="74"/>
                    <a:pt x="530" y="62"/>
                    <a:pt x="424" y="46"/>
                  </a:cubicBezTo>
                  <a:lnTo>
                    <a:pt x="103" y="0"/>
                  </a:lnTo>
                  <a:lnTo>
                    <a:pt x="0" y="775"/>
                  </a:lnTo>
                  <a:lnTo>
                    <a:pt x="311" y="819"/>
                  </a:lnTo>
                  <a:cubicBezTo>
                    <a:pt x="415" y="834"/>
                    <a:pt x="520" y="848"/>
                    <a:pt x="623" y="864"/>
                  </a:cubicBezTo>
                  <a:lnTo>
                    <a:pt x="934" y="913"/>
                  </a:lnTo>
                  <a:lnTo>
                    <a:pt x="1088" y="9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7"/>
            <p:cNvSpPr/>
            <p:nvPr/>
          </p:nvSpPr>
          <p:spPr>
            <a:xfrm>
              <a:off x="4731000" y="3285100"/>
              <a:ext cx="35375" cy="26025"/>
            </a:xfrm>
            <a:custGeom>
              <a:avLst/>
              <a:gdLst/>
              <a:ahLst/>
              <a:cxnLst/>
              <a:rect l="l" t="t" r="r" b="b"/>
              <a:pathLst>
                <a:path w="1415" h="1041" extrusionOk="0">
                  <a:moveTo>
                    <a:pt x="1233" y="1041"/>
                  </a:moveTo>
                  <a:lnTo>
                    <a:pt x="1415" y="282"/>
                  </a:lnTo>
                  <a:lnTo>
                    <a:pt x="1259" y="244"/>
                  </a:lnTo>
                  <a:cubicBezTo>
                    <a:pt x="1207" y="232"/>
                    <a:pt x="1155" y="221"/>
                    <a:pt x="1103" y="208"/>
                  </a:cubicBezTo>
                  <a:lnTo>
                    <a:pt x="789" y="136"/>
                  </a:lnTo>
                  <a:cubicBezTo>
                    <a:pt x="685" y="112"/>
                    <a:pt x="579" y="91"/>
                    <a:pt x="474" y="67"/>
                  </a:cubicBezTo>
                  <a:lnTo>
                    <a:pt x="158" y="0"/>
                  </a:lnTo>
                  <a:lnTo>
                    <a:pt x="1" y="766"/>
                  </a:lnTo>
                  <a:lnTo>
                    <a:pt x="309" y="831"/>
                  </a:lnTo>
                  <a:cubicBezTo>
                    <a:pt x="412" y="853"/>
                    <a:pt x="515" y="874"/>
                    <a:pt x="618" y="899"/>
                  </a:cubicBezTo>
                  <a:lnTo>
                    <a:pt x="926" y="969"/>
                  </a:lnTo>
                  <a:cubicBezTo>
                    <a:pt x="977" y="981"/>
                    <a:pt x="1029" y="993"/>
                    <a:pt x="1079" y="10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7"/>
            <p:cNvSpPr/>
            <p:nvPr/>
          </p:nvSpPr>
          <p:spPr>
            <a:xfrm>
              <a:off x="4446675" y="3283850"/>
              <a:ext cx="36525" cy="28425"/>
            </a:xfrm>
            <a:custGeom>
              <a:avLst/>
              <a:gdLst/>
              <a:ahLst/>
              <a:cxnLst/>
              <a:rect l="l" t="t" r="r" b="b"/>
              <a:pathLst>
                <a:path w="1461" h="1137" extrusionOk="0">
                  <a:moveTo>
                    <a:pt x="1461" y="753"/>
                  </a:moveTo>
                  <a:lnTo>
                    <a:pt x="1257" y="0"/>
                  </a:lnTo>
                  <a:cubicBezTo>
                    <a:pt x="832" y="116"/>
                    <a:pt x="413" y="250"/>
                    <a:pt x="1" y="407"/>
                  </a:cubicBezTo>
                  <a:lnTo>
                    <a:pt x="278" y="1136"/>
                  </a:lnTo>
                  <a:cubicBezTo>
                    <a:pt x="664" y="991"/>
                    <a:pt x="1060" y="863"/>
                    <a:pt x="1461"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a:off x="4503500" y="3273050"/>
              <a:ext cx="34650" cy="24025"/>
            </a:xfrm>
            <a:custGeom>
              <a:avLst/>
              <a:gdLst/>
              <a:ahLst/>
              <a:cxnLst/>
              <a:rect l="l" t="t" r="r" b="b"/>
              <a:pathLst>
                <a:path w="1386" h="961" extrusionOk="0">
                  <a:moveTo>
                    <a:pt x="1386" y="776"/>
                  </a:moveTo>
                  <a:lnTo>
                    <a:pt x="1297" y="0"/>
                  </a:lnTo>
                  <a:cubicBezTo>
                    <a:pt x="1243" y="5"/>
                    <a:pt x="1190" y="13"/>
                    <a:pt x="1136" y="19"/>
                  </a:cubicBezTo>
                  <a:lnTo>
                    <a:pt x="974" y="40"/>
                  </a:lnTo>
                  <a:cubicBezTo>
                    <a:pt x="867" y="54"/>
                    <a:pt x="759" y="68"/>
                    <a:pt x="651" y="83"/>
                  </a:cubicBezTo>
                  <a:cubicBezTo>
                    <a:pt x="433" y="116"/>
                    <a:pt x="217" y="152"/>
                    <a:pt x="1" y="194"/>
                  </a:cubicBezTo>
                  <a:lnTo>
                    <a:pt x="151" y="960"/>
                  </a:lnTo>
                  <a:cubicBezTo>
                    <a:pt x="355" y="920"/>
                    <a:pt x="560" y="886"/>
                    <a:pt x="765" y="855"/>
                  </a:cubicBezTo>
                  <a:cubicBezTo>
                    <a:pt x="868" y="841"/>
                    <a:pt x="972" y="827"/>
                    <a:pt x="1075" y="814"/>
                  </a:cubicBezTo>
                  <a:lnTo>
                    <a:pt x="1229" y="793"/>
                  </a:lnTo>
                  <a:cubicBezTo>
                    <a:pt x="1282" y="789"/>
                    <a:pt x="1334" y="781"/>
                    <a:pt x="1386" y="7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a:off x="4561500" y="3269750"/>
              <a:ext cx="32575" cy="20550"/>
            </a:xfrm>
            <a:custGeom>
              <a:avLst/>
              <a:gdLst/>
              <a:ahLst/>
              <a:cxnLst/>
              <a:rect l="l" t="t" r="r" b="b"/>
              <a:pathLst>
                <a:path w="1303" h="822" extrusionOk="0">
                  <a:moveTo>
                    <a:pt x="1302" y="781"/>
                  </a:moveTo>
                  <a:lnTo>
                    <a:pt x="1300" y="0"/>
                  </a:lnTo>
                  <a:lnTo>
                    <a:pt x="1220" y="0"/>
                  </a:lnTo>
                  <a:lnTo>
                    <a:pt x="1138" y="2"/>
                  </a:lnTo>
                  <a:lnTo>
                    <a:pt x="975" y="4"/>
                  </a:lnTo>
                  <a:lnTo>
                    <a:pt x="649" y="11"/>
                  </a:lnTo>
                  <a:lnTo>
                    <a:pt x="324" y="25"/>
                  </a:lnTo>
                  <a:lnTo>
                    <a:pt x="162" y="32"/>
                  </a:lnTo>
                  <a:lnTo>
                    <a:pt x="81" y="37"/>
                  </a:lnTo>
                  <a:lnTo>
                    <a:pt x="1" y="42"/>
                  </a:lnTo>
                  <a:lnTo>
                    <a:pt x="49" y="822"/>
                  </a:lnTo>
                  <a:lnTo>
                    <a:pt x="127" y="816"/>
                  </a:lnTo>
                  <a:lnTo>
                    <a:pt x="205" y="812"/>
                  </a:lnTo>
                  <a:lnTo>
                    <a:pt x="362" y="805"/>
                  </a:lnTo>
                  <a:lnTo>
                    <a:pt x="674" y="791"/>
                  </a:lnTo>
                  <a:lnTo>
                    <a:pt x="988" y="785"/>
                  </a:lnTo>
                  <a:lnTo>
                    <a:pt x="1146" y="783"/>
                  </a:lnTo>
                  <a:lnTo>
                    <a:pt x="1224" y="78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7"/>
            <p:cNvSpPr/>
            <p:nvPr/>
          </p:nvSpPr>
          <p:spPr>
            <a:xfrm>
              <a:off x="4314275" y="3380450"/>
              <a:ext cx="32350" cy="37650"/>
            </a:xfrm>
            <a:custGeom>
              <a:avLst/>
              <a:gdLst/>
              <a:ahLst/>
              <a:cxnLst/>
              <a:rect l="l" t="t" r="r" b="b"/>
              <a:pathLst>
                <a:path w="1294" h="1506" extrusionOk="0">
                  <a:moveTo>
                    <a:pt x="1293" y="433"/>
                  </a:moveTo>
                  <a:lnTo>
                    <a:pt x="644" y="0"/>
                  </a:lnTo>
                  <a:cubicBezTo>
                    <a:pt x="391" y="380"/>
                    <a:pt x="174" y="784"/>
                    <a:pt x="0" y="1210"/>
                  </a:cubicBezTo>
                  <a:lnTo>
                    <a:pt x="724" y="1506"/>
                  </a:lnTo>
                  <a:cubicBezTo>
                    <a:pt x="877" y="1131"/>
                    <a:pt x="1068" y="772"/>
                    <a:pt x="1293" y="4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p:nvPr/>
          </p:nvSpPr>
          <p:spPr>
            <a:xfrm>
              <a:off x="4346925" y="3335975"/>
              <a:ext cx="36875" cy="36275"/>
            </a:xfrm>
            <a:custGeom>
              <a:avLst/>
              <a:gdLst/>
              <a:ahLst/>
              <a:cxnLst/>
              <a:rect l="l" t="t" r="r" b="b"/>
              <a:pathLst>
                <a:path w="1475" h="1451" extrusionOk="0">
                  <a:moveTo>
                    <a:pt x="1474" y="610"/>
                  </a:moveTo>
                  <a:lnTo>
                    <a:pt x="985" y="1"/>
                  </a:lnTo>
                  <a:cubicBezTo>
                    <a:pt x="635" y="282"/>
                    <a:pt x="305" y="591"/>
                    <a:pt x="1" y="927"/>
                  </a:cubicBezTo>
                  <a:lnTo>
                    <a:pt x="582" y="1450"/>
                  </a:lnTo>
                  <a:cubicBezTo>
                    <a:pt x="855" y="1146"/>
                    <a:pt x="1156" y="867"/>
                    <a:pt x="1474" y="6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a:off x="4393000" y="3304500"/>
              <a:ext cx="37600" cy="32625"/>
            </a:xfrm>
            <a:custGeom>
              <a:avLst/>
              <a:gdLst/>
              <a:ahLst/>
              <a:cxnLst/>
              <a:rect l="l" t="t" r="r" b="b"/>
              <a:pathLst>
                <a:path w="1504" h="1305" extrusionOk="0">
                  <a:moveTo>
                    <a:pt x="1503" y="705"/>
                  </a:moveTo>
                  <a:lnTo>
                    <a:pt x="1165" y="0"/>
                  </a:lnTo>
                  <a:cubicBezTo>
                    <a:pt x="766" y="192"/>
                    <a:pt x="376" y="406"/>
                    <a:pt x="1" y="646"/>
                  </a:cubicBezTo>
                  <a:lnTo>
                    <a:pt x="422" y="1305"/>
                  </a:lnTo>
                  <a:cubicBezTo>
                    <a:pt x="769" y="1083"/>
                    <a:pt x="1131" y="884"/>
                    <a:pt x="1503" y="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5" name="Google Shape;385;p7"/>
          <p:cNvSpPr/>
          <p:nvPr/>
        </p:nvSpPr>
        <p:spPr>
          <a:xfrm rot="-2230110">
            <a:off x="-1115676" y="774948"/>
            <a:ext cx="2334030" cy="930771"/>
          </a:xfrm>
          <a:custGeom>
            <a:avLst/>
            <a:gdLst/>
            <a:ahLst/>
            <a:cxnLst/>
            <a:rect l="l" t="t" r="r" b="b"/>
            <a:pathLst>
              <a:path w="10545" h="3509" extrusionOk="0">
                <a:moveTo>
                  <a:pt x="7015" y="530"/>
                </a:moveTo>
                <a:cubicBezTo>
                  <a:pt x="7125" y="530"/>
                  <a:pt x="7230" y="538"/>
                  <a:pt x="7300" y="555"/>
                </a:cubicBezTo>
                <a:cubicBezTo>
                  <a:pt x="7595" y="628"/>
                  <a:pt x="7802" y="761"/>
                  <a:pt x="7932" y="927"/>
                </a:cubicBezTo>
                <a:lnTo>
                  <a:pt x="7932" y="927"/>
                </a:lnTo>
                <a:cubicBezTo>
                  <a:pt x="7883" y="928"/>
                  <a:pt x="7837" y="929"/>
                  <a:pt x="7793" y="929"/>
                </a:cubicBezTo>
                <a:cubicBezTo>
                  <a:pt x="7678" y="929"/>
                  <a:pt x="7585" y="924"/>
                  <a:pt x="7524" y="914"/>
                </a:cubicBezTo>
                <a:cubicBezTo>
                  <a:pt x="7280" y="874"/>
                  <a:pt x="7038" y="821"/>
                  <a:pt x="6800" y="753"/>
                </a:cubicBezTo>
                <a:cubicBezTo>
                  <a:pt x="6290" y="609"/>
                  <a:pt x="6675" y="530"/>
                  <a:pt x="7015" y="530"/>
                </a:cubicBezTo>
                <a:close/>
                <a:moveTo>
                  <a:pt x="2570" y="2230"/>
                </a:moveTo>
                <a:cubicBezTo>
                  <a:pt x="2585" y="2230"/>
                  <a:pt x="2602" y="2281"/>
                  <a:pt x="2580" y="2390"/>
                </a:cubicBezTo>
                <a:lnTo>
                  <a:pt x="2580" y="2390"/>
                </a:lnTo>
                <a:cubicBezTo>
                  <a:pt x="2541" y="2286"/>
                  <a:pt x="2554" y="2230"/>
                  <a:pt x="2570" y="2230"/>
                </a:cubicBezTo>
                <a:close/>
                <a:moveTo>
                  <a:pt x="9867" y="0"/>
                </a:moveTo>
                <a:cubicBezTo>
                  <a:pt x="9740" y="0"/>
                  <a:pt x="9588" y="102"/>
                  <a:pt x="9671" y="198"/>
                </a:cubicBezTo>
                <a:cubicBezTo>
                  <a:pt x="10032" y="616"/>
                  <a:pt x="9080" y="833"/>
                  <a:pt x="8311" y="903"/>
                </a:cubicBezTo>
                <a:lnTo>
                  <a:pt x="8311" y="903"/>
                </a:lnTo>
                <a:cubicBezTo>
                  <a:pt x="7997" y="501"/>
                  <a:pt x="7388" y="255"/>
                  <a:pt x="6883" y="255"/>
                </a:cubicBezTo>
                <a:cubicBezTo>
                  <a:pt x="6828" y="255"/>
                  <a:pt x="6774" y="258"/>
                  <a:pt x="6722" y="264"/>
                </a:cubicBezTo>
                <a:cubicBezTo>
                  <a:pt x="6532" y="286"/>
                  <a:pt x="6130" y="387"/>
                  <a:pt x="6101" y="645"/>
                </a:cubicBezTo>
                <a:cubicBezTo>
                  <a:pt x="6072" y="905"/>
                  <a:pt x="6675" y="1009"/>
                  <a:pt x="6815" y="1046"/>
                </a:cubicBezTo>
                <a:cubicBezTo>
                  <a:pt x="7216" y="1149"/>
                  <a:pt x="7582" y="1197"/>
                  <a:pt x="7953" y="1197"/>
                </a:cubicBezTo>
                <a:cubicBezTo>
                  <a:pt x="7992" y="1197"/>
                  <a:pt x="8032" y="1197"/>
                  <a:pt x="8071" y="1196"/>
                </a:cubicBezTo>
                <a:lnTo>
                  <a:pt x="8071" y="1196"/>
                </a:lnTo>
                <a:cubicBezTo>
                  <a:pt x="8208" y="1653"/>
                  <a:pt x="7953" y="2224"/>
                  <a:pt x="7478" y="2562"/>
                </a:cubicBezTo>
                <a:cubicBezTo>
                  <a:pt x="6790" y="3051"/>
                  <a:pt x="5888" y="3247"/>
                  <a:pt x="5007" y="3247"/>
                </a:cubicBezTo>
                <a:cubicBezTo>
                  <a:pt x="4524" y="3247"/>
                  <a:pt x="4048" y="3188"/>
                  <a:pt x="3617" y="3086"/>
                </a:cubicBezTo>
                <a:cubicBezTo>
                  <a:pt x="3341" y="3020"/>
                  <a:pt x="3078" y="2914"/>
                  <a:pt x="2844" y="2749"/>
                </a:cubicBezTo>
                <a:cubicBezTo>
                  <a:pt x="2826" y="2736"/>
                  <a:pt x="2808" y="2723"/>
                  <a:pt x="2791" y="2708"/>
                </a:cubicBezTo>
                <a:lnTo>
                  <a:pt x="2791" y="2708"/>
                </a:lnTo>
                <a:cubicBezTo>
                  <a:pt x="2948" y="2455"/>
                  <a:pt x="3018" y="2090"/>
                  <a:pt x="2785" y="1890"/>
                </a:cubicBezTo>
                <a:cubicBezTo>
                  <a:pt x="2711" y="1826"/>
                  <a:pt x="2634" y="1797"/>
                  <a:pt x="2561" y="1797"/>
                </a:cubicBezTo>
                <a:cubicBezTo>
                  <a:pt x="2432" y="1797"/>
                  <a:pt x="2314" y="1889"/>
                  <a:pt x="2244" y="2039"/>
                </a:cubicBezTo>
                <a:cubicBezTo>
                  <a:pt x="2121" y="2301"/>
                  <a:pt x="2236" y="2568"/>
                  <a:pt x="2408" y="2774"/>
                </a:cubicBezTo>
                <a:lnTo>
                  <a:pt x="2408" y="2774"/>
                </a:lnTo>
                <a:cubicBezTo>
                  <a:pt x="2268" y="2949"/>
                  <a:pt x="2067" y="3024"/>
                  <a:pt x="1853" y="3024"/>
                </a:cubicBezTo>
                <a:cubicBezTo>
                  <a:pt x="1103" y="3024"/>
                  <a:pt x="189" y="2107"/>
                  <a:pt x="1140" y="1383"/>
                </a:cubicBezTo>
                <a:cubicBezTo>
                  <a:pt x="1278" y="1279"/>
                  <a:pt x="1163" y="1189"/>
                  <a:pt x="1040" y="1189"/>
                </a:cubicBezTo>
                <a:cubicBezTo>
                  <a:pt x="996" y="1189"/>
                  <a:pt x="952" y="1200"/>
                  <a:pt x="917" y="1227"/>
                </a:cubicBezTo>
                <a:cubicBezTo>
                  <a:pt x="1" y="1923"/>
                  <a:pt x="483" y="3055"/>
                  <a:pt x="1476" y="3233"/>
                </a:cubicBezTo>
                <a:cubicBezTo>
                  <a:pt x="1548" y="3245"/>
                  <a:pt x="1621" y="3252"/>
                  <a:pt x="1694" y="3252"/>
                </a:cubicBezTo>
                <a:cubicBezTo>
                  <a:pt x="2009" y="3252"/>
                  <a:pt x="2327" y="3136"/>
                  <a:pt x="2578" y="2943"/>
                </a:cubicBezTo>
                <a:lnTo>
                  <a:pt x="2578" y="2943"/>
                </a:lnTo>
                <a:cubicBezTo>
                  <a:pt x="2610" y="2970"/>
                  <a:pt x="2643" y="2995"/>
                  <a:pt x="2675" y="3017"/>
                </a:cubicBezTo>
                <a:cubicBezTo>
                  <a:pt x="3211" y="3392"/>
                  <a:pt x="3968" y="3508"/>
                  <a:pt x="4676" y="3508"/>
                </a:cubicBezTo>
                <a:cubicBezTo>
                  <a:pt x="4974" y="3508"/>
                  <a:pt x="5264" y="3488"/>
                  <a:pt x="5524" y="3457"/>
                </a:cubicBezTo>
                <a:cubicBezTo>
                  <a:pt x="6522" y="3341"/>
                  <a:pt x="7744" y="2996"/>
                  <a:pt x="8329" y="2073"/>
                </a:cubicBezTo>
                <a:cubicBezTo>
                  <a:pt x="8543" y="1738"/>
                  <a:pt x="8563" y="1431"/>
                  <a:pt x="8463" y="1168"/>
                </a:cubicBezTo>
                <a:lnTo>
                  <a:pt x="8463" y="1168"/>
                </a:lnTo>
                <a:cubicBezTo>
                  <a:pt x="8620" y="1151"/>
                  <a:pt x="8780" y="1125"/>
                  <a:pt x="8946" y="1093"/>
                </a:cubicBezTo>
                <a:cubicBezTo>
                  <a:pt x="9369" y="1012"/>
                  <a:pt x="10545" y="693"/>
                  <a:pt x="9982" y="44"/>
                </a:cubicBezTo>
                <a:cubicBezTo>
                  <a:pt x="9955" y="13"/>
                  <a:pt x="9912" y="0"/>
                  <a:pt x="9867" y="0"/>
                </a:cubicBezTo>
                <a:close/>
              </a:path>
            </a:pathLst>
          </a:custGeom>
          <a:solidFill>
            <a:srgbClr val="FF7C35">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6" name="Google Shape;386;p7"/>
          <p:cNvGrpSpPr/>
          <p:nvPr/>
        </p:nvGrpSpPr>
        <p:grpSpPr>
          <a:xfrm>
            <a:off x="385750" y="206447"/>
            <a:ext cx="8336049" cy="4757278"/>
            <a:chOff x="385750" y="206447"/>
            <a:chExt cx="8336049" cy="4757278"/>
          </a:xfrm>
        </p:grpSpPr>
        <p:sp>
          <p:nvSpPr>
            <p:cNvPr id="387" name="Google Shape;387;p7"/>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7"/>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9" name="Google Shape;389;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90" name="Google Shape;390;p7"/>
          <p:cNvSpPr txBox="1">
            <a:spLocks noGrp="1"/>
          </p:cNvSpPr>
          <p:nvPr>
            <p:ph type="subTitle" idx="1"/>
          </p:nvPr>
        </p:nvSpPr>
        <p:spPr>
          <a:xfrm>
            <a:off x="948600" y="1541950"/>
            <a:ext cx="4294800" cy="2306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41A14-6F57-6106-1432-C44A1DACB0C0}"/>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2201F87A-0ADA-BF7B-31FE-B82D21CED3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7BE5C0D-3C1A-4D46-AAF2-72C7BB5BE3CF}"/>
              </a:ext>
            </a:extLst>
          </p:cNvPr>
          <p:cNvSpPr>
            <a:spLocks noGrp="1"/>
          </p:cNvSpPr>
          <p:nvPr>
            <p:ph type="dt" sz="half" idx="10"/>
          </p:nvPr>
        </p:nvSpPr>
        <p:spPr/>
        <p:txBody>
          <a:bodyPr/>
          <a:lstStyle/>
          <a:p>
            <a:fld id="{E5F0B88C-C49B-4EB2-822F-740654588B07}" type="datetimeFigureOut">
              <a:rPr lang="en-SG" smtClean="0"/>
              <a:t>18/3/2025</a:t>
            </a:fld>
            <a:endParaRPr lang="en-SG"/>
          </a:p>
        </p:txBody>
      </p:sp>
      <p:sp>
        <p:nvSpPr>
          <p:cNvPr id="5" name="Footer Placeholder 4">
            <a:extLst>
              <a:ext uri="{FF2B5EF4-FFF2-40B4-BE49-F238E27FC236}">
                <a16:creationId xmlns:a16="http://schemas.microsoft.com/office/drawing/2014/main" id="{A6B50875-2277-78C2-7860-CF4A940BF49E}"/>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472DF4B6-F9C0-C9A6-259E-F131667E0E39}"/>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3765990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346B9-A13C-DEE9-B559-334B7C2C27B2}"/>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FD092525-46B5-6E2F-F237-D8AE6ED2DFD3}"/>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89F8B7-DDDA-2A68-00C2-DB869AB61C3D}"/>
              </a:ext>
            </a:extLst>
          </p:cNvPr>
          <p:cNvSpPr>
            <a:spLocks noGrp="1"/>
          </p:cNvSpPr>
          <p:nvPr>
            <p:ph type="dt" sz="half" idx="10"/>
          </p:nvPr>
        </p:nvSpPr>
        <p:spPr/>
        <p:txBody>
          <a:bodyPr/>
          <a:lstStyle/>
          <a:p>
            <a:fld id="{E5F0B88C-C49B-4EB2-822F-740654588B07}" type="datetimeFigureOut">
              <a:rPr lang="en-SG" smtClean="0"/>
              <a:t>18/3/2025</a:t>
            </a:fld>
            <a:endParaRPr lang="en-SG"/>
          </a:p>
        </p:txBody>
      </p:sp>
      <p:sp>
        <p:nvSpPr>
          <p:cNvPr id="5" name="Footer Placeholder 4">
            <a:extLst>
              <a:ext uri="{FF2B5EF4-FFF2-40B4-BE49-F238E27FC236}">
                <a16:creationId xmlns:a16="http://schemas.microsoft.com/office/drawing/2014/main" id="{E975D1AE-CDC3-8B39-5B7A-ADE7796164E3}"/>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C3B69829-B1A6-D2CA-06F0-E1FBF5268E34}"/>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269716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C0C47-E523-AD22-D330-60479124F8E6}"/>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92E12672-A1CC-BCA5-8F4E-8BA8D41477F2}"/>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D0BA804C-3904-BFE4-0549-A1F346ABAE3A}"/>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9E85C310-BFD1-7016-CFA5-9845472C78A9}"/>
              </a:ext>
            </a:extLst>
          </p:cNvPr>
          <p:cNvSpPr>
            <a:spLocks noGrp="1"/>
          </p:cNvSpPr>
          <p:nvPr>
            <p:ph type="dt" sz="half" idx="10"/>
          </p:nvPr>
        </p:nvSpPr>
        <p:spPr/>
        <p:txBody>
          <a:bodyPr/>
          <a:lstStyle/>
          <a:p>
            <a:fld id="{E5F0B88C-C49B-4EB2-822F-740654588B07}" type="datetimeFigureOut">
              <a:rPr lang="en-SG" smtClean="0"/>
              <a:t>18/3/2025</a:t>
            </a:fld>
            <a:endParaRPr lang="en-SG"/>
          </a:p>
        </p:txBody>
      </p:sp>
      <p:sp>
        <p:nvSpPr>
          <p:cNvPr id="6" name="Footer Placeholder 5">
            <a:extLst>
              <a:ext uri="{FF2B5EF4-FFF2-40B4-BE49-F238E27FC236}">
                <a16:creationId xmlns:a16="http://schemas.microsoft.com/office/drawing/2014/main" id="{10E067EB-0032-D2DB-94BD-38073B16223F}"/>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65F43E0A-2070-DE58-EB7F-9E6B10387EF2}"/>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2620728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7C21E-544F-E78A-A016-FD91C6A96EB0}"/>
              </a:ext>
            </a:extLst>
          </p:cNvPr>
          <p:cNvSpPr>
            <a:spLocks noGrp="1"/>
          </p:cNvSpPr>
          <p:nvPr>
            <p:ph type="title"/>
          </p:nvPr>
        </p:nvSpPr>
        <p:spPr>
          <a:xfrm>
            <a:off x="629841" y="273844"/>
            <a:ext cx="7886700" cy="994172"/>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6555BFFE-ABA6-55E3-99EC-2B226674C8C4}"/>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FABB37C-991D-D5A8-6891-127E4BB2213A}"/>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608963E6-B77A-BFA3-C517-337757493AB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F5CADBB-3ECD-079D-2C81-47D1EF68238E}"/>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13A96B78-A02D-B1D2-2BAD-944B57D78B91}"/>
              </a:ext>
            </a:extLst>
          </p:cNvPr>
          <p:cNvSpPr>
            <a:spLocks noGrp="1"/>
          </p:cNvSpPr>
          <p:nvPr>
            <p:ph type="dt" sz="half" idx="10"/>
          </p:nvPr>
        </p:nvSpPr>
        <p:spPr/>
        <p:txBody>
          <a:bodyPr/>
          <a:lstStyle/>
          <a:p>
            <a:fld id="{E5F0B88C-C49B-4EB2-822F-740654588B07}" type="datetimeFigureOut">
              <a:rPr lang="en-SG" smtClean="0"/>
              <a:t>18/3/2025</a:t>
            </a:fld>
            <a:endParaRPr lang="en-SG"/>
          </a:p>
        </p:txBody>
      </p:sp>
      <p:sp>
        <p:nvSpPr>
          <p:cNvPr id="8" name="Footer Placeholder 7">
            <a:extLst>
              <a:ext uri="{FF2B5EF4-FFF2-40B4-BE49-F238E27FC236}">
                <a16:creationId xmlns:a16="http://schemas.microsoft.com/office/drawing/2014/main" id="{65386A77-BDA0-8DBA-C12C-2DFF38F4A49B}"/>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9ECCD02A-9678-7872-C8B6-C064A77BE92A}"/>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1211422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5DBE-CCDC-2E7A-6C1D-02CA5F6278EA}"/>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BA3B92B3-682B-1CC6-9E19-7B6F622730E1}"/>
              </a:ext>
            </a:extLst>
          </p:cNvPr>
          <p:cNvSpPr>
            <a:spLocks noGrp="1"/>
          </p:cNvSpPr>
          <p:nvPr>
            <p:ph type="dt" sz="half" idx="10"/>
          </p:nvPr>
        </p:nvSpPr>
        <p:spPr/>
        <p:txBody>
          <a:bodyPr/>
          <a:lstStyle/>
          <a:p>
            <a:fld id="{E5F0B88C-C49B-4EB2-822F-740654588B07}" type="datetimeFigureOut">
              <a:rPr lang="en-SG" smtClean="0"/>
              <a:t>18/3/2025</a:t>
            </a:fld>
            <a:endParaRPr lang="en-SG"/>
          </a:p>
        </p:txBody>
      </p:sp>
      <p:sp>
        <p:nvSpPr>
          <p:cNvPr id="4" name="Footer Placeholder 3">
            <a:extLst>
              <a:ext uri="{FF2B5EF4-FFF2-40B4-BE49-F238E27FC236}">
                <a16:creationId xmlns:a16="http://schemas.microsoft.com/office/drawing/2014/main" id="{C45760DF-B21E-CCB0-03C7-EB5E62589AB9}"/>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6088A4E4-EE3E-A7E7-7DFA-5DD8E94076EE}"/>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4512506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83EB23-C56F-E963-23F3-3FBD11B94FD2}"/>
              </a:ext>
            </a:extLst>
          </p:cNvPr>
          <p:cNvSpPr>
            <a:spLocks noGrp="1"/>
          </p:cNvSpPr>
          <p:nvPr>
            <p:ph type="dt" sz="half" idx="10"/>
          </p:nvPr>
        </p:nvSpPr>
        <p:spPr/>
        <p:txBody>
          <a:bodyPr/>
          <a:lstStyle/>
          <a:p>
            <a:fld id="{E5F0B88C-C49B-4EB2-822F-740654588B07}" type="datetimeFigureOut">
              <a:rPr lang="en-SG" smtClean="0"/>
              <a:t>18/3/2025</a:t>
            </a:fld>
            <a:endParaRPr lang="en-SG"/>
          </a:p>
        </p:txBody>
      </p:sp>
      <p:sp>
        <p:nvSpPr>
          <p:cNvPr id="3" name="Footer Placeholder 2">
            <a:extLst>
              <a:ext uri="{FF2B5EF4-FFF2-40B4-BE49-F238E27FC236}">
                <a16:creationId xmlns:a16="http://schemas.microsoft.com/office/drawing/2014/main" id="{2334248B-DDEE-EA46-3733-6382AB104A67}"/>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22B3D49D-9F21-C85F-B59F-8A186533B9C7}"/>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39118713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84AE8-19B6-6755-AC3B-AD0ECA2161D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725A3133-66C9-B563-2054-39ADE733574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F3C75355-D5B9-E3AA-81FC-0A411242E4F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5CD1DB-3A0E-842A-430A-3D63977C3027}"/>
              </a:ext>
            </a:extLst>
          </p:cNvPr>
          <p:cNvSpPr>
            <a:spLocks noGrp="1"/>
          </p:cNvSpPr>
          <p:nvPr>
            <p:ph type="dt" sz="half" idx="10"/>
          </p:nvPr>
        </p:nvSpPr>
        <p:spPr/>
        <p:txBody>
          <a:bodyPr/>
          <a:lstStyle/>
          <a:p>
            <a:fld id="{E5F0B88C-C49B-4EB2-822F-740654588B07}" type="datetimeFigureOut">
              <a:rPr lang="en-SG" smtClean="0"/>
              <a:t>18/3/2025</a:t>
            </a:fld>
            <a:endParaRPr lang="en-SG"/>
          </a:p>
        </p:txBody>
      </p:sp>
      <p:sp>
        <p:nvSpPr>
          <p:cNvPr id="6" name="Footer Placeholder 5">
            <a:extLst>
              <a:ext uri="{FF2B5EF4-FFF2-40B4-BE49-F238E27FC236}">
                <a16:creationId xmlns:a16="http://schemas.microsoft.com/office/drawing/2014/main" id="{8ACF8BA7-9C40-BA85-3D57-F2D0B7A87477}"/>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50860ECB-D22F-217F-7991-A07867EE9C7B}"/>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35468941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007BD-E0C7-229A-72EA-EE31C3CABBA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065B7B0D-89C1-899F-DCE4-2FBB72105949}"/>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SG"/>
          </a:p>
        </p:txBody>
      </p:sp>
      <p:sp>
        <p:nvSpPr>
          <p:cNvPr id="4" name="Text Placeholder 3">
            <a:extLst>
              <a:ext uri="{FF2B5EF4-FFF2-40B4-BE49-F238E27FC236}">
                <a16:creationId xmlns:a16="http://schemas.microsoft.com/office/drawing/2014/main" id="{6C3A0B59-9B26-BAFC-02EE-C7223A407A4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4884703-93AC-7508-E440-49843A22F71B}"/>
              </a:ext>
            </a:extLst>
          </p:cNvPr>
          <p:cNvSpPr>
            <a:spLocks noGrp="1"/>
          </p:cNvSpPr>
          <p:nvPr>
            <p:ph type="dt" sz="half" idx="10"/>
          </p:nvPr>
        </p:nvSpPr>
        <p:spPr/>
        <p:txBody>
          <a:bodyPr/>
          <a:lstStyle/>
          <a:p>
            <a:fld id="{E5F0B88C-C49B-4EB2-822F-740654588B07}" type="datetimeFigureOut">
              <a:rPr lang="en-SG" smtClean="0"/>
              <a:t>18/3/2025</a:t>
            </a:fld>
            <a:endParaRPr lang="en-SG"/>
          </a:p>
        </p:txBody>
      </p:sp>
      <p:sp>
        <p:nvSpPr>
          <p:cNvPr id="6" name="Footer Placeholder 5">
            <a:extLst>
              <a:ext uri="{FF2B5EF4-FFF2-40B4-BE49-F238E27FC236}">
                <a16:creationId xmlns:a16="http://schemas.microsoft.com/office/drawing/2014/main" id="{3255AC61-8389-BE3A-B139-A3A25B75F13C}"/>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7CC03CFB-B09F-71D1-B5A4-42AE46B854FE}"/>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2620037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2F57B-C360-B2D4-FF8B-E9D5A2C2B230}"/>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CB540CDD-B7BD-9E92-4110-EEFB28389B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A121477-4B5D-AE71-8F48-D136D4F7589F}"/>
              </a:ext>
            </a:extLst>
          </p:cNvPr>
          <p:cNvSpPr>
            <a:spLocks noGrp="1"/>
          </p:cNvSpPr>
          <p:nvPr>
            <p:ph type="dt" sz="half" idx="10"/>
          </p:nvPr>
        </p:nvSpPr>
        <p:spPr/>
        <p:txBody>
          <a:bodyPr/>
          <a:lstStyle/>
          <a:p>
            <a:fld id="{E5F0B88C-C49B-4EB2-822F-740654588B07}" type="datetimeFigureOut">
              <a:rPr lang="en-SG" smtClean="0"/>
              <a:t>18/3/2025</a:t>
            </a:fld>
            <a:endParaRPr lang="en-SG"/>
          </a:p>
        </p:txBody>
      </p:sp>
      <p:sp>
        <p:nvSpPr>
          <p:cNvPr id="5" name="Footer Placeholder 4">
            <a:extLst>
              <a:ext uri="{FF2B5EF4-FFF2-40B4-BE49-F238E27FC236}">
                <a16:creationId xmlns:a16="http://schemas.microsoft.com/office/drawing/2014/main" id="{39792BEF-B025-8099-A4A8-4B5E60EDB6A8}"/>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2B7BD71D-C96B-C076-97E7-F74A800DB7B4}"/>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656200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E83212-32F1-6F90-2A25-72B7B4245583}"/>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FFC25BC8-C182-18FC-F753-E14268BF52DE}"/>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8E0E563-A3FE-6876-86B9-01CA4444B1F1}"/>
              </a:ext>
            </a:extLst>
          </p:cNvPr>
          <p:cNvSpPr>
            <a:spLocks noGrp="1"/>
          </p:cNvSpPr>
          <p:nvPr>
            <p:ph type="dt" sz="half" idx="10"/>
          </p:nvPr>
        </p:nvSpPr>
        <p:spPr/>
        <p:txBody>
          <a:bodyPr/>
          <a:lstStyle/>
          <a:p>
            <a:fld id="{E5F0B88C-C49B-4EB2-822F-740654588B07}" type="datetimeFigureOut">
              <a:rPr lang="en-SG" smtClean="0"/>
              <a:t>18/3/2025</a:t>
            </a:fld>
            <a:endParaRPr lang="en-SG"/>
          </a:p>
        </p:txBody>
      </p:sp>
      <p:sp>
        <p:nvSpPr>
          <p:cNvPr id="5" name="Footer Placeholder 4">
            <a:extLst>
              <a:ext uri="{FF2B5EF4-FFF2-40B4-BE49-F238E27FC236}">
                <a16:creationId xmlns:a16="http://schemas.microsoft.com/office/drawing/2014/main" id="{9C316425-BA3F-A7CD-6E47-B6AAE5BA5FBF}"/>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7DCE325E-8CB8-95A5-564D-A780F5443E57}"/>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3329578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1"/>
        <p:cNvGrpSpPr/>
        <p:nvPr/>
      </p:nvGrpSpPr>
      <p:grpSpPr>
        <a:xfrm>
          <a:off x="0" y="0"/>
          <a:ext cx="0" cy="0"/>
          <a:chOff x="0" y="0"/>
          <a:chExt cx="0" cy="0"/>
        </a:xfrm>
      </p:grpSpPr>
      <p:grpSp>
        <p:nvGrpSpPr>
          <p:cNvPr id="392" name="Google Shape;392;p8"/>
          <p:cNvGrpSpPr/>
          <p:nvPr/>
        </p:nvGrpSpPr>
        <p:grpSpPr>
          <a:xfrm rot="-2700000">
            <a:off x="-559037" y="386780"/>
            <a:ext cx="2789660" cy="806012"/>
            <a:chOff x="4314275" y="3002400"/>
            <a:chExt cx="1825625" cy="527475"/>
          </a:xfrm>
        </p:grpSpPr>
        <p:sp>
          <p:nvSpPr>
            <p:cNvPr id="393" name="Google Shape;393;p8"/>
            <p:cNvSpPr/>
            <p:nvPr/>
          </p:nvSpPr>
          <p:spPr>
            <a:xfrm>
              <a:off x="5996650" y="3489625"/>
              <a:ext cx="35350" cy="26475"/>
            </a:xfrm>
            <a:custGeom>
              <a:avLst/>
              <a:gdLst/>
              <a:ahLst/>
              <a:cxnLst/>
              <a:rect l="l" t="t" r="r" b="b"/>
              <a:pathLst>
                <a:path w="1414" h="1059" extrusionOk="0">
                  <a:moveTo>
                    <a:pt x="1413" y="753"/>
                  </a:moveTo>
                  <a:lnTo>
                    <a:pt x="1210" y="0"/>
                  </a:lnTo>
                  <a:cubicBezTo>
                    <a:pt x="1110" y="28"/>
                    <a:pt x="1010" y="52"/>
                    <a:pt x="908" y="78"/>
                  </a:cubicBezTo>
                  <a:lnTo>
                    <a:pt x="606" y="154"/>
                  </a:lnTo>
                  <a:cubicBezTo>
                    <a:pt x="581" y="162"/>
                    <a:pt x="555" y="168"/>
                    <a:pt x="531" y="173"/>
                  </a:cubicBezTo>
                  <a:lnTo>
                    <a:pt x="455" y="190"/>
                  </a:lnTo>
                  <a:lnTo>
                    <a:pt x="303" y="225"/>
                  </a:lnTo>
                  <a:cubicBezTo>
                    <a:pt x="201" y="248"/>
                    <a:pt x="101" y="272"/>
                    <a:pt x="0" y="294"/>
                  </a:cubicBezTo>
                  <a:lnTo>
                    <a:pt x="165" y="1058"/>
                  </a:lnTo>
                  <a:cubicBezTo>
                    <a:pt x="269" y="1035"/>
                    <a:pt x="373" y="1011"/>
                    <a:pt x="479" y="986"/>
                  </a:cubicBezTo>
                  <a:lnTo>
                    <a:pt x="636" y="950"/>
                  </a:lnTo>
                  <a:lnTo>
                    <a:pt x="714" y="932"/>
                  </a:lnTo>
                  <a:cubicBezTo>
                    <a:pt x="740" y="925"/>
                    <a:pt x="766" y="920"/>
                    <a:pt x="792" y="913"/>
                  </a:cubicBezTo>
                  <a:lnTo>
                    <a:pt x="1102" y="834"/>
                  </a:lnTo>
                  <a:cubicBezTo>
                    <a:pt x="1206" y="808"/>
                    <a:pt x="1310" y="783"/>
                    <a:pt x="1413"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6050700" y="3472725"/>
              <a:ext cx="36225" cy="28650"/>
            </a:xfrm>
            <a:custGeom>
              <a:avLst/>
              <a:gdLst/>
              <a:ahLst/>
              <a:cxnLst/>
              <a:rect l="l" t="t" r="r" b="b"/>
              <a:pathLst>
                <a:path w="1449" h="1146" extrusionOk="0">
                  <a:moveTo>
                    <a:pt x="1448" y="733"/>
                  </a:moveTo>
                  <a:lnTo>
                    <a:pt x="1181" y="0"/>
                  </a:lnTo>
                  <a:lnTo>
                    <a:pt x="1108" y="28"/>
                  </a:lnTo>
                  <a:lnTo>
                    <a:pt x="1035" y="54"/>
                  </a:lnTo>
                  <a:lnTo>
                    <a:pt x="887" y="106"/>
                  </a:lnTo>
                  <a:lnTo>
                    <a:pt x="594" y="209"/>
                  </a:lnTo>
                  <a:cubicBezTo>
                    <a:pt x="495" y="241"/>
                    <a:pt x="396" y="273"/>
                    <a:pt x="297" y="304"/>
                  </a:cubicBezTo>
                  <a:lnTo>
                    <a:pt x="148" y="353"/>
                  </a:lnTo>
                  <a:cubicBezTo>
                    <a:pt x="99" y="369"/>
                    <a:pt x="49" y="386"/>
                    <a:pt x="0" y="400"/>
                  </a:cubicBezTo>
                  <a:lnTo>
                    <a:pt x="233" y="1146"/>
                  </a:lnTo>
                  <a:cubicBezTo>
                    <a:pt x="285" y="1131"/>
                    <a:pt x="334" y="1113"/>
                    <a:pt x="386" y="1096"/>
                  </a:cubicBezTo>
                  <a:lnTo>
                    <a:pt x="538" y="1047"/>
                  </a:lnTo>
                  <a:cubicBezTo>
                    <a:pt x="640" y="1012"/>
                    <a:pt x="743" y="980"/>
                    <a:pt x="844" y="947"/>
                  </a:cubicBezTo>
                  <a:lnTo>
                    <a:pt x="1147" y="840"/>
                  </a:lnTo>
                  <a:lnTo>
                    <a:pt x="1298" y="787"/>
                  </a:lnTo>
                  <a:lnTo>
                    <a:pt x="1374" y="76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6103125" y="3451300"/>
              <a:ext cx="36775" cy="30575"/>
            </a:xfrm>
            <a:custGeom>
              <a:avLst/>
              <a:gdLst/>
              <a:ahLst/>
              <a:cxnLst/>
              <a:rect l="l" t="t" r="r" b="b"/>
              <a:pathLst>
                <a:path w="1471" h="1223" extrusionOk="0">
                  <a:moveTo>
                    <a:pt x="1470" y="707"/>
                  </a:moveTo>
                  <a:lnTo>
                    <a:pt x="1140" y="1"/>
                  </a:lnTo>
                  <a:cubicBezTo>
                    <a:pt x="1093" y="24"/>
                    <a:pt x="1046" y="45"/>
                    <a:pt x="997" y="66"/>
                  </a:cubicBezTo>
                  <a:lnTo>
                    <a:pt x="856" y="130"/>
                  </a:lnTo>
                  <a:lnTo>
                    <a:pt x="573" y="259"/>
                  </a:lnTo>
                  <a:lnTo>
                    <a:pt x="286" y="381"/>
                  </a:lnTo>
                  <a:lnTo>
                    <a:pt x="143" y="442"/>
                  </a:lnTo>
                  <a:lnTo>
                    <a:pt x="71" y="472"/>
                  </a:lnTo>
                  <a:cubicBezTo>
                    <a:pt x="48" y="483"/>
                    <a:pt x="23" y="492"/>
                    <a:pt x="0" y="500"/>
                  </a:cubicBezTo>
                  <a:lnTo>
                    <a:pt x="297" y="1223"/>
                  </a:lnTo>
                  <a:cubicBezTo>
                    <a:pt x="321" y="1212"/>
                    <a:pt x="346" y="1203"/>
                    <a:pt x="371" y="1193"/>
                  </a:cubicBezTo>
                  <a:lnTo>
                    <a:pt x="445" y="1161"/>
                  </a:lnTo>
                  <a:lnTo>
                    <a:pt x="591" y="1099"/>
                  </a:lnTo>
                  <a:lnTo>
                    <a:pt x="887" y="973"/>
                  </a:lnTo>
                  <a:lnTo>
                    <a:pt x="1180" y="841"/>
                  </a:lnTo>
                  <a:lnTo>
                    <a:pt x="1325" y="774"/>
                  </a:lnTo>
                  <a:cubicBezTo>
                    <a:pt x="1372" y="752"/>
                    <a:pt x="1422" y="731"/>
                    <a:pt x="1470" y="7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5828575" y="3508875"/>
              <a:ext cx="32525" cy="21000"/>
            </a:xfrm>
            <a:custGeom>
              <a:avLst/>
              <a:gdLst/>
              <a:ahLst/>
              <a:cxnLst/>
              <a:rect l="l" t="t" r="r" b="b"/>
              <a:pathLst>
                <a:path w="1301" h="840" extrusionOk="0">
                  <a:moveTo>
                    <a:pt x="1286" y="840"/>
                  </a:moveTo>
                  <a:lnTo>
                    <a:pt x="1301" y="59"/>
                  </a:lnTo>
                  <a:lnTo>
                    <a:pt x="990" y="51"/>
                  </a:lnTo>
                  <a:lnTo>
                    <a:pt x="679" y="38"/>
                  </a:lnTo>
                  <a:cubicBezTo>
                    <a:pt x="575" y="34"/>
                    <a:pt x="472" y="28"/>
                    <a:pt x="369" y="21"/>
                  </a:cubicBezTo>
                  <a:cubicBezTo>
                    <a:pt x="266" y="14"/>
                    <a:pt x="162" y="9"/>
                    <a:pt x="60" y="1"/>
                  </a:cubicBezTo>
                  <a:lnTo>
                    <a:pt x="0" y="778"/>
                  </a:lnTo>
                  <a:cubicBezTo>
                    <a:pt x="108" y="788"/>
                    <a:pt x="214" y="793"/>
                    <a:pt x="322" y="800"/>
                  </a:cubicBezTo>
                  <a:cubicBezTo>
                    <a:pt x="429" y="808"/>
                    <a:pt x="536" y="815"/>
                    <a:pt x="644" y="819"/>
                  </a:cubicBezTo>
                  <a:lnTo>
                    <a:pt x="966" y="83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a:off x="5885750" y="3508675"/>
              <a:ext cx="32625" cy="21125"/>
            </a:xfrm>
            <a:custGeom>
              <a:avLst/>
              <a:gdLst/>
              <a:ahLst/>
              <a:cxnLst/>
              <a:rect l="l" t="t" r="r" b="b"/>
              <a:pathLst>
                <a:path w="1305" h="845" extrusionOk="0">
                  <a:moveTo>
                    <a:pt x="1305" y="779"/>
                  </a:moveTo>
                  <a:lnTo>
                    <a:pt x="1243" y="0"/>
                  </a:lnTo>
                  <a:cubicBezTo>
                    <a:pt x="830" y="32"/>
                    <a:pt x="415" y="52"/>
                    <a:pt x="1" y="64"/>
                  </a:cubicBezTo>
                  <a:lnTo>
                    <a:pt x="20" y="845"/>
                  </a:lnTo>
                  <a:cubicBezTo>
                    <a:pt x="450" y="833"/>
                    <a:pt x="878" y="811"/>
                    <a:pt x="1305" y="7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5941225" y="3501750"/>
              <a:ext cx="34125" cy="23975"/>
            </a:xfrm>
            <a:custGeom>
              <a:avLst/>
              <a:gdLst/>
              <a:ahLst/>
              <a:cxnLst/>
              <a:rect l="l" t="t" r="r" b="b"/>
              <a:pathLst>
                <a:path w="1365" h="959" extrusionOk="0">
                  <a:moveTo>
                    <a:pt x="1365" y="770"/>
                  </a:moveTo>
                  <a:lnTo>
                    <a:pt x="1231" y="0"/>
                  </a:lnTo>
                  <a:cubicBezTo>
                    <a:pt x="1130" y="19"/>
                    <a:pt x="1027" y="34"/>
                    <a:pt x="924" y="50"/>
                  </a:cubicBezTo>
                  <a:lnTo>
                    <a:pt x="617" y="99"/>
                  </a:lnTo>
                  <a:cubicBezTo>
                    <a:pt x="591" y="102"/>
                    <a:pt x="567" y="107"/>
                    <a:pt x="541" y="111"/>
                  </a:cubicBezTo>
                  <a:lnTo>
                    <a:pt x="464" y="121"/>
                  </a:lnTo>
                  <a:lnTo>
                    <a:pt x="309" y="142"/>
                  </a:lnTo>
                  <a:cubicBezTo>
                    <a:pt x="206" y="154"/>
                    <a:pt x="104" y="171"/>
                    <a:pt x="1" y="183"/>
                  </a:cubicBezTo>
                  <a:lnTo>
                    <a:pt x="94" y="958"/>
                  </a:lnTo>
                  <a:cubicBezTo>
                    <a:pt x="201" y="945"/>
                    <a:pt x="307" y="930"/>
                    <a:pt x="413" y="917"/>
                  </a:cubicBezTo>
                  <a:lnTo>
                    <a:pt x="572" y="896"/>
                  </a:lnTo>
                  <a:lnTo>
                    <a:pt x="651" y="885"/>
                  </a:lnTo>
                  <a:cubicBezTo>
                    <a:pt x="678" y="881"/>
                    <a:pt x="705" y="878"/>
                    <a:pt x="731" y="874"/>
                  </a:cubicBezTo>
                  <a:lnTo>
                    <a:pt x="1048" y="824"/>
                  </a:lnTo>
                  <a:cubicBezTo>
                    <a:pt x="1153" y="803"/>
                    <a:pt x="1261" y="789"/>
                    <a:pt x="1365" y="7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5661000" y="3468850"/>
              <a:ext cx="36650" cy="30075"/>
            </a:xfrm>
            <a:custGeom>
              <a:avLst/>
              <a:gdLst/>
              <a:ahLst/>
              <a:cxnLst/>
              <a:rect l="l" t="t" r="r" b="b"/>
              <a:pathLst>
                <a:path w="1466" h="1203" extrusionOk="0">
                  <a:moveTo>
                    <a:pt x="1193" y="1203"/>
                  </a:moveTo>
                  <a:lnTo>
                    <a:pt x="1465" y="472"/>
                  </a:lnTo>
                  <a:lnTo>
                    <a:pt x="1177" y="361"/>
                  </a:lnTo>
                  <a:cubicBezTo>
                    <a:pt x="1128" y="343"/>
                    <a:pt x="1080" y="323"/>
                    <a:pt x="1033" y="303"/>
                  </a:cubicBezTo>
                  <a:lnTo>
                    <a:pt x="890" y="245"/>
                  </a:lnTo>
                  <a:lnTo>
                    <a:pt x="747" y="187"/>
                  </a:lnTo>
                  <a:cubicBezTo>
                    <a:pt x="700" y="167"/>
                    <a:pt x="653" y="145"/>
                    <a:pt x="605" y="125"/>
                  </a:cubicBezTo>
                  <a:lnTo>
                    <a:pt x="465" y="63"/>
                  </a:lnTo>
                  <a:lnTo>
                    <a:pt x="394" y="32"/>
                  </a:lnTo>
                  <a:lnTo>
                    <a:pt x="324" y="0"/>
                  </a:lnTo>
                  <a:lnTo>
                    <a:pt x="0" y="711"/>
                  </a:lnTo>
                  <a:cubicBezTo>
                    <a:pt x="24" y="723"/>
                    <a:pt x="49" y="733"/>
                    <a:pt x="74" y="745"/>
                  </a:cubicBezTo>
                  <a:lnTo>
                    <a:pt x="148" y="777"/>
                  </a:lnTo>
                  <a:lnTo>
                    <a:pt x="297" y="843"/>
                  </a:lnTo>
                  <a:cubicBezTo>
                    <a:pt x="346" y="864"/>
                    <a:pt x="396" y="886"/>
                    <a:pt x="445" y="907"/>
                  </a:cubicBezTo>
                  <a:lnTo>
                    <a:pt x="595" y="969"/>
                  </a:lnTo>
                  <a:lnTo>
                    <a:pt x="745" y="1030"/>
                  </a:lnTo>
                  <a:cubicBezTo>
                    <a:pt x="794" y="1051"/>
                    <a:pt x="844" y="1072"/>
                    <a:pt x="893"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5715050" y="3488500"/>
              <a:ext cx="35650" cy="27175"/>
            </a:xfrm>
            <a:custGeom>
              <a:avLst/>
              <a:gdLst/>
              <a:ahLst/>
              <a:cxnLst/>
              <a:rect l="l" t="t" r="r" b="b"/>
              <a:pathLst>
                <a:path w="1426" h="1087" extrusionOk="0">
                  <a:moveTo>
                    <a:pt x="1244" y="1086"/>
                  </a:moveTo>
                  <a:lnTo>
                    <a:pt x="1425" y="326"/>
                  </a:lnTo>
                  <a:lnTo>
                    <a:pt x="1349" y="309"/>
                  </a:lnTo>
                  <a:lnTo>
                    <a:pt x="1274" y="290"/>
                  </a:lnTo>
                  <a:lnTo>
                    <a:pt x="1124" y="251"/>
                  </a:lnTo>
                  <a:lnTo>
                    <a:pt x="974" y="214"/>
                  </a:lnTo>
                  <a:cubicBezTo>
                    <a:pt x="925" y="201"/>
                    <a:pt x="875" y="187"/>
                    <a:pt x="824" y="173"/>
                  </a:cubicBezTo>
                  <a:cubicBezTo>
                    <a:pt x="725" y="146"/>
                    <a:pt x="625" y="119"/>
                    <a:pt x="527" y="90"/>
                  </a:cubicBezTo>
                  <a:lnTo>
                    <a:pt x="231" y="0"/>
                  </a:lnTo>
                  <a:lnTo>
                    <a:pt x="1" y="746"/>
                  </a:lnTo>
                  <a:lnTo>
                    <a:pt x="309" y="840"/>
                  </a:lnTo>
                  <a:cubicBezTo>
                    <a:pt x="412" y="870"/>
                    <a:pt x="516" y="897"/>
                    <a:pt x="620" y="927"/>
                  </a:cubicBezTo>
                  <a:cubicBezTo>
                    <a:pt x="672" y="942"/>
                    <a:pt x="723" y="957"/>
                    <a:pt x="775" y="970"/>
                  </a:cubicBezTo>
                  <a:lnTo>
                    <a:pt x="932" y="1009"/>
                  </a:lnTo>
                  <a:lnTo>
                    <a:pt x="1088" y="1048"/>
                  </a:lnTo>
                  <a:lnTo>
                    <a:pt x="1166" y="106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8"/>
            <p:cNvSpPr/>
            <p:nvPr/>
          </p:nvSpPr>
          <p:spPr>
            <a:xfrm>
              <a:off x="5770975" y="3501725"/>
              <a:ext cx="34200" cy="24050"/>
            </a:xfrm>
            <a:custGeom>
              <a:avLst/>
              <a:gdLst/>
              <a:ahLst/>
              <a:cxnLst/>
              <a:rect l="l" t="t" r="r" b="b"/>
              <a:pathLst>
                <a:path w="1368" h="962" extrusionOk="0">
                  <a:moveTo>
                    <a:pt x="1273" y="961"/>
                  </a:moveTo>
                  <a:lnTo>
                    <a:pt x="1367" y="188"/>
                  </a:lnTo>
                  <a:lnTo>
                    <a:pt x="1214" y="169"/>
                  </a:lnTo>
                  <a:cubicBezTo>
                    <a:pt x="1163" y="163"/>
                    <a:pt x="1111" y="154"/>
                    <a:pt x="1060" y="148"/>
                  </a:cubicBezTo>
                  <a:cubicBezTo>
                    <a:pt x="958" y="134"/>
                    <a:pt x="856" y="120"/>
                    <a:pt x="753" y="104"/>
                  </a:cubicBezTo>
                  <a:cubicBezTo>
                    <a:pt x="549" y="70"/>
                    <a:pt x="345" y="39"/>
                    <a:pt x="142" y="0"/>
                  </a:cubicBezTo>
                  <a:lnTo>
                    <a:pt x="0" y="768"/>
                  </a:lnTo>
                  <a:cubicBezTo>
                    <a:pt x="211" y="809"/>
                    <a:pt x="423" y="842"/>
                    <a:pt x="635" y="876"/>
                  </a:cubicBezTo>
                  <a:cubicBezTo>
                    <a:pt x="742" y="892"/>
                    <a:pt x="847" y="905"/>
                    <a:pt x="954" y="922"/>
                  </a:cubicBezTo>
                  <a:cubicBezTo>
                    <a:pt x="1007" y="929"/>
                    <a:pt x="1060" y="937"/>
                    <a:pt x="1112" y="9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5523475" y="3369525"/>
              <a:ext cx="35550" cy="36550"/>
            </a:xfrm>
            <a:custGeom>
              <a:avLst/>
              <a:gdLst/>
              <a:ahLst/>
              <a:cxnLst/>
              <a:rect l="l" t="t" r="r" b="b"/>
              <a:pathLst>
                <a:path w="1422" h="1462" extrusionOk="0">
                  <a:moveTo>
                    <a:pt x="863" y="1462"/>
                  </a:moveTo>
                  <a:lnTo>
                    <a:pt x="1422" y="916"/>
                  </a:lnTo>
                  <a:lnTo>
                    <a:pt x="1211" y="692"/>
                  </a:lnTo>
                  <a:lnTo>
                    <a:pt x="1157" y="637"/>
                  </a:lnTo>
                  <a:lnTo>
                    <a:pt x="1131" y="609"/>
                  </a:lnTo>
                  <a:lnTo>
                    <a:pt x="1105" y="580"/>
                  </a:lnTo>
                  <a:lnTo>
                    <a:pt x="1004" y="465"/>
                  </a:lnTo>
                  <a:lnTo>
                    <a:pt x="902" y="351"/>
                  </a:lnTo>
                  <a:lnTo>
                    <a:pt x="852" y="294"/>
                  </a:lnTo>
                  <a:lnTo>
                    <a:pt x="802" y="235"/>
                  </a:lnTo>
                  <a:lnTo>
                    <a:pt x="604" y="0"/>
                  </a:lnTo>
                  <a:lnTo>
                    <a:pt x="0" y="495"/>
                  </a:lnTo>
                  <a:lnTo>
                    <a:pt x="209" y="743"/>
                  </a:lnTo>
                  <a:lnTo>
                    <a:pt x="261" y="805"/>
                  </a:lnTo>
                  <a:lnTo>
                    <a:pt x="314" y="865"/>
                  </a:lnTo>
                  <a:lnTo>
                    <a:pt x="422" y="986"/>
                  </a:lnTo>
                  <a:lnTo>
                    <a:pt x="529" y="1108"/>
                  </a:lnTo>
                  <a:lnTo>
                    <a:pt x="556" y="1137"/>
                  </a:lnTo>
                  <a:lnTo>
                    <a:pt x="584" y="1167"/>
                  </a:lnTo>
                  <a:lnTo>
                    <a:pt x="640" y="122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5563675" y="3409225"/>
              <a:ext cx="36725" cy="35025"/>
            </a:xfrm>
            <a:custGeom>
              <a:avLst/>
              <a:gdLst/>
              <a:ahLst/>
              <a:cxnLst/>
              <a:rect l="l" t="t" r="r" b="b"/>
              <a:pathLst>
                <a:path w="1469" h="1401" extrusionOk="0">
                  <a:moveTo>
                    <a:pt x="1004" y="1400"/>
                  </a:moveTo>
                  <a:lnTo>
                    <a:pt x="1468" y="772"/>
                  </a:lnTo>
                  <a:cubicBezTo>
                    <a:pt x="1385" y="714"/>
                    <a:pt x="1306" y="651"/>
                    <a:pt x="1225" y="588"/>
                  </a:cubicBezTo>
                  <a:lnTo>
                    <a:pt x="1104" y="494"/>
                  </a:lnTo>
                  <a:cubicBezTo>
                    <a:pt x="1084" y="479"/>
                    <a:pt x="1063" y="463"/>
                    <a:pt x="1043" y="448"/>
                  </a:cubicBezTo>
                  <a:lnTo>
                    <a:pt x="985" y="398"/>
                  </a:lnTo>
                  <a:lnTo>
                    <a:pt x="750" y="203"/>
                  </a:lnTo>
                  <a:cubicBezTo>
                    <a:pt x="730" y="187"/>
                    <a:pt x="710" y="169"/>
                    <a:pt x="691" y="153"/>
                  </a:cubicBezTo>
                  <a:lnTo>
                    <a:pt x="634" y="102"/>
                  </a:lnTo>
                  <a:lnTo>
                    <a:pt x="520" y="1"/>
                  </a:lnTo>
                  <a:lnTo>
                    <a:pt x="0" y="584"/>
                  </a:lnTo>
                  <a:lnTo>
                    <a:pt x="121" y="691"/>
                  </a:lnTo>
                  <a:lnTo>
                    <a:pt x="182" y="744"/>
                  </a:lnTo>
                  <a:cubicBezTo>
                    <a:pt x="203" y="762"/>
                    <a:pt x="223" y="781"/>
                    <a:pt x="244" y="797"/>
                  </a:cubicBezTo>
                  <a:lnTo>
                    <a:pt x="494" y="1005"/>
                  </a:lnTo>
                  <a:lnTo>
                    <a:pt x="556" y="1057"/>
                  </a:lnTo>
                  <a:cubicBezTo>
                    <a:pt x="577" y="1073"/>
                    <a:pt x="599" y="1090"/>
                    <a:pt x="620" y="1106"/>
                  </a:cubicBezTo>
                  <a:lnTo>
                    <a:pt x="747" y="1205"/>
                  </a:lnTo>
                  <a:cubicBezTo>
                    <a:pt x="832" y="1270"/>
                    <a:pt x="916" y="1337"/>
                    <a:pt x="1004" y="1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5609825" y="3442250"/>
              <a:ext cx="37050" cy="32775"/>
            </a:xfrm>
            <a:custGeom>
              <a:avLst/>
              <a:gdLst/>
              <a:ahLst/>
              <a:cxnLst/>
              <a:rect l="l" t="t" r="r" b="b"/>
              <a:pathLst>
                <a:path w="1482" h="1311" extrusionOk="0">
                  <a:moveTo>
                    <a:pt x="1113" y="1310"/>
                  </a:moveTo>
                  <a:lnTo>
                    <a:pt x="1482" y="622"/>
                  </a:lnTo>
                  <a:lnTo>
                    <a:pt x="1346" y="549"/>
                  </a:lnTo>
                  <a:cubicBezTo>
                    <a:pt x="1325" y="537"/>
                    <a:pt x="1301" y="526"/>
                    <a:pt x="1279" y="512"/>
                  </a:cubicBezTo>
                  <a:lnTo>
                    <a:pt x="1212" y="475"/>
                  </a:lnTo>
                  <a:lnTo>
                    <a:pt x="946" y="323"/>
                  </a:lnTo>
                  <a:cubicBezTo>
                    <a:pt x="857" y="271"/>
                    <a:pt x="770" y="216"/>
                    <a:pt x="682" y="164"/>
                  </a:cubicBezTo>
                  <a:cubicBezTo>
                    <a:pt x="638" y="137"/>
                    <a:pt x="594" y="112"/>
                    <a:pt x="551" y="82"/>
                  </a:cubicBezTo>
                  <a:lnTo>
                    <a:pt x="422" y="0"/>
                  </a:lnTo>
                  <a:lnTo>
                    <a:pt x="0" y="657"/>
                  </a:lnTo>
                  <a:lnTo>
                    <a:pt x="135" y="745"/>
                  </a:lnTo>
                  <a:cubicBezTo>
                    <a:pt x="181" y="773"/>
                    <a:pt x="228" y="800"/>
                    <a:pt x="274" y="829"/>
                  </a:cubicBezTo>
                  <a:cubicBezTo>
                    <a:pt x="367" y="885"/>
                    <a:pt x="457" y="940"/>
                    <a:pt x="551" y="996"/>
                  </a:cubicBezTo>
                  <a:lnTo>
                    <a:pt x="832" y="1155"/>
                  </a:lnTo>
                  <a:lnTo>
                    <a:pt x="903" y="1195"/>
                  </a:lnTo>
                  <a:cubicBezTo>
                    <a:pt x="926" y="1209"/>
                    <a:pt x="950" y="1222"/>
                    <a:pt x="974" y="12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5450300" y="3221950"/>
              <a:ext cx="26025" cy="35000"/>
            </a:xfrm>
            <a:custGeom>
              <a:avLst/>
              <a:gdLst/>
              <a:ahLst/>
              <a:cxnLst/>
              <a:rect l="l" t="t" r="r" b="b"/>
              <a:pathLst>
                <a:path w="1041" h="1400" extrusionOk="0">
                  <a:moveTo>
                    <a:pt x="289" y="1400"/>
                  </a:moveTo>
                  <a:lnTo>
                    <a:pt x="1041" y="1187"/>
                  </a:lnTo>
                  <a:lnTo>
                    <a:pt x="1018" y="1115"/>
                  </a:lnTo>
                  <a:lnTo>
                    <a:pt x="999" y="1041"/>
                  </a:lnTo>
                  <a:lnTo>
                    <a:pt x="961" y="894"/>
                  </a:lnTo>
                  <a:lnTo>
                    <a:pt x="923" y="746"/>
                  </a:lnTo>
                  <a:cubicBezTo>
                    <a:pt x="917" y="722"/>
                    <a:pt x="912" y="697"/>
                    <a:pt x="906" y="672"/>
                  </a:cubicBezTo>
                  <a:lnTo>
                    <a:pt x="890" y="598"/>
                  </a:lnTo>
                  <a:cubicBezTo>
                    <a:pt x="867" y="499"/>
                    <a:pt x="845" y="400"/>
                    <a:pt x="824" y="300"/>
                  </a:cubicBezTo>
                  <a:lnTo>
                    <a:pt x="770" y="0"/>
                  </a:lnTo>
                  <a:lnTo>
                    <a:pt x="1" y="134"/>
                  </a:lnTo>
                  <a:lnTo>
                    <a:pt x="59" y="453"/>
                  </a:lnTo>
                  <a:cubicBezTo>
                    <a:pt x="81" y="561"/>
                    <a:pt x="106" y="666"/>
                    <a:pt x="128" y="771"/>
                  </a:cubicBezTo>
                  <a:lnTo>
                    <a:pt x="145" y="850"/>
                  </a:lnTo>
                  <a:cubicBezTo>
                    <a:pt x="152" y="876"/>
                    <a:pt x="157" y="904"/>
                    <a:pt x="163" y="930"/>
                  </a:cubicBezTo>
                  <a:lnTo>
                    <a:pt x="204" y="1087"/>
                  </a:lnTo>
                  <a:lnTo>
                    <a:pt x="244" y="1245"/>
                  </a:lnTo>
                  <a:lnTo>
                    <a:pt x="265" y="132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5465525" y="3274625"/>
              <a:ext cx="30350" cy="36625"/>
            </a:xfrm>
            <a:custGeom>
              <a:avLst/>
              <a:gdLst/>
              <a:ahLst/>
              <a:cxnLst/>
              <a:rect l="l" t="t" r="r" b="b"/>
              <a:pathLst>
                <a:path w="1214" h="1465" extrusionOk="0">
                  <a:moveTo>
                    <a:pt x="511" y="1465"/>
                  </a:moveTo>
                  <a:lnTo>
                    <a:pt x="1214" y="1123"/>
                  </a:lnTo>
                  <a:cubicBezTo>
                    <a:pt x="1121" y="941"/>
                    <a:pt x="1043" y="754"/>
                    <a:pt x="959" y="568"/>
                  </a:cubicBezTo>
                  <a:lnTo>
                    <a:pt x="843" y="285"/>
                  </a:lnTo>
                  <a:lnTo>
                    <a:pt x="814" y="215"/>
                  </a:lnTo>
                  <a:cubicBezTo>
                    <a:pt x="809" y="204"/>
                    <a:pt x="803" y="191"/>
                    <a:pt x="799" y="180"/>
                  </a:cubicBezTo>
                  <a:lnTo>
                    <a:pt x="787" y="144"/>
                  </a:lnTo>
                  <a:lnTo>
                    <a:pt x="733" y="1"/>
                  </a:lnTo>
                  <a:lnTo>
                    <a:pt x="1" y="273"/>
                  </a:lnTo>
                  <a:lnTo>
                    <a:pt x="56" y="425"/>
                  </a:lnTo>
                  <a:lnTo>
                    <a:pt x="70" y="462"/>
                  </a:lnTo>
                  <a:cubicBezTo>
                    <a:pt x="76" y="476"/>
                    <a:pt x="81" y="487"/>
                    <a:pt x="86" y="501"/>
                  </a:cubicBezTo>
                  <a:lnTo>
                    <a:pt x="117" y="576"/>
                  </a:lnTo>
                  <a:lnTo>
                    <a:pt x="240" y="877"/>
                  </a:lnTo>
                  <a:cubicBezTo>
                    <a:pt x="330" y="1072"/>
                    <a:pt x="413" y="1272"/>
                    <a:pt x="511" y="14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5490250" y="3324050"/>
              <a:ext cx="33400" cy="37050"/>
            </a:xfrm>
            <a:custGeom>
              <a:avLst/>
              <a:gdLst/>
              <a:ahLst/>
              <a:cxnLst/>
              <a:rect l="l" t="t" r="r" b="b"/>
              <a:pathLst>
                <a:path w="1336" h="1482" extrusionOk="0">
                  <a:moveTo>
                    <a:pt x="698" y="1482"/>
                  </a:moveTo>
                  <a:lnTo>
                    <a:pt x="1336" y="1032"/>
                  </a:lnTo>
                  <a:lnTo>
                    <a:pt x="1162" y="780"/>
                  </a:lnTo>
                  <a:lnTo>
                    <a:pt x="995" y="524"/>
                  </a:lnTo>
                  <a:cubicBezTo>
                    <a:pt x="938" y="439"/>
                    <a:pt x="886" y="351"/>
                    <a:pt x="834" y="263"/>
                  </a:cubicBezTo>
                  <a:lnTo>
                    <a:pt x="755" y="132"/>
                  </a:lnTo>
                  <a:cubicBezTo>
                    <a:pt x="741" y="109"/>
                    <a:pt x="727" y="90"/>
                    <a:pt x="715" y="67"/>
                  </a:cubicBezTo>
                  <a:lnTo>
                    <a:pt x="678" y="0"/>
                  </a:lnTo>
                  <a:lnTo>
                    <a:pt x="1" y="391"/>
                  </a:lnTo>
                  <a:lnTo>
                    <a:pt x="41" y="461"/>
                  </a:lnTo>
                  <a:cubicBezTo>
                    <a:pt x="54" y="484"/>
                    <a:pt x="69" y="508"/>
                    <a:pt x="83" y="530"/>
                  </a:cubicBezTo>
                  <a:lnTo>
                    <a:pt x="167" y="669"/>
                  </a:lnTo>
                  <a:cubicBezTo>
                    <a:pt x="224" y="760"/>
                    <a:pt x="278" y="853"/>
                    <a:pt x="339" y="942"/>
                  </a:cubicBezTo>
                  <a:lnTo>
                    <a:pt x="516" y="12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5465000" y="3056050"/>
              <a:ext cx="32475" cy="36850"/>
            </a:xfrm>
            <a:custGeom>
              <a:avLst/>
              <a:gdLst/>
              <a:ahLst/>
              <a:cxnLst/>
              <a:rect l="l" t="t" r="r" b="b"/>
              <a:pathLst>
                <a:path w="1299" h="1474" extrusionOk="0">
                  <a:moveTo>
                    <a:pt x="1" y="1143"/>
                  </a:moveTo>
                  <a:lnTo>
                    <a:pt x="708" y="1473"/>
                  </a:lnTo>
                  <a:cubicBezTo>
                    <a:pt x="874" y="1115"/>
                    <a:pt x="1072" y="771"/>
                    <a:pt x="1298" y="452"/>
                  </a:cubicBezTo>
                  <a:lnTo>
                    <a:pt x="661" y="1"/>
                  </a:lnTo>
                  <a:cubicBezTo>
                    <a:pt x="407" y="362"/>
                    <a:pt x="187" y="744"/>
                    <a:pt x="1"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5448250" y="3108950"/>
              <a:ext cx="25925" cy="34775"/>
            </a:xfrm>
            <a:custGeom>
              <a:avLst/>
              <a:gdLst/>
              <a:ahLst/>
              <a:cxnLst/>
              <a:rect l="l" t="t" r="r" b="b"/>
              <a:pathLst>
                <a:path w="1037" h="1391" extrusionOk="0">
                  <a:moveTo>
                    <a:pt x="0" y="1283"/>
                  </a:moveTo>
                  <a:lnTo>
                    <a:pt x="774" y="1391"/>
                  </a:lnTo>
                  <a:cubicBezTo>
                    <a:pt x="786" y="1293"/>
                    <a:pt x="803" y="1197"/>
                    <a:pt x="821" y="1099"/>
                  </a:cubicBezTo>
                  <a:cubicBezTo>
                    <a:pt x="839" y="1002"/>
                    <a:pt x="858" y="905"/>
                    <a:pt x="880" y="809"/>
                  </a:cubicBezTo>
                  <a:cubicBezTo>
                    <a:pt x="925" y="616"/>
                    <a:pt x="977" y="424"/>
                    <a:pt x="1036" y="236"/>
                  </a:cubicBezTo>
                  <a:lnTo>
                    <a:pt x="292" y="1"/>
                  </a:lnTo>
                  <a:cubicBezTo>
                    <a:pt x="225" y="210"/>
                    <a:pt x="168" y="422"/>
                    <a:pt x="119" y="636"/>
                  </a:cubicBezTo>
                  <a:cubicBezTo>
                    <a:pt x="94" y="742"/>
                    <a:pt x="72" y="850"/>
                    <a:pt x="52" y="958"/>
                  </a:cubicBezTo>
                  <a:cubicBezTo>
                    <a:pt x="33" y="1067"/>
                    <a:pt x="15" y="1174"/>
                    <a:pt x="0" y="12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5446025" y="3166775"/>
              <a:ext cx="20475" cy="32500"/>
            </a:xfrm>
            <a:custGeom>
              <a:avLst/>
              <a:gdLst/>
              <a:ahLst/>
              <a:cxnLst/>
              <a:rect l="l" t="t" r="r" b="b"/>
              <a:pathLst>
                <a:path w="819" h="1300" extrusionOk="0">
                  <a:moveTo>
                    <a:pt x="40" y="1300"/>
                  </a:moveTo>
                  <a:lnTo>
                    <a:pt x="818" y="1235"/>
                  </a:lnTo>
                  <a:lnTo>
                    <a:pt x="797" y="932"/>
                  </a:lnTo>
                  <a:cubicBezTo>
                    <a:pt x="794" y="907"/>
                    <a:pt x="794" y="881"/>
                    <a:pt x="793" y="857"/>
                  </a:cubicBezTo>
                  <a:lnTo>
                    <a:pt x="791" y="781"/>
                  </a:lnTo>
                  <a:lnTo>
                    <a:pt x="786" y="630"/>
                  </a:lnTo>
                  <a:cubicBezTo>
                    <a:pt x="784" y="579"/>
                    <a:pt x="782" y="529"/>
                    <a:pt x="782" y="479"/>
                  </a:cubicBezTo>
                  <a:lnTo>
                    <a:pt x="783" y="328"/>
                  </a:lnTo>
                  <a:lnTo>
                    <a:pt x="785" y="177"/>
                  </a:lnTo>
                  <a:lnTo>
                    <a:pt x="785" y="102"/>
                  </a:lnTo>
                  <a:cubicBezTo>
                    <a:pt x="785" y="77"/>
                    <a:pt x="787" y="51"/>
                    <a:pt x="787" y="26"/>
                  </a:cubicBezTo>
                  <a:lnTo>
                    <a:pt x="6" y="0"/>
                  </a:lnTo>
                  <a:cubicBezTo>
                    <a:pt x="5" y="27"/>
                    <a:pt x="4" y="55"/>
                    <a:pt x="4" y="82"/>
                  </a:cubicBezTo>
                  <a:lnTo>
                    <a:pt x="4" y="165"/>
                  </a:lnTo>
                  <a:lnTo>
                    <a:pt x="2" y="327"/>
                  </a:lnTo>
                  <a:lnTo>
                    <a:pt x="1" y="489"/>
                  </a:lnTo>
                  <a:cubicBezTo>
                    <a:pt x="1" y="545"/>
                    <a:pt x="4" y="598"/>
                    <a:pt x="5" y="652"/>
                  </a:cubicBezTo>
                  <a:lnTo>
                    <a:pt x="10" y="815"/>
                  </a:lnTo>
                  <a:lnTo>
                    <a:pt x="12" y="897"/>
                  </a:lnTo>
                  <a:cubicBezTo>
                    <a:pt x="14" y="925"/>
                    <a:pt x="14" y="952"/>
                    <a:pt x="16" y="9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5603025" y="3010225"/>
              <a:ext cx="35475" cy="33700"/>
            </a:xfrm>
            <a:custGeom>
              <a:avLst/>
              <a:gdLst/>
              <a:ahLst/>
              <a:cxnLst/>
              <a:rect l="l" t="t" r="r" b="b"/>
              <a:pathLst>
                <a:path w="1419" h="1348" extrusionOk="0">
                  <a:moveTo>
                    <a:pt x="285" y="0"/>
                  </a:moveTo>
                  <a:lnTo>
                    <a:pt x="0" y="743"/>
                  </a:lnTo>
                  <a:cubicBezTo>
                    <a:pt x="339" y="891"/>
                    <a:pt x="649" y="1099"/>
                    <a:pt x="922" y="1348"/>
                  </a:cubicBezTo>
                  <a:lnTo>
                    <a:pt x="1418" y="740"/>
                  </a:lnTo>
                  <a:cubicBezTo>
                    <a:pt x="1082" y="437"/>
                    <a:pt x="701" y="181"/>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5550525" y="3002400"/>
              <a:ext cx="33750" cy="22250"/>
            </a:xfrm>
            <a:custGeom>
              <a:avLst/>
              <a:gdLst/>
              <a:ahLst/>
              <a:cxnLst/>
              <a:rect l="l" t="t" r="r" b="b"/>
              <a:pathLst>
                <a:path w="1350" h="890" extrusionOk="0">
                  <a:moveTo>
                    <a:pt x="0" y="109"/>
                  </a:moveTo>
                  <a:lnTo>
                    <a:pt x="159" y="889"/>
                  </a:lnTo>
                  <a:cubicBezTo>
                    <a:pt x="339" y="844"/>
                    <a:pt x="521" y="816"/>
                    <a:pt x="705" y="806"/>
                  </a:cubicBezTo>
                  <a:lnTo>
                    <a:pt x="775" y="802"/>
                  </a:lnTo>
                  <a:lnTo>
                    <a:pt x="844" y="801"/>
                  </a:lnTo>
                  <a:lnTo>
                    <a:pt x="879" y="800"/>
                  </a:lnTo>
                  <a:lnTo>
                    <a:pt x="913" y="800"/>
                  </a:lnTo>
                  <a:lnTo>
                    <a:pt x="983" y="801"/>
                  </a:lnTo>
                  <a:cubicBezTo>
                    <a:pt x="1006" y="801"/>
                    <a:pt x="1028" y="803"/>
                    <a:pt x="1052" y="805"/>
                  </a:cubicBezTo>
                  <a:cubicBezTo>
                    <a:pt x="1075" y="806"/>
                    <a:pt x="1098" y="806"/>
                    <a:pt x="1121" y="808"/>
                  </a:cubicBezTo>
                  <a:cubicBezTo>
                    <a:pt x="1166" y="812"/>
                    <a:pt x="1213" y="816"/>
                    <a:pt x="1259" y="822"/>
                  </a:cubicBezTo>
                  <a:lnTo>
                    <a:pt x="1350" y="30"/>
                  </a:lnTo>
                  <a:cubicBezTo>
                    <a:pt x="1293" y="22"/>
                    <a:pt x="1237" y="19"/>
                    <a:pt x="1181" y="13"/>
                  </a:cubicBezTo>
                  <a:cubicBezTo>
                    <a:pt x="1152" y="10"/>
                    <a:pt x="1125" y="9"/>
                    <a:pt x="1096" y="8"/>
                  </a:cubicBezTo>
                  <a:cubicBezTo>
                    <a:pt x="1067" y="6"/>
                    <a:pt x="1040" y="4"/>
                    <a:pt x="1011" y="4"/>
                  </a:cubicBezTo>
                  <a:lnTo>
                    <a:pt x="927" y="3"/>
                  </a:lnTo>
                  <a:lnTo>
                    <a:pt x="884" y="1"/>
                  </a:lnTo>
                  <a:lnTo>
                    <a:pt x="841" y="3"/>
                  </a:lnTo>
                  <a:lnTo>
                    <a:pt x="756" y="4"/>
                  </a:lnTo>
                  <a:cubicBezTo>
                    <a:pt x="728" y="5"/>
                    <a:pt x="700" y="6"/>
                    <a:pt x="672" y="8"/>
                  </a:cubicBezTo>
                  <a:cubicBezTo>
                    <a:pt x="445" y="20"/>
                    <a:pt x="220" y="54"/>
                    <a:pt x="0" y="1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5498775" y="3014925"/>
              <a:ext cx="35600" cy="34575"/>
            </a:xfrm>
            <a:custGeom>
              <a:avLst/>
              <a:gdLst/>
              <a:ahLst/>
              <a:cxnLst/>
              <a:rect l="l" t="t" r="r" b="b"/>
              <a:pathLst>
                <a:path w="1424" h="1383" extrusionOk="0">
                  <a:moveTo>
                    <a:pt x="0" y="825"/>
                  </a:moveTo>
                  <a:lnTo>
                    <a:pt x="547" y="1382"/>
                  </a:lnTo>
                  <a:cubicBezTo>
                    <a:pt x="677" y="1252"/>
                    <a:pt x="817" y="1129"/>
                    <a:pt x="962" y="1016"/>
                  </a:cubicBezTo>
                  <a:cubicBezTo>
                    <a:pt x="1108" y="903"/>
                    <a:pt x="1262" y="801"/>
                    <a:pt x="1424" y="711"/>
                  </a:cubicBezTo>
                  <a:lnTo>
                    <a:pt x="1078" y="1"/>
                  </a:lnTo>
                  <a:cubicBezTo>
                    <a:pt x="880" y="112"/>
                    <a:pt x="692" y="238"/>
                    <a:pt x="511" y="376"/>
                  </a:cubicBezTo>
                  <a:cubicBezTo>
                    <a:pt x="332" y="515"/>
                    <a:pt x="161" y="665"/>
                    <a:pt x="0" y="8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a:off x="5666475" y="3160225"/>
              <a:ext cx="22475" cy="33125"/>
            </a:xfrm>
            <a:custGeom>
              <a:avLst/>
              <a:gdLst/>
              <a:ahLst/>
              <a:cxnLst/>
              <a:rect l="l" t="t" r="r" b="b"/>
              <a:pathLst>
                <a:path w="899" h="1325" extrusionOk="0">
                  <a:moveTo>
                    <a:pt x="898" y="21"/>
                  </a:moveTo>
                  <a:lnTo>
                    <a:pt x="117" y="1"/>
                  </a:lnTo>
                  <a:cubicBezTo>
                    <a:pt x="109" y="401"/>
                    <a:pt x="68" y="798"/>
                    <a:pt x="1" y="1193"/>
                  </a:cubicBezTo>
                  <a:lnTo>
                    <a:pt x="770" y="1324"/>
                  </a:lnTo>
                  <a:cubicBezTo>
                    <a:pt x="845" y="893"/>
                    <a:pt x="890" y="457"/>
                    <a:pt x="898"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a:off x="5663350" y="3102225"/>
              <a:ext cx="24825" cy="34275"/>
            </a:xfrm>
            <a:custGeom>
              <a:avLst/>
              <a:gdLst/>
              <a:ahLst/>
              <a:cxnLst/>
              <a:rect l="l" t="t" r="r" b="b"/>
              <a:pathLst>
                <a:path w="993" h="1371" extrusionOk="0">
                  <a:moveTo>
                    <a:pt x="753" y="1"/>
                  </a:moveTo>
                  <a:lnTo>
                    <a:pt x="1" y="213"/>
                  </a:lnTo>
                  <a:cubicBezTo>
                    <a:pt x="54" y="402"/>
                    <a:pt x="99" y="593"/>
                    <a:pt x="135" y="787"/>
                  </a:cubicBezTo>
                  <a:cubicBezTo>
                    <a:pt x="153" y="884"/>
                    <a:pt x="169" y="980"/>
                    <a:pt x="182" y="1078"/>
                  </a:cubicBezTo>
                  <a:cubicBezTo>
                    <a:pt x="188" y="1125"/>
                    <a:pt x="193" y="1175"/>
                    <a:pt x="200" y="1223"/>
                  </a:cubicBezTo>
                  <a:cubicBezTo>
                    <a:pt x="205" y="1271"/>
                    <a:pt x="210" y="1319"/>
                    <a:pt x="214" y="1370"/>
                  </a:cubicBezTo>
                  <a:lnTo>
                    <a:pt x="992" y="1301"/>
                  </a:lnTo>
                  <a:cubicBezTo>
                    <a:pt x="989" y="1246"/>
                    <a:pt x="982" y="1192"/>
                    <a:pt x="976" y="1137"/>
                  </a:cubicBezTo>
                  <a:cubicBezTo>
                    <a:pt x="970" y="1083"/>
                    <a:pt x="964" y="1029"/>
                    <a:pt x="956" y="973"/>
                  </a:cubicBezTo>
                  <a:cubicBezTo>
                    <a:pt x="941" y="864"/>
                    <a:pt x="923" y="755"/>
                    <a:pt x="904" y="646"/>
                  </a:cubicBezTo>
                  <a:cubicBezTo>
                    <a:pt x="862" y="428"/>
                    <a:pt x="813" y="213"/>
                    <a:pt x="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5640975" y="3049050"/>
              <a:ext cx="32350" cy="36700"/>
            </a:xfrm>
            <a:custGeom>
              <a:avLst/>
              <a:gdLst/>
              <a:ahLst/>
              <a:cxnLst/>
              <a:rect l="l" t="t" r="r" b="b"/>
              <a:pathLst>
                <a:path w="1294" h="1468" extrusionOk="0">
                  <a:moveTo>
                    <a:pt x="631" y="1"/>
                  </a:moveTo>
                  <a:lnTo>
                    <a:pt x="0" y="460"/>
                  </a:lnTo>
                  <a:cubicBezTo>
                    <a:pt x="226" y="770"/>
                    <a:pt x="421" y="1112"/>
                    <a:pt x="580" y="1468"/>
                  </a:cubicBezTo>
                  <a:lnTo>
                    <a:pt x="1294" y="1149"/>
                  </a:lnTo>
                  <a:cubicBezTo>
                    <a:pt x="1113" y="747"/>
                    <a:pt x="893" y="361"/>
                    <a:pt x="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a:off x="5588625" y="3308100"/>
              <a:ext cx="35750" cy="36375"/>
            </a:xfrm>
            <a:custGeom>
              <a:avLst/>
              <a:gdLst/>
              <a:ahLst/>
              <a:cxnLst/>
              <a:rect l="l" t="t" r="r" b="b"/>
              <a:pathLst>
                <a:path w="1430" h="1455" extrusionOk="0">
                  <a:moveTo>
                    <a:pt x="1429" y="503"/>
                  </a:moveTo>
                  <a:lnTo>
                    <a:pt x="831" y="1"/>
                  </a:lnTo>
                  <a:cubicBezTo>
                    <a:pt x="570" y="313"/>
                    <a:pt x="292" y="611"/>
                    <a:pt x="1" y="896"/>
                  </a:cubicBezTo>
                  <a:lnTo>
                    <a:pt x="547" y="1454"/>
                  </a:lnTo>
                  <a:cubicBezTo>
                    <a:pt x="856" y="1152"/>
                    <a:pt x="1152" y="835"/>
                    <a:pt x="1429" y="5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5624200" y="3263325"/>
              <a:ext cx="33300" cy="37025"/>
            </a:xfrm>
            <a:custGeom>
              <a:avLst/>
              <a:gdLst/>
              <a:ahLst/>
              <a:cxnLst/>
              <a:rect l="l" t="t" r="r" b="b"/>
              <a:pathLst>
                <a:path w="1332" h="1481" extrusionOk="0">
                  <a:moveTo>
                    <a:pt x="1332" y="379"/>
                  </a:moveTo>
                  <a:lnTo>
                    <a:pt x="647" y="1"/>
                  </a:lnTo>
                  <a:cubicBezTo>
                    <a:pt x="453" y="355"/>
                    <a:pt x="236" y="699"/>
                    <a:pt x="1" y="1030"/>
                  </a:cubicBezTo>
                  <a:lnTo>
                    <a:pt x="637" y="1481"/>
                  </a:lnTo>
                  <a:cubicBezTo>
                    <a:pt x="889" y="1127"/>
                    <a:pt x="1120" y="758"/>
                    <a:pt x="1332" y="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5650900" y="3213625"/>
              <a:ext cx="29025" cy="36125"/>
            </a:xfrm>
            <a:custGeom>
              <a:avLst/>
              <a:gdLst/>
              <a:ahLst/>
              <a:cxnLst/>
              <a:rect l="l" t="t" r="r" b="b"/>
              <a:pathLst>
                <a:path w="1161" h="1445" extrusionOk="0">
                  <a:moveTo>
                    <a:pt x="1160" y="217"/>
                  </a:moveTo>
                  <a:lnTo>
                    <a:pt x="409" y="0"/>
                  </a:lnTo>
                  <a:cubicBezTo>
                    <a:pt x="297" y="386"/>
                    <a:pt x="160" y="765"/>
                    <a:pt x="0" y="1134"/>
                  </a:cubicBezTo>
                  <a:lnTo>
                    <a:pt x="716" y="1444"/>
                  </a:lnTo>
                  <a:cubicBezTo>
                    <a:pt x="890" y="1046"/>
                    <a:pt x="1039" y="635"/>
                    <a:pt x="1160" y="2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5448125" y="3404300"/>
              <a:ext cx="36350" cy="29300"/>
            </a:xfrm>
            <a:custGeom>
              <a:avLst/>
              <a:gdLst/>
              <a:ahLst/>
              <a:cxnLst/>
              <a:rect l="l" t="t" r="r" b="b"/>
              <a:pathLst>
                <a:path w="1454" h="1172" extrusionOk="0">
                  <a:moveTo>
                    <a:pt x="1454" y="720"/>
                  </a:moveTo>
                  <a:lnTo>
                    <a:pt x="1151" y="0"/>
                  </a:lnTo>
                  <a:cubicBezTo>
                    <a:pt x="774" y="159"/>
                    <a:pt x="390" y="302"/>
                    <a:pt x="0" y="428"/>
                  </a:cubicBezTo>
                  <a:lnTo>
                    <a:pt x="241" y="1171"/>
                  </a:lnTo>
                  <a:cubicBezTo>
                    <a:pt x="651" y="1039"/>
                    <a:pt x="1056" y="888"/>
                    <a:pt x="1454" y="7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5499000" y="3379175"/>
              <a:ext cx="37100" cy="32350"/>
            </a:xfrm>
            <a:custGeom>
              <a:avLst/>
              <a:gdLst/>
              <a:ahLst/>
              <a:cxnLst/>
              <a:rect l="l" t="t" r="r" b="b"/>
              <a:pathLst>
                <a:path w="1484" h="1294" extrusionOk="0">
                  <a:moveTo>
                    <a:pt x="1483" y="667"/>
                  </a:moveTo>
                  <a:lnTo>
                    <a:pt x="1076" y="0"/>
                  </a:lnTo>
                  <a:cubicBezTo>
                    <a:pt x="727" y="214"/>
                    <a:pt x="368" y="413"/>
                    <a:pt x="1" y="596"/>
                  </a:cubicBezTo>
                  <a:lnTo>
                    <a:pt x="351" y="1294"/>
                  </a:lnTo>
                  <a:cubicBezTo>
                    <a:pt x="738" y="1102"/>
                    <a:pt x="1115" y="894"/>
                    <a:pt x="1483" y="6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5546125" y="3347150"/>
              <a:ext cx="36875" cy="34725"/>
            </a:xfrm>
            <a:custGeom>
              <a:avLst/>
              <a:gdLst/>
              <a:ahLst/>
              <a:cxnLst/>
              <a:rect l="l" t="t" r="r" b="b"/>
              <a:pathLst>
                <a:path w="1475" h="1389" extrusionOk="0">
                  <a:moveTo>
                    <a:pt x="1475" y="597"/>
                  </a:moveTo>
                  <a:lnTo>
                    <a:pt x="971" y="1"/>
                  </a:lnTo>
                  <a:cubicBezTo>
                    <a:pt x="658" y="265"/>
                    <a:pt x="335" y="515"/>
                    <a:pt x="0" y="750"/>
                  </a:cubicBezTo>
                  <a:lnTo>
                    <a:pt x="450" y="1389"/>
                  </a:lnTo>
                  <a:cubicBezTo>
                    <a:pt x="802" y="1140"/>
                    <a:pt x="1145" y="875"/>
                    <a:pt x="1475" y="5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5282250" y="3432150"/>
              <a:ext cx="32325" cy="20675"/>
            </a:xfrm>
            <a:custGeom>
              <a:avLst/>
              <a:gdLst/>
              <a:ahLst/>
              <a:cxnLst/>
              <a:rect l="l" t="t" r="r" b="b"/>
              <a:pathLst>
                <a:path w="1293" h="827" extrusionOk="0">
                  <a:moveTo>
                    <a:pt x="1286" y="827"/>
                  </a:moveTo>
                  <a:lnTo>
                    <a:pt x="1293" y="46"/>
                  </a:lnTo>
                  <a:cubicBezTo>
                    <a:pt x="1189" y="44"/>
                    <a:pt x="1086" y="44"/>
                    <a:pt x="981" y="42"/>
                  </a:cubicBezTo>
                  <a:lnTo>
                    <a:pt x="670" y="31"/>
                  </a:lnTo>
                  <a:cubicBezTo>
                    <a:pt x="464" y="26"/>
                    <a:pt x="257" y="12"/>
                    <a:pt x="50" y="0"/>
                  </a:cubicBezTo>
                  <a:lnTo>
                    <a:pt x="1" y="780"/>
                  </a:lnTo>
                  <a:cubicBezTo>
                    <a:pt x="214" y="792"/>
                    <a:pt x="429" y="807"/>
                    <a:pt x="642" y="811"/>
                  </a:cubicBezTo>
                  <a:lnTo>
                    <a:pt x="964" y="822"/>
                  </a:lnTo>
                  <a:cubicBezTo>
                    <a:pt x="1071" y="825"/>
                    <a:pt x="1179" y="825"/>
                    <a:pt x="1286" y="8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a:off x="5339175" y="3430775"/>
              <a:ext cx="32925" cy="21675"/>
            </a:xfrm>
            <a:custGeom>
              <a:avLst/>
              <a:gdLst/>
              <a:ahLst/>
              <a:cxnLst/>
              <a:rect l="l" t="t" r="r" b="b"/>
              <a:pathLst>
                <a:path w="1317" h="867" extrusionOk="0">
                  <a:moveTo>
                    <a:pt x="1317" y="778"/>
                  </a:moveTo>
                  <a:lnTo>
                    <a:pt x="1238" y="0"/>
                  </a:lnTo>
                  <a:lnTo>
                    <a:pt x="928" y="30"/>
                  </a:lnTo>
                  <a:cubicBezTo>
                    <a:pt x="826" y="40"/>
                    <a:pt x="723" y="45"/>
                    <a:pt x="620" y="52"/>
                  </a:cubicBezTo>
                  <a:lnTo>
                    <a:pt x="465" y="62"/>
                  </a:lnTo>
                  <a:cubicBezTo>
                    <a:pt x="413" y="67"/>
                    <a:pt x="363" y="71"/>
                    <a:pt x="311" y="72"/>
                  </a:cubicBezTo>
                  <a:lnTo>
                    <a:pt x="1" y="85"/>
                  </a:lnTo>
                  <a:lnTo>
                    <a:pt x="31" y="866"/>
                  </a:lnTo>
                  <a:lnTo>
                    <a:pt x="353" y="852"/>
                  </a:lnTo>
                  <a:cubicBezTo>
                    <a:pt x="406" y="851"/>
                    <a:pt x="459" y="845"/>
                    <a:pt x="514" y="841"/>
                  </a:cubicBezTo>
                  <a:lnTo>
                    <a:pt x="673" y="830"/>
                  </a:lnTo>
                  <a:cubicBezTo>
                    <a:pt x="781" y="822"/>
                    <a:pt x="889" y="815"/>
                    <a:pt x="995" y="8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5394225" y="3421725"/>
              <a:ext cx="34800" cy="25250"/>
            </a:xfrm>
            <a:custGeom>
              <a:avLst/>
              <a:gdLst/>
              <a:ahLst/>
              <a:cxnLst/>
              <a:rect l="l" t="t" r="r" b="b"/>
              <a:pathLst>
                <a:path w="1392" h="1010" extrusionOk="0">
                  <a:moveTo>
                    <a:pt x="1392" y="760"/>
                  </a:moveTo>
                  <a:lnTo>
                    <a:pt x="1207" y="1"/>
                  </a:lnTo>
                  <a:lnTo>
                    <a:pt x="1132" y="19"/>
                  </a:lnTo>
                  <a:lnTo>
                    <a:pt x="1058" y="36"/>
                  </a:lnTo>
                  <a:lnTo>
                    <a:pt x="908" y="69"/>
                  </a:lnTo>
                  <a:cubicBezTo>
                    <a:pt x="859" y="82"/>
                    <a:pt x="808" y="90"/>
                    <a:pt x="759" y="103"/>
                  </a:cubicBezTo>
                  <a:lnTo>
                    <a:pt x="609" y="134"/>
                  </a:lnTo>
                  <a:lnTo>
                    <a:pt x="458" y="162"/>
                  </a:lnTo>
                  <a:cubicBezTo>
                    <a:pt x="407" y="171"/>
                    <a:pt x="357" y="182"/>
                    <a:pt x="307" y="189"/>
                  </a:cubicBezTo>
                  <a:lnTo>
                    <a:pt x="1" y="238"/>
                  </a:lnTo>
                  <a:lnTo>
                    <a:pt x="121" y="1010"/>
                  </a:lnTo>
                  <a:lnTo>
                    <a:pt x="439" y="959"/>
                  </a:lnTo>
                  <a:cubicBezTo>
                    <a:pt x="493" y="949"/>
                    <a:pt x="546" y="939"/>
                    <a:pt x="599" y="931"/>
                  </a:cubicBezTo>
                  <a:lnTo>
                    <a:pt x="757" y="900"/>
                  </a:lnTo>
                  <a:lnTo>
                    <a:pt x="916" y="868"/>
                  </a:lnTo>
                  <a:cubicBezTo>
                    <a:pt x="969" y="856"/>
                    <a:pt x="1021" y="847"/>
                    <a:pt x="1074" y="834"/>
                  </a:cubicBezTo>
                  <a:lnTo>
                    <a:pt x="1233" y="797"/>
                  </a:lnTo>
                  <a:lnTo>
                    <a:pt x="1312" y="78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5112700" y="3402425"/>
              <a:ext cx="35575" cy="26850"/>
            </a:xfrm>
            <a:custGeom>
              <a:avLst/>
              <a:gdLst/>
              <a:ahLst/>
              <a:cxnLst/>
              <a:rect l="l" t="t" r="r" b="b"/>
              <a:pathLst>
                <a:path w="1423" h="1074" extrusionOk="0">
                  <a:moveTo>
                    <a:pt x="1236" y="1074"/>
                  </a:moveTo>
                  <a:lnTo>
                    <a:pt x="1422" y="315"/>
                  </a:lnTo>
                  <a:cubicBezTo>
                    <a:pt x="1015" y="216"/>
                    <a:pt x="610" y="109"/>
                    <a:pt x="205" y="0"/>
                  </a:cubicBezTo>
                  <a:lnTo>
                    <a:pt x="0" y="753"/>
                  </a:lnTo>
                  <a:cubicBezTo>
                    <a:pt x="410" y="865"/>
                    <a:pt x="822" y="973"/>
                    <a:pt x="1236" y="10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5168300" y="3415975"/>
              <a:ext cx="34925" cy="25325"/>
            </a:xfrm>
            <a:custGeom>
              <a:avLst/>
              <a:gdLst/>
              <a:ahLst/>
              <a:cxnLst/>
              <a:rect l="l" t="t" r="r" b="b"/>
              <a:pathLst>
                <a:path w="1397" h="1013" extrusionOk="0">
                  <a:moveTo>
                    <a:pt x="1258" y="1013"/>
                  </a:moveTo>
                  <a:lnTo>
                    <a:pt x="1396" y="245"/>
                  </a:lnTo>
                  <a:cubicBezTo>
                    <a:pt x="1191" y="210"/>
                    <a:pt x="987" y="167"/>
                    <a:pt x="781" y="128"/>
                  </a:cubicBezTo>
                  <a:lnTo>
                    <a:pt x="628" y="98"/>
                  </a:lnTo>
                  <a:lnTo>
                    <a:pt x="474" y="65"/>
                  </a:lnTo>
                  <a:lnTo>
                    <a:pt x="167" y="1"/>
                  </a:lnTo>
                  <a:lnTo>
                    <a:pt x="0" y="763"/>
                  </a:lnTo>
                  <a:lnTo>
                    <a:pt x="314" y="829"/>
                  </a:lnTo>
                  <a:lnTo>
                    <a:pt x="470" y="864"/>
                  </a:lnTo>
                  <a:lnTo>
                    <a:pt x="628" y="895"/>
                  </a:lnTo>
                  <a:cubicBezTo>
                    <a:pt x="837" y="935"/>
                    <a:pt x="1047" y="976"/>
                    <a:pt x="1258" y="10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5224625" y="3426125"/>
              <a:ext cx="33875" cy="23375"/>
            </a:xfrm>
            <a:custGeom>
              <a:avLst/>
              <a:gdLst/>
              <a:ahLst/>
              <a:cxnLst/>
              <a:rect l="l" t="t" r="r" b="b"/>
              <a:pathLst>
                <a:path w="1355" h="935" extrusionOk="0">
                  <a:moveTo>
                    <a:pt x="1275" y="935"/>
                  </a:moveTo>
                  <a:lnTo>
                    <a:pt x="1355" y="158"/>
                  </a:lnTo>
                  <a:lnTo>
                    <a:pt x="1199" y="142"/>
                  </a:lnTo>
                  <a:lnTo>
                    <a:pt x="1122" y="135"/>
                  </a:lnTo>
                  <a:lnTo>
                    <a:pt x="1044" y="125"/>
                  </a:lnTo>
                  <a:lnTo>
                    <a:pt x="734" y="86"/>
                  </a:lnTo>
                  <a:lnTo>
                    <a:pt x="579" y="67"/>
                  </a:lnTo>
                  <a:lnTo>
                    <a:pt x="426" y="44"/>
                  </a:lnTo>
                  <a:lnTo>
                    <a:pt x="116" y="1"/>
                  </a:lnTo>
                  <a:lnTo>
                    <a:pt x="0" y="773"/>
                  </a:lnTo>
                  <a:lnTo>
                    <a:pt x="318" y="819"/>
                  </a:lnTo>
                  <a:lnTo>
                    <a:pt x="476" y="841"/>
                  </a:lnTo>
                  <a:lnTo>
                    <a:pt x="637" y="861"/>
                  </a:lnTo>
                  <a:lnTo>
                    <a:pt x="954" y="900"/>
                  </a:lnTo>
                  <a:lnTo>
                    <a:pt x="1035" y="910"/>
                  </a:lnTo>
                  <a:lnTo>
                    <a:pt x="1114" y="91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4949225" y="3350300"/>
              <a:ext cx="36450" cy="28875"/>
            </a:xfrm>
            <a:custGeom>
              <a:avLst/>
              <a:gdLst/>
              <a:ahLst/>
              <a:cxnLst/>
              <a:rect l="l" t="t" r="r" b="b"/>
              <a:pathLst>
                <a:path w="1458" h="1155" extrusionOk="0">
                  <a:moveTo>
                    <a:pt x="1203" y="1154"/>
                  </a:moveTo>
                  <a:lnTo>
                    <a:pt x="1457" y="416"/>
                  </a:lnTo>
                  <a:lnTo>
                    <a:pt x="257" y="1"/>
                  </a:lnTo>
                  <a:lnTo>
                    <a:pt x="0" y="73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a:off x="5003200" y="3368775"/>
              <a:ext cx="36300" cy="28600"/>
            </a:xfrm>
            <a:custGeom>
              <a:avLst/>
              <a:gdLst/>
              <a:ahLst/>
              <a:cxnLst/>
              <a:rect l="l" t="t" r="r" b="b"/>
              <a:pathLst>
                <a:path w="1452" h="1144" extrusionOk="0">
                  <a:moveTo>
                    <a:pt x="1210" y="1143"/>
                  </a:moveTo>
                  <a:lnTo>
                    <a:pt x="1451" y="400"/>
                  </a:lnTo>
                  <a:cubicBezTo>
                    <a:pt x="1050" y="270"/>
                    <a:pt x="650" y="135"/>
                    <a:pt x="251" y="1"/>
                  </a:cubicBezTo>
                  <a:lnTo>
                    <a:pt x="1" y="740"/>
                  </a:lnTo>
                  <a:cubicBezTo>
                    <a:pt x="403" y="878"/>
                    <a:pt x="805" y="1011"/>
                    <a:pt x="1210"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a:off x="5057350" y="3386325"/>
              <a:ext cx="36025" cy="27900"/>
            </a:xfrm>
            <a:custGeom>
              <a:avLst/>
              <a:gdLst/>
              <a:ahLst/>
              <a:cxnLst/>
              <a:rect l="l" t="t" r="r" b="b"/>
              <a:pathLst>
                <a:path w="1441" h="1116" extrusionOk="0">
                  <a:moveTo>
                    <a:pt x="1221" y="1116"/>
                  </a:moveTo>
                  <a:lnTo>
                    <a:pt x="1441" y="366"/>
                  </a:lnTo>
                  <a:cubicBezTo>
                    <a:pt x="1038" y="250"/>
                    <a:pt x="636" y="126"/>
                    <a:pt x="233" y="1"/>
                  </a:cubicBezTo>
                  <a:lnTo>
                    <a:pt x="1" y="746"/>
                  </a:lnTo>
                  <a:cubicBezTo>
                    <a:pt x="407" y="873"/>
                    <a:pt x="813" y="998"/>
                    <a:pt x="1221"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4786525" y="3298475"/>
              <a:ext cx="35925" cy="27325"/>
            </a:xfrm>
            <a:custGeom>
              <a:avLst/>
              <a:gdLst/>
              <a:ahLst/>
              <a:cxnLst/>
              <a:rect l="l" t="t" r="r" b="b"/>
              <a:pathLst>
                <a:path w="1437" h="1093" extrusionOk="0">
                  <a:moveTo>
                    <a:pt x="1219" y="1093"/>
                  </a:moveTo>
                  <a:lnTo>
                    <a:pt x="1437" y="343"/>
                  </a:lnTo>
                  <a:cubicBezTo>
                    <a:pt x="1026" y="223"/>
                    <a:pt x="614" y="110"/>
                    <a:pt x="200" y="1"/>
                  </a:cubicBezTo>
                  <a:lnTo>
                    <a:pt x="1" y="755"/>
                  </a:lnTo>
                  <a:cubicBezTo>
                    <a:pt x="407" y="862"/>
                    <a:pt x="814" y="974"/>
                    <a:pt x="1219" y="10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4841075" y="3314225"/>
              <a:ext cx="36225" cy="28250"/>
            </a:xfrm>
            <a:custGeom>
              <a:avLst/>
              <a:gdLst/>
              <a:ahLst/>
              <a:cxnLst/>
              <a:rect l="l" t="t" r="r" b="b"/>
              <a:pathLst>
                <a:path w="1449" h="1130" extrusionOk="0">
                  <a:moveTo>
                    <a:pt x="1208" y="1129"/>
                  </a:moveTo>
                  <a:lnTo>
                    <a:pt x="1449" y="386"/>
                  </a:lnTo>
                  <a:cubicBezTo>
                    <a:pt x="1043" y="255"/>
                    <a:pt x="636" y="127"/>
                    <a:pt x="229" y="1"/>
                  </a:cubicBezTo>
                  <a:lnTo>
                    <a:pt x="0" y="748"/>
                  </a:lnTo>
                  <a:cubicBezTo>
                    <a:pt x="402" y="873"/>
                    <a:pt x="806" y="999"/>
                    <a:pt x="1208" y="11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4894950" y="3331750"/>
              <a:ext cx="36400" cy="28700"/>
            </a:xfrm>
            <a:custGeom>
              <a:avLst/>
              <a:gdLst/>
              <a:ahLst/>
              <a:cxnLst/>
              <a:rect l="l" t="t" r="r" b="b"/>
              <a:pathLst>
                <a:path w="1456" h="1148" extrusionOk="0">
                  <a:moveTo>
                    <a:pt x="1203" y="1148"/>
                  </a:moveTo>
                  <a:lnTo>
                    <a:pt x="1455" y="408"/>
                  </a:lnTo>
                  <a:cubicBezTo>
                    <a:pt x="1053" y="271"/>
                    <a:pt x="651" y="136"/>
                    <a:pt x="247" y="0"/>
                  </a:cubicBezTo>
                  <a:lnTo>
                    <a:pt x="0" y="741"/>
                  </a:lnTo>
                  <a:cubicBezTo>
                    <a:pt x="402" y="875"/>
                    <a:pt x="803" y="1010"/>
                    <a:pt x="1203" y="11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4619400" y="3270250"/>
              <a:ext cx="33150" cy="21750"/>
            </a:xfrm>
            <a:custGeom>
              <a:avLst/>
              <a:gdLst/>
              <a:ahLst/>
              <a:cxnLst/>
              <a:rect l="l" t="t" r="r" b="b"/>
              <a:pathLst>
                <a:path w="1326" h="870" extrusionOk="0">
                  <a:moveTo>
                    <a:pt x="1252" y="869"/>
                  </a:moveTo>
                  <a:lnTo>
                    <a:pt x="1326" y="93"/>
                  </a:lnTo>
                  <a:cubicBezTo>
                    <a:pt x="1273" y="87"/>
                    <a:pt x="1220" y="81"/>
                    <a:pt x="1164" y="77"/>
                  </a:cubicBezTo>
                  <a:lnTo>
                    <a:pt x="1003" y="63"/>
                  </a:lnTo>
                  <a:lnTo>
                    <a:pt x="680" y="38"/>
                  </a:lnTo>
                  <a:cubicBezTo>
                    <a:pt x="627" y="34"/>
                    <a:pt x="573" y="31"/>
                    <a:pt x="519" y="29"/>
                  </a:cubicBezTo>
                  <a:lnTo>
                    <a:pt x="357" y="20"/>
                  </a:lnTo>
                  <a:cubicBezTo>
                    <a:pt x="250" y="14"/>
                    <a:pt x="142" y="6"/>
                    <a:pt x="34" y="1"/>
                  </a:cubicBezTo>
                  <a:lnTo>
                    <a:pt x="0" y="781"/>
                  </a:lnTo>
                  <a:cubicBezTo>
                    <a:pt x="104" y="786"/>
                    <a:pt x="210" y="792"/>
                    <a:pt x="314" y="797"/>
                  </a:cubicBezTo>
                  <a:lnTo>
                    <a:pt x="470" y="807"/>
                  </a:lnTo>
                  <a:cubicBezTo>
                    <a:pt x="522" y="810"/>
                    <a:pt x="574" y="812"/>
                    <a:pt x="626" y="817"/>
                  </a:cubicBezTo>
                  <a:lnTo>
                    <a:pt x="939" y="842"/>
                  </a:lnTo>
                  <a:lnTo>
                    <a:pt x="1096" y="85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8"/>
            <p:cNvSpPr/>
            <p:nvPr/>
          </p:nvSpPr>
          <p:spPr>
            <a:xfrm>
              <a:off x="4675475" y="3275450"/>
              <a:ext cx="34525" cy="24200"/>
            </a:xfrm>
            <a:custGeom>
              <a:avLst/>
              <a:gdLst/>
              <a:ahLst/>
              <a:cxnLst/>
              <a:rect l="l" t="t" r="r" b="b"/>
              <a:pathLst>
                <a:path w="1381" h="968" extrusionOk="0">
                  <a:moveTo>
                    <a:pt x="1246" y="967"/>
                  </a:moveTo>
                  <a:lnTo>
                    <a:pt x="1381" y="198"/>
                  </a:lnTo>
                  <a:lnTo>
                    <a:pt x="1221" y="169"/>
                  </a:lnTo>
                  <a:lnTo>
                    <a:pt x="1062" y="143"/>
                  </a:lnTo>
                  <a:lnTo>
                    <a:pt x="743" y="93"/>
                  </a:lnTo>
                  <a:cubicBezTo>
                    <a:pt x="637" y="74"/>
                    <a:pt x="530" y="62"/>
                    <a:pt x="424" y="46"/>
                  </a:cubicBezTo>
                  <a:lnTo>
                    <a:pt x="103" y="0"/>
                  </a:lnTo>
                  <a:lnTo>
                    <a:pt x="0" y="775"/>
                  </a:lnTo>
                  <a:lnTo>
                    <a:pt x="311" y="819"/>
                  </a:lnTo>
                  <a:cubicBezTo>
                    <a:pt x="415" y="834"/>
                    <a:pt x="520" y="848"/>
                    <a:pt x="623" y="864"/>
                  </a:cubicBezTo>
                  <a:lnTo>
                    <a:pt x="934" y="913"/>
                  </a:lnTo>
                  <a:lnTo>
                    <a:pt x="1088" y="9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4731000" y="3285100"/>
              <a:ext cx="35375" cy="26025"/>
            </a:xfrm>
            <a:custGeom>
              <a:avLst/>
              <a:gdLst/>
              <a:ahLst/>
              <a:cxnLst/>
              <a:rect l="l" t="t" r="r" b="b"/>
              <a:pathLst>
                <a:path w="1415" h="1041" extrusionOk="0">
                  <a:moveTo>
                    <a:pt x="1233" y="1041"/>
                  </a:moveTo>
                  <a:lnTo>
                    <a:pt x="1415" y="282"/>
                  </a:lnTo>
                  <a:lnTo>
                    <a:pt x="1259" y="244"/>
                  </a:lnTo>
                  <a:cubicBezTo>
                    <a:pt x="1207" y="232"/>
                    <a:pt x="1155" y="221"/>
                    <a:pt x="1103" y="208"/>
                  </a:cubicBezTo>
                  <a:lnTo>
                    <a:pt x="789" y="136"/>
                  </a:lnTo>
                  <a:cubicBezTo>
                    <a:pt x="685" y="112"/>
                    <a:pt x="579" y="91"/>
                    <a:pt x="474" y="67"/>
                  </a:cubicBezTo>
                  <a:lnTo>
                    <a:pt x="158" y="0"/>
                  </a:lnTo>
                  <a:lnTo>
                    <a:pt x="1" y="766"/>
                  </a:lnTo>
                  <a:lnTo>
                    <a:pt x="309" y="831"/>
                  </a:lnTo>
                  <a:cubicBezTo>
                    <a:pt x="412" y="853"/>
                    <a:pt x="515" y="874"/>
                    <a:pt x="618" y="899"/>
                  </a:cubicBezTo>
                  <a:lnTo>
                    <a:pt x="926" y="969"/>
                  </a:lnTo>
                  <a:cubicBezTo>
                    <a:pt x="977" y="981"/>
                    <a:pt x="1029" y="993"/>
                    <a:pt x="1079" y="10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8"/>
            <p:cNvSpPr/>
            <p:nvPr/>
          </p:nvSpPr>
          <p:spPr>
            <a:xfrm>
              <a:off x="4446675" y="3283850"/>
              <a:ext cx="36525" cy="28425"/>
            </a:xfrm>
            <a:custGeom>
              <a:avLst/>
              <a:gdLst/>
              <a:ahLst/>
              <a:cxnLst/>
              <a:rect l="l" t="t" r="r" b="b"/>
              <a:pathLst>
                <a:path w="1461" h="1137" extrusionOk="0">
                  <a:moveTo>
                    <a:pt x="1461" y="753"/>
                  </a:moveTo>
                  <a:lnTo>
                    <a:pt x="1257" y="0"/>
                  </a:lnTo>
                  <a:cubicBezTo>
                    <a:pt x="832" y="116"/>
                    <a:pt x="413" y="250"/>
                    <a:pt x="1" y="407"/>
                  </a:cubicBezTo>
                  <a:lnTo>
                    <a:pt x="278" y="1136"/>
                  </a:lnTo>
                  <a:cubicBezTo>
                    <a:pt x="664" y="991"/>
                    <a:pt x="1060" y="863"/>
                    <a:pt x="1461"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8"/>
            <p:cNvSpPr/>
            <p:nvPr/>
          </p:nvSpPr>
          <p:spPr>
            <a:xfrm>
              <a:off x="4503500" y="3273050"/>
              <a:ext cx="34650" cy="24025"/>
            </a:xfrm>
            <a:custGeom>
              <a:avLst/>
              <a:gdLst/>
              <a:ahLst/>
              <a:cxnLst/>
              <a:rect l="l" t="t" r="r" b="b"/>
              <a:pathLst>
                <a:path w="1386" h="961" extrusionOk="0">
                  <a:moveTo>
                    <a:pt x="1386" y="776"/>
                  </a:moveTo>
                  <a:lnTo>
                    <a:pt x="1297" y="0"/>
                  </a:lnTo>
                  <a:cubicBezTo>
                    <a:pt x="1243" y="5"/>
                    <a:pt x="1190" y="13"/>
                    <a:pt x="1136" y="19"/>
                  </a:cubicBezTo>
                  <a:lnTo>
                    <a:pt x="974" y="40"/>
                  </a:lnTo>
                  <a:cubicBezTo>
                    <a:pt x="867" y="54"/>
                    <a:pt x="759" y="68"/>
                    <a:pt x="651" y="83"/>
                  </a:cubicBezTo>
                  <a:cubicBezTo>
                    <a:pt x="433" y="116"/>
                    <a:pt x="217" y="152"/>
                    <a:pt x="1" y="194"/>
                  </a:cubicBezTo>
                  <a:lnTo>
                    <a:pt x="151" y="960"/>
                  </a:lnTo>
                  <a:cubicBezTo>
                    <a:pt x="355" y="920"/>
                    <a:pt x="560" y="886"/>
                    <a:pt x="765" y="855"/>
                  </a:cubicBezTo>
                  <a:cubicBezTo>
                    <a:pt x="868" y="841"/>
                    <a:pt x="972" y="827"/>
                    <a:pt x="1075" y="814"/>
                  </a:cubicBezTo>
                  <a:lnTo>
                    <a:pt x="1229" y="793"/>
                  </a:lnTo>
                  <a:cubicBezTo>
                    <a:pt x="1282" y="789"/>
                    <a:pt x="1334" y="781"/>
                    <a:pt x="1386" y="7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4561500" y="3269750"/>
              <a:ext cx="32575" cy="20550"/>
            </a:xfrm>
            <a:custGeom>
              <a:avLst/>
              <a:gdLst/>
              <a:ahLst/>
              <a:cxnLst/>
              <a:rect l="l" t="t" r="r" b="b"/>
              <a:pathLst>
                <a:path w="1303" h="822" extrusionOk="0">
                  <a:moveTo>
                    <a:pt x="1302" y="781"/>
                  </a:moveTo>
                  <a:lnTo>
                    <a:pt x="1300" y="0"/>
                  </a:lnTo>
                  <a:lnTo>
                    <a:pt x="1220" y="0"/>
                  </a:lnTo>
                  <a:lnTo>
                    <a:pt x="1138" y="2"/>
                  </a:lnTo>
                  <a:lnTo>
                    <a:pt x="975" y="4"/>
                  </a:lnTo>
                  <a:lnTo>
                    <a:pt x="649" y="11"/>
                  </a:lnTo>
                  <a:lnTo>
                    <a:pt x="324" y="25"/>
                  </a:lnTo>
                  <a:lnTo>
                    <a:pt x="162" y="32"/>
                  </a:lnTo>
                  <a:lnTo>
                    <a:pt x="81" y="37"/>
                  </a:lnTo>
                  <a:lnTo>
                    <a:pt x="1" y="42"/>
                  </a:lnTo>
                  <a:lnTo>
                    <a:pt x="49" y="822"/>
                  </a:lnTo>
                  <a:lnTo>
                    <a:pt x="127" y="816"/>
                  </a:lnTo>
                  <a:lnTo>
                    <a:pt x="205" y="812"/>
                  </a:lnTo>
                  <a:lnTo>
                    <a:pt x="362" y="805"/>
                  </a:lnTo>
                  <a:lnTo>
                    <a:pt x="674" y="791"/>
                  </a:lnTo>
                  <a:lnTo>
                    <a:pt x="988" y="785"/>
                  </a:lnTo>
                  <a:lnTo>
                    <a:pt x="1146" y="783"/>
                  </a:lnTo>
                  <a:lnTo>
                    <a:pt x="1224" y="78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a:off x="4314275" y="3380450"/>
              <a:ext cx="32350" cy="37650"/>
            </a:xfrm>
            <a:custGeom>
              <a:avLst/>
              <a:gdLst/>
              <a:ahLst/>
              <a:cxnLst/>
              <a:rect l="l" t="t" r="r" b="b"/>
              <a:pathLst>
                <a:path w="1294" h="1506" extrusionOk="0">
                  <a:moveTo>
                    <a:pt x="1293" y="433"/>
                  </a:moveTo>
                  <a:lnTo>
                    <a:pt x="644" y="0"/>
                  </a:lnTo>
                  <a:cubicBezTo>
                    <a:pt x="391" y="380"/>
                    <a:pt x="174" y="784"/>
                    <a:pt x="0" y="1210"/>
                  </a:cubicBezTo>
                  <a:lnTo>
                    <a:pt x="724" y="1506"/>
                  </a:lnTo>
                  <a:cubicBezTo>
                    <a:pt x="877" y="1131"/>
                    <a:pt x="1068" y="772"/>
                    <a:pt x="1293" y="4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8"/>
            <p:cNvSpPr/>
            <p:nvPr/>
          </p:nvSpPr>
          <p:spPr>
            <a:xfrm>
              <a:off x="4346925" y="3335975"/>
              <a:ext cx="36875" cy="36275"/>
            </a:xfrm>
            <a:custGeom>
              <a:avLst/>
              <a:gdLst/>
              <a:ahLst/>
              <a:cxnLst/>
              <a:rect l="l" t="t" r="r" b="b"/>
              <a:pathLst>
                <a:path w="1475" h="1451" extrusionOk="0">
                  <a:moveTo>
                    <a:pt x="1474" y="610"/>
                  </a:moveTo>
                  <a:lnTo>
                    <a:pt x="985" y="1"/>
                  </a:lnTo>
                  <a:cubicBezTo>
                    <a:pt x="635" y="282"/>
                    <a:pt x="305" y="591"/>
                    <a:pt x="1" y="927"/>
                  </a:cubicBezTo>
                  <a:lnTo>
                    <a:pt x="582" y="1450"/>
                  </a:lnTo>
                  <a:cubicBezTo>
                    <a:pt x="855" y="1146"/>
                    <a:pt x="1156" y="867"/>
                    <a:pt x="1474" y="6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
            <p:cNvSpPr/>
            <p:nvPr/>
          </p:nvSpPr>
          <p:spPr>
            <a:xfrm>
              <a:off x="4393000" y="3304500"/>
              <a:ext cx="37600" cy="32625"/>
            </a:xfrm>
            <a:custGeom>
              <a:avLst/>
              <a:gdLst/>
              <a:ahLst/>
              <a:cxnLst/>
              <a:rect l="l" t="t" r="r" b="b"/>
              <a:pathLst>
                <a:path w="1504" h="1305" extrusionOk="0">
                  <a:moveTo>
                    <a:pt x="1503" y="705"/>
                  </a:moveTo>
                  <a:lnTo>
                    <a:pt x="1165" y="0"/>
                  </a:lnTo>
                  <a:cubicBezTo>
                    <a:pt x="766" y="192"/>
                    <a:pt x="376" y="406"/>
                    <a:pt x="1" y="646"/>
                  </a:cubicBezTo>
                  <a:lnTo>
                    <a:pt x="422" y="1305"/>
                  </a:lnTo>
                  <a:cubicBezTo>
                    <a:pt x="769" y="1083"/>
                    <a:pt x="1131" y="884"/>
                    <a:pt x="1503" y="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 name="Google Shape;444;p8"/>
          <p:cNvGrpSpPr/>
          <p:nvPr/>
        </p:nvGrpSpPr>
        <p:grpSpPr>
          <a:xfrm rot="-3988931">
            <a:off x="-12471" y="-3571935"/>
            <a:ext cx="11178540" cy="6861517"/>
            <a:chOff x="385750" y="206447"/>
            <a:chExt cx="8336049" cy="4757278"/>
          </a:xfrm>
        </p:grpSpPr>
        <p:sp>
          <p:nvSpPr>
            <p:cNvPr id="445" name="Google Shape;445;p8"/>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8"/>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7" name="Google Shape;447;p8"/>
          <p:cNvSpPr txBox="1">
            <a:spLocks noGrp="1"/>
          </p:cNvSpPr>
          <p:nvPr>
            <p:ph type="title"/>
          </p:nvPr>
        </p:nvSpPr>
        <p:spPr>
          <a:xfrm>
            <a:off x="1143000" y="1307100"/>
            <a:ext cx="68580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5600"/>
            </a:lvl1pPr>
            <a:lvl2pPr lvl="1">
              <a:spcBef>
                <a:spcPts val="100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3"/>
        <p:cNvGrpSpPr/>
        <p:nvPr/>
      </p:nvGrpSpPr>
      <p:grpSpPr>
        <a:xfrm>
          <a:off x="0" y="0"/>
          <a:ext cx="0" cy="0"/>
          <a:chOff x="0" y="0"/>
          <a:chExt cx="0" cy="0"/>
        </a:xfrm>
      </p:grpSpPr>
      <p:sp>
        <p:nvSpPr>
          <p:cNvPr id="154" name="Google Shape;154;p4"/>
          <p:cNvSpPr/>
          <p:nvPr/>
        </p:nvSpPr>
        <p:spPr>
          <a:xfrm rot="-5400000" flipH="1">
            <a:off x="7653426" y="-329232"/>
            <a:ext cx="1355164" cy="1946272"/>
          </a:xfrm>
          <a:custGeom>
            <a:avLst/>
            <a:gdLst/>
            <a:ahLst/>
            <a:cxnLst/>
            <a:rect l="l" t="t" r="r" b="b"/>
            <a:pathLst>
              <a:path w="4915" h="7059" extrusionOk="0">
                <a:moveTo>
                  <a:pt x="2073" y="4394"/>
                </a:moveTo>
                <a:cubicBezTo>
                  <a:pt x="2210" y="4589"/>
                  <a:pt x="2298" y="4825"/>
                  <a:pt x="2363" y="5054"/>
                </a:cubicBezTo>
                <a:cubicBezTo>
                  <a:pt x="2417" y="5241"/>
                  <a:pt x="2396" y="5441"/>
                  <a:pt x="2337" y="5441"/>
                </a:cubicBezTo>
                <a:cubicBezTo>
                  <a:pt x="2304" y="5441"/>
                  <a:pt x="2259" y="5378"/>
                  <a:pt x="2209" y="5214"/>
                </a:cubicBezTo>
                <a:cubicBezTo>
                  <a:pt x="2143" y="5004"/>
                  <a:pt x="2118" y="4777"/>
                  <a:pt x="2091" y="4560"/>
                </a:cubicBezTo>
                <a:cubicBezTo>
                  <a:pt x="2084" y="4506"/>
                  <a:pt x="2078" y="4451"/>
                  <a:pt x="2073" y="4394"/>
                </a:cubicBezTo>
                <a:close/>
                <a:moveTo>
                  <a:pt x="4127" y="1"/>
                </a:moveTo>
                <a:cubicBezTo>
                  <a:pt x="2884" y="1"/>
                  <a:pt x="2154" y="1184"/>
                  <a:pt x="1848" y="2466"/>
                </a:cubicBezTo>
                <a:cubicBezTo>
                  <a:pt x="1815" y="2606"/>
                  <a:pt x="1753" y="3136"/>
                  <a:pt x="1734" y="3739"/>
                </a:cubicBezTo>
                <a:lnTo>
                  <a:pt x="1734" y="3739"/>
                </a:lnTo>
                <a:cubicBezTo>
                  <a:pt x="1561" y="3650"/>
                  <a:pt x="1378" y="3598"/>
                  <a:pt x="1191" y="3598"/>
                </a:cubicBezTo>
                <a:cubicBezTo>
                  <a:pt x="1005" y="3598"/>
                  <a:pt x="816" y="3650"/>
                  <a:pt x="632" y="3770"/>
                </a:cubicBezTo>
                <a:cubicBezTo>
                  <a:pt x="1" y="4184"/>
                  <a:pt x="260" y="5387"/>
                  <a:pt x="470" y="5954"/>
                </a:cubicBezTo>
                <a:cubicBezTo>
                  <a:pt x="710" y="6604"/>
                  <a:pt x="1177" y="7059"/>
                  <a:pt x="1804" y="7059"/>
                </a:cubicBezTo>
                <a:cubicBezTo>
                  <a:pt x="1899" y="7059"/>
                  <a:pt x="1997" y="7048"/>
                  <a:pt x="2099" y="7027"/>
                </a:cubicBezTo>
                <a:cubicBezTo>
                  <a:pt x="2295" y="6985"/>
                  <a:pt x="2255" y="6774"/>
                  <a:pt x="2085" y="6774"/>
                </a:cubicBezTo>
                <a:cubicBezTo>
                  <a:pt x="2069" y="6774"/>
                  <a:pt x="2052" y="6775"/>
                  <a:pt x="2035" y="6779"/>
                </a:cubicBezTo>
                <a:cubicBezTo>
                  <a:pt x="1971" y="6793"/>
                  <a:pt x="1910" y="6799"/>
                  <a:pt x="1850" y="6799"/>
                </a:cubicBezTo>
                <a:cubicBezTo>
                  <a:pt x="786" y="6799"/>
                  <a:pt x="257" y="4788"/>
                  <a:pt x="801" y="3996"/>
                </a:cubicBezTo>
                <a:cubicBezTo>
                  <a:pt x="893" y="3863"/>
                  <a:pt x="1014" y="3811"/>
                  <a:pt x="1146" y="3811"/>
                </a:cubicBezTo>
                <a:cubicBezTo>
                  <a:pt x="1339" y="3811"/>
                  <a:pt x="1554" y="3923"/>
                  <a:pt x="1729" y="4052"/>
                </a:cubicBezTo>
                <a:lnTo>
                  <a:pt x="1729" y="4052"/>
                </a:lnTo>
                <a:cubicBezTo>
                  <a:pt x="1726" y="4951"/>
                  <a:pt x="1840" y="5889"/>
                  <a:pt x="2292" y="5889"/>
                </a:cubicBezTo>
                <a:cubicBezTo>
                  <a:pt x="2338" y="5889"/>
                  <a:pt x="2388" y="5879"/>
                  <a:pt x="2442" y="5858"/>
                </a:cubicBezTo>
                <a:cubicBezTo>
                  <a:pt x="3097" y="5605"/>
                  <a:pt x="2732" y="4522"/>
                  <a:pt x="2051" y="3952"/>
                </a:cubicBezTo>
                <a:lnTo>
                  <a:pt x="2051" y="3952"/>
                </a:lnTo>
                <a:cubicBezTo>
                  <a:pt x="2031" y="2442"/>
                  <a:pt x="2522" y="258"/>
                  <a:pt x="4037" y="258"/>
                </a:cubicBezTo>
                <a:cubicBezTo>
                  <a:pt x="4190" y="258"/>
                  <a:pt x="4354" y="281"/>
                  <a:pt x="4528" y="328"/>
                </a:cubicBezTo>
                <a:cubicBezTo>
                  <a:pt x="4540" y="331"/>
                  <a:pt x="4553" y="333"/>
                  <a:pt x="4566" y="333"/>
                </a:cubicBezTo>
                <a:cubicBezTo>
                  <a:pt x="4715" y="333"/>
                  <a:pt x="4915" y="137"/>
                  <a:pt x="4724" y="85"/>
                </a:cubicBezTo>
                <a:cubicBezTo>
                  <a:pt x="4513" y="28"/>
                  <a:pt x="4314" y="1"/>
                  <a:pt x="4127" y="1"/>
                </a:cubicBezTo>
                <a:close/>
              </a:path>
            </a:pathLst>
          </a:custGeom>
          <a:solidFill>
            <a:srgbClr val="FF7C35">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 name="Google Shape;207;p4"/>
          <p:cNvGrpSpPr/>
          <p:nvPr/>
        </p:nvGrpSpPr>
        <p:grpSpPr>
          <a:xfrm>
            <a:off x="153749" y="89012"/>
            <a:ext cx="8862626" cy="4968510"/>
            <a:chOff x="385750" y="206447"/>
            <a:chExt cx="8336049" cy="4757278"/>
          </a:xfrm>
        </p:grpSpPr>
        <p:sp>
          <p:nvSpPr>
            <p:cNvPr id="208" name="Google Shape;208;p4"/>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 name="Google Shape;210;p4"/>
          <p:cNvSpPr txBox="1">
            <a:spLocks noGrp="1"/>
          </p:cNvSpPr>
          <p:nvPr>
            <p:ph type="title"/>
          </p:nvPr>
        </p:nvSpPr>
        <p:spPr>
          <a:xfrm>
            <a:off x="720000" y="445025"/>
            <a:ext cx="7704000" cy="11265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1" name="Google Shape;211;p4"/>
          <p:cNvSpPr txBox="1">
            <a:spLocks noGrp="1"/>
          </p:cNvSpPr>
          <p:nvPr>
            <p:ph type="body" idx="1"/>
          </p:nvPr>
        </p:nvSpPr>
        <p:spPr>
          <a:xfrm>
            <a:off x="720000" y="1825345"/>
            <a:ext cx="7704000" cy="2502600"/>
          </a:xfrm>
          <a:prstGeom prst="rect">
            <a:avLst/>
          </a:prstGeom>
        </p:spPr>
        <p:txBody>
          <a:bodyPr spcFirstLastPara="1" wrap="square" lIns="91425" tIns="91425" rIns="91425" bIns="91425" anchor="t" anchorCtr="0">
            <a:noAutofit/>
          </a:bodyPr>
          <a:lstStyle>
            <a:lvl1pPr marL="457200" lvl="0" indent="-279400" rtl="0">
              <a:lnSpc>
                <a:spcPct val="100000"/>
              </a:lnSpc>
              <a:spcBef>
                <a:spcPts val="0"/>
              </a:spcBef>
              <a:spcAft>
                <a:spcPts val="0"/>
              </a:spcAft>
              <a:buClr>
                <a:srgbClr val="191919"/>
              </a:buClr>
              <a:buSzPts val="800"/>
              <a:buFont typeface="Anaheim"/>
              <a:buChar char="●"/>
              <a:defRPr sz="1200">
                <a:solidFill>
                  <a:srgbClr val="434343"/>
                </a:solidFill>
              </a:defRPr>
            </a:lvl1pPr>
            <a:lvl2pPr marL="914400" lvl="1" indent="-304800" rtl="0">
              <a:lnSpc>
                <a:spcPct val="100000"/>
              </a:lnSpc>
              <a:spcBef>
                <a:spcPts val="0"/>
              </a:spcBef>
              <a:spcAft>
                <a:spcPts val="0"/>
              </a:spcAft>
              <a:buClr>
                <a:srgbClr val="191919"/>
              </a:buClr>
              <a:buSzPts val="1200"/>
              <a:buFont typeface="Roboto Condensed Light"/>
              <a:buChar char="●"/>
              <a:defRPr sz="1200">
                <a:solidFill>
                  <a:srgbClr val="434343"/>
                </a:solidFill>
              </a:defRPr>
            </a:lvl2pPr>
            <a:lvl3pPr marL="1371600" lvl="2" indent="-304800" rtl="0">
              <a:lnSpc>
                <a:spcPct val="115000"/>
              </a:lnSpc>
              <a:spcBef>
                <a:spcPts val="0"/>
              </a:spcBef>
              <a:spcAft>
                <a:spcPts val="0"/>
              </a:spcAft>
              <a:buClr>
                <a:srgbClr val="191919"/>
              </a:buClr>
              <a:buSzPts val="1200"/>
              <a:buFont typeface="Roboto Condensed Light"/>
              <a:buChar char="■"/>
              <a:defRPr>
                <a:solidFill>
                  <a:srgbClr val="434343"/>
                </a:solidFill>
              </a:defRPr>
            </a:lvl3pPr>
            <a:lvl4pPr marL="1828800" lvl="3" indent="-304800" rtl="0">
              <a:lnSpc>
                <a:spcPct val="115000"/>
              </a:lnSpc>
              <a:spcBef>
                <a:spcPts val="1600"/>
              </a:spcBef>
              <a:spcAft>
                <a:spcPts val="0"/>
              </a:spcAft>
              <a:buClr>
                <a:srgbClr val="191919"/>
              </a:buClr>
              <a:buSzPts val="1200"/>
              <a:buFont typeface="Roboto Condensed Light"/>
              <a:buChar char="●"/>
              <a:defRPr>
                <a:solidFill>
                  <a:srgbClr val="434343"/>
                </a:solidFill>
              </a:defRPr>
            </a:lvl4pPr>
            <a:lvl5pPr marL="2286000" lvl="4" indent="-304800" rtl="0">
              <a:lnSpc>
                <a:spcPct val="115000"/>
              </a:lnSpc>
              <a:spcBef>
                <a:spcPts val="1600"/>
              </a:spcBef>
              <a:spcAft>
                <a:spcPts val="0"/>
              </a:spcAft>
              <a:buClr>
                <a:srgbClr val="191919"/>
              </a:buClr>
              <a:buSzPts val="1200"/>
              <a:buFont typeface="Roboto Condensed Light"/>
              <a:buChar char="○"/>
              <a:defRPr>
                <a:solidFill>
                  <a:srgbClr val="434343"/>
                </a:solidFill>
              </a:defRPr>
            </a:lvl5pPr>
            <a:lvl6pPr marL="2743200" lvl="5" indent="-304800" rtl="0">
              <a:lnSpc>
                <a:spcPct val="115000"/>
              </a:lnSpc>
              <a:spcBef>
                <a:spcPts val="1600"/>
              </a:spcBef>
              <a:spcAft>
                <a:spcPts val="0"/>
              </a:spcAft>
              <a:buClr>
                <a:srgbClr val="191919"/>
              </a:buClr>
              <a:buSzPts val="1200"/>
              <a:buFont typeface="Roboto Condensed Light"/>
              <a:buChar char="■"/>
              <a:defRPr>
                <a:solidFill>
                  <a:srgbClr val="434343"/>
                </a:solidFill>
              </a:defRPr>
            </a:lvl6pPr>
            <a:lvl7pPr marL="3200400" lvl="6" indent="-304800" rtl="0">
              <a:lnSpc>
                <a:spcPct val="115000"/>
              </a:lnSpc>
              <a:spcBef>
                <a:spcPts val="1600"/>
              </a:spcBef>
              <a:spcAft>
                <a:spcPts val="0"/>
              </a:spcAft>
              <a:buClr>
                <a:srgbClr val="191919"/>
              </a:buClr>
              <a:buSzPts val="1200"/>
              <a:buFont typeface="Roboto Condensed Light"/>
              <a:buChar char="●"/>
              <a:defRPr>
                <a:solidFill>
                  <a:srgbClr val="434343"/>
                </a:solidFill>
              </a:defRPr>
            </a:lvl7pPr>
            <a:lvl8pPr marL="3657600" lvl="7" indent="-304800" rtl="0">
              <a:lnSpc>
                <a:spcPct val="115000"/>
              </a:lnSpc>
              <a:spcBef>
                <a:spcPts val="1600"/>
              </a:spcBef>
              <a:spcAft>
                <a:spcPts val="0"/>
              </a:spcAft>
              <a:buClr>
                <a:srgbClr val="191919"/>
              </a:buClr>
              <a:buSzPts val="1200"/>
              <a:buFont typeface="Roboto Condensed Light"/>
              <a:buChar char="○"/>
              <a:defRPr>
                <a:solidFill>
                  <a:srgbClr val="434343"/>
                </a:solidFill>
              </a:defRPr>
            </a:lvl8pPr>
            <a:lvl9pPr marL="4114800" lvl="8" indent="-304800" rtl="0">
              <a:lnSpc>
                <a:spcPct val="115000"/>
              </a:lnSpc>
              <a:spcBef>
                <a:spcPts val="1600"/>
              </a:spcBef>
              <a:spcAft>
                <a:spcPts val="1600"/>
              </a:spcAft>
              <a:buClr>
                <a:srgbClr val="191919"/>
              </a:buClr>
              <a:buSzPts val="1200"/>
              <a:buFont typeface="Roboto Condensed Light"/>
              <a:buChar char="■"/>
              <a:defRPr>
                <a:solidFill>
                  <a:srgbClr val="434343"/>
                </a:solidFill>
              </a:defRPr>
            </a:lvl9pPr>
          </a:lstStyle>
          <a:p>
            <a:endParaRPr/>
          </a:p>
        </p:txBody>
      </p:sp>
    </p:spTree>
    <p:extLst>
      <p:ext uri="{BB962C8B-B14F-4D97-AF65-F5344CB8AC3E}">
        <p14:creationId xmlns:p14="http://schemas.microsoft.com/office/powerpoint/2010/main" val="2637145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2"/>
        <p:cNvGrpSpPr/>
        <p:nvPr/>
      </p:nvGrpSpPr>
      <p:grpSpPr>
        <a:xfrm>
          <a:off x="0" y="0"/>
          <a:ext cx="0" cy="0"/>
          <a:chOff x="0" y="0"/>
          <a:chExt cx="0" cy="0"/>
        </a:xfrm>
      </p:grpSpPr>
      <p:grpSp>
        <p:nvGrpSpPr>
          <p:cNvPr id="213" name="Google Shape;213;p5"/>
          <p:cNvGrpSpPr/>
          <p:nvPr/>
        </p:nvGrpSpPr>
        <p:grpSpPr>
          <a:xfrm rot="-1157903">
            <a:off x="-615639" y="-224693"/>
            <a:ext cx="2785218" cy="804778"/>
            <a:chOff x="4314275" y="3002400"/>
            <a:chExt cx="1825625" cy="527475"/>
          </a:xfrm>
        </p:grpSpPr>
        <p:sp>
          <p:nvSpPr>
            <p:cNvPr id="214" name="Google Shape;214;p5"/>
            <p:cNvSpPr/>
            <p:nvPr/>
          </p:nvSpPr>
          <p:spPr>
            <a:xfrm>
              <a:off x="5996650" y="3489625"/>
              <a:ext cx="35350" cy="26475"/>
            </a:xfrm>
            <a:custGeom>
              <a:avLst/>
              <a:gdLst/>
              <a:ahLst/>
              <a:cxnLst/>
              <a:rect l="l" t="t" r="r" b="b"/>
              <a:pathLst>
                <a:path w="1414" h="1059" extrusionOk="0">
                  <a:moveTo>
                    <a:pt x="1413" y="753"/>
                  </a:moveTo>
                  <a:lnTo>
                    <a:pt x="1210" y="0"/>
                  </a:lnTo>
                  <a:cubicBezTo>
                    <a:pt x="1110" y="28"/>
                    <a:pt x="1010" y="52"/>
                    <a:pt x="908" y="78"/>
                  </a:cubicBezTo>
                  <a:lnTo>
                    <a:pt x="606" y="154"/>
                  </a:lnTo>
                  <a:cubicBezTo>
                    <a:pt x="581" y="162"/>
                    <a:pt x="555" y="168"/>
                    <a:pt x="531" y="173"/>
                  </a:cubicBezTo>
                  <a:lnTo>
                    <a:pt x="455" y="190"/>
                  </a:lnTo>
                  <a:lnTo>
                    <a:pt x="303" y="225"/>
                  </a:lnTo>
                  <a:cubicBezTo>
                    <a:pt x="201" y="248"/>
                    <a:pt x="101" y="272"/>
                    <a:pt x="0" y="294"/>
                  </a:cubicBezTo>
                  <a:lnTo>
                    <a:pt x="165" y="1058"/>
                  </a:lnTo>
                  <a:cubicBezTo>
                    <a:pt x="269" y="1035"/>
                    <a:pt x="373" y="1011"/>
                    <a:pt x="479" y="986"/>
                  </a:cubicBezTo>
                  <a:lnTo>
                    <a:pt x="636" y="950"/>
                  </a:lnTo>
                  <a:lnTo>
                    <a:pt x="714" y="932"/>
                  </a:lnTo>
                  <a:cubicBezTo>
                    <a:pt x="740" y="925"/>
                    <a:pt x="766" y="920"/>
                    <a:pt x="792" y="913"/>
                  </a:cubicBezTo>
                  <a:lnTo>
                    <a:pt x="1102" y="834"/>
                  </a:lnTo>
                  <a:cubicBezTo>
                    <a:pt x="1206" y="808"/>
                    <a:pt x="1310" y="783"/>
                    <a:pt x="1413"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a:off x="6050700" y="3472725"/>
              <a:ext cx="36225" cy="28650"/>
            </a:xfrm>
            <a:custGeom>
              <a:avLst/>
              <a:gdLst/>
              <a:ahLst/>
              <a:cxnLst/>
              <a:rect l="l" t="t" r="r" b="b"/>
              <a:pathLst>
                <a:path w="1449" h="1146" extrusionOk="0">
                  <a:moveTo>
                    <a:pt x="1448" y="733"/>
                  </a:moveTo>
                  <a:lnTo>
                    <a:pt x="1181" y="0"/>
                  </a:lnTo>
                  <a:lnTo>
                    <a:pt x="1108" y="28"/>
                  </a:lnTo>
                  <a:lnTo>
                    <a:pt x="1035" y="54"/>
                  </a:lnTo>
                  <a:lnTo>
                    <a:pt x="887" y="106"/>
                  </a:lnTo>
                  <a:lnTo>
                    <a:pt x="594" y="209"/>
                  </a:lnTo>
                  <a:cubicBezTo>
                    <a:pt x="495" y="241"/>
                    <a:pt x="396" y="273"/>
                    <a:pt x="297" y="304"/>
                  </a:cubicBezTo>
                  <a:lnTo>
                    <a:pt x="148" y="353"/>
                  </a:lnTo>
                  <a:cubicBezTo>
                    <a:pt x="99" y="369"/>
                    <a:pt x="49" y="386"/>
                    <a:pt x="0" y="400"/>
                  </a:cubicBezTo>
                  <a:lnTo>
                    <a:pt x="233" y="1146"/>
                  </a:lnTo>
                  <a:cubicBezTo>
                    <a:pt x="285" y="1131"/>
                    <a:pt x="334" y="1113"/>
                    <a:pt x="386" y="1096"/>
                  </a:cubicBezTo>
                  <a:lnTo>
                    <a:pt x="538" y="1047"/>
                  </a:lnTo>
                  <a:cubicBezTo>
                    <a:pt x="640" y="1012"/>
                    <a:pt x="743" y="980"/>
                    <a:pt x="844" y="947"/>
                  </a:cubicBezTo>
                  <a:lnTo>
                    <a:pt x="1147" y="840"/>
                  </a:lnTo>
                  <a:lnTo>
                    <a:pt x="1298" y="787"/>
                  </a:lnTo>
                  <a:lnTo>
                    <a:pt x="1374" y="76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6103125" y="3451300"/>
              <a:ext cx="36775" cy="30575"/>
            </a:xfrm>
            <a:custGeom>
              <a:avLst/>
              <a:gdLst/>
              <a:ahLst/>
              <a:cxnLst/>
              <a:rect l="l" t="t" r="r" b="b"/>
              <a:pathLst>
                <a:path w="1471" h="1223" extrusionOk="0">
                  <a:moveTo>
                    <a:pt x="1470" y="707"/>
                  </a:moveTo>
                  <a:lnTo>
                    <a:pt x="1140" y="1"/>
                  </a:lnTo>
                  <a:cubicBezTo>
                    <a:pt x="1093" y="24"/>
                    <a:pt x="1046" y="45"/>
                    <a:pt x="997" y="66"/>
                  </a:cubicBezTo>
                  <a:lnTo>
                    <a:pt x="856" y="130"/>
                  </a:lnTo>
                  <a:lnTo>
                    <a:pt x="573" y="259"/>
                  </a:lnTo>
                  <a:lnTo>
                    <a:pt x="286" y="381"/>
                  </a:lnTo>
                  <a:lnTo>
                    <a:pt x="143" y="442"/>
                  </a:lnTo>
                  <a:lnTo>
                    <a:pt x="71" y="472"/>
                  </a:lnTo>
                  <a:cubicBezTo>
                    <a:pt x="48" y="483"/>
                    <a:pt x="23" y="492"/>
                    <a:pt x="0" y="500"/>
                  </a:cubicBezTo>
                  <a:lnTo>
                    <a:pt x="297" y="1223"/>
                  </a:lnTo>
                  <a:cubicBezTo>
                    <a:pt x="321" y="1212"/>
                    <a:pt x="346" y="1203"/>
                    <a:pt x="371" y="1193"/>
                  </a:cubicBezTo>
                  <a:lnTo>
                    <a:pt x="445" y="1161"/>
                  </a:lnTo>
                  <a:lnTo>
                    <a:pt x="591" y="1099"/>
                  </a:lnTo>
                  <a:lnTo>
                    <a:pt x="887" y="973"/>
                  </a:lnTo>
                  <a:lnTo>
                    <a:pt x="1180" y="841"/>
                  </a:lnTo>
                  <a:lnTo>
                    <a:pt x="1325" y="774"/>
                  </a:lnTo>
                  <a:cubicBezTo>
                    <a:pt x="1372" y="752"/>
                    <a:pt x="1422" y="731"/>
                    <a:pt x="1470" y="7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5828575" y="3508875"/>
              <a:ext cx="32525" cy="21000"/>
            </a:xfrm>
            <a:custGeom>
              <a:avLst/>
              <a:gdLst/>
              <a:ahLst/>
              <a:cxnLst/>
              <a:rect l="l" t="t" r="r" b="b"/>
              <a:pathLst>
                <a:path w="1301" h="840" extrusionOk="0">
                  <a:moveTo>
                    <a:pt x="1286" y="840"/>
                  </a:moveTo>
                  <a:lnTo>
                    <a:pt x="1301" y="59"/>
                  </a:lnTo>
                  <a:lnTo>
                    <a:pt x="990" y="51"/>
                  </a:lnTo>
                  <a:lnTo>
                    <a:pt x="679" y="38"/>
                  </a:lnTo>
                  <a:cubicBezTo>
                    <a:pt x="575" y="34"/>
                    <a:pt x="472" y="28"/>
                    <a:pt x="369" y="21"/>
                  </a:cubicBezTo>
                  <a:cubicBezTo>
                    <a:pt x="266" y="14"/>
                    <a:pt x="162" y="9"/>
                    <a:pt x="60" y="1"/>
                  </a:cubicBezTo>
                  <a:lnTo>
                    <a:pt x="0" y="778"/>
                  </a:lnTo>
                  <a:cubicBezTo>
                    <a:pt x="108" y="788"/>
                    <a:pt x="214" y="793"/>
                    <a:pt x="322" y="800"/>
                  </a:cubicBezTo>
                  <a:cubicBezTo>
                    <a:pt x="429" y="808"/>
                    <a:pt x="536" y="815"/>
                    <a:pt x="644" y="819"/>
                  </a:cubicBezTo>
                  <a:lnTo>
                    <a:pt x="966" y="83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5885750" y="3508675"/>
              <a:ext cx="32625" cy="21125"/>
            </a:xfrm>
            <a:custGeom>
              <a:avLst/>
              <a:gdLst/>
              <a:ahLst/>
              <a:cxnLst/>
              <a:rect l="l" t="t" r="r" b="b"/>
              <a:pathLst>
                <a:path w="1305" h="845" extrusionOk="0">
                  <a:moveTo>
                    <a:pt x="1305" y="779"/>
                  </a:moveTo>
                  <a:lnTo>
                    <a:pt x="1243" y="0"/>
                  </a:lnTo>
                  <a:cubicBezTo>
                    <a:pt x="830" y="32"/>
                    <a:pt x="415" y="52"/>
                    <a:pt x="1" y="64"/>
                  </a:cubicBezTo>
                  <a:lnTo>
                    <a:pt x="20" y="845"/>
                  </a:lnTo>
                  <a:cubicBezTo>
                    <a:pt x="450" y="833"/>
                    <a:pt x="878" y="811"/>
                    <a:pt x="1305" y="7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5941225" y="3501750"/>
              <a:ext cx="34125" cy="23975"/>
            </a:xfrm>
            <a:custGeom>
              <a:avLst/>
              <a:gdLst/>
              <a:ahLst/>
              <a:cxnLst/>
              <a:rect l="l" t="t" r="r" b="b"/>
              <a:pathLst>
                <a:path w="1365" h="959" extrusionOk="0">
                  <a:moveTo>
                    <a:pt x="1365" y="770"/>
                  </a:moveTo>
                  <a:lnTo>
                    <a:pt x="1231" y="0"/>
                  </a:lnTo>
                  <a:cubicBezTo>
                    <a:pt x="1130" y="19"/>
                    <a:pt x="1027" y="34"/>
                    <a:pt x="924" y="50"/>
                  </a:cubicBezTo>
                  <a:lnTo>
                    <a:pt x="617" y="99"/>
                  </a:lnTo>
                  <a:cubicBezTo>
                    <a:pt x="591" y="102"/>
                    <a:pt x="567" y="107"/>
                    <a:pt x="541" y="111"/>
                  </a:cubicBezTo>
                  <a:lnTo>
                    <a:pt x="464" y="121"/>
                  </a:lnTo>
                  <a:lnTo>
                    <a:pt x="309" y="142"/>
                  </a:lnTo>
                  <a:cubicBezTo>
                    <a:pt x="206" y="154"/>
                    <a:pt x="104" y="171"/>
                    <a:pt x="1" y="183"/>
                  </a:cubicBezTo>
                  <a:lnTo>
                    <a:pt x="94" y="958"/>
                  </a:lnTo>
                  <a:cubicBezTo>
                    <a:pt x="201" y="945"/>
                    <a:pt x="307" y="930"/>
                    <a:pt x="413" y="917"/>
                  </a:cubicBezTo>
                  <a:lnTo>
                    <a:pt x="572" y="896"/>
                  </a:lnTo>
                  <a:lnTo>
                    <a:pt x="651" y="885"/>
                  </a:lnTo>
                  <a:cubicBezTo>
                    <a:pt x="678" y="881"/>
                    <a:pt x="705" y="878"/>
                    <a:pt x="731" y="874"/>
                  </a:cubicBezTo>
                  <a:lnTo>
                    <a:pt x="1048" y="824"/>
                  </a:lnTo>
                  <a:cubicBezTo>
                    <a:pt x="1153" y="803"/>
                    <a:pt x="1261" y="789"/>
                    <a:pt x="1365" y="7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5"/>
            <p:cNvSpPr/>
            <p:nvPr/>
          </p:nvSpPr>
          <p:spPr>
            <a:xfrm>
              <a:off x="5661000" y="3468850"/>
              <a:ext cx="36650" cy="30075"/>
            </a:xfrm>
            <a:custGeom>
              <a:avLst/>
              <a:gdLst/>
              <a:ahLst/>
              <a:cxnLst/>
              <a:rect l="l" t="t" r="r" b="b"/>
              <a:pathLst>
                <a:path w="1466" h="1203" extrusionOk="0">
                  <a:moveTo>
                    <a:pt x="1193" y="1203"/>
                  </a:moveTo>
                  <a:lnTo>
                    <a:pt x="1465" y="472"/>
                  </a:lnTo>
                  <a:lnTo>
                    <a:pt x="1177" y="361"/>
                  </a:lnTo>
                  <a:cubicBezTo>
                    <a:pt x="1128" y="343"/>
                    <a:pt x="1080" y="323"/>
                    <a:pt x="1033" y="303"/>
                  </a:cubicBezTo>
                  <a:lnTo>
                    <a:pt x="890" y="245"/>
                  </a:lnTo>
                  <a:lnTo>
                    <a:pt x="747" y="187"/>
                  </a:lnTo>
                  <a:cubicBezTo>
                    <a:pt x="700" y="167"/>
                    <a:pt x="653" y="145"/>
                    <a:pt x="605" y="125"/>
                  </a:cubicBezTo>
                  <a:lnTo>
                    <a:pt x="465" y="63"/>
                  </a:lnTo>
                  <a:lnTo>
                    <a:pt x="394" y="32"/>
                  </a:lnTo>
                  <a:lnTo>
                    <a:pt x="324" y="0"/>
                  </a:lnTo>
                  <a:lnTo>
                    <a:pt x="0" y="711"/>
                  </a:lnTo>
                  <a:cubicBezTo>
                    <a:pt x="24" y="723"/>
                    <a:pt x="49" y="733"/>
                    <a:pt x="74" y="745"/>
                  </a:cubicBezTo>
                  <a:lnTo>
                    <a:pt x="148" y="777"/>
                  </a:lnTo>
                  <a:lnTo>
                    <a:pt x="297" y="843"/>
                  </a:lnTo>
                  <a:cubicBezTo>
                    <a:pt x="346" y="864"/>
                    <a:pt x="396" y="886"/>
                    <a:pt x="445" y="907"/>
                  </a:cubicBezTo>
                  <a:lnTo>
                    <a:pt x="595" y="969"/>
                  </a:lnTo>
                  <a:lnTo>
                    <a:pt x="745" y="1030"/>
                  </a:lnTo>
                  <a:cubicBezTo>
                    <a:pt x="794" y="1051"/>
                    <a:pt x="844" y="1072"/>
                    <a:pt x="893"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5"/>
            <p:cNvSpPr/>
            <p:nvPr/>
          </p:nvSpPr>
          <p:spPr>
            <a:xfrm>
              <a:off x="5715050" y="3488500"/>
              <a:ext cx="35650" cy="27175"/>
            </a:xfrm>
            <a:custGeom>
              <a:avLst/>
              <a:gdLst/>
              <a:ahLst/>
              <a:cxnLst/>
              <a:rect l="l" t="t" r="r" b="b"/>
              <a:pathLst>
                <a:path w="1426" h="1087" extrusionOk="0">
                  <a:moveTo>
                    <a:pt x="1244" y="1086"/>
                  </a:moveTo>
                  <a:lnTo>
                    <a:pt x="1425" y="326"/>
                  </a:lnTo>
                  <a:lnTo>
                    <a:pt x="1349" y="309"/>
                  </a:lnTo>
                  <a:lnTo>
                    <a:pt x="1274" y="290"/>
                  </a:lnTo>
                  <a:lnTo>
                    <a:pt x="1124" y="251"/>
                  </a:lnTo>
                  <a:lnTo>
                    <a:pt x="974" y="214"/>
                  </a:lnTo>
                  <a:cubicBezTo>
                    <a:pt x="925" y="201"/>
                    <a:pt x="875" y="187"/>
                    <a:pt x="824" y="173"/>
                  </a:cubicBezTo>
                  <a:cubicBezTo>
                    <a:pt x="725" y="146"/>
                    <a:pt x="625" y="119"/>
                    <a:pt x="527" y="90"/>
                  </a:cubicBezTo>
                  <a:lnTo>
                    <a:pt x="231" y="0"/>
                  </a:lnTo>
                  <a:lnTo>
                    <a:pt x="1" y="746"/>
                  </a:lnTo>
                  <a:lnTo>
                    <a:pt x="309" y="840"/>
                  </a:lnTo>
                  <a:cubicBezTo>
                    <a:pt x="412" y="870"/>
                    <a:pt x="516" y="897"/>
                    <a:pt x="620" y="927"/>
                  </a:cubicBezTo>
                  <a:cubicBezTo>
                    <a:pt x="672" y="942"/>
                    <a:pt x="723" y="957"/>
                    <a:pt x="775" y="970"/>
                  </a:cubicBezTo>
                  <a:lnTo>
                    <a:pt x="932" y="1009"/>
                  </a:lnTo>
                  <a:lnTo>
                    <a:pt x="1088" y="1048"/>
                  </a:lnTo>
                  <a:lnTo>
                    <a:pt x="1166" y="106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5770975" y="3501725"/>
              <a:ext cx="34200" cy="24050"/>
            </a:xfrm>
            <a:custGeom>
              <a:avLst/>
              <a:gdLst/>
              <a:ahLst/>
              <a:cxnLst/>
              <a:rect l="l" t="t" r="r" b="b"/>
              <a:pathLst>
                <a:path w="1368" h="962" extrusionOk="0">
                  <a:moveTo>
                    <a:pt x="1273" y="961"/>
                  </a:moveTo>
                  <a:lnTo>
                    <a:pt x="1367" y="188"/>
                  </a:lnTo>
                  <a:lnTo>
                    <a:pt x="1214" y="169"/>
                  </a:lnTo>
                  <a:cubicBezTo>
                    <a:pt x="1163" y="163"/>
                    <a:pt x="1111" y="154"/>
                    <a:pt x="1060" y="148"/>
                  </a:cubicBezTo>
                  <a:cubicBezTo>
                    <a:pt x="958" y="134"/>
                    <a:pt x="856" y="120"/>
                    <a:pt x="753" y="104"/>
                  </a:cubicBezTo>
                  <a:cubicBezTo>
                    <a:pt x="549" y="70"/>
                    <a:pt x="345" y="39"/>
                    <a:pt x="142" y="0"/>
                  </a:cubicBezTo>
                  <a:lnTo>
                    <a:pt x="0" y="768"/>
                  </a:lnTo>
                  <a:cubicBezTo>
                    <a:pt x="211" y="809"/>
                    <a:pt x="423" y="842"/>
                    <a:pt x="635" y="876"/>
                  </a:cubicBezTo>
                  <a:cubicBezTo>
                    <a:pt x="742" y="892"/>
                    <a:pt x="847" y="905"/>
                    <a:pt x="954" y="922"/>
                  </a:cubicBezTo>
                  <a:cubicBezTo>
                    <a:pt x="1007" y="929"/>
                    <a:pt x="1060" y="937"/>
                    <a:pt x="1112" y="9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5523475" y="3369525"/>
              <a:ext cx="35550" cy="36550"/>
            </a:xfrm>
            <a:custGeom>
              <a:avLst/>
              <a:gdLst/>
              <a:ahLst/>
              <a:cxnLst/>
              <a:rect l="l" t="t" r="r" b="b"/>
              <a:pathLst>
                <a:path w="1422" h="1462" extrusionOk="0">
                  <a:moveTo>
                    <a:pt x="863" y="1462"/>
                  </a:moveTo>
                  <a:lnTo>
                    <a:pt x="1422" y="916"/>
                  </a:lnTo>
                  <a:lnTo>
                    <a:pt x="1211" y="692"/>
                  </a:lnTo>
                  <a:lnTo>
                    <a:pt x="1157" y="637"/>
                  </a:lnTo>
                  <a:lnTo>
                    <a:pt x="1131" y="609"/>
                  </a:lnTo>
                  <a:lnTo>
                    <a:pt x="1105" y="580"/>
                  </a:lnTo>
                  <a:lnTo>
                    <a:pt x="1004" y="465"/>
                  </a:lnTo>
                  <a:lnTo>
                    <a:pt x="902" y="351"/>
                  </a:lnTo>
                  <a:lnTo>
                    <a:pt x="852" y="294"/>
                  </a:lnTo>
                  <a:lnTo>
                    <a:pt x="802" y="235"/>
                  </a:lnTo>
                  <a:lnTo>
                    <a:pt x="604" y="0"/>
                  </a:lnTo>
                  <a:lnTo>
                    <a:pt x="0" y="495"/>
                  </a:lnTo>
                  <a:lnTo>
                    <a:pt x="209" y="743"/>
                  </a:lnTo>
                  <a:lnTo>
                    <a:pt x="261" y="805"/>
                  </a:lnTo>
                  <a:lnTo>
                    <a:pt x="314" y="865"/>
                  </a:lnTo>
                  <a:lnTo>
                    <a:pt x="422" y="986"/>
                  </a:lnTo>
                  <a:lnTo>
                    <a:pt x="529" y="1108"/>
                  </a:lnTo>
                  <a:lnTo>
                    <a:pt x="556" y="1137"/>
                  </a:lnTo>
                  <a:lnTo>
                    <a:pt x="584" y="1167"/>
                  </a:lnTo>
                  <a:lnTo>
                    <a:pt x="640" y="122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
            <p:cNvSpPr/>
            <p:nvPr/>
          </p:nvSpPr>
          <p:spPr>
            <a:xfrm>
              <a:off x="5563675" y="3409225"/>
              <a:ext cx="36725" cy="35025"/>
            </a:xfrm>
            <a:custGeom>
              <a:avLst/>
              <a:gdLst/>
              <a:ahLst/>
              <a:cxnLst/>
              <a:rect l="l" t="t" r="r" b="b"/>
              <a:pathLst>
                <a:path w="1469" h="1401" extrusionOk="0">
                  <a:moveTo>
                    <a:pt x="1004" y="1400"/>
                  </a:moveTo>
                  <a:lnTo>
                    <a:pt x="1468" y="772"/>
                  </a:lnTo>
                  <a:cubicBezTo>
                    <a:pt x="1385" y="714"/>
                    <a:pt x="1306" y="651"/>
                    <a:pt x="1225" y="588"/>
                  </a:cubicBezTo>
                  <a:lnTo>
                    <a:pt x="1104" y="494"/>
                  </a:lnTo>
                  <a:cubicBezTo>
                    <a:pt x="1084" y="479"/>
                    <a:pt x="1063" y="463"/>
                    <a:pt x="1043" y="448"/>
                  </a:cubicBezTo>
                  <a:lnTo>
                    <a:pt x="985" y="398"/>
                  </a:lnTo>
                  <a:lnTo>
                    <a:pt x="750" y="203"/>
                  </a:lnTo>
                  <a:cubicBezTo>
                    <a:pt x="730" y="187"/>
                    <a:pt x="710" y="169"/>
                    <a:pt x="691" y="153"/>
                  </a:cubicBezTo>
                  <a:lnTo>
                    <a:pt x="634" y="102"/>
                  </a:lnTo>
                  <a:lnTo>
                    <a:pt x="520" y="1"/>
                  </a:lnTo>
                  <a:lnTo>
                    <a:pt x="0" y="584"/>
                  </a:lnTo>
                  <a:lnTo>
                    <a:pt x="121" y="691"/>
                  </a:lnTo>
                  <a:lnTo>
                    <a:pt x="182" y="744"/>
                  </a:lnTo>
                  <a:cubicBezTo>
                    <a:pt x="203" y="762"/>
                    <a:pt x="223" y="781"/>
                    <a:pt x="244" y="797"/>
                  </a:cubicBezTo>
                  <a:lnTo>
                    <a:pt x="494" y="1005"/>
                  </a:lnTo>
                  <a:lnTo>
                    <a:pt x="556" y="1057"/>
                  </a:lnTo>
                  <a:cubicBezTo>
                    <a:pt x="577" y="1073"/>
                    <a:pt x="599" y="1090"/>
                    <a:pt x="620" y="1106"/>
                  </a:cubicBezTo>
                  <a:lnTo>
                    <a:pt x="747" y="1205"/>
                  </a:lnTo>
                  <a:cubicBezTo>
                    <a:pt x="832" y="1270"/>
                    <a:pt x="916" y="1337"/>
                    <a:pt x="1004" y="1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
            <p:cNvSpPr/>
            <p:nvPr/>
          </p:nvSpPr>
          <p:spPr>
            <a:xfrm>
              <a:off x="5609825" y="3442250"/>
              <a:ext cx="37050" cy="32775"/>
            </a:xfrm>
            <a:custGeom>
              <a:avLst/>
              <a:gdLst/>
              <a:ahLst/>
              <a:cxnLst/>
              <a:rect l="l" t="t" r="r" b="b"/>
              <a:pathLst>
                <a:path w="1482" h="1311" extrusionOk="0">
                  <a:moveTo>
                    <a:pt x="1113" y="1310"/>
                  </a:moveTo>
                  <a:lnTo>
                    <a:pt x="1482" y="622"/>
                  </a:lnTo>
                  <a:lnTo>
                    <a:pt x="1346" y="549"/>
                  </a:lnTo>
                  <a:cubicBezTo>
                    <a:pt x="1325" y="537"/>
                    <a:pt x="1301" y="526"/>
                    <a:pt x="1279" y="512"/>
                  </a:cubicBezTo>
                  <a:lnTo>
                    <a:pt x="1212" y="475"/>
                  </a:lnTo>
                  <a:lnTo>
                    <a:pt x="946" y="323"/>
                  </a:lnTo>
                  <a:cubicBezTo>
                    <a:pt x="857" y="271"/>
                    <a:pt x="770" y="216"/>
                    <a:pt x="682" y="164"/>
                  </a:cubicBezTo>
                  <a:cubicBezTo>
                    <a:pt x="638" y="137"/>
                    <a:pt x="594" y="112"/>
                    <a:pt x="551" y="82"/>
                  </a:cubicBezTo>
                  <a:lnTo>
                    <a:pt x="422" y="0"/>
                  </a:lnTo>
                  <a:lnTo>
                    <a:pt x="0" y="657"/>
                  </a:lnTo>
                  <a:lnTo>
                    <a:pt x="135" y="745"/>
                  </a:lnTo>
                  <a:cubicBezTo>
                    <a:pt x="181" y="773"/>
                    <a:pt x="228" y="800"/>
                    <a:pt x="274" y="829"/>
                  </a:cubicBezTo>
                  <a:cubicBezTo>
                    <a:pt x="367" y="885"/>
                    <a:pt x="457" y="940"/>
                    <a:pt x="551" y="996"/>
                  </a:cubicBezTo>
                  <a:lnTo>
                    <a:pt x="832" y="1155"/>
                  </a:lnTo>
                  <a:lnTo>
                    <a:pt x="903" y="1195"/>
                  </a:lnTo>
                  <a:cubicBezTo>
                    <a:pt x="926" y="1209"/>
                    <a:pt x="950" y="1222"/>
                    <a:pt x="974" y="12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5450300" y="3221950"/>
              <a:ext cx="26025" cy="35000"/>
            </a:xfrm>
            <a:custGeom>
              <a:avLst/>
              <a:gdLst/>
              <a:ahLst/>
              <a:cxnLst/>
              <a:rect l="l" t="t" r="r" b="b"/>
              <a:pathLst>
                <a:path w="1041" h="1400" extrusionOk="0">
                  <a:moveTo>
                    <a:pt x="289" y="1400"/>
                  </a:moveTo>
                  <a:lnTo>
                    <a:pt x="1041" y="1187"/>
                  </a:lnTo>
                  <a:lnTo>
                    <a:pt x="1018" y="1115"/>
                  </a:lnTo>
                  <a:lnTo>
                    <a:pt x="999" y="1041"/>
                  </a:lnTo>
                  <a:lnTo>
                    <a:pt x="961" y="894"/>
                  </a:lnTo>
                  <a:lnTo>
                    <a:pt x="923" y="746"/>
                  </a:lnTo>
                  <a:cubicBezTo>
                    <a:pt x="917" y="722"/>
                    <a:pt x="912" y="697"/>
                    <a:pt x="906" y="672"/>
                  </a:cubicBezTo>
                  <a:lnTo>
                    <a:pt x="890" y="598"/>
                  </a:lnTo>
                  <a:cubicBezTo>
                    <a:pt x="867" y="499"/>
                    <a:pt x="845" y="400"/>
                    <a:pt x="824" y="300"/>
                  </a:cubicBezTo>
                  <a:lnTo>
                    <a:pt x="770" y="0"/>
                  </a:lnTo>
                  <a:lnTo>
                    <a:pt x="1" y="134"/>
                  </a:lnTo>
                  <a:lnTo>
                    <a:pt x="59" y="453"/>
                  </a:lnTo>
                  <a:cubicBezTo>
                    <a:pt x="81" y="561"/>
                    <a:pt x="106" y="666"/>
                    <a:pt x="128" y="771"/>
                  </a:cubicBezTo>
                  <a:lnTo>
                    <a:pt x="145" y="850"/>
                  </a:lnTo>
                  <a:cubicBezTo>
                    <a:pt x="152" y="876"/>
                    <a:pt x="157" y="904"/>
                    <a:pt x="163" y="930"/>
                  </a:cubicBezTo>
                  <a:lnTo>
                    <a:pt x="204" y="1087"/>
                  </a:lnTo>
                  <a:lnTo>
                    <a:pt x="244" y="1245"/>
                  </a:lnTo>
                  <a:lnTo>
                    <a:pt x="265" y="132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5465525" y="3274625"/>
              <a:ext cx="30350" cy="36625"/>
            </a:xfrm>
            <a:custGeom>
              <a:avLst/>
              <a:gdLst/>
              <a:ahLst/>
              <a:cxnLst/>
              <a:rect l="l" t="t" r="r" b="b"/>
              <a:pathLst>
                <a:path w="1214" h="1465" extrusionOk="0">
                  <a:moveTo>
                    <a:pt x="511" y="1465"/>
                  </a:moveTo>
                  <a:lnTo>
                    <a:pt x="1214" y="1123"/>
                  </a:lnTo>
                  <a:cubicBezTo>
                    <a:pt x="1121" y="941"/>
                    <a:pt x="1043" y="754"/>
                    <a:pt x="959" y="568"/>
                  </a:cubicBezTo>
                  <a:lnTo>
                    <a:pt x="843" y="285"/>
                  </a:lnTo>
                  <a:lnTo>
                    <a:pt x="814" y="215"/>
                  </a:lnTo>
                  <a:cubicBezTo>
                    <a:pt x="809" y="204"/>
                    <a:pt x="803" y="191"/>
                    <a:pt x="799" y="180"/>
                  </a:cubicBezTo>
                  <a:lnTo>
                    <a:pt x="787" y="144"/>
                  </a:lnTo>
                  <a:lnTo>
                    <a:pt x="733" y="1"/>
                  </a:lnTo>
                  <a:lnTo>
                    <a:pt x="1" y="273"/>
                  </a:lnTo>
                  <a:lnTo>
                    <a:pt x="56" y="425"/>
                  </a:lnTo>
                  <a:lnTo>
                    <a:pt x="70" y="462"/>
                  </a:lnTo>
                  <a:cubicBezTo>
                    <a:pt x="76" y="476"/>
                    <a:pt x="81" y="487"/>
                    <a:pt x="86" y="501"/>
                  </a:cubicBezTo>
                  <a:lnTo>
                    <a:pt x="117" y="576"/>
                  </a:lnTo>
                  <a:lnTo>
                    <a:pt x="240" y="877"/>
                  </a:lnTo>
                  <a:cubicBezTo>
                    <a:pt x="330" y="1072"/>
                    <a:pt x="413" y="1272"/>
                    <a:pt x="511" y="14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5490250" y="3324050"/>
              <a:ext cx="33400" cy="37050"/>
            </a:xfrm>
            <a:custGeom>
              <a:avLst/>
              <a:gdLst/>
              <a:ahLst/>
              <a:cxnLst/>
              <a:rect l="l" t="t" r="r" b="b"/>
              <a:pathLst>
                <a:path w="1336" h="1482" extrusionOk="0">
                  <a:moveTo>
                    <a:pt x="698" y="1482"/>
                  </a:moveTo>
                  <a:lnTo>
                    <a:pt x="1336" y="1032"/>
                  </a:lnTo>
                  <a:lnTo>
                    <a:pt x="1162" y="780"/>
                  </a:lnTo>
                  <a:lnTo>
                    <a:pt x="995" y="524"/>
                  </a:lnTo>
                  <a:cubicBezTo>
                    <a:pt x="938" y="439"/>
                    <a:pt x="886" y="351"/>
                    <a:pt x="834" y="263"/>
                  </a:cubicBezTo>
                  <a:lnTo>
                    <a:pt x="755" y="132"/>
                  </a:lnTo>
                  <a:cubicBezTo>
                    <a:pt x="741" y="109"/>
                    <a:pt x="727" y="90"/>
                    <a:pt x="715" y="67"/>
                  </a:cubicBezTo>
                  <a:lnTo>
                    <a:pt x="678" y="0"/>
                  </a:lnTo>
                  <a:lnTo>
                    <a:pt x="1" y="391"/>
                  </a:lnTo>
                  <a:lnTo>
                    <a:pt x="41" y="461"/>
                  </a:lnTo>
                  <a:cubicBezTo>
                    <a:pt x="54" y="484"/>
                    <a:pt x="69" y="508"/>
                    <a:pt x="83" y="530"/>
                  </a:cubicBezTo>
                  <a:lnTo>
                    <a:pt x="167" y="669"/>
                  </a:lnTo>
                  <a:cubicBezTo>
                    <a:pt x="224" y="760"/>
                    <a:pt x="278" y="853"/>
                    <a:pt x="339" y="942"/>
                  </a:cubicBezTo>
                  <a:lnTo>
                    <a:pt x="516" y="12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5465000" y="3056050"/>
              <a:ext cx="32475" cy="36850"/>
            </a:xfrm>
            <a:custGeom>
              <a:avLst/>
              <a:gdLst/>
              <a:ahLst/>
              <a:cxnLst/>
              <a:rect l="l" t="t" r="r" b="b"/>
              <a:pathLst>
                <a:path w="1299" h="1474" extrusionOk="0">
                  <a:moveTo>
                    <a:pt x="1" y="1143"/>
                  </a:moveTo>
                  <a:lnTo>
                    <a:pt x="708" y="1473"/>
                  </a:lnTo>
                  <a:cubicBezTo>
                    <a:pt x="874" y="1115"/>
                    <a:pt x="1072" y="771"/>
                    <a:pt x="1298" y="452"/>
                  </a:cubicBezTo>
                  <a:lnTo>
                    <a:pt x="661" y="1"/>
                  </a:lnTo>
                  <a:cubicBezTo>
                    <a:pt x="407" y="362"/>
                    <a:pt x="187" y="744"/>
                    <a:pt x="1"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5448250" y="3108950"/>
              <a:ext cx="25925" cy="34775"/>
            </a:xfrm>
            <a:custGeom>
              <a:avLst/>
              <a:gdLst/>
              <a:ahLst/>
              <a:cxnLst/>
              <a:rect l="l" t="t" r="r" b="b"/>
              <a:pathLst>
                <a:path w="1037" h="1391" extrusionOk="0">
                  <a:moveTo>
                    <a:pt x="0" y="1283"/>
                  </a:moveTo>
                  <a:lnTo>
                    <a:pt x="774" y="1391"/>
                  </a:lnTo>
                  <a:cubicBezTo>
                    <a:pt x="786" y="1293"/>
                    <a:pt x="803" y="1197"/>
                    <a:pt x="821" y="1099"/>
                  </a:cubicBezTo>
                  <a:cubicBezTo>
                    <a:pt x="839" y="1002"/>
                    <a:pt x="858" y="905"/>
                    <a:pt x="880" y="809"/>
                  </a:cubicBezTo>
                  <a:cubicBezTo>
                    <a:pt x="925" y="616"/>
                    <a:pt x="977" y="424"/>
                    <a:pt x="1036" y="236"/>
                  </a:cubicBezTo>
                  <a:lnTo>
                    <a:pt x="292" y="1"/>
                  </a:lnTo>
                  <a:cubicBezTo>
                    <a:pt x="225" y="210"/>
                    <a:pt x="168" y="422"/>
                    <a:pt x="119" y="636"/>
                  </a:cubicBezTo>
                  <a:cubicBezTo>
                    <a:pt x="94" y="742"/>
                    <a:pt x="72" y="850"/>
                    <a:pt x="52" y="958"/>
                  </a:cubicBezTo>
                  <a:cubicBezTo>
                    <a:pt x="33" y="1067"/>
                    <a:pt x="15" y="1174"/>
                    <a:pt x="0" y="12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5446025" y="3166775"/>
              <a:ext cx="20475" cy="32500"/>
            </a:xfrm>
            <a:custGeom>
              <a:avLst/>
              <a:gdLst/>
              <a:ahLst/>
              <a:cxnLst/>
              <a:rect l="l" t="t" r="r" b="b"/>
              <a:pathLst>
                <a:path w="819" h="1300" extrusionOk="0">
                  <a:moveTo>
                    <a:pt x="40" y="1300"/>
                  </a:moveTo>
                  <a:lnTo>
                    <a:pt x="818" y="1235"/>
                  </a:lnTo>
                  <a:lnTo>
                    <a:pt x="797" y="932"/>
                  </a:lnTo>
                  <a:cubicBezTo>
                    <a:pt x="794" y="907"/>
                    <a:pt x="794" y="881"/>
                    <a:pt x="793" y="857"/>
                  </a:cubicBezTo>
                  <a:lnTo>
                    <a:pt x="791" y="781"/>
                  </a:lnTo>
                  <a:lnTo>
                    <a:pt x="786" y="630"/>
                  </a:lnTo>
                  <a:cubicBezTo>
                    <a:pt x="784" y="579"/>
                    <a:pt x="782" y="529"/>
                    <a:pt x="782" y="479"/>
                  </a:cubicBezTo>
                  <a:lnTo>
                    <a:pt x="783" y="328"/>
                  </a:lnTo>
                  <a:lnTo>
                    <a:pt x="785" y="177"/>
                  </a:lnTo>
                  <a:lnTo>
                    <a:pt x="785" y="102"/>
                  </a:lnTo>
                  <a:cubicBezTo>
                    <a:pt x="785" y="77"/>
                    <a:pt x="787" y="51"/>
                    <a:pt x="787" y="26"/>
                  </a:cubicBezTo>
                  <a:lnTo>
                    <a:pt x="6" y="0"/>
                  </a:lnTo>
                  <a:cubicBezTo>
                    <a:pt x="5" y="27"/>
                    <a:pt x="4" y="55"/>
                    <a:pt x="4" y="82"/>
                  </a:cubicBezTo>
                  <a:lnTo>
                    <a:pt x="4" y="165"/>
                  </a:lnTo>
                  <a:lnTo>
                    <a:pt x="2" y="327"/>
                  </a:lnTo>
                  <a:lnTo>
                    <a:pt x="1" y="489"/>
                  </a:lnTo>
                  <a:cubicBezTo>
                    <a:pt x="1" y="545"/>
                    <a:pt x="4" y="598"/>
                    <a:pt x="5" y="652"/>
                  </a:cubicBezTo>
                  <a:lnTo>
                    <a:pt x="10" y="815"/>
                  </a:lnTo>
                  <a:lnTo>
                    <a:pt x="12" y="897"/>
                  </a:lnTo>
                  <a:cubicBezTo>
                    <a:pt x="14" y="925"/>
                    <a:pt x="14" y="952"/>
                    <a:pt x="16" y="9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5603025" y="3010225"/>
              <a:ext cx="35475" cy="33700"/>
            </a:xfrm>
            <a:custGeom>
              <a:avLst/>
              <a:gdLst/>
              <a:ahLst/>
              <a:cxnLst/>
              <a:rect l="l" t="t" r="r" b="b"/>
              <a:pathLst>
                <a:path w="1419" h="1348" extrusionOk="0">
                  <a:moveTo>
                    <a:pt x="285" y="0"/>
                  </a:moveTo>
                  <a:lnTo>
                    <a:pt x="0" y="743"/>
                  </a:lnTo>
                  <a:cubicBezTo>
                    <a:pt x="339" y="891"/>
                    <a:pt x="649" y="1099"/>
                    <a:pt x="922" y="1348"/>
                  </a:cubicBezTo>
                  <a:lnTo>
                    <a:pt x="1418" y="740"/>
                  </a:lnTo>
                  <a:cubicBezTo>
                    <a:pt x="1082" y="437"/>
                    <a:pt x="701" y="181"/>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a:off x="5550525" y="3002400"/>
              <a:ext cx="33750" cy="22250"/>
            </a:xfrm>
            <a:custGeom>
              <a:avLst/>
              <a:gdLst/>
              <a:ahLst/>
              <a:cxnLst/>
              <a:rect l="l" t="t" r="r" b="b"/>
              <a:pathLst>
                <a:path w="1350" h="890" extrusionOk="0">
                  <a:moveTo>
                    <a:pt x="0" y="109"/>
                  </a:moveTo>
                  <a:lnTo>
                    <a:pt x="159" y="889"/>
                  </a:lnTo>
                  <a:cubicBezTo>
                    <a:pt x="339" y="844"/>
                    <a:pt x="521" y="816"/>
                    <a:pt x="705" y="806"/>
                  </a:cubicBezTo>
                  <a:lnTo>
                    <a:pt x="775" y="802"/>
                  </a:lnTo>
                  <a:lnTo>
                    <a:pt x="844" y="801"/>
                  </a:lnTo>
                  <a:lnTo>
                    <a:pt x="879" y="800"/>
                  </a:lnTo>
                  <a:lnTo>
                    <a:pt x="913" y="800"/>
                  </a:lnTo>
                  <a:lnTo>
                    <a:pt x="983" y="801"/>
                  </a:lnTo>
                  <a:cubicBezTo>
                    <a:pt x="1006" y="801"/>
                    <a:pt x="1028" y="803"/>
                    <a:pt x="1052" y="805"/>
                  </a:cubicBezTo>
                  <a:cubicBezTo>
                    <a:pt x="1075" y="806"/>
                    <a:pt x="1098" y="806"/>
                    <a:pt x="1121" y="808"/>
                  </a:cubicBezTo>
                  <a:cubicBezTo>
                    <a:pt x="1166" y="812"/>
                    <a:pt x="1213" y="816"/>
                    <a:pt x="1259" y="822"/>
                  </a:cubicBezTo>
                  <a:lnTo>
                    <a:pt x="1350" y="30"/>
                  </a:lnTo>
                  <a:cubicBezTo>
                    <a:pt x="1293" y="22"/>
                    <a:pt x="1237" y="19"/>
                    <a:pt x="1181" y="13"/>
                  </a:cubicBezTo>
                  <a:cubicBezTo>
                    <a:pt x="1152" y="10"/>
                    <a:pt x="1125" y="9"/>
                    <a:pt x="1096" y="8"/>
                  </a:cubicBezTo>
                  <a:cubicBezTo>
                    <a:pt x="1067" y="6"/>
                    <a:pt x="1040" y="4"/>
                    <a:pt x="1011" y="4"/>
                  </a:cubicBezTo>
                  <a:lnTo>
                    <a:pt x="927" y="3"/>
                  </a:lnTo>
                  <a:lnTo>
                    <a:pt x="884" y="1"/>
                  </a:lnTo>
                  <a:lnTo>
                    <a:pt x="841" y="3"/>
                  </a:lnTo>
                  <a:lnTo>
                    <a:pt x="756" y="4"/>
                  </a:lnTo>
                  <a:cubicBezTo>
                    <a:pt x="728" y="5"/>
                    <a:pt x="700" y="6"/>
                    <a:pt x="672" y="8"/>
                  </a:cubicBezTo>
                  <a:cubicBezTo>
                    <a:pt x="445" y="20"/>
                    <a:pt x="220" y="54"/>
                    <a:pt x="0" y="1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5498775" y="3014925"/>
              <a:ext cx="35600" cy="34575"/>
            </a:xfrm>
            <a:custGeom>
              <a:avLst/>
              <a:gdLst/>
              <a:ahLst/>
              <a:cxnLst/>
              <a:rect l="l" t="t" r="r" b="b"/>
              <a:pathLst>
                <a:path w="1424" h="1383" extrusionOk="0">
                  <a:moveTo>
                    <a:pt x="0" y="825"/>
                  </a:moveTo>
                  <a:lnTo>
                    <a:pt x="547" y="1382"/>
                  </a:lnTo>
                  <a:cubicBezTo>
                    <a:pt x="677" y="1252"/>
                    <a:pt x="817" y="1129"/>
                    <a:pt x="962" y="1016"/>
                  </a:cubicBezTo>
                  <a:cubicBezTo>
                    <a:pt x="1108" y="903"/>
                    <a:pt x="1262" y="801"/>
                    <a:pt x="1424" y="711"/>
                  </a:cubicBezTo>
                  <a:lnTo>
                    <a:pt x="1078" y="1"/>
                  </a:lnTo>
                  <a:cubicBezTo>
                    <a:pt x="880" y="112"/>
                    <a:pt x="692" y="238"/>
                    <a:pt x="511" y="376"/>
                  </a:cubicBezTo>
                  <a:cubicBezTo>
                    <a:pt x="332" y="515"/>
                    <a:pt x="161" y="665"/>
                    <a:pt x="0" y="8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a:off x="5666475" y="3160225"/>
              <a:ext cx="22475" cy="33125"/>
            </a:xfrm>
            <a:custGeom>
              <a:avLst/>
              <a:gdLst/>
              <a:ahLst/>
              <a:cxnLst/>
              <a:rect l="l" t="t" r="r" b="b"/>
              <a:pathLst>
                <a:path w="899" h="1325" extrusionOk="0">
                  <a:moveTo>
                    <a:pt x="898" y="21"/>
                  </a:moveTo>
                  <a:lnTo>
                    <a:pt x="117" y="1"/>
                  </a:lnTo>
                  <a:cubicBezTo>
                    <a:pt x="109" y="401"/>
                    <a:pt x="68" y="798"/>
                    <a:pt x="1" y="1193"/>
                  </a:cubicBezTo>
                  <a:lnTo>
                    <a:pt x="770" y="1324"/>
                  </a:lnTo>
                  <a:cubicBezTo>
                    <a:pt x="845" y="893"/>
                    <a:pt x="890" y="457"/>
                    <a:pt x="898"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
            <p:cNvSpPr/>
            <p:nvPr/>
          </p:nvSpPr>
          <p:spPr>
            <a:xfrm>
              <a:off x="5663350" y="3102225"/>
              <a:ext cx="24825" cy="34275"/>
            </a:xfrm>
            <a:custGeom>
              <a:avLst/>
              <a:gdLst/>
              <a:ahLst/>
              <a:cxnLst/>
              <a:rect l="l" t="t" r="r" b="b"/>
              <a:pathLst>
                <a:path w="993" h="1371" extrusionOk="0">
                  <a:moveTo>
                    <a:pt x="753" y="1"/>
                  </a:moveTo>
                  <a:lnTo>
                    <a:pt x="1" y="213"/>
                  </a:lnTo>
                  <a:cubicBezTo>
                    <a:pt x="54" y="402"/>
                    <a:pt x="99" y="593"/>
                    <a:pt x="135" y="787"/>
                  </a:cubicBezTo>
                  <a:cubicBezTo>
                    <a:pt x="153" y="884"/>
                    <a:pt x="169" y="980"/>
                    <a:pt x="182" y="1078"/>
                  </a:cubicBezTo>
                  <a:cubicBezTo>
                    <a:pt x="188" y="1125"/>
                    <a:pt x="193" y="1175"/>
                    <a:pt x="200" y="1223"/>
                  </a:cubicBezTo>
                  <a:cubicBezTo>
                    <a:pt x="205" y="1271"/>
                    <a:pt x="210" y="1319"/>
                    <a:pt x="214" y="1370"/>
                  </a:cubicBezTo>
                  <a:lnTo>
                    <a:pt x="992" y="1301"/>
                  </a:lnTo>
                  <a:cubicBezTo>
                    <a:pt x="989" y="1246"/>
                    <a:pt x="982" y="1192"/>
                    <a:pt x="976" y="1137"/>
                  </a:cubicBezTo>
                  <a:cubicBezTo>
                    <a:pt x="970" y="1083"/>
                    <a:pt x="964" y="1029"/>
                    <a:pt x="956" y="973"/>
                  </a:cubicBezTo>
                  <a:cubicBezTo>
                    <a:pt x="941" y="864"/>
                    <a:pt x="923" y="755"/>
                    <a:pt x="904" y="646"/>
                  </a:cubicBezTo>
                  <a:cubicBezTo>
                    <a:pt x="862" y="428"/>
                    <a:pt x="813" y="213"/>
                    <a:pt x="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a:off x="5640975" y="3049050"/>
              <a:ext cx="32350" cy="36700"/>
            </a:xfrm>
            <a:custGeom>
              <a:avLst/>
              <a:gdLst/>
              <a:ahLst/>
              <a:cxnLst/>
              <a:rect l="l" t="t" r="r" b="b"/>
              <a:pathLst>
                <a:path w="1294" h="1468" extrusionOk="0">
                  <a:moveTo>
                    <a:pt x="631" y="1"/>
                  </a:moveTo>
                  <a:lnTo>
                    <a:pt x="0" y="460"/>
                  </a:lnTo>
                  <a:cubicBezTo>
                    <a:pt x="226" y="770"/>
                    <a:pt x="421" y="1112"/>
                    <a:pt x="580" y="1468"/>
                  </a:cubicBezTo>
                  <a:lnTo>
                    <a:pt x="1294" y="1149"/>
                  </a:lnTo>
                  <a:cubicBezTo>
                    <a:pt x="1113" y="747"/>
                    <a:pt x="893" y="361"/>
                    <a:pt x="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
            <p:cNvSpPr/>
            <p:nvPr/>
          </p:nvSpPr>
          <p:spPr>
            <a:xfrm>
              <a:off x="5588625" y="3308100"/>
              <a:ext cx="35750" cy="36375"/>
            </a:xfrm>
            <a:custGeom>
              <a:avLst/>
              <a:gdLst/>
              <a:ahLst/>
              <a:cxnLst/>
              <a:rect l="l" t="t" r="r" b="b"/>
              <a:pathLst>
                <a:path w="1430" h="1455" extrusionOk="0">
                  <a:moveTo>
                    <a:pt x="1429" y="503"/>
                  </a:moveTo>
                  <a:lnTo>
                    <a:pt x="831" y="1"/>
                  </a:lnTo>
                  <a:cubicBezTo>
                    <a:pt x="570" y="313"/>
                    <a:pt x="292" y="611"/>
                    <a:pt x="1" y="896"/>
                  </a:cubicBezTo>
                  <a:lnTo>
                    <a:pt x="547" y="1454"/>
                  </a:lnTo>
                  <a:cubicBezTo>
                    <a:pt x="856" y="1152"/>
                    <a:pt x="1152" y="835"/>
                    <a:pt x="1429" y="5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a:off x="5624200" y="3263325"/>
              <a:ext cx="33300" cy="37025"/>
            </a:xfrm>
            <a:custGeom>
              <a:avLst/>
              <a:gdLst/>
              <a:ahLst/>
              <a:cxnLst/>
              <a:rect l="l" t="t" r="r" b="b"/>
              <a:pathLst>
                <a:path w="1332" h="1481" extrusionOk="0">
                  <a:moveTo>
                    <a:pt x="1332" y="379"/>
                  </a:moveTo>
                  <a:lnTo>
                    <a:pt x="647" y="1"/>
                  </a:lnTo>
                  <a:cubicBezTo>
                    <a:pt x="453" y="355"/>
                    <a:pt x="236" y="699"/>
                    <a:pt x="1" y="1030"/>
                  </a:cubicBezTo>
                  <a:lnTo>
                    <a:pt x="637" y="1481"/>
                  </a:lnTo>
                  <a:cubicBezTo>
                    <a:pt x="889" y="1127"/>
                    <a:pt x="1120" y="758"/>
                    <a:pt x="1332" y="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p:nvPr/>
          </p:nvSpPr>
          <p:spPr>
            <a:xfrm>
              <a:off x="5650900" y="3213625"/>
              <a:ext cx="29025" cy="36125"/>
            </a:xfrm>
            <a:custGeom>
              <a:avLst/>
              <a:gdLst/>
              <a:ahLst/>
              <a:cxnLst/>
              <a:rect l="l" t="t" r="r" b="b"/>
              <a:pathLst>
                <a:path w="1161" h="1445" extrusionOk="0">
                  <a:moveTo>
                    <a:pt x="1160" y="217"/>
                  </a:moveTo>
                  <a:lnTo>
                    <a:pt x="409" y="0"/>
                  </a:lnTo>
                  <a:cubicBezTo>
                    <a:pt x="297" y="386"/>
                    <a:pt x="160" y="765"/>
                    <a:pt x="0" y="1134"/>
                  </a:cubicBezTo>
                  <a:lnTo>
                    <a:pt x="716" y="1444"/>
                  </a:lnTo>
                  <a:cubicBezTo>
                    <a:pt x="890" y="1046"/>
                    <a:pt x="1039" y="635"/>
                    <a:pt x="1160" y="2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5448125" y="3404300"/>
              <a:ext cx="36350" cy="29300"/>
            </a:xfrm>
            <a:custGeom>
              <a:avLst/>
              <a:gdLst/>
              <a:ahLst/>
              <a:cxnLst/>
              <a:rect l="l" t="t" r="r" b="b"/>
              <a:pathLst>
                <a:path w="1454" h="1172" extrusionOk="0">
                  <a:moveTo>
                    <a:pt x="1454" y="720"/>
                  </a:moveTo>
                  <a:lnTo>
                    <a:pt x="1151" y="0"/>
                  </a:lnTo>
                  <a:cubicBezTo>
                    <a:pt x="774" y="159"/>
                    <a:pt x="390" y="302"/>
                    <a:pt x="0" y="428"/>
                  </a:cubicBezTo>
                  <a:lnTo>
                    <a:pt x="241" y="1171"/>
                  </a:lnTo>
                  <a:cubicBezTo>
                    <a:pt x="651" y="1039"/>
                    <a:pt x="1056" y="888"/>
                    <a:pt x="1454" y="7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
            <p:cNvSpPr/>
            <p:nvPr/>
          </p:nvSpPr>
          <p:spPr>
            <a:xfrm>
              <a:off x="5499000" y="3379175"/>
              <a:ext cx="37100" cy="32350"/>
            </a:xfrm>
            <a:custGeom>
              <a:avLst/>
              <a:gdLst/>
              <a:ahLst/>
              <a:cxnLst/>
              <a:rect l="l" t="t" r="r" b="b"/>
              <a:pathLst>
                <a:path w="1484" h="1294" extrusionOk="0">
                  <a:moveTo>
                    <a:pt x="1483" y="667"/>
                  </a:moveTo>
                  <a:lnTo>
                    <a:pt x="1076" y="0"/>
                  </a:lnTo>
                  <a:cubicBezTo>
                    <a:pt x="727" y="214"/>
                    <a:pt x="368" y="413"/>
                    <a:pt x="1" y="596"/>
                  </a:cubicBezTo>
                  <a:lnTo>
                    <a:pt x="351" y="1294"/>
                  </a:lnTo>
                  <a:cubicBezTo>
                    <a:pt x="738" y="1102"/>
                    <a:pt x="1115" y="894"/>
                    <a:pt x="1483" y="6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
            <p:cNvSpPr/>
            <p:nvPr/>
          </p:nvSpPr>
          <p:spPr>
            <a:xfrm>
              <a:off x="5546125" y="3347150"/>
              <a:ext cx="36875" cy="34725"/>
            </a:xfrm>
            <a:custGeom>
              <a:avLst/>
              <a:gdLst/>
              <a:ahLst/>
              <a:cxnLst/>
              <a:rect l="l" t="t" r="r" b="b"/>
              <a:pathLst>
                <a:path w="1475" h="1389" extrusionOk="0">
                  <a:moveTo>
                    <a:pt x="1475" y="597"/>
                  </a:moveTo>
                  <a:lnTo>
                    <a:pt x="971" y="1"/>
                  </a:lnTo>
                  <a:cubicBezTo>
                    <a:pt x="658" y="265"/>
                    <a:pt x="335" y="515"/>
                    <a:pt x="0" y="750"/>
                  </a:cubicBezTo>
                  <a:lnTo>
                    <a:pt x="450" y="1389"/>
                  </a:lnTo>
                  <a:cubicBezTo>
                    <a:pt x="802" y="1140"/>
                    <a:pt x="1145" y="875"/>
                    <a:pt x="1475" y="5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5"/>
            <p:cNvSpPr/>
            <p:nvPr/>
          </p:nvSpPr>
          <p:spPr>
            <a:xfrm>
              <a:off x="5282250" y="3432150"/>
              <a:ext cx="32325" cy="20675"/>
            </a:xfrm>
            <a:custGeom>
              <a:avLst/>
              <a:gdLst/>
              <a:ahLst/>
              <a:cxnLst/>
              <a:rect l="l" t="t" r="r" b="b"/>
              <a:pathLst>
                <a:path w="1293" h="827" extrusionOk="0">
                  <a:moveTo>
                    <a:pt x="1286" y="827"/>
                  </a:moveTo>
                  <a:lnTo>
                    <a:pt x="1293" y="46"/>
                  </a:lnTo>
                  <a:cubicBezTo>
                    <a:pt x="1189" y="44"/>
                    <a:pt x="1086" y="44"/>
                    <a:pt x="981" y="42"/>
                  </a:cubicBezTo>
                  <a:lnTo>
                    <a:pt x="670" y="31"/>
                  </a:lnTo>
                  <a:cubicBezTo>
                    <a:pt x="464" y="26"/>
                    <a:pt x="257" y="12"/>
                    <a:pt x="50" y="0"/>
                  </a:cubicBezTo>
                  <a:lnTo>
                    <a:pt x="1" y="780"/>
                  </a:lnTo>
                  <a:cubicBezTo>
                    <a:pt x="214" y="792"/>
                    <a:pt x="429" y="807"/>
                    <a:pt x="642" y="811"/>
                  </a:cubicBezTo>
                  <a:lnTo>
                    <a:pt x="964" y="822"/>
                  </a:lnTo>
                  <a:cubicBezTo>
                    <a:pt x="1071" y="825"/>
                    <a:pt x="1179" y="825"/>
                    <a:pt x="1286" y="8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5"/>
            <p:cNvSpPr/>
            <p:nvPr/>
          </p:nvSpPr>
          <p:spPr>
            <a:xfrm>
              <a:off x="5339175" y="3430775"/>
              <a:ext cx="32925" cy="21675"/>
            </a:xfrm>
            <a:custGeom>
              <a:avLst/>
              <a:gdLst/>
              <a:ahLst/>
              <a:cxnLst/>
              <a:rect l="l" t="t" r="r" b="b"/>
              <a:pathLst>
                <a:path w="1317" h="867" extrusionOk="0">
                  <a:moveTo>
                    <a:pt x="1317" y="778"/>
                  </a:moveTo>
                  <a:lnTo>
                    <a:pt x="1238" y="0"/>
                  </a:lnTo>
                  <a:lnTo>
                    <a:pt x="928" y="30"/>
                  </a:lnTo>
                  <a:cubicBezTo>
                    <a:pt x="826" y="40"/>
                    <a:pt x="723" y="45"/>
                    <a:pt x="620" y="52"/>
                  </a:cubicBezTo>
                  <a:lnTo>
                    <a:pt x="465" y="62"/>
                  </a:lnTo>
                  <a:cubicBezTo>
                    <a:pt x="413" y="67"/>
                    <a:pt x="363" y="71"/>
                    <a:pt x="311" y="72"/>
                  </a:cubicBezTo>
                  <a:lnTo>
                    <a:pt x="1" y="85"/>
                  </a:lnTo>
                  <a:lnTo>
                    <a:pt x="31" y="866"/>
                  </a:lnTo>
                  <a:lnTo>
                    <a:pt x="353" y="852"/>
                  </a:lnTo>
                  <a:cubicBezTo>
                    <a:pt x="406" y="851"/>
                    <a:pt x="459" y="845"/>
                    <a:pt x="514" y="841"/>
                  </a:cubicBezTo>
                  <a:lnTo>
                    <a:pt x="673" y="830"/>
                  </a:lnTo>
                  <a:cubicBezTo>
                    <a:pt x="781" y="822"/>
                    <a:pt x="889" y="815"/>
                    <a:pt x="995" y="8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
            <p:cNvSpPr/>
            <p:nvPr/>
          </p:nvSpPr>
          <p:spPr>
            <a:xfrm>
              <a:off x="5394225" y="3421725"/>
              <a:ext cx="34800" cy="25250"/>
            </a:xfrm>
            <a:custGeom>
              <a:avLst/>
              <a:gdLst/>
              <a:ahLst/>
              <a:cxnLst/>
              <a:rect l="l" t="t" r="r" b="b"/>
              <a:pathLst>
                <a:path w="1392" h="1010" extrusionOk="0">
                  <a:moveTo>
                    <a:pt x="1392" y="760"/>
                  </a:moveTo>
                  <a:lnTo>
                    <a:pt x="1207" y="1"/>
                  </a:lnTo>
                  <a:lnTo>
                    <a:pt x="1132" y="19"/>
                  </a:lnTo>
                  <a:lnTo>
                    <a:pt x="1058" y="36"/>
                  </a:lnTo>
                  <a:lnTo>
                    <a:pt x="908" y="69"/>
                  </a:lnTo>
                  <a:cubicBezTo>
                    <a:pt x="859" y="82"/>
                    <a:pt x="808" y="90"/>
                    <a:pt x="759" y="103"/>
                  </a:cubicBezTo>
                  <a:lnTo>
                    <a:pt x="609" y="134"/>
                  </a:lnTo>
                  <a:lnTo>
                    <a:pt x="458" y="162"/>
                  </a:lnTo>
                  <a:cubicBezTo>
                    <a:pt x="407" y="171"/>
                    <a:pt x="357" y="182"/>
                    <a:pt x="307" y="189"/>
                  </a:cubicBezTo>
                  <a:lnTo>
                    <a:pt x="1" y="238"/>
                  </a:lnTo>
                  <a:lnTo>
                    <a:pt x="121" y="1010"/>
                  </a:lnTo>
                  <a:lnTo>
                    <a:pt x="439" y="959"/>
                  </a:lnTo>
                  <a:cubicBezTo>
                    <a:pt x="493" y="949"/>
                    <a:pt x="546" y="939"/>
                    <a:pt x="599" y="931"/>
                  </a:cubicBezTo>
                  <a:lnTo>
                    <a:pt x="757" y="900"/>
                  </a:lnTo>
                  <a:lnTo>
                    <a:pt x="916" y="868"/>
                  </a:lnTo>
                  <a:cubicBezTo>
                    <a:pt x="969" y="856"/>
                    <a:pt x="1021" y="847"/>
                    <a:pt x="1074" y="834"/>
                  </a:cubicBezTo>
                  <a:lnTo>
                    <a:pt x="1233" y="797"/>
                  </a:lnTo>
                  <a:lnTo>
                    <a:pt x="1312" y="78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p:nvPr/>
          </p:nvSpPr>
          <p:spPr>
            <a:xfrm>
              <a:off x="5112700" y="3402425"/>
              <a:ext cx="35575" cy="26850"/>
            </a:xfrm>
            <a:custGeom>
              <a:avLst/>
              <a:gdLst/>
              <a:ahLst/>
              <a:cxnLst/>
              <a:rect l="l" t="t" r="r" b="b"/>
              <a:pathLst>
                <a:path w="1423" h="1074" extrusionOk="0">
                  <a:moveTo>
                    <a:pt x="1236" y="1074"/>
                  </a:moveTo>
                  <a:lnTo>
                    <a:pt x="1422" y="315"/>
                  </a:lnTo>
                  <a:cubicBezTo>
                    <a:pt x="1015" y="216"/>
                    <a:pt x="610" y="109"/>
                    <a:pt x="205" y="0"/>
                  </a:cubicBezTo>
                  <a:lnTo>
                    <a:pt x="0" y="753"/>
                  </a:lnTo>
                  <a:cubicBezTo>
                    <a:pt x="410" y="865"/>
                    <a:pt x="822" y="973"/>
                    <a:pt x="1236" y="10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5"/>
            <p:cNvSpPr/>
            <p:nvPr/>
          </p:nvSpPr>
          <p:spPr>
            <a:xfrm>
              <a:off x="5168300" y="3415975"/>
              <a:ext cx="34925" cy="25325"/>
            </a:xfrm>
            <a:custGeom>
              <a:avLst/>
              <a:gdLst/>
              <a:ahLst/>
              <a:cxnLst/>
              <a:rect l="l" t="t" r="r" b="b"/>
              <a:pathLst>
                <a:path w="1397" h="1013" extrusionOk="0">
                  <a:moveTo>
                    <a:pt x="1258" y="1013"/>
                  </a:moveTo>
                  <a:lnTo>
                    <a:pt x="1396" y="245"/>
                  </a:lnTo>
                  <a:cubicBezTo>
                    <a:pt x="1191" y="210"/>
                    <a:pt x="987" y="167"/>
                    <a:pt x="781" y="128"/>
                  </a:cubicBezTo>
                  <a:lnTo>
                    <a:pt x="628" y="98"/>
                  </a:lnTo>
                  <a:lnTo>
                    <a:pt x="474" y="65"/>
                  </a:lnTo>
                  <a:lnTo>
                    <a:pt x="167" y="1"/>
                  </a:lnTo>
                  <a:lnTo>
                    <a:pt x="0" y="763"/>
                  </a:lnTo>
                  <a:lnTo>
                    <a:pt x="314" y="829"/>
                  </a:lnTo>
                  <a:lnTo>
                    <a:pt x="470" y="864"/>
                  </a:lnTo>
                  <a:lnTo>
                    <a:pt x="628" y="895"/>
                  </a:lnTo>
                  <a:cubicBezTo>
                    <a:pt x="837" y="935"/>
                    <a:pt x="1047" y="976"/>
                    <a:pt x="1258" y="10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5"/>
            <p:cNvSpPr/>
            <p:nvPr/>
          </p:nvSpPr>
          <p:spPr>
            <a:xfrm>
              <a:off x="5224625" y="3426125"/>
              <a:ext cx="33875" cy="23375"/>
            </a:xfrm>
            <a:custGeom>
              <a:avLst/>
              <a:gdLst/>
              <a:ahLst/>
              <a:cxnLst/>
              <a:rect l="l" t="t" r="r" b="b"/>
              <a:pathLst>
                <a:path w="1355" h="935" extrusionOk="0">
                  <a:moveTo>
                    <a:pt x="1275" y="935"/>
                  </a:moveTo>
                  <a:lnTo>
                    <a:pt x="1355" y="158"/>
                  </a:lnTo>
                  <a:lnTo>
                    <a:pt x="1199" y="142"/>
                  </a:lnTo>
                  <a:lnTo>
                    <a:pt x="1122" y="135"/>
                  </a:lnTo>
                  <a:lnTo>
                    <a:pt x="1044" y="125"/>
                  </a:lnTo>
                  <a:lnTo>
                    <a:pt x="734" y="86"/>
                  </a:lnTo>
                  <a:lnTo>
                    <a:pt x="579" y="67"/>
                  </a:lnTo>
                  <a:lnTo>
                    <a:pt x="426" y="44"/>
                  </a:lnTo>
                  <a:lnTo>
                    <a:pt x="116" y="1"/>
                  </a:lnTo>
                  <a:lnTo>
                    <a:pt x="0" y="773"/>
                  </a:lnTo>
                  <a:lnTo>
                    <a:pt x="318" y="819"/>
                  </a:lnTo>
                  <a:lnTo>
                    <a:pt x="476" y="841"/>
                  </a:lnTo>
                  <a:lnTo>
                    <a:pt x="637" y="861"/>
                  </a:lnTo>
                  <a:lnTo>
                    <a:pt x="954" y="900"/>
                  </a:lnTo>
                  <a:lnTo>
                    <a:pt x="1035" y="910"/>
                  </a:lnTo>
                  <a:lnTo>
                    <a:pt x="1114" y="91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5"/>
            <p:cNvSpPr/>
            <p:nvPr/>
          </p:nvSpPr>
          <p:spPr>
            <a:xfrm>
              <a:off x="4949225" y="3350300"/>
              <a:ext cx="36450" cy="28875"/>
            </a:xfrm>
            <a:custGeom>
              <a:avLst/>
              <a:gdLst/>
              <a:ahLst/>
              <a:cxnLst/>
              <a:rect l="l" t="t" r="r" b="b"/>
              <a:pathLst>
                <a:path w="1458" h="1155" extrusionOk="0">
                  <a:moveTo>
                    <a:pt x="1203" y="1154"/>
                  </a:moveTo>
                  <a:lnTo>
                    <a:pt x="1457" y="416"/>
                  </a:lnTo>
                  <a:lnTo>
                    <a:pt x="257" y="1"/>
                  </a:lnTo>
                  <a:lnTo>
                    <a:pt x="0" y="73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a:off x="5003200" y="3368775"/>
              <a:ext cx="36300" cy="28600"/>
            </a:xfrm>
            <a:custGeom>
              <a:avLst/>
              <a:gdLst/>
              <a:ahLst/>
              <a:cxnLst/>
              <a:rect l="l" t="t" r="r" b="b"/>
              <a:pathLst>
                <a:path w="1452" h="1144" extrusionOk="0">
                  <a:moveTo>
                    <a:pt x="1210" y="1143"/>
                  </a:moveTo>
                  <a:lnTo>
                    <a:pt x="1451" y="400"/>
                  </a:lnTo>
                  <a:cubicBezTo>
                    <a:pt x="1050" y="270"/>
                    <a:pt x="650" y="135"/>
                    <a:pt x="251" y="1"/>
                  </a:cubicBezTo>
                  <a:lnTo>
                    <a:pt x="1" y="740"/>
                  </a:lnTo>
                  <a:cubicBezTo>
                    <a:pt x="403" y="878"/>
                    <a:pt x="805" y="1011"/>
                    <a:pt x="1210"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5"/>
            <p:cNvSpPr/>
            <p:nvPr/>
          </p:nvSpPr>
          <p:spPr>
            <a:xfrm>
              <a:off x="5057350" y="3386325"/>
              <a:ext cx="36025" cy="27900"/>
            </a:xfrm>
            <a:custGeom>
              <a:avLst/>
              <a:gdLst/>
              <a:ahLst/>
              <a:cxnLst/>
              <a:rect l="l" t="t" r="r" b="b"/>
              <a:pathLst>
                <a:path w="1441" h="1116" extrusionOk="0">
                  <a:moveTo>
                    <a:pt x="1221" y="1116"/>
                  </a:moveTo>
                  <a:lnTo>
                    <a:pt x="1441" y="366"/>
                  </a:lnTo>
                  <a:cubicBezTo>
                    <a:pt x="1038" y="250"/>
                    <a:pt x="636" y="126"/>
                    <a:pt x="233" y="1"/>
                  </a:cubicBezTo>
                  <a:lnTo>
                    <a:pt x="1" y="746"/>
                  </a:lnTo>
                  <a:cubicBezTo>
                    <a:pt x="407" y="873"/>
                    <a:pt x="813" y="998"/>
                    <a:pt x="1221"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
            <p:cNvSpPr/>
            <p:nvPr/>
          </p:nvSpPr>
          <p:spPr>
            <a:xfrm>
              <a:off x="4786525" y="3298475"/>
              <a:ext cx="35925" cy="27325"/>
            </a:xfrm>
            <a:custGeom>
              <a:avLst/>
              <a:gdLst/>
              <a:ahLst/>
              <a:cxnLst/>
              <a:rect l="l" t="t" r="r" b="b"/>
              <a:pathLst>
                <a:path w="1437" h="1093" extrusionOk="0">
                  <a:moveTo>
                    <a:pt x="1219" y="1093"/>
                  </a:moveTo>
                  <a:lnTo>
                    <a:pt x="1437" y="343"/>
                  </a:lnTo>
                  <a:cubicBezTo>
                    <a:pt x="1026" y="223"/>
                    <a:pt x="614" y="110"/>
                    <a:pt x="200" y="1"/>
                  </a:cubicBezTo>
                  <a:lnTo>
                    <a:pt x="1" y="755"/>
                  </a:lnTo>
                  <a:cubicBezTo>
                    <a:pt x="407" y="862"/>
                    <a:pt x="814" y="974"/>
                    <a:pt x="1219" y="10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5"/>
            <p:cNvSpPr/>
            <p:nvPr/>
          </p:nvSpPr>
          <p:spPr>
            <a:xfrm>
              <a:off x="4841075" y="3314225"/>
              <a:ext cx="36225" cy="28250"/>
            </a:xfrm>
            <a:custGeom>
              <a:avLst/>
              <a:gdLst/>
              <a:ahLst/>
              <a:cxnLst/>
              <a:rect l="l" t="t" r="r" b="b"/>
              <a:pathLst>
                <a:path w="1449" h="1130" extrusionOk="0">
                  <a:moveTo>
                    <a:pt x="1208" y="1129"/>
                  </a:moveTo>
                  <a:lnTo>
                    <a:pt x="1449" y="386"/>
                  </a:lnTo>
                  <a:cubicBezTo>
                    <a:pt x="1043" y="255"/>
                    <a:pt x="636" y="127"/>
                    <a:pt x="229" y="1"/>
                  </a:cubicBezTo>
                  <a:lnTo>
                    <a:pt x="0" y="748"/>
                  </a:lnTo>
                  <a:cubicBezTo>
                    <a:pt x="402" y="873"/>
                    <a:pt x="806" y="999"/>
                    <a:pt x="1208" y="11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5"/>
            <p:cNvSpPr/>
            <p:nvPr/>
          </p:nvSpPr>
          <p:spPr>
            <a:xfrm>
              <a:off x="4894950" y="3331750"/>
              <a:ext cx="36400" cy="28700"/>
            </a:xfrm>
            <a:custGeom>
              <a:avLst/>
              <a:gdLst/>
              <a:ahLst/>
              <a:cxnLst/>
              <a:rect l="l" t="t" r="r" b="b"/>
              <a:pathLst>
                <a:path w="1456" h="1148" extrusionOk="0">
                  <a:moveTo>
                    <a:pt x="1203" y="1148"/>
                  </a:moveTo>
                  <a:lnTo>
                    <a:pt x="1455" y="408"/>
                  </a:lnTo>
                  <a:cubicBezTo>
                    <a:pt x="1053" y="271"/>
                    <a:pt x="651" y="136"/>
                    <a:pt x="247" y="0"/>
                  </a:cubicBezTo>
                  <a:lnTo>
                    <a:pt x="0" y="741"/>
                  </a:lnTo>
                  <a:cubicBezTo>
                    <a:pt x="402" y="875"/>
                    <a:pt x="803" y="1010"/>
                    <a:pt x="1203" y="11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5"/>
            <p:cNvSpPr/>
            <p:nvPr/>
          </p:nvSpPr>
          <p:spPr>
            <a:xfrm>
              <a:off x="4619400" y="3270250"/>
              <a:ext cx="33150" cy="21750"/>
            </a:xfrm>
            <a:custGeom>
              <a:avLst/>
              <a:gdLst/>
              <a:ahLst/>
              <a:cxnLst/>
              <a:rect l="l" t="t" r="r" b="b"/>
              <a:pathLst>
                <a:path w="1326" h="870" extrusionOk="0">
                  <a:moveTo>
                    <a:pt x="1252" y="869"/>
                  </a:moveTo>
                  <a:lnTo>
                    <a:pt x="1326" y="93"/>
                  </a:lnTo>
                  <a:cubicBezTo>
                    <a:pt x="1273" y="87"/>
                    <a:pt x="1220" y="81"/>
                    <a:pt x="1164" y="77"/>
                  </a:cubicBezTo>
                  <a:lnTo>
                    <a:pt x="1003" y="63"/>
                  </a:lnTo>
                  <a:lnTo>
                    <a:pt x="680" y="38"/>
                  </a:lnTo>
                  <a:cubicBezTo>
                    <a:pt x="627" y="34"/>
                    <a:pt x="573" y="31"/>
                    <a:pt x="519" y="29"/>
                  </a:cubicBezTo>
                  <a:lnTo>
                    <a:pt x="357" y="20"/>
                  </a:lnTo>
                  <a:cubicBezTo>
                    <a:pt x="250" y="14"/>
                    <a:pt x="142" y="6"/>
                    <a:pt x="34" y="1"/>
                  </a:cubicBezTo>
                  <a:lnTo>
                    <a:pt x="0" y="781"/>
                  </a:lnTo>
                  <a:cubicBezTo>
                    <a:pt x="104" y="786"/>
                    <a:pt x="210" y="792"/>
                    <a:pt x="314" y="797"/>
                  </a:cubicBezTo>
                  <a:lnTo>
                    <a:pt x="470" y="807"/>
                  </a:lnTo>
                  <a:cubicBezTo>
                    <a:pt x="522" y="810"/>
                    <a:pt x="574" y="812"/>
                    <a:pt x="626" y="817"/>
                  </a:cubicBezTo>
                  <a:lnTo>
                    <a:pt x="939" y="842"/>
                  </a:lnTo>
                  <a:lnTo>
                    <a:pt x="1096" y="85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5"/>
            <p:cNvSpPr/>
            <p:nvPr/>
          </p:nvSpPr>
          <p:spPr>
            <a:xfrm>
              <a:off x="4675475" y="3275450"/>
              <a:ext cx="34525" cy="24200"/>
            </a:xfrm>
            <a:custGeom>
              <a:avLst/>
              <a:gdLst/>
              <a:ahLst/>
              <a:cxnLst/>
              <a:rect l="l" t="t" r="r" b="b"/>
              <a:pathLst>
                <a:path w="1381" h="968" extrusionOk="0">
                  <a:moveTo>
                    <a:pt x="1246" y="967"/>
                  </a:moveTo>
                  <a:lnTo>
                    <a:pt x="1381" y="198"/>
                  </a:lnTo>
                  <a:lnTo>
                    <a:pt x="1221" y="169"/>
                  </a:lnTo>
                  <a:lnTo>
                    <a:pt x="1062" y="143"/>
                  </a:lnTo>
                  <a:lnTo>
                    <a:pt x="743" y="93"/>
                  </a:lnTo>
                  <a:cubicBezTo>
                    <a:pt x="637" y="74"/>
                    <a:pt x="530" y="62"/>
                    <a:pt x="424" y="46"/>
                  </a:cubicBezTo>
                  <a:lnTo>
                    <a:pt x="103" y="0"/>
                  </a:lnTo>
                  <a:lnTo>
                    <a:pt x="0" y="775"/>
                  </a:lnTo>
                  <a:lnTo>
                    <a:pt x="311" y="819"/>
                  </a:lnTo>
                  <a:cubicBezTo>
                    <a:pt x="415" y="834"/>
                    <a:pt x="520" y="848"/>
                    <a:pt x="623" y="864"/>
                  </a:cubicBezTo>
                  <a:lnTo>
                    <a:pt x="934" y="913"/>
                  </a:lnTo>
                  <a:lnTo>
                    <a:pt x="1088" y="9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5"/>
            <p:cNvSpPr/>
            <p:nvPr/>
          </p:nvSpPr>
          <p:spPr>
            <a:xfrm>
              <a:off x="4731000" y="3285100"/>
              <a:ext cx="35375" cy="26025"/>
            </a:xfrm>
            <a:custGeom>
              <a:avLst/>
              <a:gdLst/>
              <a:ahLst/>
              <a:cxnLst/>
              <a:rect l="l" t="t" r="r" b="b"/>
              <a:pathLst>
                <a:path w="1415" h="1041" extrusionOk="0">
                  <a:moveTo>
                    <a:pt x="1233" y="1041"/>
                  </a:moveTo>
                  <a:lnTo>
                    <a:pt x="1415" y="282"/>
                  </a:lnTo>
                  <a:lnTo>
                    <a:pt x="1259" y="244"/>
                  </a:lnTo>
                  <a:cubicBezTo>
                    <a:pt x="1207" y="232"/>
                    <a:pt x="1155" y="221"/>
                    <a:pt x="1103" y="208"/>
                  </a:cubicBezTo>
                  <a:lnTo>
                    <a:pt x="789" y="136"/>
                  </a:lnTo>
                  <a:cubicBezTo>
                    <a:pt x="685" y="112"/>
                    <a:pt x="579" y="91"/>
                    <a:pt x="474" y="67"/>
                  </a:cubicBezTo>
                  <a:lnTo>
                    <a:pt x="158" y="0"/>
                  </a:lnTo>
                  <a:lnTo>
                    <a:pt x="1" y="766"/>
                  </a:lnTo>
                  <a:lnTo>
                    <a:pt x="309" y="831"/>
                  </a:lnTo>
                  <a:cubicBezTo>
                    <a:pt x="412" y="853"/>
                    <a:pt x="515" y="874"/>
                    <a:pt x="618" y="899"/>
                  </a:cubicBezTo>
                  <a:lnTo>
                    <a:pt x="926" y="969"/>
                  </a:lnTo>
                  <a:cubicBezTo>
                    <a:pt x="977" y="981"/>
                    <a:pt x="1029" y="993"/>
                    <a:pt x="1079" y="10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5"/>
            <p:cNvSpPr/>
            <p:nvPr/>
          </p:nvSpPr>
          <p:spPr>
            <a:xfrm>
              <a:off x="4446675" y="3283850"/>
              <a:ext cx="36525" cy="28425"/>
            </a:xfrm>
            <a:custGeom>
              <a:avLst/>
              <a:gdLst/>
              <a:ahLst/>
              <a:cxnLst/>
              <a:rect l="l" t="t" r="r" b="b"/>
              <a:pathLst>
                <a:path w="1461" h="1137" extrusionOk="0">
                  <a:moveTo>
                    <a:pt x="1461" y="753"/>
                  </a:moveTo>
                  <a:lnTo>
                    <a:pt x="1257" y="0"/>
                  </a:lnTo>
                  <a:cubicBezTo>
                    <a:pt x="832" y="116"/>
                    <a:pt x="413" y="250"/>
                    <a:pt x="1" y="407"/>
                  </a:cubicBezTo>
                  <a:lnTo>
                    <a:pt x="278" y="1136"/>
                  </a:lnTo>
                  <a:cubicBezTo>
                    <a:pt x="664" y="991"/>
                    <a:pt x="1060" y="863"/>
                    <a:pt x="1461"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5"/>
            <p:cNvSpPr/>
            <p:nvPr/>
          </p:nvSpPr>
          <p:spPr>
            <a:xfrm>
              <a:off x="4503500" y="3273050"/>
              <a:ext cx="34650" cy="24025"/>
            </a:xfrm>
            <a:custGeom>
              <a:avLst/>
              <a:gdLst/>
              <a:ahLst/>
              <a:cxnLst/>
              <a:rect l="l" t="t" r="r" b="b"/>
              <a:pathLst>
                <a:path w="1386" h="961" extrusionOk="0">
                  <a:moveTo>
                    <a:pt x="1386" y="776"/>
                  </a:moveTo>
                  <a:lnTo>
                    <a:pt x="1297" y="0"/>
                  </a:lnTo>
                  <a:cubicBezTo>
                    <a:pt x="1243" y="5"/>
                    <a:pt x="1190" y="13"/>
                    <a:pt x="1136" y="19"/>
                  </a:cubicBezTo>
                  <a:lnTo>
                    <a:pt x="974" y="40"/>
                  </a:lnTo>
                  <a:cubicBezTo>
                    <a:pt x="867" y="54"/>
                    <a:pt x="759" y="68"/>
                    <a:pt x="651" y="83"/>
                  </a:cubicBezTo>
                  <a:cubicBezTo>
                    <a:pt x="433" y="116"/>
                    <a:pt x="217" y="152"/>
                    <a:pt x="1" y="194"/>
                  </a:cubicBezTo>
                  <a:lnTo>
                    <a:pt x="151" y="960"/>
                  </a:lnTo>
                  <a:cubicBezTo>
                    <a:pt x="355" y="920"/>
                    <a:pt x="560" y="886"/>
                    <a:pt x="765" y="855"/>
                  </a:cubicBezTo>
                  <a:cubicBezTo>
                    <a:pt x="868" y="841"/>
                    <a:pt x="972" y="827"/>
                    <a:pt x="1075" y="814"/>
                  </a:cubicBezTo>
                  <a:lnTo>
                    <a:pt x="1229" y="793"/>
                  </a:lnTo>
                  <a:cubicBezTo>
                    <a:pt x="1282" y="789"/>
                    <a:pt x="1334" y="781"/>
                    <a:pt x="1386" y="7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5"/>
            <p:cNvSpPr/>
            <p:nvPr/>
          </p:nvSpPr>
          <p:spPr>
            <a:xfrm>
              <a:off x="4561500" y="3269750"/>
              <a:ext cx="32575" cy="20550"/>
            </a:xfrm>
            <a:custGeom>
              <a:avLst/>
              <a:gdLst/>
              <a:ahLst/>
              <a:cxnLst/>
              <a:rect l="l" t="t" r="r" b="b"/>
              <a:pathLst>
                <a:path w="1303" h="822" extrusionOk="0">
                  <a:moveTo>
                    <a:pt x="1302" y="781"/>
                  </a:moveTo>
                  <a:lnTo>
                    <a:pt x="1300" y="0"/>
                  </a:lnTo>
                  <a:lnTo>
                    <a:pt x="1220" y="0"/>
                  </a:lnTo>
                  <a:lnTo>
                    <a:pt x="1138" y="2"/>
                  </a:lnTo>
                  <a:lnTo>
                    <a:pt x="975" y="4"/>
                  </a:lnTo>
                  <a:lnTo>
                    <a:pt x="649" y="11"/>
                  </a:lnTo>
                  <a:lnTo>
                    <a:pt x="324" y="25"/>
                  </a:lnTo>
                  <a:lnTo>
                    <a:pt x="162" y="32"/>
                  </a:lnTo>
                  <a:lnTo>
                    <a:pt x="81" y="37"/>
                  </a:lnTo>
                  <a:lnTo>
                    <a:pt x="1" y="42"/>
                  </a:lnTo>
                  <a:lnTo>
                    <a:pt x="49" y="822"/>
                  </a:lnTo>
                  <a:lnTo>
                    <a:pt x="127" y="816"/>
                  </a:lnTo>
                  <a:lnTo>
                    <a:pt x="205" y="812"/>
                  </a:lnTo>
                  <a:lnTo>
                    <a:pt x="362" y="805"/>
                  </a:lnTo>
                  <a:lnTo>
                    <a:pt x="674" y="791"/>
                  </a:lnTo>
                  <a:lnTo>
                    <a:pt x="988" y="785"/>
                  </a:lnTo>
                  <a:lnTo>
                    <a:pt x="1146" y="783"/>
                  </a:lnTo>
                  <a:lnTo>
                    <a:pt x="1224" y="78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5"/>
            <p:cNvSpPr/>
            <p:nvPr/>
          </p:nvSpPr>
          <p:spPr>
            <a:xfrm>
              <a:off x="4314275" y="3380450"/>
              <a:ext cx="32350" cy="37650"/>
            </a:xfrm>
            <a:custGeom>
              <a:avLst/>
              <a:gdLst/>
              <a:ahLst/>
              <a:cxnLst/>
              <a:rect l="l" t="t" r="r" b="b"/>
              <a:pathLst>
                <a:path w="1294" h="1506" extrusionOk="0">
                  <a:moveTo>
                    <a:pt x="1293" y="433"/>
                  </a:moveTo>
                  <a:lnTo>
                    <a:pt x="644" y="0"/>
                  </a:lnTo>
                  <a:cubicBezTo>
                    <a:pt x="391" y="380"/>
                    <a:pt x="174" y="784"/>
                    <a:pt x="0" y="1210"/>
                  </a:cubicBezTo>
                  <a:lnTo>
                    <a:pt x="724" y="1506"/>
                  </a:lnTo>
                  <a:cubicBezTo>
                    <a:pt x="877" y="1131"/>
                    <a:pt x="1068" y="772"/>
                    <a:pt x="1293" y="4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5"/>
            <p:cNvSpPr/>
            <p:nvPr/>
          </p:nvSpPr>
          <p:spPr>
            <a:xfrm>
              <a:off x="4346925" y="3335975"/>
              <a:ext cx="36875" cy="36275"/>
            </a:xfrm>
            <a:custGeom>
              <a:avLst/>
              <a:gdLst/>
              <a:ahLst/>
              <a:cxnLst/>
              <a:rect l="l" t="t" r="r" b="b"/>
              <a:pathLst>
                <a:path w="1475" h="1451" extrusionOk="0">
                  <a:moveTo>
                    <a:pt x="1474" y="610"/>
                  </a:moveTo>
                  <a:lnTo>
                    <a:pt x="985" y="1"/>
                  </a:lnTo>
                  <a:cubicBezTo>
                    <a:pt x="635" y="282"/>
                    <a:pt x="305" y="591"/>
                    <a:pt x="1" y="927"/>
                  </a:cubicBezTo>
                  <a:lnTo>
                    <a:pt x="582" y="1450"/>
                  </a:lnTo>
                  <a:cubicBezTo>
                    <a:pt x="855" y="1146"/>
                    <a:pt x="1156" y="867"/>
                    <a:pt x="1474" y="6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5"/>
            <p:cNvSpPr/>
            <p:nvPr/>
          </p:nvSpPr>
          <p:spPr>
            <a:xfrm>
              <a:off x="4393000" y="3304500"/>
              <a:ext cx="37600" cy="32625"/>
            </a:xfrm>
            <a:custGeom>
              <a:avLst/>
              <a:gdLst/>
              <a:ahLst/>
              <a:cxnLst/>
              <a:rect l="l" t="t" r="r" b="b"/>
              <a:pathLst>
                <a:path w="1504" h="1305" extrusionOk="0">
                  <a:moveTo>
                    <a:pt x="1503" y="705"/>
                  </a:moveTo>
                  <a:lnTo>
                    <a:pt x="1165" y="0"/>
                  </a:lnTo>
                  <a:cubicBezTo>
                    <a:pt x="766" y="192"/>
                    <a:pt x="376" y="406"/>
                    <a:pt x="1" y="646"/>
                  </a:cubicBezTo>
                  <a:lnTo>
                    <a:pt x="422" y="1305"/>
                  </a:lnTo>
                  <a:cubicBezTo>
                    <a:pt x="769" y="1083"/>
                    <a:pt x="1131" y="884"/>
                    <a:pt x="1503" y="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5" name="Google Shape;265;p5"/>
          <p:cNvSpPr/>
          <p:nvPr/>
        </p:nvSpPr>
        <p:spPr>
          <a:xfrm rot="-1731778">
            <a:off x="7873900" y="3841389"/>
            <a:ext cx="2307216" cy="1525220"/>
          </a:xfrm>
          <a:custGeom>
            <a:avLst/>
            <a:gdLst/>
            <a:ahLst/>
            <a:cxnLst/>
            <a:rect l="l" t="t" r="r" b="b"/>
            <a:pathLst>
              <a:path w="8450" h="5586" extrusionOk="0">
                <a:moveTo>
                  <a:pt x="2849" y="2258"/>
                </a:moveTo>
                <a:cubicBezTo>
                  <a:pt x="2967" y="2354"/>
                  <a:pt x="3020" y="2491"/>
                  <a:pt x="3011" y="2668"/>
                </a:cubicBezTo>
                <a:cubicBezTo>
                  <a:pt x="3012" y="2787"/>
                  <a:pt x="2776" y="3149"/>
                  <a:pt x="2640" y="3149"/>
                </a:cubicBezTo>
                <a:cubicBezTo>
                  <a:pt x="2591" y="3149"/>
                  <a:pt x="2555" y="3102"/>
                  <a:pt x="2548" y="2979"/>
                </a:cubicBezTo>
                <a:cubicBezTo>
                  <a:pt x="2535" y="2735"/>
                  <a:pt x="2711" y="2461"/>
                  <a:pt x="2849" y="2258"/>
                </a:cubicBezTo>
                <a:close/>
                <a:moveTo>
                  <a:pt x="6439" y="0"/>
                </a:moveTo>
                <a:cubicBezTo>
                  <a:pt x="6013" y="0"/>
                  <a:pt x="5566" y="84"/>
                  <a:pt x="5148" y="221"/>
                </a:cubicBezTo>
                <a:cubicBezTo>
                  <a:pt x="4449" y="452"/>
                  <a:pt x="3781" y="836"/>
                  <a:pt x="3244" y="1358"/>
                </a:cubicBezTo>
                <a:cubicBezTo>
                  <a:pt x="3101" y="1497"/>
                  <a:pt x="2923" y="1674"/>
                  <a:pt x="2755" y="1872"/>
                </a:cubicBezTo>
                <a:lnTo>
                  <a:pt x="2755" y="1872"/>
                </a:lnTo>
                <a:cubicBezTo>
                  <a:pt x="2573" y="1806"/>
                  <a:pt x="2368" y="1775"/>
                  <a:pt x="2169" y="1775"/>
                </a:cubicBezTo>
                <a:cubicBezTo>
                  <a:pt x="2026" y="1775"/>
                  <a:pt x="1887" y="1791"/>
                  <a:pt x="1761" y="1821"/>
                </a:cubicBezTo>
                <a:cubicBezTo>
                  <a:pt x="759" y="2059"/>
                  <a:pt x="194" y="2861"/>
                  <a:pt x="75" y="3904"/>
                </a:cubicBezTo>
                <a:cubicBezTo>
                  <a:pt x="0" y="4559"/>
                  <a:pt x="275" y="5586"/>
                  <a:pt x="930" y="5586"/>
                </a:cubicBezTo>
                <a:cubicBezTo>
                  <a:pt x="1044" y="5586"/>
                  <a:pt x="1170" y="5555"/>
                  <a:pt x="1307" y="5485"/>
                </a:cubicBezTo>
                <a:cubicBezTo>
                  <a:pt x="1480" y="5399"/>
                  <a:pt x="1385" y="5261"/>
                  <a:pt x="1252" y="5261"/>
                </a:cubicBezTo>
                <a:cubicBezTo>
                  <a:pt x="1223" y="5261"/>
                  <a:pt x="1192" y="5268"/>
                  <a:pt x="1161" y="5283"/>
                </a:cubicBezTo>
                <a:cubicBezTo>
                  <a:pt x="1098" y="5315"/>
                  <a:pt x="1040" y="5330"/>
                  <a:pt x="986" y="5330"/>
                </a:cubicBezTo>
                <a:cubicBezTo>
                  <a:pt x="622" y="5330"/>
                  <a:pt x="482" y="4662"/>
                  <a:pt x="435" y="4416"/>
                </a:cubicBezTo>
                <a:cubicBezTo>
                  <a:pt x="359" y="4009"/>
                  <a:pt x="443" y="3563"/>
                  <a:pt x="568" y="3179"/>
                </a:cubicBezTo>
                <a:cubicBezTo>
                  <a:pt x="794" y="2482"/>
                  <a:pt x="1432" y="2041"/>
                  <a:pt x="2095" y="2041"/>
                </a:cubicBezTo>
                <a:cubicBezTo>
                  <a:pt x="2251" y="2041"/>
                  <a:pt x="2409" y="2066"/>
                  <a:pt x="2563" y="2117"/>
                </a:cubicBezTo>
                <a:lnTo>
                  <a:pt x="2563" y="2117"/>
                </a:lnTo>
                <a:cubicBezTo>
                  <a:pt x="2310" y="2472"/>
                  <a:pt x="2134" y="2872"/>
                  <a:pt x="2239" y="3250"/>
                </a:cubicBezTo>
                <a:cubicBezTo>
                  <a:pt x="2294" y="3451"/>
                  <a:pt x="2403" y="3529"/>
                  <a:pt x="2531" y="3529"/>
                </a:cubicBezTo>
                <a:cubicBezTo>
                  <a:pt x="2843" y="3529"/>
                  <a:pt x="3270" y="3070"/>
                  <a:pt x="3321" y="2808"/>
                </a:cubicBezTo>
                <a:cubicBezTo>
                  <a:pt x="3391" y="2438"/>
                  <a:pt x="3255" y="2178"/>
                  <a:pt x="3024" y="2012"/>
                </a:cubicBezTo>
                <a:lnTo>
                  <a:pt x="3024" y="2012"/>
                </a:lnTo>
                <a:cubicBezTo>
                  <a:pt x="3236" y="1736"/>
                  <a:pt x="3484" y="1482"/>
                  <a:pt x="3743" y="1262"/>
                </a:cubicBezTo>
                <a:cubicBezTo>
                  <a:pt x="4389" y="713"/>
                  <a:pt x="5458" y="245"/>
                  <a:pt x="6377" y="245"/>
                </a:cubicBezTo>
                <a:cubicBezTo>
                  <a:pt x="7254" y="245"/>
                  <a:pt x="7994" y="671"/>
                  <a:pt x="8100" y="1860"/>
                </a:cubicBezTo>
                <a:cubicBezTo>
                  <a:pt x="8105" y="1918"/>
                  <a:pt x="8155" y="1943"/>
                  <a:pt x="8215" y="1943"/>
                </a:cubicBezTo>
                <a:cubicBezTo>
                  <a:pt x="8317" y="1943"/>
                  <a:pt x="8449" y="1870"/>
                  <a:pt x="8439" y="1765"/>
                </a:cubicBezTo>
                <a:cubicBezTo>
                  <a:pt x="8323" y="462"/>
                  <a:pt x="7440" y="0"/>
                  <a:pt x="6439" y="0"/>
                </a:cubicBezTo>
                <a:close/>
              </a:path>
            </a:pathLst>
          </a:custGeom>
          <a:solidFill>
            <a:srgbClr val="FF7C35">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6" name="Google Shape;266;p5"/>
          <p:cNvGrpSpPr/>
          <p:nvPr/>
        </p:nvGrpSpPr>
        <p:grpSpPr>
          <a:xfrm>
            <a:off x="385750" y="206447"/>
            <a:ext cx="8336049" cy="4757278"/>
            <a:chOff x="385750" y="206447"/>
            <a:chExt cx="8336049" cy="4757278"/>
          </a:xfrm>
        </p:grpSpPr>
        <p:sp>
          <p:nvSpPr>
            <p:cNvPr id="267" name="Google Shape;267;p5"/>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5"/>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 name="Google Shape;269;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0" name="Google Shape;270;p5"/>
          <p:cNvSpPr txBox="1">
            <a:spLocks noGrp="1"/>
          </p:cNvSpPr>
          <p:nvPr>
            <p:ph type="subTitle" idx="1"/>
          </p:nvPr>
        </p:nvSpPr>
        <p:spPr>
          <a:xfrm>
            <a:off x="4786496" y="1802662"/>
            <a:ext cx="3474600" cy="2760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71" name="Google Shape;271;p5"/>
          <p:cNvSpPr txBox="1">
            <a:spLocks noGrp="1"/>
          </p:cNvSpPr>
          <p:nvPr>
            <p:ph type="subTitle" idx="2"/>
          </p:nvPr>
        </p:nvSpPr>
        <p:spPr>
          <a:xfrm>
            <a:off x="882904" y="1802212"/>
            <a:ext cx="3474600" cy="2761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72" name="Google Shape;272;p5"/>
          <p:cNvSpPr txBox="1">
            <a:spLocks noGrp="1"/>
          </p:cNvSpPr>
          <p:nvPr>
            <p:ph type="subTitle" idx="3"/>
          </p:nvPr>
        </p:nvSpPr>
        <p:spPr>
          <a:xfrm>
            <a:off x="4786496" y="1494188"/>
            <a:ext cx="3474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500" b="1">
                <a:solidFill>
                  <a:schemeClr val="accent1"/>
                </a:solidFill>
                <a:latin typeface="Josefin Sans"/>
                <a:ea typeface="Josefin Sans"/>
                <a:cs typeface="Josefin Sans"/>
                <a:sym typeface="Josefin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73" name="Google Shape;273;p5"/>
          <p:cNvSpPr txBox="1">
            <a:spLocks noGrp="1"/>
          </p:cNvSpPr>
          <p:nvPr>
            <p:ph type="subTitle" idx="4"/>
          </p:nvPr>
        </p:nvSpPr>
        <p:spPr>
          <a:xfrm>
            <a:off x="882904" y="1494188"/>
            <a:ext cx="3474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solidFill>
                  <a:schemeClr val="accent1"/>
                </a:solidFill>
                <a:latin typeface="Josefin Sans"/>
                <a:ea typeface="Josefin Sans"/>
                <a:cs typeface="Josefin Sans"/>
                <a:sym typeface="Josefin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30939634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2"/>
        <p:cNvGrpSpPr/>
        <p:nvPr/>
      </p:nvGrpSpPr>
      <p:grpSpPr>
        <a:xfrm>
          <a:off x="0" y="0"/>
          <a:ext cx="0" cy="0"/>
          <a:chOff x="0" y="0"/>
          <a:chExt cx="0" cy="0"/>
        </a:xfrm>
      </p:grpSpPr>
      <p:grpSp>
        <p:nvGrpSpPr>
          <p:cNvPr id="333" name="Google Shape;333;p7"/>
          <p:cNvGrpSpPr/>
          <p:nvPr/>
        </p:nvGrpSpPr>
        <p:grpSpPr>
          <a:xfrm rot="-1180894">
            <a:off x="7731416" y="4562181"/>
            <a:ext cx="1825666" cy="527487"/>
            <a:chOff x="4314275" y="3002400"/>
            <a:chExt cx="1825625" cy="527475"/>
          </a:xfrm>
        </p:grpSpPr>
        <p:sp>
          <p:nvSpPr>
            <p:cNvPr id="334" name="Google Shape;334;p7"/>
            <p:cNvSpPr/>
            <p:nvPr/>
          </p:nvSpPr>
          <p:spPr>
            <a:xfrm>
              <a:off x="5996650" y="3489625"/>
              <a:ext cx="35350" cy="26475"/>
            </a:xfrm>
            <a:custGeom>
              <a:avLst/>
              <a:gdLst/>
              <a:ahLst/>
              <a:cxnLst/>
              <a:rect l="l" t="t" r="r" b="b"/>
              <a:pathLst>
                <a:path w="1414" h="1059" extrusionOk="0">
                  <a:moveTo>
                    <a:pt x="1413" y="753"/>
                  </a:moveTo>
                  <a:lnTo>
                    <a:pt x="1210" y="0"/>
                  </a:lnTo>
                  <a:cubicBezTo>
                    <a:pt x="1110" y="28"/>
                    <a:pt x="1010" y="52"/>
                    <a:pt x="908" y="78"/>
                  </a:cubicBezTo>
                  <a:lnTo>
                    <a:pt x="606" y="154"/>
                  </a:lnTo>
                  <a:cubicBezTo>
                    <a:pt x="581" y="162"/>
                    <a:pt x="555" y="168"/>
                    <a:pt x="531" y="173"/>
                  </a:cubicBezTo>
                  <a:lnTo>
                    <a:pt x="455" y="190"/>
                  </a:lnTo>
                  <a:lnTo>
                    <a:pt x="303" y="225"/>
                  </a:lnTo>
                  <a:cubicBezTo>
                    <a:pt x="201" y="248"/>
                    <a:pt x="101" y="272"/>
                    <a:pt x="0" y="294"/>
                  </a:cubicBezTo>
                  <a:lnTo>
                    <a:pt x="165" y="1058"/>
                  </a:lnTo>
                  <a:cubicBezTo>
                    <a:pt x="269" y="1035"/>
                    <a:pt x="373" y="1011"/>
                    <a:pt x="479" y="986"/>
                  </a:cubicBezTo>
                  <a:lnTo>
                    <a:pt x="636" y="950"/>
                  </a:lnTo>
                  <a:lnTo>
                    <a:pt x="714" y="932"/>
                  </a:lnTo>
                  <a:cubicBezTo>
                    <a:pt x="740" y="925"/>
                    <a:pt x="766" y="920"/>
                    <a:pt x="792" y="913"/>
                  </a:cubicBezTo>
                  <a:lnTo>
                    <a:pt x="1102" y="834"/>
                  </a:lnTo>
                  <a:cubicBezTo>
                    <a:pt x="1206" y="808"/>
                    <a:pt x="1310" y="783"/>
                    <a:pt x="1413"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a:off x="6050700" y="3472725"/>
              <a:ext cx="36225" cy="28650"/>
            </a:xfrm>
            <a:custGeom>
              <a:avLst/>
              <a:gdLst/>
              <a:ahLst/>
              <a:cxnLst/>
              <a:rect l="l" t="t" r="r" b="b"/>
              <a:pathLst>
                <a:path w="1449" h="1146" extrusionOk="0">
                  <a:moveTo>
                    <a:pt x="1448" y="733"/>
                  </a:moveTo>
                  <a:lnTo>
                    <a:pt x="1181" y="0"/>
                  </a:lnTo>
                  <a:lnTo>
                    <a:pt x="1108" y="28"/>
                  </a:lnTo>
                  <a:lnTo>
                    <a:pt x="1035" y="54"/>
                  </a:lnTo>
                  <a:lnTo>
                    <a:pt x="887" y="106"/>
                  </a:lnTo>
                  <a:lnTo>
                    <a:pt x="594" y="209"/>
                  </a:lnTo>
                  <a:cubicBezTo>
                    <a:pt x="495" y="241"/>
                    <a:pt x="396" y="273"/>
                    <a:pt x="297" y="304"/>
                  </a:cubicBezTo>
                  <a:lnTo>
                    <a:pt x="148" y="353"/>
                  </a:lnTo>
                  <a:cubicBezTo>
                    <a:pt x="99" y="369"/>
                    <a:pt x="49" y="386"/>
                    <a:pt x="0" y="400"/>
                  </a:cubicBezTo>
                  <a:lnTo>
                    <a:pt x="233" y="1146"/>
                  </a:lnTo>
                  <a:cubicBezTo>
                    <a:pt x="285" y="1131"/>
                    <a:pt x="334" y="1113"/>
                    <a:pt x="386" y="1096"/>
                  </a:cubicBezTo>
                  <a:lnTo>
                    <a:pt x="538" y="1047"/>
                  </a:lnTo>
                  <a:cubicBezTo>
                    <a:pt x="640" y="1012"/>
                    <a:pt x="743" y="980"/>
                    <a:pt x="844" y="947"/>
                  </a:cubicBezTo>
                  <a:lnTo>
                    <a:pt x="1147" y="840"/>
                  </a:lnTo>
                  <a:lnTo>
                    <a:pt x="1298" y="787"/>
                  </a:lnTo>
                  <a:lnTo>
                    <a:pt x="1374" y="76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p:nvPr/>
          </p:nvSpPr>
          <p:spPr>
            <a:xfrm>
              <a:off x="6103125" y="3451300"/>
              <a:ext cx="36775" cy="30575"/>
            </a:xfrm>
            <a:custGeom>
              <a:avLst/>
              <a:gdLst/>
              <a:ahLst/>
              <a:cxnLst/>
              <a:rect l="l" t="t" r="r" b="b"/>
              <a:pathLst>
                <a:path w="1471" h="1223" extrusionOk="0">
                  <a:moveTo>
                    <a:pt x="1470" y="707"/>
                  </a:moveTo>
                  <a:lnTo>
                    <a:pt x="1140" y="1"/>
                  </a:lnTo>
                  <a:cubicBezTo>
                    <a:pt x="1093" y="24"/>
                    <a:pt x="1046" y="45"/>
                    <a:pt x="997" y="66"/>
                  </a:cubicBezTo>
                  <a:lnTo>
                    <a:pt x="856" y="130"/>
                  </a:lnTo>
                  <a:lnTo>
                    <a:pt x="573" y="259"/>
                  </a:lnTo>
                  <a:lnTo>
                    <a:pt x="286" y="381"/>
                  </a:lnTo>
                  <a:lnTo>
                    <a:pt x="143" y="442"/>
                  </a:lnTo>
                  <a:lnTo>
                    <a:pt x="71" y="472"/>
                  </a:lnTo>
                  <a:cubicBezTo>
                    <a:pt x="48" y="483"/>
                    <a:pt x="23" y="492"/>
                    <a:pt x="0" y="500"/>
                  </a:cubicBezTo>
                  <a:lnTo>
                    <a:pt x="297" y="1223"/>
                  </a:lnTo>
                  <a:cubicBezTo>
                    <a:pt x="321" y="1212"/>
                    <a:pt x="346" y="1203"/>
                    <a:pt x="371" y="1193"/>
                  </a:cubicBezTo>
                  <a:lnTo>
                    <a:pt x="445" y="1161"/>
                  </a:lnTo>
                  <a:lnTo>
                    <a:pt x="591" y="1099"/>
                  </a:lnTo>
                  <a:lnTo>
                    <a:pt x="887" y="973"/>
                  </a:lnTo>
                  <a:lnTo>
                    <a:pt x="1180" y="841"/>
                  </a:lnTo>
                  <a:lnTo>
                    <a:pt x="1325" y="774"/>
                  </a:lnTo>
                  <a:cubicBezTo>
                    <a:pt x="1372" y="752"/>
                    <a:pt x="1422" y="731"/>
                    <a:pt x="1470" y="7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5828575" y="3508875"/>
              <a:ext cx="32525" cy="21000"/>
            </a:xfrm>
            <a:custGeom>
              <a:avLst/>
              <a:gdLst/>
              <a:ahLst/>
              <a:cxnLst/>
              <a:rect l="l" t="t" r="r" b="b"/>
              <a:pathLst>
                <a:path w="1301" h="840" extrusionOk="0">
                  <a:moveTo>
                    <a:pt x="1286" y="840"/>
                  </a:moveTo>
                  <a:lnTo>
                    <a:pt x="1301" y="59"/>
                  </a:lnTo>
                  <a:lnTo>
                    <a:pt x="990" y="51"/>
                  </a:lnTo>
                  <a:lnTo>
                    <a:pt x="679" y="38"/>
                  </a:lnTo>
                  <a:cubicBezTo>
                    <a:pt x="575" y="34"/>
                    <a:pt x="472" y="28"/>
                    <a:pt x="369" y="21"/>
                  </a:cubicBezTo>
                  <a:cubicBezTo>
                    <a:pt x="266" y="14"/>
                    <a:pt x="162" y="9"/>
                    <a:pt x="60" y="1"/>
                  </a:cubicBezTo>
                  <a:lnTo>
                    <a:pt x="0" y="778"/>
                  </a:lnTo>
                  <a:cubicBezTo>
                    <a:pt x="108" y="788"/>
                    <a:pt x="214" y="793"/>
                    <a:pt x="322" y="800"/>
                  </a:cubicBezTo>
                  <a:cubicBezTo>
                    <a:pt x="429" y="808"/>
                    <a:pt x="536" y="815"/>
                    <a:pt x="644" y="819"/>
                  </a:cubicBezTo>
                  <a:lnTo>
                    <a:pt x="966" y="83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5885750" y="3508675"/>
              <a:ext cx="32625" cy="21125"/>
            </a:xfrm>
            <a:custGeom>
              <a:avLst/>
              <a:gdLst/>
              <a:ahLst/>
              <a:cxnLst/>
              <a:rect l="l" t="t" r="r" b="b"/>
              <a:pathLst>
                <a:path w="1305" h="845" extrusionOk="0">
                  <a:moveTo>
                    <a:pt x="1305" y="779"/>
                  </a:moveTo>
                  <a:lnTo>
                    <a:pt x="1243" y="0"/>
                  </a:lnTo>
                  <a:cubicBezTo>
                    <a:pt x="830" y="32"/>
                    <a:pt x="415" y="52"/>
                    <a:pt x="1" y="64"/>
                  </a:cubicBezTo>
                  <a:lnTo>
                    <a:pt x="20" y="845"/>
                  </a:lnTo>
                  <a:cubicBezTo>
                    <a:pt x="450" y="833"/>
                    <a:pt x="878" y="811"/>
                    <a:pt x="1305" y="7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5941225" y="3501750"/>
              <a:ext cx="34125" cy="23975"/>
            </a:xfrm>
            <a:custGeom>
              <a:avLst/>
              <a:gdLst/>
              <a:ahLst/>
              <a:cxnLst/>
              <a:rect l="l" t="t" r="r" b="b"/>
              <a:pathLst>
                <a:path w="1365" h="959" extrusionOk="0">
                  <a:moveTo>
                    <a:pt x="1365" y="770"/>
                  </a:moveTo>
                  <a:lnTo>
                    <a:pt x="1231" y="0"/>
                  </a:lnTo>
                  <a:cubicBezTo>
                    <a:pt x="1130" y="19"/>
                    <a:pt x="1027" y="34"/>
                    <a:pt x="924" y="50"/>
                  </a:cubicBezTo>
                  <a:lnTo>
                    <a:pt x="617" y="99"/>
                  </a:lnTo>
                  <a:cubicBezTo>
                    <a:pt x="591" y="102"/>
                    <a:pt x="567" y="107"/>
                    <a:pt x="541" y="111"/>
                  </a:cubicBezTo>
                  <a:lnTo>
                    <a:pt x="464" y="121"/>
                  </a:lnTo>
                  <a:lnTo>
                    <a:pt x="309" y="142"/>
                  </a:lnTo>
                  <a:cubicBezTo>
                    <a:pt x="206" y="154"/>
                    <a:pt x="104" y="171"/>
                    <a:pt x="1" y="183"/>
                  </a:cubicBezTo>
                  <a:lnTo>
                    <a:pt x="94" y="958"/>
                  </a:lnTo>
                  <a:cubicBezTo>
                    <a:pt x="201" y="945"/>
                    <a:pt x="307" y="930"/>
                    <a:pt x="413" y="917"/>
                  </a:cubicBezTo>
                  <a:lnTo>
                    <a:pt x="572" y="896"/>
                  </a:lnTo>
                  <a:lnTo>
                    <a:pt x="651" y="885"/>
                  </a:lnTo>
                  <a:cubicBezTo>
                    <a:pt x="678" y="881"/>
                    <a:pt x="705" y="878"/>
                    <a:pt x="731" y="874"/>
                  </a:cubicBezTo>
                  <a:lnTo>
                    <a:pt x="1048" y="824"/>
                  </a:lnTo>
                  <a:cubicBezTo>
                    <a:pt x="1153" y="803"/>
                    <a:pt x="1261" y="789"/>
                    <a:pt x="1365" y="7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a:off x="5661000" y="3468850"/>
              <a:ext cx="36650" cy="30075"/>
            </a:xfrm>
            <a:custGeom>
              <a:avLst/>
              <a:gdLst/>
              <a:ahLst/>
              <a:cxnLst/>
              <a:rect l="l" t="t" r="r" b="b"/>
              <a:pathLst>
                <a:path w="1466" h="1203" extrusionOk="0">
                  <a:moveTo>
                    <a:pt x="1193" y="1203"/>
                  </a:moveTo>
                  <a:lnTo>
                    <a:pt x="1465" y="472"/>
                  </a:lnTo>
                  <a:lnTo>
                    <a:pt x="1177" y="361"/>
                  </a:lnTo>
                  <a:cubicBezTo>
                    <a:pt x="1128" y="343"/>
                    <a:pt x="1080" y="323"/>
                    <a:pt x="1033" y="303"/>
                  </a:cubicBezTo>
                  <a:lnTo>
                    <a:pt x="890" y="245"/>
                  </a:lnTo>
                  <a:lnTo>
                    <a:pt x="747" y="187"/>
                  </a:lnTo>
                  <a:cubicBezTo>
                    <a:pt x="700" y="167"/>
                    <a:pt x="653" y="145"/>
                    <a:pt x="605" y="125"/>
                  </a:cubicBezTo>
                  <a:lnTo>
                    <a:pt x="465" y="63"/>
                  </a:lnTo>
                  <a:lnTo>
                    <a:pt x="394" y="32"/>
                  </a:lnTo>
                  <a:lnTo>
                    <a:pt x="324" y="0"/>
                  </a:lnTo>
                  <a:lnTo>
                    <a:pt x="0" y="711"/>
                  </a:lnTo>
                  <a:cubicBezTo>
                    <a:pt x="24" y="723"/>
                    <a:pt x="49" y="733"/>
                    <a:pt x="74" y="745"/>
                  </a:cubicBezTo>
                  <a:lnTo>
                    <a:pt x="148" y="777"/>
                  </a:lnTo>
                  <a:lnTo>
                    <a:pt x="297" y="843"/>
                  </a:lnTo>
                  <a:cubicBezTo>
                    <a:pt x="346" y="864"/>
                    <a:pt x="396" y="886"/>
                    <a:pt x="445" y="907"/>
                  </a:cubicBezTo>
                  <a:lnTo>
                    <a:pt x="595" y="969"/>
                  </a:lnTo>
                  <a:lnTo>
                    <a:pt x="745" y="1030"/>
                  </a:lnTo>
                  <a:cubicBezTo>
                    <a:pt x="794" y="1051"/>
                    <a:pt x="844" y="1072"/>
                    <a:pt x="893"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7"/>
            <p:cNvSpPr/>
            <p:nvPr/>
          </p:nvSpPr>
          <p:spPr>
            <a:xfrm>
              <a:off x="5715050" y="3488500"/>
              <a:ext cx="35650" cy="27175"/>
            </a:xfrm>
            <a:custGeom>
              <a:avLst/>
              <a:gdLst/>
              <a:ahLst/>
              <a:cxnLst/>
              <a:rect l="l" t="t" r="r" b="b"/>
              <a:pathLst>
                <a:path w="1426" h="1087" extrusionOk="0">
                  <a:moveTo>
                    <a:pt x="1244" y="1086"/>
                  </a:moveTo>
                  <a:lnTo>
                    <a:pt x="1425" y="326"/>
                  </a:lnTo>
                  <a:lnTo>
                    <a:pt x="1349" y="309"/>
                  </a:lnTo>
                  <a:lnTo>
                    <a:pt x="1274" y="290"/>
                  </a:lnTo>
                  <a:lnTo>
                    <a:pt x="1124" y="251"/>
                  </a:lnTo>
                  <a:lnTo>
                    <a:pt x="974" y="214"/>
                  </a:lnTo>
                  <a:cubicBezTo>
                    <a:pt x="925" y="201"/>
                    <a:pt x="875" y="187"/>
                    <a:pt x="824" y="173"/>
                  </a:cubicBezTo>
                  <a:cubicBezTo>
                    <a:pt x="725" y="146"/>
                    <a:pt x="625" y="119"/>
                    <a:pt x="527" y="90"/>
                  </a:cubicBezTo>
                  <a:lnTo>
                    <a:pt x="231" y="0"/>
                  </a:lnTo>
                  <a:lnTo>
                    <a:pt x="1" y="746"/>
                  </a:lnTo>
                  <a:lnTo>
                    <a:pt x="309" y="840"/>
                  </a:lnTo>
                  <a:cubicBezTo>
                    <a:pt x="412" y="870"/>
                    <a:pt x="516" y="897"/>
                    <a:pt x="620" y="927"/>
                  </a:cubicBezTo>
                  <a:cubicBezTo>
                    <a:pt x="672" y="942"/>
                    <a:pt x="723" y="957"/>
                    <a:pt x="775" y="970"/>
                  </a:cubicBezTo>
                  <a:lnTo>
                    <a:pt x="932" y="1009"/>
                  </a:lnTo>
                  <a:lnTo>
                    <a:pt x="1088" y="1048"/>
                  </a:lnTo>
                  <a:lnTo>
                    <a:pt x="1166" y="106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7"/>
            <p:cNvSpPr/>
            <p:nvPr/>
          </p:nvSpPr>
          <p:spPr>
            <a:xfrm>
              <a:off x="5770975" y="3501725"/>
              <a:ext cx="34200" cy="24050"/>
            </a:xfrm>
            <a:custGeom>
              <a:avLst/>
              <a:gdLst/>
              <a:ahLst/>
              <a:cxnLst/>
              <a:rect l="l" t="t" r="r" b="b"/>
              <a:pathLst>
                <a:path w="1368" h="962" extrusionOk="0">
                  <a:moveTo>
                    <a:pt x="1273" y="961"/>
                  </a:moveTo>
                  <a:lnTo>
                    <a:pt x="1367" y="188"/>
                  </a:lnTo>
                  <a:lnTo>
                    <a:pt x="1214" y="169"/>
                  </a:lnTo>
                  <a:cubicBezTo>
                    <a:pt x="1163" y="163"/>
                    <a:pt x="1111" y="154"/>
                    <a:pt x="1060" y="148"/>
                  </a:cubicBezTo>
                  <a:cubicBezTo>
                    <a:pt x="958" y="134"/>
                    <a:pt x="856" y="120"/>
                    <a:pt x="753" y="104"/>
                  </a:cubicBezTo>
                  <a:cubicBezTo>
                    <a:pt x="549" y="70"/>
                    <a:pt x="345" y="39"/>
                    <a:pt x="142" y="0"/>
                  </a:cubicBezTo>
                  <a:lnTo>
                    <a:pt x="0" y="768"/>
                  </a:lnTo>
                  <a:cubicBezTo>
                    <a:pt x="211" y="809"/>
                    <a:pt x="423" y="842"/>
                    <a:pt x="635" y="876"/>
                  </a:cubicBezTo>
                  <a:cubicBezTo>
                    <a:pt x="742" y="892"/>
                    <a:pt x="847" y="905"/>
                    <a:pt x="954" y="922"/>
                  </a:cubicBezTo>
                  <a:cubicBezTo>
                    <a:pt x="1007" y="929"/>
                    <a:pt x="1060" y="937"/>
                    <a:pt x="1112" y="9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a:off x="5523475" y="3369525"/>
              <a:ext cx="35550" cy="36550"/>
            </a:xfrm>
            <a:custGeom>
              <a:avLst/>
              <a:gdLst/>
              <a:ahLst/>
              <a:cxnLst/>
              <a:rect l="l" t="t" r="r" b="b"/>
              <a:pathLst>
                <a:path w="1422" h="1462" extrusionOk="0">
                  <a:moveTo>
                    <a:pt x="863" y="1462"/>
                  </a:moveTo>
                  <a:lnTo>
                    <a:pt x="1422" y="916"/>
                  </a:lnTo>
                  <a:lnTo>
                    <a:pt x="1211" y="692"/>
                  </a:lnTo>
                  <a:lnTo>
                    <a:pt x="1157" y="637"/>
                  </a:lnTo>
                  <a:lnTo>
                    <a:pt x="1131" y="609"/>
                  </a:lnTo>
                  <a:lnTo>
                    <a:pt x="1105" y="580"/>
                  </a:lnTo>
                  <a:lnTo>
                    <a:pt x="1004" y="465"/>
                  </a:lnTo>
                  <a:lnTo>
                    <a:pt x="902" y="351"/>
                  </a:lnTo>
                  <a:lnTo>
                    <a:pt x="852" y="294"/>
                  </a:lnTo>
                  <a:lnTo>
                    <a:pt x="802" y="235"/>
                  </a:lnTo>
                  <a:lnTo>
                    <a:pt x="604" y="0"/>
                  </a:lnTo>
                  <a:lnTo>
                    <a:pt x="0" y="495"/>
                  </a:lnTo>
                  <a:lnTo>
                    <a:pt x="209" y="743"/>
                  </a:lnTo>
                  <a:lnTo>
                    <a:pt x="261" y="805"/>
                  </a:lnTo>
                  <a:lnTo>
                    <a:pt x="314" y="865"/>
                  </a:lnTo>
                  <a:lnTo>
                    <a:pt x="422" y="986"/>
                  </a:lnTo>
                  <a:lnTo>
                    <a:pt x="529" y="1108"/>
                  </a:lnTo>
                  <a:lnTo>
                    <a:pt x="556" y="1137"/>
                  </a:lnTo>
                  <a:lnTo>
                    <a:pt x="584" y="1167"/>
                  </a:lnTo>
                  <a:lnTo>
                    <a:pt x="640" y="122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a:off x="5563675" y="3409225"/>
              <a:ext cx="36725" cy="35025"/>
            </a:xfrm>
            <a:custGeom>
              <a:avLst/>
              <a:gdLst/>
              <a:ahLst/>
              <a:cxnLst/>
              <a:rect l="l" t="t" r="r" b="b"/>
              <a:pathLst>
                <a:path w="1469" h="1401" extrusionOk="0">
                  <a:moveTo>
                    <a:pt x="1004" y="1400"/>
                  </a:moveTo>
                  <a:lnTo>
                    <a:pt x="1468" y="772"/>
                  </a:lnTo>
                  <a:cubicBezTo>
                    <a:pt x="1385" y="714"/>
                    <a:pt x="1306" y="651"/>
                    <a:pt x="1225" y="588"/>
                  </a:cubicBezTo>
                  <a:lnTo>
                    <a:pt x="1104" y="494"/>
                  </a:lnTo>
                  <a:cubicBezTo>
                    <a:pt x="1084" y="479"/>
                    <a:pt x="1063" y="463"/>
                    <a:pt x="1043" y="448"/>
                  </a:cubicBezTo>
                  <a:lnTo>
                    <a:pt x="985" y="398"/>
                  </a:lnTo>
                  <a:lnTo>
                    <a:pt x="750" y="203"/>
                  </a:lnTo>
                  <a:cubicBezTo>
                    <a:pt x="730" y="187"/>
                    <a:pt x="710" y="169"/>
                    <a:pt x="691" y="153"/>
                  </a:cubicBezTo>
                  <a:lnTo>
                    <a:pt x="634" y="102"/>
                  </a:lnTo>
                  <a:lnTo>
                    <a:pt x="520" y="1"/>
                  </a:lnTo>
                  <a:lnTo>
                    <a:pt x="0" y="584"/>
                  </a:lnTo>
                  <a:lnTo>
                    <a:pt x="121" y="691"/>
                  </a:lnTo>
                  <a:lnTo>
                    <a:pt x="182" y="744"/>
                  </a:lnTo>
                  <a:cubicBezTo>
                    <a:pt x="203" y="762"/>
                    <a:pt x="223" y="781"/>
                    <a:pt x="244" y="797"/>
                  </a:cubicBezTo>
                  <a:lnTo>
                    <a:pt x="494" y="1005"/>
                  </a:lnTo>
                  <a:lnTo>
                    <a:pt x="556" y="1057"/>
                  </a:lnTo>
                  <a:cubicBezTo>
                    <a:pt x="577" y="1073"/>
                    <a:pt x="599" y="1090"/>
                    <a:pt x="620" y="1106"/>
                  </a:cubicBezTo>
                  <a:lnTo>
                    <a:pt x="747" y="1205"/>
                  </a:lnTo>
                  <a:cubicBezTo>
                    <a:pt x="832" y="1270"/>
                    <a:pt x="916" y="1337"/>
                    <a:pt x="1004" y="1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a:off x="5609825" y="3442250"/>
              <a:ext cx="37050" cy="32775"/>
            </a:xfrm>
            <a:custGeom>
              <a:avLst/>
              <a:gdLst/>
              <a:ahLst/>
              <a:cxnLst/>
              <a:rect l="l" t="t" r="r" b="b"/>
              <a:pathLst>
                <a:path w="1482" h="1311" extrusionOk="0">
                  <a:moveTo>
                    <a:pt x="1113" y="1310"/>
                  </a:moveTo>
                  <a:lnTo>
                    <a:pt x="1482" y="622"/>
                  </a:lnTo>
                  <a:lnTo>
                    <a:pt x="1346" y="549"/>
                  </a:lnTo>
                  <a:cubicBezTo>
                    <a:pt x="1325" y="537"/>
                    <a:pt x="1301" y="526"/>
                    <a:pt x="1279" y="512"/>
                  </a:cubicBezTo>
                  <a:lnTo>
                    <a:pt x="1212" y="475"/>
                  </a:lnTo>
                  <a:lnTo>
                    <a:pt x="946" y="323"/>
                  </a:lnTo>
                  <a:cubicBezTo>
                    <a:pt x="857" y="271"/>
                    <a:pt x="770" y="216"/>
                    <a:pt x="682" y="164"/>
                  </a:cubicBezTo>
                  <a:cubicBezTo>
                    <a:pt x="638" y="137"/>
                    <a:pt x="594" y="112"/>
                    <a:pt x="551" y="82"/>
                  </a:cubicBezTo>
                  <a:lnTo>
                    <a:pt x="422" y="0"/>
                  </a:lnTo>
                  <a:lnTo>
                    <a:pt x="0" y="657"/>
                  </a:lnTo>
                  <a:lnTo>
                    <a:pt x="135" y="745"/>
                  </a:lnTo>
                  <a:cubicBezTo>
                    <a:pt x="181" y="773"/>
                    <a:pt x="228" y="800"/>
                    <a:pt x="274" y="829"/>
                  </a:cubicBezTo>
                  <a:cubicBezTo>
                    <a:pt x="367" y="885"/>
                    <a:pt x="457" y="940"/>
                    <a:pt x="551" y="996"/>
                  </a:cubicBezTo>
                  <a:lnTo>
                    <a:pt x="832" y="1155"/>
                  </a:lnTo>
                  <a:lnTo>
                    <a:pt x="903" y="1195"/>
                  </a:lnTo>
                  <a:cubicBezTo>
                    <a:pt x="926" y="1209"/>
                    <a:pt x="950" y="1222"/>
                    <a:pt x="974" y="12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a:off x="5450300" y="3221950"/>
              <a:ext cx="26025" cy="35000"/>
            </a:xfrm>
            <a:custGeom>
              <a:avLst/>
              <a:gdLst/>
              <a:ahLst/>
              <a:cxnLst/>
              <a:rect l="l" t="t" r="r" b="b"/>
              <a:pathLst>
                <a:path w="1041" h="1400" extrusionOk="0">
                  <a:moveTo>
                    <a:pt x="289" y="1400"/>
                  </a:moveTo>
                  <a:lnTo>
                    <a:pt x="1041" y="1187"/>
                  </a:lnTo>
                  <a:lnTo>
                    <a:pt x="1018" y="1115"/>
                  </a:lnTo>
                  <a:lnTo>
                    <a:pt x="999" y="1041"/>
                  </a:lnTo>
                  <a:lnTo>
                    <a:pt x="961" y="894"/>
                  </a:lnTo>
                  <a:lnTo>
                    <a:pt x="923" y="746"/>
                  </a:lnTo>
                  <a:cubicBezTo>
                    <a:pt x="917" y="722"/>
                    <a:pt x="912" y="697"/>
                    <a:pt x="906" y="672"/>
                  </a:cubicBezTo>
                  <a:lnTo>
                    <a:pt x="890" y="598"/>
                  </a:lnTo>
                  <a:cubicBezTo>
                    <a:pt x="867" y="499"/>
                    <a:pt x="845" y="400"/>
                    <a:pt x="824" y="300"/>
                  </a:cubicBezTo>
                  <a:lnTo>
                    <a:pt x="770" y="0"/>
                  </a:lnTo>
                  <a:lnTo>
                    <a:pt x="1" y="134"/>
                  </a:lnTo>
                  <a:lnTo>
                    <a:pt x="59" y="453"/>
                  </a:lnTo>
                  <a:cubicBezTo>
                    <a:pt x="81" y="561"/>
                    <a:pt x="106" y="666"/>
                    <a:pt x="128" y="771"/>
                  </a:cubicBezTo>
                  <a:lnTo>
                    <a:pt x="145" y="850"/>
                  </a:lnTo>
                  <a:cubicBezTo>
                    <a:pt x="152" y="876"/>
                    <a:pt x="157" y="904"/>
                    <a:pt x="163" y="930"/>
                  </a:cubicBezTo>
                  <a:lnTo>
                    <a:pt x="204" y="1087"/>
                  </a:lnTo>
                  <a:lnTo>
                    <a:pt x="244" y="1245"/>
                  </a:lnTo>
                  <a:lnTo>
                    <a:pt x="265" y="132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7"/>
            <p:cNvSpPr/>
            <p:nvPr/>
          </p:nvSpPr>
          <p:spPr>
            <a:xfrm>
              <a:off x="5465525" y="3274625"/>
              <a:ext cx="30350" cy="36625"/>
            </a:xfrm>
            <a:custGeom>
              <a:avLst/>
              <a:gdLst/>
              <a:ahLst/>
              <a:cxnLst/>
              <a:rect l="l" t="t" r="r" b="b"/>
              <a:pathLst>
                <a:path w="1214" h="1465" extrusionOk="0">
                  <a:moveTo>
                    <a:pt x="511" y="1465"/>
                  </a:moveTo>
                  <a:lnTo>
                    <a:pt x="1214" y="1123"/>
                  </a:lnTo>
                  <a:cubicBezTo>
                    <a:pt x="1121" y="941"/>
                    <a:pt x="1043" y="754"/>
                    <a:pt x="959" y="568"/>
                  </a:cubicBezTo>
                  <a:lnTo>
                    <a:pt x="843" y="285"/>
                  </a:lnTo>
                  <a:lnTo>
                    <a:pt x="814" y="215"/>
                  </a:lnTo>
                  <a:cubicBezTo>
                    <a:pt x="809" y="204"/>
                    <a:pt x="803" y="191"/>
                    <a:pt x="799" y="180"/>
                  </a:cubicBezTo>
                  <a:lnTo>
                    <a:pt x="787" y="144"/>
                  </a:lnTo>
                  <a:lnTo>
                    <a:pt x="733" y="1"/>
                  </a:lnTo>
                  <a:lnTo>
                    <a:pt x="1" y="273"/>
                  </a:lnTo>
                  <a:lnTo>
                    <a:pt x="56" y="425"/>
                  </a:lnTo>
                  <a:lnTo>
                    <a:pt x="70" y="462"/>
                  </a:lnTo>
                  <a:cubicBezTo>
                    <a:pt x="76" y="476"/>
                    <a:pt x="81" y="487"/>
                    <a:pt x="86" y="501"/>
                  </a:cubicBezTo>
                  <a:lnTo>
                    <a:pt x="117" y="576"/>
                  </a:lnTo>
                  <a:lnTo>
                    <a:pt x="240" y="877"/>
                  </a:lnTo>
                  <a:cubicBezTo>
                    <a:pt x="330" y="1072"/>
                    <a:pt x="413" y="1272"/>
                    <a:pt x="511" y="14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7"/>
            <p:cNvSpPr/>
            <p:nvPr/>
          </p:nvSpPr>
          <p:spPr>
            <a:xfrm>
              <a:off x="5490250" y="3324050"/>
              <a:ext cx="33400" cy="37050"/>
            </a:xfrm>
            <a:custGeom>
              <a:avLst/>
              <a:gdLst/>
              <a:ahLst/>
              <a:cxnLst/>
              <a:rect l="l" t="t" r="r" b="b"/>
              <a:pathLst>
                <a:path w="1336" h="1482" extrusionOk="0">
                  <a:moveTo>
                    <a:pt x="698" y="1482"/>
                  </a:moveTo>
                  <a:lnTo>
                    <a:pt x="1336" y="1032"/>
                  </a:lnTo>
                  <a:lnTo>
                    <a:pt x="1162" y="780"/>
                  </a:lnTo>
                  <a:lnTo>
                    <a:pt x="995" y="524"/>
                  </a:lnTo>
                  <a:cubicBezTo>
                    <a:pt x="938" y="439"/>
                    <a:pt x="886" y="351"/>
                    <a:pt x="834" y="263"/>
                  </a:cubicBezTo>
                  <a:lnTo>
                    <a:pt x="755" y="132"/>
                  </a:lnTo>
                  <a:cubicBezTo>
                    <a:pt x="741" y="109"/>
                    <a:pt x="727" y="90"/>
                    <a:pt x="715" y="67"/>
                  </a:cubicBezTo>
                  <a:lnTo>
                    <a:pt x="678" y="0"/>
                  </a:lnTo>
                  <a:lnTo>
                    <a:pt x="1" y="391"/>
                  </a:lnTo>
                  <a:lnTo>
                    <a:pt x="41" y="461"/>
                  </a:lnTo>
                  <a:cubicBezTo>
                    <a:pt x="54" y="484"/>
                    <a:pt x="69" y="508"/>
                    <a:pt x="83" y="530"/>
                  </a:cubicBezTo>
                  <a:lnTo>
                    <a:pt x="167" y="669"/>
                  </a:lnTo>
                  <a:cubicBezTo>
                    <a:pt x="224" y="760"/>
                    <a:pt x="278" y="853"/>
                    <a:pt x="339" y="942"/>
                  </a:cubicBezTo>
                  <a:lnTo>
                    <a:pt x="516" y="12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a:off x="5465000" y="3056050"/>
              <a:ext cx="32475" cy="36850"/>
            </a:xfrm>
            <a:custGeom>
              <a:avLst/>
              <a:gdLst/>
              <a:ahLst/>
              <a:cxnLst/>
              <a:rect l="l" t="t" r="r" b="b"/>
              <a:pathLst>
                <a:path w="1299" h="1474" extrusionOk="0">
                  <a:moveTo>
                    <a:pt x="1" y="1143"/>
                  </a:moveTo>
                  <a:lnTo>
                    <a:pt x="708" y="1473"/>
                  </a:lnTo>
                  <a:cubicBezTo>
                    <a:pt x="874" y="1115"/>
                    <a:pt x="1072" y="771"/>
                    <a:pt x="1298" y="452"/>
                  </a:cubicBezTo>
                  <a:lnTo>
                    <a:pt x="661" y="1"/>
                  </a:lnTo>
                  <a:cubicBezTo>
                    <a:pt x="407" y="362"/>
                    <a:pt x="187" y="744"/>
                    <a:pt x="1"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5448250" y="3108950"/>
              <a:ext cx="25925" cy="34775"/>
            </a:xfrm>
            <a:custGeom>
              <a:avLst/>
              <a:gdLst/>
              <a:ahLst/>
              <a:cxnLst/>
              <a:rect l="l" t="t" r="r" b="b"/>
              <a:pathLst>
                <a:path w="1037" h="1391" extrusionOk="0">
                  <a:moveTo>
                    <a:pt x="0" y="1283"/>
                  </a:moveTo>
                  <a:lnTo>
                    <a:pt x="774" y="1391"/>
                  </a:lnTo>
                  <a:cubicBezTo>
                    <a:pt x="786" y="1293"/>
                    <a:pt x="803" y="1197"/>
                    <a:pt x="821" y="1099"/>
                  </a:cubicBezTo>
                  <a:cubicBezTo>
                    <a:pt x="839" y="1002"/>
                    <a:pt x="858" y="905"/>
                    <a:pt x="880" y="809"/>
                  </a:cubicBezTo>
                  <a:cubicBezTo>
                    <a:pt x="925" y="616"/>
                    <a:pt x="977" y="424"/>
                    <a:pt x="1036" y="236"/>
                  </a:cubicBezTo>
                  <a:lnTo>
                    <a:pt x="292" y="1"/>
                  </a:lnTo>
                  <a:cubicBezTo>
                    <a:pt x="225" y="210"/>
                    <a:pt x="168" y="422"/>
                    <a:pt x="119" y="636"/>
                  </a:cubicBezTo>
                  <a:cubicBezTo>
                    <a:pt x="94" y="742"/>
                    <a:pt x="72" y="850"/>
                    <a:pt x="52" y="958"/>
                  </a:cubicBezTo>
                  <a:cubicBezTo>
                    <a:pt x="33" y="1067"/>
                    <a:pt x="15" y="1174"/>
                    <a:pt x="0" y="12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7"/>
            <p:cNvSpPr/>
            <p:nvPr/>
          </p:nvSpPr>
          <p:spPr>
            <a:xfrm>
              <a:off x="5446025" y="3166775"/>
              <a:ext cx="20475" cy="32500"/>
            </a:xfrm>
            <a:custGeom>
              <a:avLst/>
              <a:gdLst/>
              <a:ahLst/>
              <a:cxnLst/>
              <a:rect l="l" t="t" r="r" b="b"/>
              <a:pathLst>
                <a:path w="819" h="1300" extrusionOk="0">
                  <a:moveTo>
                    <a:pt x="40" y="1300"/>
                  </a:moveTo>
                  <a:lnTo>
                    <a:pt x="818" y="1235"/>
                  </a:lnTo>
                  <a:lnTo>
                    <a:pt x="797" y="932"/>
                  </a:lnTo>
                  <a:cubicBezTo>
                    <a:pt x="794" y="907"/>
                    <a:pt x="794" y="881"/>
                    <a:pt x="793" y="857"/>
                  </a:cubicBezTo>
                  <a:lnTo>
                    <a:pt x="791" y="781"/>
                  </a:lnTo>
                  <a:lnTo>
                    <a:pt x="786" y="630"/>
                  </a:lnTo>
                  <a:cubicBezTo>
                    <a:pt x="784" y="579"/>
                    <a:pt x="782" y="529"/>
                    <a:pt x="782" y="479"/>
                  </a:cubicBezTo>
                  <a:lnTo>
                    <a:pt x="783" y="328"/>
                  </a:lnTo>
                  <a:lnTo>
                    <a:pt x="785" y="177"/>
                  </a:lnTo>
                  <a:lnTo>
                    <a:pt x="785" y="102"/>
                  </a:lnTo>
                  <a:cubicBezTo>
                    <a:pt x="785" y="77"/>
                    <a:pt x="787" y="51"/>
                    <a:pt x="787" y="26"/>
                  </a:cubicBezTo>
                  <a:lnTo>
                    <a:pt x="6" y="0"/>
                  </a:lnTo>
                  <a:cubicBezTo>
                    <a:pt x="5" y="27"/>
                    <a:pt x="4" y="55"/>
                    <a:pt x="4" y="82"/>
                  </a:cubicBezTo>
                  <a:lnTo>
                    <a:pt x="4" y="165"/>
                  </a:lnTo>
                  <a:lnTo>
                    <a:pt x="2" y="327"/>
                  </a:lnTo>
                  <a:lnTo>
                    <a:pt x="1" y="489"/>
                  </a:lnTo>
                  <a:cubicBezTo>
                    <a:pt x="1" y="545"/>
                    <a:pt x="4" y="598"/>
                    <a:pt x="5" y="652"/>
                  </a:cubicBezTo>
                  <a:lnTo>
                    <a:pt x="10" y="815"/>
                  </a:lnTo>
                  <a:lnTo>
                    <a:pt x="12" y="897"/>
                  </a:lnTo>
                  <a:cubicBezTo>
                    <a:pt x="14" y="925"/>
                    <a:pt x="14" y="952"/>
                    <a:pt x="16" y="9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p:nvPr/>
          </p:nvSpPr>
          <p:spPr>
            <a:xfrm>
              <a:off x="5603025" y="3010225"/>
              <a:ext cx="35475" cy="33700"/>
            </a:xfrm>
            <a:custGeom>
              <a:avLst/>
              <a:gdLst/>
              <a:ahLst/>
              <a:cxnLst/>
              <a:rect l="l" t="t" r="r" b="b"/>
              <a:pathLst>
                <a:path w="1419" h="1348" extrusionOk="0">
                  <a:moveTo>
                    <a:pt x="285" y="0"/>
                  </a:moveTo>
                  <a:lnTo>
                    <a:pt x="0" y="743"/>
                  </a:lnTo>
                  <a:cubicBezTo>
                    <a:pt x="339" y="891"/>
                    <a:pt x="649" y="1099"/>
                    <a:pt x="922" y="1348"/>
                  </a:cubicBezTo>
                  <a:lnTo>
                    <a:pt x="1418" y="740"/>
                  </a:lnTo>
                  <a:cubicBezTo>
                    <a:pt x="1082" y="437"/>
                    <a:pt x="701" y="181"/>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7"/>
            <p:cNvSpPr/>
            <p:nvPr/>
          </p:nvSpPr>
          <p:spPr>
            <a:xfrm>
              <a:off x="5550525" y="3002400"/>
              <a:ext cx="33750" cy="22250"/>
            </a:xfrm>
            <a:custGeom>
              <a:avLst/>
              <a:gdLst/>
              <a:ahLst/>
              <a:cxnLst/>
              <a:rect l="l" t="t" r="r" b="b"/>
              <a:pathLst>
                <a:path w="1350" h="890" extrusionOk="0">
                  <a:moveTo>
                    <a:pt x="0" y="109"/>
                  </a:moveTo>
                  <a:lnTo>
                    <a:pt x="159" y="889"/>
                  </a:lnTo>
                  <a:cubicBezTo>
                    <a:pt x="339" y="844"/>
                    <a:pt x="521" y="816"/>
                    <a:pt x="705" y="806"/>
                  </a:cubicBezTo>
                  <a:lnTo>
                    <a:pt x="775" y="802"/>
                  </a:lnTo>
                  <a:lnTo>
                    <a:pt x="844" y="801"/>
                  </a:lnTo>
                  <a:lnTo>
                    <a:pt x="879" y="800"/>
                  </a:lnTo>
                  <a:lnTo>
                    <a:pt x="913" y="800"/>
                  </a:lnTo>
                  <a:lnTo>
                    <a:pt x="983" y="801"/>
                  </a:lnTo>
                  <a:cubicBezTo>
                    <a:pt x="1006" y="801"/>
                    <a:pt x="1028" y="803"/>
                    <a:pt x="1052" y="805"/>
                  </a:cubicBezTo>
                  <a:cubicBezTo>
                    <a:pt x="1075" y="806"/>
                    <a:pt x="1098" y="806"/>
                    <a:pt x="1121" y="808"/>
                  </a:cubicBezTo>
                  <a:cubicBezTo>
                    <a:pt x="1166" y="812"/>
                    <a:pt x="1213" y="816"/>
                    <a:pt x="1259" y="822"/>
                  </a:cubicBezTo>
                  <a:lnTo>
                    <a:pt x="1350" y="30"/>
                  </a:lnTo>
                  <a:cubicBezTo>
                    <a:pt x="1293" y="22"/>
                    <a:pt x="1237" y="19"/>
                    <a:pt x="1181" y="13"/>
                  </a:cubicBezTo>
                  <a:cubicBezTo>
                    <a:pt x="1152" y="10"/>
                    <a:pt x="1125" y="9"/>
                    <a:pt x="1096" y="8"/>
                  </a:cubicBezTo>
                  <a:cubicBezTo>
                    <a:pt x="1067" y="6"/>
                    <a:pt x="1040" y="4"/>
                    <a:pt x="1011" y="4"/>
                  </a:cubicBezTo>
                  <a:lnTo>
                    <a:pt x="927" y="3"/>
                  </a:lnTo>
                  <a:lnTo>
                    <a:pt x="884" y="1"/>
                  </a:lnTo>
                  <a:lnTo>
                    <a:pt x="841" y="3"/>
                  </a:lnTo>
                  <a:lnTo>
                    <a:pt x="756" y="4"/>
                  </a:lnTo>
                  <a:cubicBezTo>
                    <a:pt x="728" y="5"/>
                    <a:pt x="700" y="6"/>
                    <a:pt x="672" y="8"/>
                  </a:cubicBezTo>
                  <a:cubicBezTo>
                    <a:pt x="445" y="20"/>
                    <a:pt x="220" y="54"/>
                    <a:pt x="0" y="1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7"/>
            <p:cNvSpPr/>
            <p:nvPr/>
          </p:nvSpPr>
          <p:spPr>
            <a:xfrm>
              <a:off x="5498775" y="3014925"/>
              <a:ext cx="35600" cy="34575"/>
            </a:xfrm>
            <a:custGeom>
              <a:avLst/>
              <a:gdLst/>
              <a:ahLst/>
              <a:cxnLst/>
              <a:rect l="l" t="t" r="r" b="b"/>
              <a:pathLst>
                <a:path w="1424" h="1383" extrusionOk="0">
                  <a:moveTo>
                    <a:pt x="0" y="825"/>
                  </a:moveTo>
                  <a:lnTo>
                    <a:pt x="547" y="1382"/>
                  </a:lnTo>
                  <a:cubicBezTo>
                    <a:pt x="677" y="1252"/>
                    <a:pt x="817" y="1129"/>
                    <a:pt x="962" y="1016"/>
                  </a:cubicBezTo>
                  <a:cubicBezTo>
                    <a:pt x="1108" y="903"/>
                    <a:pt x="1262" y="801"/>
                    <a:pt x="1424" y="711"/>
                  </a:cubicBezTo>
                  <a:lnTo>
                    <a:pt x="1078" y="1"/>
                  </a:lnTo>
                  <a:cubicBezTo>
                    <a:pt x="880" y="112"/>
                    <a:pt x="692" y="238"/>
                    <a:pt x="511" y="376"/>
                  </a:cubicBezTo>
                  <a:cubicBezTo>
                    <a:pt x="332" y="515"/>
                    <a:pt x="161" y="665"/>
                    <a:pt x="0" y="8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7"/>
            <p:cNvSpPr/>
            <p:nvPr/>
          </p:nvSpPr>
          <p:spPr>
            <a:xfrm>
              <a:off x="5666475" y="3160225"/>
              <a:ext cx="22475" cy="33125"/>
            </a:xfrm>
            <a:custGeom>
              <a:avLst/>
              <a:gdLst/>
              <a:ahLst/>
              <a:cxnLst/>
              <a:rect l="l" t="t" r="r" b="b"/>
              <a:pathLst>
                <a:path w="899" h="1325" extrusionOk="0">
                  <a:moveTo>
                    <a:pt x="898" y="21"/>
                  </a:moveTo>
                  <a:lnTo>
                    <a:pt x="117" y="1"/>
                  </a:lnTo>
                  <a:cubicBezTo>
                    <a:pt x="109" y="401"/>
                    <a:pt x="68" y="798"/>
                    <a:pt x="1" y="1193"/>
                  </a:cubicBezTo>
                  <a:lnTo>
                    <a:pt x="770" y="1324"/>
                  </a:lnTo>
                  <a:cubicBezTo>
                    <a:pt x="845" y="893"/>
                    <a:pt x="890" y="457"/>
                    <a:pt x="898"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7"/>
            <p:cNvSpPr/>
            <p:nvPr/>
          </p:nvSpPr>
          <p:spPr>
            <a:xfrm>
              <a:off x="5663350" y="3102225"/>
              <a:ext cx="24825" cy="34275"/>
            </a:xfrm>
            <a:custGeom>
              <a:avLst/>
              <a:gdLst/>
              <a:ahLst/>
              <a:cxnLst/>
              <a:rect l="l" t="t" r="r" b="b"/>
              <a:pathLst>
                <a:path w="993" h="1371" extrusionOk="0">
                  <a:moveTo>
                    <a:pt x="753" y="1"/>
                  </a:moveTo>
                  <a:lnTo>
                    <a:pt x="1" y="213"/>
                  </a:lnTo>
                  <a:cubicBezTo>
                    <a:pt x="54" y="402"/>
                    <a:pt x="99" y="593"/>
                    <a:pt x="135" y="787"/>
                  </a:cubicBezTo>
                  <a:cubicBezTo>
                    <a:pt x="153" y="884"/>
                    <a:pt x="169" y="980"/>
                    <a:pt x="182" y="1078"/>
                  </a:cubicBezTo>
                  <a:cubicBezTo>
                    <a:pt x="188" y="1125"/>
                    <a:pt x="193" y="1175"/>
                    <a:pt x="200" y="1223"/>
                  </a:cubicBezTo>
                  <a:cubicBezTo>
                    <a:pt x="205" y="1271"/>
                    <a:pt x="210" y="1319"/>
                    <a:pt x="214" y="1370"/>
                  </a:cubicBezTo>
                  <a:lnTo>
                    <a:pt x="992" y="1301"/>
                  </a:lnTo>
                  <a:cubicBezTo>
                    <a:pt x="989" y="1246"/>
                    <a:pt x="982" y="1192"/>
                    <a:pt x="976" y="1137"/>
                  </a:cubicBezTo>
                  <a:cubicBezTo>
                    <a:pt x="970" y="1083"/>
                    <a:pt x="964" y="1029"/>
                    <a:pt x="956" y="973"/>
                  </a:cubicBezTo>
                  <a:cubicBezTo>
                    <a:pt x="941" y="864"/>
                    <a:pt x="923" y="755"/>
                    <a:pt x="904" y="646"/>
                  </a:cubicBezTo>
                  <a:cubicBezTo>
                    <a:pt x="862" y="428"/>
                    <a:pt x="813" y="213"/>
                    <a:pt x="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a:off x="5640975" y="3049050"/>
              <a:ext cx="32350" cy="36700"/>
            </a:xfrm>
            <a:custGeom>
              <a:avLst/>
              <a:gdLst/>
              <a:ahLst/>
              <a:cxnLst/>
              <a:rect l="l" t="t" r="r" b="b"/>
              <a:pathLst>
                <a:path w="1294" h="1468" extrusionOk="0">
                  <a:moveTo>
                    <a:pt x="631" y="1"/>
                  </a:moveTo>
                  <a:lnTo>
                    <a:pt x="0" y="460"/>
                  </a:lnTo>
                  <a:cubicBezTo>
                    <a:pt x="226" y="770"/>
                    <a:pt x="421" y="1112"/>
                    <a:pt x="580" y="1468"/>
                  </a:cubicBezTo>
                  <a:lnTo>
                    <a:pt x="1294" y="1149"/>
                  </a:lnTo>
                  <a:cubicBezTo>
                    <a:pt x="1113" y="747"/>
                    <a:pt x="893" y="361"/>
                    <a:pt x="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7"/>
            <p:cNvSpPr/>
            <p:nvPr/>
          </p:nvSpPr>
          <p:spPr>
            <a:xfrm>
              <a:off x="5588625" y="3308100"/>
              <a:ext cx="35750" cy="36375"/>
            </a:xfrm>
            <a:custGeom>
              <a:avLst/>
              <a:gdLst/>
              <a:ahLst/>
              <a:cxnLst/>
              <a:rect l="l" t="t" r="r" b="b"/>
              <a:pathLst>
                <a:path w="1430" h="1455" extrusionOk="0">
                  <a:moveTo>
                    <a:pt x="1429" y="503"/>
                  </a:moveTo>
                  <a:lnTo>
                    <a:pt x="831" y="1"/>
                  </a:lnTo>
                  <a:cubicBezTo>
                    <a:pt x="570" y="313"/>
                    <a:pt x="292" y="611"/>
                    <a:pt x="1" y="896"/>
                  </a:cubicBezTo>
                  <a:lnTo>
                    <a:pt x="547" y="1454"/>
                  </a:lnTo>
                  <a:cubicBezTo>
                    <a:pt x="856" y="1152"/>
                    <a:pt x="1152" y="835"/>
                    <a:pt x="1429" y="5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7"/>
            <p:cNvSpPr/>
            <p:nvPr/>
          </p:nvSpPr>
          <p:spPr>
            <a:xfrm>
              <a:off x="5624200" y="3263325"/>
              <a:ext cx="33300" cy="37025"/>
            </a:xfrm>
            <a:custGeom>
              <a:avLst/>
              <a:gdLst/>
              <a:ahLst/>
              <a:cxnLst/>
              <a:rect l="l" t="t" r="r" b="b"/>
              <a:pathLst>
                <a:path w="1332" h="1481" extrusionOk="0">
                  <a:moveTo>
                    <a:pt x="1332" y="379"/>
                  </a:moveTo>
                  <a:lnTo>
                    <a:pt x="647" y="1"/>
                  </a:lnTo>
                  <a:cubicBezTo>
                    <a:pt x="453" y="355"/>
                    <a:pt x="236" y="699"/>
                    <a:pt x="1" y="1030"/>
                  </a:cubicBezTo>
                  <a:lnTo>
                    <a:pt x="637" y="1481"/>
                  </a:lnTo>
                  <a:cubicBezTo>
                    <a:pt x="889" y="1127"/>
                    <a:pt x="1120" y="758"/>
                    <a:pt x="1332" y="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a:off x="5650900" y="3213625"/>
              <a:ext cx="29025" cy="36125"/>
            </a:xfrm>
            <a:custGeom>
              <a:avLst/>
              <a:gdLst/>
              <a:ahLst/>
              <a:cxnLst/>
              <a:rect l="l" t="t" r="r" b="b"/>
              <a:pathLst>
                <a:path w="1161" h="1445" extrusionOk="0">
                  <a:moveTo>
                    <a:pt x="1160" y="217"/>
                  </a:moveTo>
                  <a:lnTo>
                    <a:pt x="409" y="0"/>
                  </a:lnTo>
                  <a:cubicBezTo>
                    <a:pt x="297" y="386"/>
                    <a:pt x="160" y="765"/>
                    <a:pt x="0" y="1134"/>
                  </a:cubicBezTo>
                  <a:lnTo>
                    <a:pt x="716" y="1444"/>
                  </a:lnTo>
                  <a:cubicBezTo>
                    <a:pt x="890" y="1046"/>
                    <a:pt x="1039" y="635"/>
                    <a:pt x="1160" y="2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a:off x="5448125" y="3404300"/>
              <a:ext cx="36350" cy="29300"/>
            </a:xfrm>
            <a:custGeom>
              <a:avLst/>
              <a:gdLst/>
              <a:ahLst/>
              <a:cxnLst/>
              <a:rect l="l" t="t" r="r" b="b"/>
              <a:pathLst>
                <a:path w="1454" h="1172" extrusionOk="0">
                  <a:moveTo>
                    <a:pt x="1454" y="720"/>
                  </a:moveTo>
                  <a:lnTo>
                    <a:pt x="1151" y="0"/>
                  </a:lnTo>
                  <a:cubicBezTo>
                    <a:pt x="774" y="159"/>
                    <a:pt x="390" y="302"/>
                    <a:pt x="0" y="428"/>
                  </a:cubicBezTo>
                  <a:lnTo>
                    <a:pt x="241" y="1171"/>
                  </a:lnTo>
                  <a:cubicBezTo>
                    <a:pt x="651" y="1039"/>
                    <a:pt x="1056" y="888"/>
                    <a:pt x="1454" y="7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a:off x="5499000" y="3379175"/>
              <a:ext cx="37100" cy="32350"/>
            </a:xfrm>
            <a:custGeom>
              <a:avLst/>
              <a:gdLst/>
              <a:ahLst/>
              <a:cxnLst/>
              <a:rect l="l" t="t" r="r" b="b"/>
              <a:pathLst>
                <a:path w="1484" h="1294" extrusionOk="0">
                  <a:moveTo>
                    <a:pt x="1483" y="667"/>
                  </a:moveTo>
                  <a:lnTo>
                    <a:pt x="1076" y="0"/>
                  </a:lnTo>
                  <a:cubicBezTo>
                    <a:pt x="727" y="214"/>
                    <a:pt x="368" y="413"/>
                    <a:pt x="1" y="596"/>
                  </a:cubicBezTo>
                  <a:lnTo>
                    <a:pt x="351" y="1294"/>
                  </a:lnTo>
                  <a:cubicBezTo>
                    <a:pt x="738" y="1102"/>
                    <a:pt x="1115" y="894"/>
                    <a:pt x="1483" y="6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a:off x="5546125" y="3347150"/>
              <a:ext cx="36875" cy="34725"/>
            </a:xfrm>
            <a:custGeom>
              <a:avLst/>
              <a:gdLst/>
              <a:ahLst/>
              <a:cxnLst/>
              <a:rect l="l" t="t" r="r" b="b"/>
              <a:pathLst>
                <a:path w="1475" h="1389" extrusionOk="0">
                  <a:moveTo>
                    <a:pt x="1475" y="597"/>
                  </a:moveTo>
                  <a:lnTo>
                    <a:pt x="971" y="1"/>
                  </a:lnTo>
                  <a:cubicBezTo>
                    <a:pt x="658" y="265"/>
                    <a:pt x="335" y="515"/>
                    <a:pt x="0" y="750"/>
                  </a:cubicBezTo>
                  <a:lnTo>
                    <a:pt x="450" y="1389"/>
                  </a:lnTo>
                  <a:cubicBezTo>
                    <a:pt x="802" y="1140"/>
                    <a:pt x="1145" y="875"/>
                    <a:pt x="1475" y="5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a:off x="5282250" y="3432150"/>
              <a:ext cx="32325" cy="20675"/>
            </a:xfrm>
            <a:custGeom>
              <a:avLst/>
              <a:gdLst/>
              <a:ahLst/>
              <a:cxnLst/>
              <a:rect l="l" t="t" r="r" b="b"/>
              <a:pathLst>
                <a:path w="1293" h="827" extrusionOk="0">
                  <a:moveTo>
                    <a:pt x="1286" y="827"/>
                  </a:moveTo>
                  <a:lnTo>
                    <a:pt x="1293" y="46"/>
                  </a:lnTo>
                  <a:cubicBezTo>
                    <a:pt x="1189" y="44"/>
                    <a:pt x="1086" y="44"/>
                    <a:pt x="981" y="42"/>
                  </a:cubicBezTo>
                  <a:lnTo>
                    <a:pt x="670" y="31"/>
                  </a:lnTo>
                  <a:cubicBezTo>
                    <a:pt x="464" y="26"/>
                    <a:pt x="257" y="12"/>
                    <a:pt x="50" y="0"/>
                  </a:cubicBezTo>
                  <a:lnTo>
                    <a:pt x="1" y="780"/>
                  </a:lnTo>
                  <a:cubicBezTo>
                    <a:pt x="214" y="792"/>
                    <a:pt x="429" y="807"/>
                    <a:pt x="642" y="811"/>
                  </a:cubicBezTo>
                  <a:lnTo>
                    <a:pt x="964" y="822"/>
                  </a:lnTo>
                  <a:cubicBezTo>
                    <a:pt x="1071" y="825"/>
                    <a:pt x="1179" y="825"/>
                    <a:pt x="1286" y="8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a:off x="5339175" y="3430775"/>
              <a:ext cx="32925" cy="21675"/>
            </a:xfrm>
            <a:custGeom>
              <a:avLst/>
              <a:gdLst/>
              <a:ahLst/>
              <a:cxnLst/>
              <a:rect l="l" t="t" r="r" b="b"/>
              <a:pathLst>
                <a:path w="1317" h="867" extrusionOk="0">
                  <a:moveTo>
                    <a:pt x="1317" y="778"/>
                  </a:moveTo>
                  <a:lnTo>
                    <a:pt x="1238" y="0"/>
                  </a:lnTo>
                  <a:lnTo>
                    <a:pt x="928" y="30"/>
                  </a:lnTo>
                  <a:cubicBezTo>
                    <a:pt x="826" y="40"/>
                    <a:pt x="723" y="45"/>
                    <a:pt x="620" y="52"/>
                  </a:cubicBezTo>
                  <a:lnTo>
                    <a:pt x="465" y="62"/>
                  </a:lnTo>
                  <a:cubicBezTo>
                    <a:pt x="413" y="67"/>
                    <a:pt x="363" y="71"/>
                    <a:pt x="311" y="72"/>
                  </a:cubicBezTo>
                  <a:lnTo>
                    <a:pt x="1" y="85"/>
                  </a:lnTo>
                  <a:lnTo>
                    <a:pt x="31" y="866"/>
                  </a:lnTo>
                  <a:lnTo>
                    <a:pt x="353" y="852"/>
                  </a:lnTo>
                  <a:cubicBezTo>
                    <a:pt x="406" y="851"/>
                    <a:pt x="459" y="845"/>
                    <a:pt x="514" y="841"/>
                  </a:cubicBezTo>
                  <a:lnTo>
                    <a:pt x="673" y="830"/>
                  </a:lnTo>
                  <a:cubicBezTo>
                    <a:pt x="781" y="822"/>
                    <a:pt x="889" y="815"/>
                    <a:pt x="995" y="8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7"/>
            <p:cNvSpPr/>
            <p:nvPr/>
          </p:nvSpPr>
          <p:spPr>
            <a:xfrm>
              <a:off x="5394225" y="3421725"/>
              <a:ext cx="34800" cy="25250"/>
            </a:xfrm>
            <a:custGeom>
              <a:avLst/>
              <a:gdLst/>
              <a:ahLst/>
              <a:cxnLst/>
              <a:rect l="l" t="t" r="r" b="b"/>
              <a:pathLst>
                <a:path w="1392" h="1010" extrusionOk="0">
                  <a:moveTo>
                    <a:pt x="1392" y="760"/>
                  </a:moveTo>
                  <a:lnTo>
                    <a:pt x="1207" y="1"/>
                  </a:lnTo>
                  <a:lnTo>
                    <a:pt x="1132" y="19"/>
                  </a:lnTo>
                  <a:lnTo>
                    <a:pt x="1058" y="36"/>
                  </a:lnTo>
                  <a:lnTo>
                    <a:pt x="908" y="69"/>
                  </a:lnTo>
                  <a:cubicBezTo>
                    <a:pt x="859" y="82"/>
                    <a:pt x="808" y="90"/>
                    <a:pt x="759" y="103"/>
                  </a:cubicBezTo>
                  <a:lnTo>
                    <a:pt x="609" y="134"/>
                  </a:lnTo>
                  <a:lnTo>
                    <a:pt x="458" y="162"/>
                  </a:lnTo>
                  <a:cubicBezTo>
                    <a:pt x="407" y="171"/>
                    <a:pt x="357" y="182"/>
                    <a:pt x="307" y="189"/>
                  </a:cubicBezTo>
                  <a:lnTo>
                    <a:pt x="1" y="238"/>
                  </a:lnTo>
                  <a:lnTo>
                    <a:pt x="121" y="1010"/>
                  </a:lnTo>
                  <a:lnTo>
                    <a:pt x="439" y="959"/>
                  </a:lnTo>
                  <a:cubicBezTo>
                    <a:pt x="493" y="949"/>
                    <a:pt x="546" y="939"/>
                    <a:pt x="599" y="931"/>
                  </a:cubicBezTo>
                  <a:lnTo>
                    <a:pt x="757" y="900"/>
                  </a:lnTo>
                  <a:lnTo>
                    <a:pt x="916" y="868"/>
                  </a:lnTo>
                  <a:cubicBezTo>
                    <a:pt x="969" y="856"/>
                    <a:pt x="1021" y="847"/>
                    <a:pt x="1074" y="834"/>
                  </a:cubicBezTo>
                  <a:lnTo>
                    <a:pt x="1233" y="797"/>
                  </a:lnTo>
                  <a:lnTo>
                    <a:pt x="1312" y="78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7"/>
            <p:cNvSpPr/>
            <p:nvPr/>
          </p:nvSpPr>
          <p:spPr>
            <a:xfrm>
              <a:off x="5112700" y="3402425"/>
              <a:ext cx="35575" cy="26850"/>
            </a:xfrm>
            <a:custGeom>
              <a:avLst/>
              <a:gdLst/>
              <a:ahLst/>
              <a:cxnLst/>
              <a:rect l="l" t="t" r="r" b="b"/>
              <a:pathLst>
                <a:path w="1423" h="1074" extrusionOk="0">
                  <a:moveTo>
                    <a:pt x="1236" y="1074"/>
                  </a:moveTo>
                  <a:lnTo>
                    <a:pt x="1422" y="315"/>
                  </a:lnTo>
                  <a:cubicBezTo>
                    <a:pt x="1015" y="216"/>
                    <a:pt x="610" y="109"/>
                    <a:pt x="205" y="0"/>
                  </a:cubicBezTo>
                  <a:lnTo>
                    <a:pt x="0" y="753"/>
                  </a:lnTo>
                  <a:cubicBezTo>
                    <a:pt x="410" y="865"/>
                    <a:pt x="822" y="973"/>
                    <a:pt x="1236" y="10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a:off x="5168300" y="3415975"/>
              <a:ext cx="34925" cy="25325"/>
            </a:xfrm>
            <a:custGeom>
              <a:avLst/>
              <a:gdLst/>
              <a:ahLst/>
              <a:cxnLst/>
              <a:rect l="l" t="t" r="r" b="b"/>
              <a:pathLst>
                <a:path w="1397" h="1013" extrusionOk="0">
                  <a:moveTo>
                    <a:pt x="1258" y="1013"/>
                  </a:moveTo>
                  <a:lnTo>
                    <a:pt x="1396" y="245"/>
                  </a:lnTo>
                  <a:cubicBezTo>
                    <a:pt x="1191" y="210"/>
                    <a:pt x="987" y="167"/>
                    <a:pt x="781" y="128"/>
                  </a:cubicBezTo>
                  <a:lnTo>
                    <a:pt x="628" y="98"/>
                  </a:lnTo>
                  <a:lnTo>
                    <a:pt x="474" y="65"/>
                  </a:lnTo>
                  <a:lnTo>
                    <a:pt x="167" y="1"/>
                  </a:lnTo>
                  <a:lnTo>
                    <a:pt x="0" y="763"/>
                  </a:lnTo>
                  <a:lnTo>
                    <a:pt x="314" y="829"/>
                  </a:lnTo>
                  <a:lnTo>
                    <a:pt x="470" y="864"/>
                  </a:lnTo>
                  <a:lnTo>
                    <a:pt x="628" y="895"/>
                  </a:lnTo>
                  <a:cubicBezTo>
                    <a:pt x="837" y="935"/>
                    <a:pt x="1047" y="976"/>
                    <a:pt x="1258" y="10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a:off x="5224625" y="3426125"/>
              <a:ext cx="33875" cy="23375"/>
            </a:xfrm>
            <a:custGeom>
              <a:avLst/>
              <a:gdLst/>
              <a:ahLst/>
              <a:cxnLst/>
              <a:rect l="l" t="t" r="r" b="b"/>
              <a:pathLst>
                <a:path w="1355" h="935" extrusionOk="0">
                  <a:moveTo>
                    <a:pt x="1275" y="935"/>
                  </a:moveTo>
                  <a:lnTo>
                    <a:pt x="1355" y="158"/>
                  </a:lnTo>
                  <a:lnTo>
                    <a:pt x="1199" y="142"/>
                  </a:lnTo>
                  <a:lnTo>
                    <a:pt x="1122" y="135"/>
                  </a:lnTo>
                  <a:lnTo>
                    <a:pt x="1044" y="125"/>
                  </a:lnTo>
                  <a:lnTo>
                    <a:pt x="734" y="86"/>
                  </a:lnTo>
                  <a:lnTo>
                    <a:pt x="579" y="67"/>
                  </a:lnTo>
                  <a:lnTo>
                    <a:pt x="426" y="44"/>
                  </a:lnTo>
                  <a:lnTo>
                    <a:pt x="116" y="1"/>
                  </a:lnTo>
                  <a:lnTo>
                    <a:pt x="0" y="773"/>
                  </a:lnTo>
                  <a:lnTo>
                    <a:pt x="318" y="819"/>
                  </a:lnTo>
                  <a:lnTo>
                    <a:pt x="476" y="841"/>
                  </a:lnTo>
                  <a:lnTo>
                    <a:pt x="637" y="861"/>
                  </a:lnTo>
                  <a:lnTo>
                    <a:pt x="954" y="900"/>
                  </a:lnTo>
                  <a:lnTo>
                    <a:pt x="1035" y="910"/>
                  </a:lnTo>
                  <a:lnTo>
                    <a:pt x="1114" y="91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a:off x="4949225" y="3350300"/>
              <a:ext cx="36450" cy="28875"/>
            </a:xfrm>
            <a:custGeom>
              <a:avLst/>
              <a:gdLst/>
              <a:ahLst/>
              <a:cxnLst/>
              <a:rect l="l" t="t" r="r" b="b"/>
              <a:pathLst>
                <a:path w="1458" h="1155" extrusionOk="0">
                  <a:moveTo>
                    <a:pt x="1203" y="1154"/>
                  </a:moveTo>
                  <a:lnTo>
                    <a:pt x="1457" y="416"/>
                  </a:lnTo>
                  <a:lnTo>
                    <a:pt x="257" y="1"/>
                  </a:lnTo>
                  <a:lnTo>
                    <a:pt x="0" y="73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a:off x="5003200" y="3368775"/>
              <a:ext cx="36300" cy="28600"/>
            </a:xfrm>
            <a:custGeom>
              <a:avLst/>
              <a:gdLst/>
              <a:ahLst/>
              <a:cxnLst/>
              <a:rect l="l" t="t" r="r" b="b"/>
              <a:pathLst>
                <a:path w="1452" h="1144" extrusionOk="0">
                  <a:moveTo>
                    <a:pt x="1210" y="1143"/>
                  </a:moveTo>
                  <a:lnTo>
                    <a:pt x="1451" y="400"/>
                  </a:lnTo>
                  <a:cubicBezTo>
                    <a:pt x="1050" y="270"/>
                    <a:pt x="650" y="135"/>
                    <a:pt x="251" y="1"/>
                  </a:cubicBezTo>
                  <a:lnTo>
                    <a:pt x="1" y="740"/>
                  </a:lnTo>
                  <a:cubicBezTo>
                    <a:pt x="403" y="878"/>
                    <a:pt x="805" y="1011"/>
                    <a:pt x="1210"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a:off x="5057350" y="3386325"/>
              <a:ext cx="36025" cy="27900"/>
            </a:xfrm>
            <a:custGeom>
              <a:avLst/>
              <a:gdLst/>
              <a:ahLst/>
              <a:cxnLst/>
              <a:rect l="l" t="t" r="r" b="b"/>
              <a:pathLst>
                <a:path w="1441" h="1116" extrusionOk="0">
                  <a:moveTo>
                    <a:pt x="1221" y="1116"/>
                  </a:moveTo>
                  <a:lnTo>
                    <a:pt x="1441" y="366"/>
                  </a:lnTo>
                  <a:cubicBezTo>
                    <a:pt x="1038" y="250"/>
                    <a:pt x="636" y="126"/>
                    <a:pt x="233" y="1"/>
                  </a:cubicBezTo>
                  <a:lnTo>
                    <a:pt x="1" y="746"/>
                  </a:lnTo>
                  <a:cubicBezTo>
                    <a:pt x="407" y="873"/>
                    <a:pt x="813" y="998"/>
                    <a:pt x="1221"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4786525" y="3298475"/>
              <a:ext cx="35925" cy="27325"/>
            </a:xfrm>
            <a:custGeom>
              <a:avLst/>
              <a:gdLst/>
              <a:ahLst/>
              <a:cxnLst/>
              <a:rect l="l" t="t" r="r" b="b"/>
              <a:pathLst>
                <a:path w="1437" h="1093" extrusionOk="0">
                  <a:moveTo>
                    <a:pt x="1219" y="1093"/>
                  </a:moveTo>
                  <a:lnTo>
                    <a:pt x="1437" y="343"/>
                  </a:lnTo>
                  <a:cubicBezTo>
                    <a:pt x="1026" y="223"/>
                    <a:pt x="614" y="110"/>
                    <a:pt x="200" y="1"/>
                  </a:cubicBezTo>
                  <a:lnTo>
                    <a:pt x="1" y="755"/>
                  </a:lnTo>
                  <a:cubicBezTo>
                    <a:pt x="407" y="862"/>
                    <a:pt x="814" y="974"/>
                    <a:pt x="1219" y="10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a:off x="4841075" y="3314225"/>
              <a:ext cx="36225" cy="28250"/>
            </a:xfrm>
            <a:custGeom>
              <a:avLst/>
              <a:gdLst/>
              <a:ahLst/>
              <a:cxnLst/>
              <a:rect l="l" t="t" r="r" b="b"/>
              <a:pathLst>
                <a:path w="1449" h="1130" extrusionOk="0">
                  <a:moveTo>
                    <a:pt x="1208" y="1129"/>
                  </a:moveTo>
                  <a:lnTo>
                    <a:pt x="1449" y="386"/>
                  </a:lnTo>
                  <a:cubicBezTo>
                    <a:pt x="1043" y="255"/>
                    <a:pt x="636" y="127"/>
                    <a:pt x="229" y="1"/>
                  </a:cubicBezTo>
                  <a:lnTo>
                    <a:pt x="0" y="748"/>
                  </a:lnTo>
                  <a:cubicBezTo>
                    <a:pt x="402" y="873"/>
                    <a:pt x="806" y="999"/>
                    <a:pt x="1208" y="11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p:nvPr/>
          </p:nvSpPr>
          <p:spPr>
            <a:xfrm>
              <a:off x="4894950" y="3331750"/>
              <a:ext cx="36400" cy="28700"/>
            </a:xfrm>
            <a:custGeom>
              <a:avLst/>
              <a:gdLst/>
              <a:ahLst/>
              <a:cxnLst/>
              <a:rect l="l" t="t" r="r" b="b"/>
              <a:pathLst>
                <a:path w="1456" h="1148" extrusionOk="0">
                  <a:moveTo>
                    <a:pt x="1203" y="1148"/>
                  </a:moveTo>
                  <a:lnTo>
                    <a:pt x="1455" y="408"/>
                  </a:lnTo>
                  <a:cubicBezTo>
                    <a:pt x="1053" y="271"/>
                    <a:pt x="651" y="136"/>
                    <a:pt x="247" y="0"/>
                  </a:cubicBezTo>
                  <a:lnTo>
                    <a:pt x="0" y="741"/>
                  </a:lnTo>
                  <a:cubicBezTo>
                    <a:pt x="402" y="875"/>
                    <a:pt x="803" y="1010"/>
                    <a:pt x="1203" y="11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a:off x="4619400" y="3270250"/>
              <a:ext cx="33150" cy="21750"/>
            </a:xfrm>
            <a:custGeom>
              <a:avLst/>
              <a:gdLst/>
              <a:ahLst/>
              <a:cxnLst/>
              <a:rect l="l" t="t" r="r" b="b"/>
              <a:pathLst>
                <a:path w="1326" h="870" extrusionOk="0">
                  <a:moveTo>
                    <a:pt x="1252" y="869"/>
                  </a:moveTo>
                  <a:lnTo>
                    <a:pt x="1326" y="93"/>
                  </a:lnTo>
                  <a:cubicBezTo>
                    <a:pt x="1273" y="87"/>
                    <a:pt x="1220" y="81"/>
                    <a:pt x="1164" y="77"/>
                  </a:cubicBezTo>
                  <a:lnTo>
                    <a:pt x="1003" y="63"/>
                  </a:lnTo>
                  <a:lnTo>
                    <a:pt x="680" y="38"/>
                  </a:lnTo>
                  <a:cubicBezTo>
                    <a:pt x="627" y="34"/>
                    <a:pt x="573" y="31"/>
                    <a:pt x="519" y="29"/>
                  </a:cubicBezTo>
                  <a:lnTo>
                    <a:pt x="357" y="20"/>
                  </a:lnTo>
                  <a:cubicBezTo>
                    <a:pt x="250" y="14"/>
                    <a:pt x="142" y="6"/>
                    <a:pt x="34" y="1"/>
                  </a:cubicBezTo>
                  <a:lnTo>
                    <a:pt x="0" y="781"/>
                  </a:lnTo>
                  <a:cubicBezTo>
                    <a:pt x="104" y="786"/>
                    <a:pt x="210" y="792"/>
                    <a:pt x="314" y="797"/>
                  </a:cubicBezTo>
                  <a:lnTo>
                    <a:pt x="470" y="807"/>
                  </a:lnTo>
                  <a:cubicBezTo>
                    <a:pt x="522" y="810"/>
                    <a:pt x="574" y="812"/>
                    <a:pt x="626" y="817"/>
                  </a:cubicBezTo>
                  <a:lnTo>
                    <a:pt x="939" y="842"/>
                  </a:lnTo>
                  <a:lnTo>
                    <a:pt x="1096" y="85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7"/>
            <p:cNvSpPr/>
            <p:nvPr/>
          </p:nvSpPr>
          <p:spPr>
            <a:xfrm>
              <a:off x="4675475" y="3275450"/>
              <a:ext cx="34525" cy="24200"/>
            </a:xfrm>
            <a:custGeom>
              <a:avLst/>
              <a:gdLst/>
              <a:ahLst/>
              <a:cxnLst/>
              <a:rect l="l" t="t" r="r" b="b"/>
              <a:pathLst>
                <a:path w="1381" h="968" extrusionOk="0">
                  <a:moveTo>
                    <a:pt x="1246" y="967"/>
                  </a:moveTo>
                  <a:lnTo>
                    <a:pt x="1381" y="198"/>
                  </a:lnTo>
                  <a:lnTo>
                    <a:pt x="1221" y="169"/>
                  </a:lnTo>
                  <a:lnTo>
                    <a:pt x="1062" y="143"/>
                  </a:lnTo>
                  <a:lnTo>
                    <a:pt x="743" y="93"/>
                  </a:lnTo>
                  <a:cubicBezTo>
                    <a:pt x="637" y="74"/>
                    <a:pt x="530" y="62"/>
                    <a:pt x="424" y="46"/>
                  </a:cubicBezTo>
                  <a:lnTo>
                    <a:pt x="103" y="0"/>
                  </a:lnTo>
                  <a:lnTo>
                    <a:pt x="0" y="775"/>
                  </a:lnTo>
                  <a:lnTo>
                    <a:pt x="311" y="819"/>
                  </a:lnTo>
                  <a:cubicBezTo>
                    <a:pt x="415" y="834"/>
                    <a:pt x="520" y="848"/>
                    <a:pt x="623" y="864"/>
                  </a:cubicBezTo>
                  <a:lnTo>
                    <a:pt x="934" y="913"/>
                  </a:lnTo>
                  <a:lnTo>
                    <a:pt x="1088" y="9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7"/>
            <p:cNvSpPr/>
            <p:nvPr/>
          </p:nvSpPr>
          <p:spPr>
            <a:xfrm>
              <a:off x="4731000" y="3285100"/>
              <a:ext cx="35375" cy="26025"/>
            </a:xfrm>
            <a:custGeom>
              <a:avLst/>
              <a:gdLst/>
              <a:ahLst/>
              <a:cxnLst/>
              <a:rect l="l" t="t" r="r" b="b"/>
              <a:pathLst>
                <a:path w="1415" h="1041" extrusionOk="0">
                  <a:moveTo>
                    <a:pt x="1233" y="1041"/>
                  </a:moveTo>
                  <a:lnTo>
                    <a:pt x="1415" y="282"/>
                  </a:lnTo>
                  <a:lnTo>
                    <a:pt x="1259" y="244"/>
                  </a:lnTo>
                  <a:cubicBezTo>
                    <a:pt x="1207" y="232"/>
                    <a:pt x="1155" y="221"/>
                    <a:pt x="1103" y="208"/>
                  </a:cubicBezTo>
                  <a:lnTo>
                    <a:pt x="789" y="136"/>
                  </a:lnTo>
                  <a:cubicBezTo>
                    <a:pt x="685" y="112"/>
                    <a:pt x="579" y="91"/>
                    <a:pt x="474" y="67"/>
                  </a:cubicBezTo>
                  <a:lnTo>
                    <a:pt x="158" y="0"/>
                  </a:lnTo>
                  <a:lnTo>
                    <a:pt x="1" y="766"/>
                  </a:lnTo>
                  <a:lnTo>
                    <a:pt x="309" y="831"/>
                  </a:lnTo>
                  <a:cubicBezTo>
                    <a:pt x="412" y="853"/>
                    <a:pt x="515" y="874"/>
                    <a:pt x="618" y="899"/>
                  </a:cubicBezTo>
                  <a:lnTo>
                    <a:pt x="926" y="969"/>
                  </a:lnTo>
                  <a:cubicBezTo>
                    <a:pt x="977" y="981"/>
                    <a:pt x="1029" y="993"/>
                    <a:pt x="1079" y="10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7"/>
            <p:cNvSpPr/>
            <p:nvPr/>
          </p:nvSpPr>
          <p:spPr>
            <a:xfrm>
              <a:off x="4446675" y="3283850"/>
              <a:ext cx="36525" cy="28425"/>
            </a:xfrm>
            <a:custGeom>
              <a:avLst/>
              <a:gdLst/>
              <a:ahLst/>
              <a:cxnLst/>
              <a:rect l="l" t="t" r="r" b="b"/>
              <a:pathLst>
                <a:path w="1461" h="1137" extrusionOk="0">
                  <a:moveTo>
                    <a:pt x="1461" y="753"/>
                  </a:moveTo>
                  <a:lnTo>
                    <a:pt x="1257" y="0"/>
                  </a:lnTo>
                  <a:cubicBezTo>
                    <a:pt x="832" y="116"/>
                    <a:pt x="413" y="250"/>
                    <a:pt x="1" y="407"/>
                  </a:cubicBezTo>
                  <a:lnTo>
                    <a:pt x="278" y="1136"/>
                  </a:lnTo>
                  <a:cubicBezTo>
                    <a:pt x="664" y="991"/>
                    <a:pt x="1060" y="863"/>
                    <a:pt x="1461"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a:off x="4503500" y="3273050"/>
              <a:ext cx="34650" cy="24025"/>
            </a:xfrm>
            <a:custGeom>
              <a:avLst/>
              <a:gdLst/>
              <a:ahLst/>
              <a:cxnLst/>
              <a:rect l="l" t="t" r="r" b="b"/>
              <a:pathLst>
                <a:path w="1386" h="961" extrusionOk="0">
                  <a:moveTo>
                    <a:pt x="1386" y="776"/>
                  </a:moveTo>
                  <a:lnTo>
                    <a:pt x="1297" y="0"/>
                  </a:lnTo>
                  <a:cubicBezTo>
                    <a:pt x="1243" y="5"/>
                    <a:pt x="1190" y="13"/>
                    <a:pt x="1136" y="19"/>
                  </a:cubicBezTo>
                  <a:lnTo>
                    <a:pt x="974" y="40"/>
                  </a:lnTo>
                  <a:cubicBezTo>
                    <a:pt x="867" y="54"/>
                    <a:pt x="759" y="68"/>
                    <a:pt x="651" y="83"/>
                  </a:cubicBezTo>
                  <a:cubicBezTo>
                    <a:pt x="433" y="116"/>
                    <a:pt x="217" y="152"/>
                    <a:pt x="1" y="194"/>
                  </a:cubicBezTo>
                  <a:lnTo>
                    <a:pt x="151" y="960"/>
                  </a:lnTo>
                  <a:cubicBezTo>
                    <a:pt x="355" y="920"/>
                    <a:pt x="560" y="886"/>
                    <a:pt x="765" y="855"/>
                  </a:cubicBezTo>
                  <a:cubicBezTo>
                    <a:pt x="868" y="841"/>
                    <a:pt x="972" y="827"/>
                    <a:pt x="1075" y="814"/>
                  </a:cubicBezTo>
                  <a:lnTo>
                    <a:pt x="1229" y="793"/>
                  </a:lnTo>
                  <a:cubicBezTo>
                    <a:pt x="1282" y="789"/>
                    <a:pt x="1334" y="781"/>
                    <a:pt x="1386" y="7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a:off x="4561500" y="3269750"/>
              <a:ext cx="32575" cy="20550"/>
            </a:xfrm>
            <a:custGeom>
              <a:avLst/>
              <a:gdLst/>
              <a:ahLst/>
              <a:cxnLst/>
              <a:rect l="l" t="t" r="r" b="b"/>
              <a:pathLst>
                <a:path w="1303" h="822" extrusionOk="0">
                  <a:moveTo>
                    <a:pt x="1302" y="781"/>
                  </a:moveTo>
                  <a:lnTo>
                    <a:pt x="1300" y="0"/>
                  </a:lnTo>
                  <a:lnTo>
                    <a:pt x="1220" y="0"/>
                  </a:lnTo>
                  <a:lnTo>
                    <a:pt x="1138" y="2"/>
                  </a:lnTo>
                  <a:lnTo>
                    <a:pt x="975" y="4"/>
                  </a:lnTo>
                  <a:lnTo>
                    <a:pt x="649" y="11"/>
                  </a:lnTo>
                  <a:lnTo>
                    <a:pt x="324" y="25"/>
                  </a:lnTo>
                  <a:lnTo>
                    <a:pt x="162" y="32"/>
                  </a:lnTo>
                  <a:lnTo>
                    <a:pt x="81" y="37"/>
                  </a:lnTo>
                  <a:lnTo>
                    <a:pt x="1" y="42"/>
                  </a:lnTo>
                  <a:lnTo>
                    <a:pt x="49" y="822"/>
                  </a:lnTo>
                  <a:lnTo>
                    <a:pt x="127" y="816"/>
                  </a:lnTo>
                  <a:lnTo>
                    <a:pt x="205" y="812"/>
                  </a:lnTo>
                  <a:lnTo>
                    <a:pt x="362" y="805"/>
                  </a:lnTo>
                  <a:lnTo>
                    <a:pt x="674" y="791"/>
                  </a:lnTo>
                  <a:lnTo>
                    <a:pt x="988" y="785"/>
                  </a:lnTo>
                  <a:lnTo>
                    <a:pt x="1146" y="783"/>
                  </a:lnTo>
                  <a:lnTo>
                    <a:pt x="1224" y="78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7"/>
            <p:cNvSpPr/>
            <p:nvPr/>
          </p:nvSpPr>
          <p:spPr>
            <a:xfrm>
              <a:off x="4314275" y="3380450"/>
              <a:ext cx="32350" cy="37650"/>
            </a:xfrm>
            <a:custGeom>
              <a:avLst/>
              <a:gdLst/>
              <a:ahLst/>
              <a:cxnLst/>
              <a:rect l="l" t="t" r="r" b="b"/>
              <a:pathLst>
                <a:path w="1294" h="1506" extrusionOk="0">
                  <a:moveTo>
                    <a:pt x="1293" y="433"/>
                  </a:moveTo>
                  <a:lnTo>
                    <a:pt x="644" y="0"/>
                  </a:lnTo>
                  <a:cubicBezTo>
                    <a:pt x="391" y="380"/>
                    <a:pt x="174" y="784"/>
                    <a:pt x="0" y="1210"/>
                  </a:cubicBezTo>
                  <a:lnTo>
                    <a:pt x="724" y="1506"/>
                  </a:lnTo>
                  <a:cubicBezTo>
                    <a:pt x="877" y="1131"/>
                    <a:pt x="1068" y="772"/>
                    <a:pt x="1293" y="4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p:nvPr/>
          </p:nvSpPr>
          <p:spPr>
            <a:xfrm>
              <a:off x="4346925" y="3335975"/>
              <a:ext cx="36875" cy="36275"/>
            </a:xfrm>
            <a:custGeom>
              <a:avLst/>
              <a:gdLst/>
              <a:ahLst/>
              <a:cxnLst/>
              <a:rect l="l" t="t" r="r" b="b"/>
              <a:pathLst>
                <a:path w="1475" h="1451" extrusionOk="0">
                  <a:moveTo>
                    <a:pt x="1474" y="610"/>
                  </a:moveTo>
                  <a:lnTo>
                    <a:pt x="985" y="1"/>
                  </a:lnTo>
                  <a:cubicBezTo>
                    <a:pt x="635" y="282"/>
                    <a:pt x="305" y="591"/>
                    <a:pt x="1" y="927"/>
                  </a:cubicBezTo>
                  <a:lnTo>
                    <a:pt x="582" y="1450"/>
                  </a:lnTo>
                  <a:cubicBezTo>
                    <a:pt x="855" y="1146"/>
                    <a:pt x="1156" y="867"/>
                    <a:pt x="1474" y="6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a:off x="4393000" y="3304500"/>
              <a:ext cx="37600" cy="32625"/>
            </a:xfrm>
            <a:custGeom>
              <a:avLst/>
              <a:gdLst/>
              <a:ahLst/>
              <a:cxnLst/>
              <a:rect l="l" t="t" r="r" b="b"/>
              <a:pathLst>
                <a:path w="1504" h="1305" extrusionOk="0">
                  <a:moveTo>
                    <a:pt x="1503" y="705"/>
                  </a:moveTo>
                  <a:lnTo>
                    <a:pt x="1165" y="0"/>
                  </a:lnTo>
                  <a:cubicBezTo>
                    <a:pt x="766" y="192"/>
                    <a:pt x="376" y="406"/>
                    <a:pt x="1" y="646"/>
                  </a:cubicBezTo>
                  <a:lnTo>
                    <a:pt x="422" y="1305"/>
                  </a:lnTo>
                  <a:cubicBezTo>
                    <a:pt x="769" y="1083"/>
                    <a:pt x="1131" y="884"/>
                    <a:pt x="1503" y="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5" name="Google Shape;385;p7"/>
          <p:cNvSpPr/>
          <p:nvPr/>
        </p:nvSpPr>
        <p:spPr>
          <a:xfrm rot="-2230110">
            <a:off x="-1115676" y="774948"/>
            <a:ext cx="2334030" cy="930771"/>
          </a:xfrm>
          <a:custGeom>
            <a:avLst/>
            <a:gdLst/>
            <a:ahLst/>
            <a:cxnLst/>
            <a:rect l="l" t="t" r="r" b="b"/>
            <a:pathLst>
              <a:path w="10545" h="3509" extrusionOk="0">
                <a:moveTo>
                  <a:pt x="7015" y="530"/>
                </a:moveTo>
                <a:cubicBezTo>
                  <a:pt x="7125" y="530"/>
                  <a:pt x="7230" y="538"/>
                  <a:pt x="7300" y="555"/>
                </a:cubicBezTo>
                <a:cubicBezTo>
                  <a:pt x="7595" y="628"/>
                  <a:pt x="7802" y="761"/>
                  <a:pt x="7932" y="927"/>
                </a:cubicBezTo>
                <a:lnTo>
                  <a:pt x="7932" y="927"/>
                </a:lnTo>
                <a:cubicBezTo>
                  <a:pt x="7883" y="928"/>
                  <a:pt x="7837" y="929"/>
                  <a:pt x="7793" y="929"/>
                </a:cubicBezTo>
                <a:cubicBezTo>
                  <a:pt x="7678" y="929"/>
                  <a:pt x="7585" y="924"/>
                  <a:pt x="7524" y="914"/>
                </a:cubicBezTo>
                <a:cubicBezTo>
                  <a:pt x="7280" y="874"/>
                  <a:pt x="7038" y="821"/>
                  <a:pt x="6800" y="753"/>
                </a:cubicBezTo>
                <a:cubicBezTo>
                  <a:pt x="6290" y="609"/>
                  <a:pt x="6675" y="530"/>
                  <a:pt x="7015" y="530"/>
                </a:cubicBezTo>
                <a:close/>
                <a:moveTo>
                  <a:pt x="2570" y="2230"/>
                </a:moveTo>
                <a:cubicBezTo>
                  <a:pt x="2585" y="2230"/>
                  <a:pt x="2602" y="2281"/>
                  <a:pt x="2580" y="2390"/>
                </a:cubicBezTo>
                <a:lnTo>
                  <a:pt x="2580" y="2390"/>
                </a:lnTo>
                <a:cubicBezTo>
                  <a:pt x="2541" y="2286"/>
                  <a:pt x="2554" y="2230"/>
                  <a:pt x="2570" y="2230"/>
                </a:cubicBezTo>
                <a:close/>
                <a:moveTo>
                  <a:pt x="9867" y="0"/>
                </a:moveTo>
                <a:cubicBezTo>
                  <a:pt x="9740" y="0"/>
                  <a:pt x="9588" y="102"/>
                  <a:pt x="9671" y="198"/>
                </a:cubicBezTo>
                <a:cubicBezTo>
                  <a:pt x="10032" y="616"/>
                  <a:pt x="9080" y="833"/>
                  <a:pt x="8311" y="903"/>
                </a:cubicBezTo>
                <a:lnTo>
                  <a:pt x="8311" y="903"/>
                </a:lnTo>
                <a:cubicBezTo>
                  <a:pt x="7997" y="501"/>
                  <a:pt x="7388" y="255"/>
                  <a:pt x="6883" y="255"/>
                </a:cubicBezTo>
                <a:cubicBezTo>
                  <a:pt x="6828" y="255"/>
                  <a:pt x="6774" y="258"/>
                  <a:pt x="6722" y="264"/>
                </a:cubicBezTo>
                <a:cubicBezTo>
                  <a:pt x="6532" y="286"/>
                  <a:pt x="6130" y="387"/>
                  <a:pt x="6101" y="645"/>
                </a:cubicBezTo>
                <a:cubicBezTo>
                  <a:pt x="6072" y="905"/>
                  <a:pt x="6675" y="1009"/>
                  <a:pt x="6815" y="1046"/>
                </a:cubicBezTo>
                <a:cubicBezTo>
                  <a:pt x="7216" y="1149"/>
                  <a:pt x="7582" y="1197"/>
                  <a:pt x="7953" y="1197"/>
                </a:cubicBezTo>
                <a:cubicBezTo>
                  <a:pt x="7992" y="1197"/>
                  <a:pt x="8032" y="1197"/>
                  <a:pt x="8071" y="1196"/>
                </a:cubicBezTo>
                <a:lnTo>
                  <a:pt x="8071" y="1196"/>
                </a:lnTo>
                <a:cubicBezTo>
                  <a:pt x="8208" y="1653"/>
                  <a:pt x="7953" y="2224"/>
                  <a:pt x="7478" y="2562"/>
                </a:cubicBezTo>
                <a:cubicBezTo>
                  <a:pt x="6790" y="3051"/>
                  <a:pt x="5888" y="3247"/>
                  <a:pt x="5007" y="3247"/>
                </a:cubicBezTo>
                <a:cubicBezTo>
                  <a:pt x="4524" y="3247"/>
                  <a:pt x="4048" y="3188"/>
                  <a:pt x="3617" y="3086"/>
                </a:cubicBezTo>
                <a:cubicBezTo>
                  <a:pt x="3341" y="3020"/>
                  <a:pt x="3078" y="2914"/>
                  <a:pt x="2844" y="2749"/>
                </a:cubicBezTo>
                <a:cubicBezTo>
                  <a:pt x="2826" y="2736"/>
                  <a:pt x="2808" y="2723"/>
                  <a:pt x="2791" y="2708"/>
                </a:cubicBezTo>
                <a:lnTo>
                  <a:pt x="2791" y="2708"/>
                </a:lnTo>
                <a:cubicBezTo>
                  <a:pt x="2948" y="2455"/>
                  <a:pt x="3018" y="2090"/>
                  <a:pt x="2785" y="1890"/>
                </a:cubicBezTo>
                <a:cubicBezTo>
                  <a:pt x="2711" y="1826"/>
                  <a:pt x="2634" y="1797"/>
                  <a:pt x="2561" y="1797"/>
                </a:cubicBezTo>
                <a:cubicBezTo>
                  <a:pt x="2432" y="1797"/>
                  <a:pt x="2314" y="1889"/>
                  <a:pt x="2244" y="2039"/>
                </a:cubicBezTo>
                <a:cubicBezTo>
                  <a:pt x="2121" y="2301"/>
                  <a:pt x="2236" y="2568"/>
                  <a:pt x="2408" y="2774"/>
                </a:cubicBezTo>
                <a:lnTo>
                  <a:pt x="2408" y="2774"/>
                </a:lnTo>
                <a:cubicBezTo>
                  <a:pt x="2268" y="2949"/>
                  <a:pt x="2067" y="3024"/>
                  <a:pt x="1853" y="3024"/>
                </a:cubicBezTo>
                <a:cubicBezTo>
                  <a:pt x="1103" y="3024"/>
                  <a:pt x="189" y="2107"/>
                  <a:pt x="1140" y="1383"/>
                </a:cubicBezTo>
                <a:cubicBezTo>
                  <a:pt x="1278" y="1279"/>
                  <a:pt x="1163" y="1189"/>
                  <a:pt x="1040" y="1189"/>
                </a:cubicBezTo>
                <a:cubicBezTo>
                  <a:pt x="996" y="1189"/>
                  <a:pt x="952" y="1200"/>
                  <a:pt x="917" y="1227"/>
                </a:cubicBezTo>
                <a:cubicBezTo>
                  <a:pt x="1" y="1923"/>
                  <a:pt x="483" y="3055"/>
                  <a:pt x="1476" y="3233"/>
                </a:cubicBezTo>
                <a:cubicBezTo>
                  <a:pt x="1548" y="3245"/>
                  <a:pt x="1621" y="3252"/>
                  <a:pt x="1694" y="3252"/>
                </a:cubicBezTo>
                <a:cubicBezTo>
                  <a:pt x="2009" y="3252"/>
                  <a:pt x="2327" y="3136"/>
                  <a:pt x="2578" y="2943"/>
                </a:cubicBezTo>
                <a:lnTo>
                  <a:pt x="2578" y="2943"/>
                </a:lnTo>
                <a:cubicBezTo>
                  <a:pt x="2610" y="2970"/>
                  <a:pt x="2643" y="2995"/>
                  <a:pt x="2675" y="3017"/>
                </a:cubicBezTo>
                <a:cubicBezTo>
                  <a:pt x="3211" y="3392"/>
                  <a:pt x="3968" y="3508"/>
                  <a:pt x="4676" y="3508"/>
                </a:cubicBezTo>
                <a:cubicBezTo>
                  <a:pt x="4974" y="3508"/>
                  <a:pt x="5264" y="3488"/>
                  <a:pt x="5524" y="3457"/>
                </a:cubicBezTo>
                <a:cubicBezTo>
                  <a:pt x="6522" y="3341"/>
                  <a:pt x="7744" y="2996"/>
                  <a:pt x="8329" y="2073"/>
                </a:cubicBezTo>
                <a:cubicBezTo>
                  <a:pt x="8543" y="1738"/>
                  <a:pt x="8563" y="1431"/>
                  <a:pt x="8463" y="1168"/>
                </a:cubicBezTo>
                <a:lnTo>
                  <a:pt x="8463" y="1168"/>
                </a:lnTo>
                <a:cubicBezTo>
                  <a:pt x="8620" y="1151"/>
                  <a:pt x="8780" y="1125"/>
                  <a:pt x="8946" y="1093"/>
                </a:cubicBezTo>
                <a:cubicBezTo>
                  <a:pt x="9369" y="1012"/>
                  <a:pt x="10545" y="693"/>
                  <a:pt x="9982" y="44"/>
                </a:cubicBezTo>
                <a:cubicBezTo>
                  <a:pt x="9955" y="13"/>
                  <a:pt x="9912" y="0"/>
                  <a:pt x="9867" y="0"/>
                </a:cubicBezTo>
                <a:close/>
              </a:path>
            </a:pathLst>
          </a:custGeom>
          <a:solidFill>
            <a:srgbClr val="FF7C35">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6" name="Google Shape;386;p7"/>
          <p:cNvGrpSpPr/>
          <p:nvPr/>
        </p:nvGrpSpPr>
        <p:grpSpPr>
          <a:xfrm>
            <a:off x="385750" y="206447"/>
            <a:ext cx="8336049" cy="4757278"/>
            <a:chOff x="385750" y="206447"/>
            <a:chExt cx="8336049" cy="4757278"/>
          </a:xfrm>
        </p:grpSpPr>
        <p:sp>
          <p:nvSpPr>
            <p:cNvPr id="387" name="Google Shape;387;p7"/>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7"/>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9" name="Google Shape;389;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90" name="Google Shape;390;p7"/>
          <p:cNvSpPr txBox="1">
            <a:spLocks noGrp="1"/>
          </p:cNvSpPr>
          <p:nvPr>
            <p:ph type="subTitle" idx="1"/>
          </p:nvPr>
        </p:nvSpPr>
        <p:spPr>
          <a:xfrm>
            <a:off x="948600" y="1541950"/>
            <a:ext cx="4294800" cy="2306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spTree>
    <p:extLst>
      <p:ext uri="{BB962C8B-B14F-4D97-AF65-F5344CB8AC3E}">
        <p14:creationId xmlns:p14="http://schemas.microsoft.com/office/powerpoint/2010/main" val="37725015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91"/>
        <p:cNvGrpSpPr/>
        <p:nvPr/>
      </p:nvGrpSpPr>
      <p:grpSpPr>
        <a:xfrm>
          <a:off x="0" y="0"/>
          <a:ext cx="0" cy="0"/>
          <a:chOff x="0" y="0"/>
          <a:chExt cx="0" cy="0"/>
        </a:xfrm>
      </p:grpSpPr>
      <p:grpSp>
        <p:nvGrpSpPr>
          <p:cNvPr id="392" name="Google Shape;392;p8"/>
          <p:cNvGrpSpPr/>
          <p:nvPr/>
        </p:nvGrpSpPr>
        <p:grpSpPr>
          <a:xfrm rot="-2700000">
            <a:off x="-559037" y="386780"/>
            <a:ext cx="2789660" cy="806012"/>
            <a:chOff x="4314275" y="3002400"/>
            <a:chExt cx="1825625" cy="527475"/>
          </a:xfrm>
        </p:grpSpPr>
        <p:sp>
          <p:nvSpPr>
            <p:cNvPr id="393" name="Google Shape;393;p8"/>
            <p:cNvSpPr/>
            <p:nvPr/>
          </p:nvSpPr>
          <p:spPr>
            <a:xfrm>
              <a:off x="5996650" y="3489625"/>
              <a:ext cx="35350" cy="26475"/>
            </a:xfrm>
            <a:custGeom>
              <a:avLst/>
              <a:gdLst/>
              <a:ahLst/>
              <a:cxnLst/>
              <a:rect l="l" t="t" r="r" b="b"/>
              <a:pathLst>
                <a:path w="1414" h="1059" extrusionOk="0">
                  <a:moveTo>
                    <a:pt x="1413" y="753"/>
                  </a:moveTo>
                  <a:lnTo>
                    <a:pt x="1210" y="0"/>
                  </a:lnTo>
                  <a:cubicBezTo>
                    <a:pt x="1110" y="28"/>
                    <a:pt x="1010" y="52"/>
                    <a:pt x="908" y="78"/>
                  </a:cubicBezTo>
                  <a:lnTo>
                    <a:pt x="606" y="154"/>
                  </a:lnTo>
                  <a:cubicBezTo>
                    <a:pt x="581" y="162"/>
                    <a:pt x="555" y="168"/>
                    <a:pt x="531" y="173"/>
                  </a:cubicBezTo>
                  <a:lnTo>
                    <a:pt x="455" y="190"/>
                  </a:lnTo>
                  <a:lnTo>
                    <a:pt x="303" y="225"/>
                  </a:lnTo>
                  <a:cubicBezTo>
                    <a:pt x="201" y="248"/>
                    <a:pt x="101" y="272"/>
                    <a:pt x="0" y="294"/>
                  </a:cubicBezTo>
                  <a:lnTo>
                    <a:pt x="165" y="1058"/>
                  </a:lnTo>
                  <a:cubicBezTo>
                    <a:pt x="269" y="1035"/>
                    <a:pt x="373" y="1011"/>
                    <a:pt x="479" y="986"/>
                  </a:cubicBezTo>
                  <a:lnTo>
                    <a:pt x="636" y="950"/>
                  </a:lnTo>
                  <a:lnTo>
                    <a:pt x="714" y="932"/>
                  </a:lnTo>
                  <a:cubicBezTo>
                    <a:pt x="740" y="925"/>
                    <a:pt x="766" y="920"/>
                    <a:pt x="792" y="913"/>
                  </a:cubicBezTo>
                  <a:lnTo>
                    <a:pt x="1102" y="834"/>
                  </a:lnTo>
                  <a:cubicBezTo>
                    <a:pt x="1206" y="808"/>
                    <a:pt x="1310" y="783"/>
                    <a:pt x="1413"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6050700" y="3472725"/>
              <a:ext cx="36225" cy="28650"/>
            </a:xfrm>
            <a:custGeom>
              <a:avLst/>
              <a:gdLst/>
              <a:ahLst/>
              <a:cxnLst/>
              <a:rect l="l" t="t" r="r" b="b"/>
              <a:pathLst>
                <a:path w="1449" h="1146" extrusionOk="0">
                  <a:moveTo>
                    <a:pt x="1448" y="733"/>
                  </a:moveTo>
                  <a:lnTo>
                    <a:pt x="1181" y="0"/>
                  </a:lnTo>
                  <a:lnTo>
                    <a:pt x="1108" y="28"/>
                  </a:lnTo>
                  <a:lnTo>
                    <a:pt x="1035" y="54"/>
                  </a:lnTo>
                  <a:lnTo>
                    <a:pt x="887" y="106"/>
                  </a:lnTo>
                  <a:lnTo>
                    <a:pt x="594" y="209"/>
                  </a:lnTo>
                  <a:cubicBezTo>
                    <a:pt x="495" y="241"/>
                    <a:pt x="396" y="273"/>
                    <a:pt x="297" y="304"/>
                  </a:cubicBezTo>
                  <a:lnTo>
                    <a:pt x="148" y="353"/>
                  </a:lnTo>
                  <a:cubicBezTo>
                    <a:pt x="99" y="369"/>
                    <a:pt x="49" y="386"/>
                    <a:pt x="0" y="400"/>
                  </a:cubicBezTo>
                  <a:lnTo>
                    <a:pt x="233" y="1146"/>
                  </a:lnTo>
                  <a:cubicBezTo>
                    <a:pt x="285" y="1131"/>
                    <a:pt x="334" y="1113"/>
                    <a:pt x="386" y="1096"/>
                  </a:cubicBezTo>
                  <a:lnTo>
                    <a:pt x="538" y="1047"/>
                  </a:lnTo>
                  <a:cubicBezTo>
                    <a:pt x="640" y="1012"/>
                    <a:pt x="743" y="980"/>
                    <a:pt x="844" y="947"/>
                  </a:cubicBezTo>
                  <a:lnTo>
                    <a:pt x="1147" y="840"/>
                  </a:lnTo>
                  <a:lnTo>
                    <a:pt x="1298" y="787"/>
                  </a:lnTo>
                  <a:lnTo>
                    <a:pt x="1374" y="76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6103125" y="3451300"/>
              <a:ext cx="36775" cy="30575"/>
            </a:xfrm>
            <a:custGeom>
              <a:avLst/>
              <a:gdLst/>
              <a:ahLst/>
              <a:cxnLst/>
              <a:rect l="l" t="t" r="r" b="b"/>
              <a:pathLst>
                <a:path w="1471" h="1223" extrusionOk="0">
                  <a:moveTo>
                    <a:pt x="1470" y="707"/>
                  </a:moveTo>
                  <a:lnTo>
                    <a:pt x="1140" y="1"/>
                  </a:lnTo>
                  <a:cubicBezTo>
                    <a:pt x="1093" y="24"/>
                    <a:pt x="1046" y="45"/>
                    <a:pt x="997" y="66"/>
                  </a:cubicBezTo>
                  <a:lnTo>
                    <a:pt x="856" y="130"/>
                  </a:lnTo>
                  <a:lnTo>
                    <a:pt x="573" y="259"/>
                  </a:lnTo>
                  <a:lnTo>
                    <a:pt x="286" y="381"/>
                  </a:lnTo>
                  <a:lnTo>
                    <a:pt x="143" y="442"/>
                  </a:lnTo>
                  <a:lnTo>
                    <a:pt x="71" y="472"/>
                  </a:lnTo>
                  <a:cubicBezTo>
                    <a:pt x="48" y="483"/>
                    <a:pt x="23" y="492"/>
                    <a:pt x="0" y="500"/>
                  </a:cubicBezTo>
                  <a:lnTo>
                    <a:pt x="297" y="1223"/>
                  </a:lnTo>
                  <a:cubicBezTo>
                    <a:pt x="321" y="1212"/>
                    <a:pt x="346" y="1203"/>
                    <a:pt x="371" y="1193"/>
                  </a:cubicBezTo>
                  <a:lnTo>
                    <a:pt x="445" y="1161"/>
                  </a:lnTo>
                  <a:lnTo>
                    <a:pt x="591" y="1099"/>
                  </a:lnTo>
                  <a:lnTo>
                    <a:pt x="887" y="973"/>
                  </a:lnTo>
                  <a:lnTo>
                    <a:pt x="1180" y="841"/>
                  </a:lnTo>
                  <a:lnTo>
                    <a:pt x="1325" y="774"/>
                  </a:lnTo>
                  <a:cubicBezTo>
                    <a:pt x="1372" y="752"/>
                    <a:pt x="1422" y="731"/>
                    <a:pt x="1470" y="7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5828575" y="3508875"/>
              <a:ext cx="32525" cy="21000"/>
            </a:xfrm>
            <a:custGeom>
              <a:avLst/>
              <a:gdLst/>
              <a:ahLst/>
              <a:cxnLst/>
              <a:rect l="l" t="t" r="r" b="b"/>
              <a:pathLst>
                <a:path w="1301" h="840" extrusionOk="0">
                  <a:moveTo>
                    <a:pt x="1286" y="840"/>
                  </a:moveTo>
                  <a:lnTo>
                    <a:pt x="1301" y="59"/>
                  </a:lnTo>
                  <a:lnTo>
                    <a:pt x="990" y="51"/>
                  </a:lnTo>
                  <a:lnTo>
                    <a:pt x="679" y="38"/>
                  </a:lnTo>
                  <a:cubicBezTo>
                    <a:pt x="575" y="34"/>
                    <a:pt x="472" y="28"/>
                    <a:pt x="369" y="21"/>
                  </a:cubicBezTo>
                  <a:cubicBezTo>
                    <a:pt x="266" y="14"/>
                    <a:pt x="162" y="9"/>
                    <a:pt x="60" y="1"/>
                  </a:cubicBezTo>
                  <a:lnTo>
                    <a:pt x="0" y="778"/>
                  </a:lnTo>
                  <a:cubicBezTo>
                    <a:pt x="108" y="788"/>
                    <a:pt x="214" y="793"/>
                    <a:pt x="322" y="800"/>
                  </a:cubicBezTo>
                  <a:cubicBezTo>
                    <a:pt x="429" y="808"/>
                    <a:pt x="536" y="815"/>
                    <a:pt x="644" y="819"/>
                  </a:cubicBezTo>
                  <a:lnTo>
                    <a:pt x="966" y="83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a:off x="5885750" y="3508675"/>
              <a:ext cx="32625" cy="21125"/>
            </a:xfrm>
            <a:custGeom>
              <a:avLst/>
              <a:gdLst/>
              <a:ahLst/>
              <a:cxnLst/>
              <a:rect l="l" t="t" r="r" b="b"/>
              <a:pathLst>
                <a:path w="1305" h="845" extrusionOk="0">
                  <a:moveTo>
                    <a:pt x="1305" y="779"/>
                  </a:moveTo>
                  <a:lnTo>
                    <a:pt x="1243" y="0"/>
                  </a:lnTo>
                  <a:cubicBezTo>
                    <a:pt x="830" y="32"/>
                    <a:pt x="415" y="52"/>
                    <a:pt x="1" y="64"/>
                  </a:cubicBezTo>
                  <a:lnTo>
                    <a:pt x="20" y="845"/>
                  </a:lnTo>
                  <a:cubicBezTo>
                    <a:pt x="450" y="833"/>
                    <a:pt x="878" y="811"/>
                    <a:pt x="1305" y="7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5941225" y="3501750"/>
              <a:ext cx="34125" cy="23975"/>
            </a:xfrm>
            <a:custGeom>
              <a:avLst/>
              <a:gdLst/>
              <a:ahLst/>
              <a:cxnLst/>
              <a:rect l="l" t="t" r="r" b="b"/>
              <a:pathLst>
                <a:path w="1365" h="959" extrusionOk="0">
                  <a:moveTo>
                    <a:pt x="1365" y="770"/>
                  </a:moveTo>
                  <a:lnTo>
                    <a:pt x="1231" y="0"/>
                  </a:lnTo>
                  <a:cubicBezTo>
                    <a:pt x="1130" y="19"/>
                    <a:pt x="1027" y="34"/>
                    <a:pt x="924" y="50"/>
                  </a:cubicBezTo>
                  <a:lnTo>
                    <a:pt x="617" y="99"/>
                  </a:lnTo>
                  <a:cubicBezTo>
                    <a:pt x="591" y="102"/>
                    <a:pt x="567" y="107"/>
                    <a:pt x="541" y="111"/>
                  </a:cubicBezTo>
                  <a:lnTo>
                    <a:pt x="464" y="121"/>
                  </a:lnTo>
                  <a:lnTo>
                    <a:pt x="309" y="142"/>
                  </a:lnTo>
                  <a:cubicBezTo>
                    <a:pt x="206" y="154"/>
                    <a:pt x="104" y="171"/>
                    <a:pt x="1" y="183"/>
                  </a:cubicBezTo>
                  <a:lnTo>
                    <a:pt x="94" y="958"/>
                  </a:lnTo>
                  <a:cubicBezTo>
                    <a:pt x="201" y="945"/>
                    <a:pt x="307" y="930"/>
                    <a:pt x="413" y="917"/>
                  </a:cubicBezTo>
                  <a:lnTo>
                    <a:pt x="572" y="896"/>
                  </a:lnTo>
                  <a:lnTo>
                    <a:pt x="651" y="885"/>
                  </a:lnTo>
                  <a:cubicBezTo>
                    <a:pt x="678" y="881"/>
                    <a:pt x="705" y="878"/>
                    <a:pt x="731" y="874"/>
                  </a:cubicBezTo>
                  <a:lnTo>
                    <a:pt x="1048" y="824"/>
                  </a:lnTo>
                  <a:cubicBezTo>
                    <a:pt x="1153" y="803"/>
                    <a:pt x="1261" y="789"/>
                    <a:pt x="1365" y="7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5661000" y="3468850"/>
              <a:ext cx="36650" cy="30075"/>
            </a:xfrm>
            <a:custGeom>
              <a:avLst/>
              <a:gdLst/>
              <a:ahLst/>
              <a:cxnLst/>
              <a:rect l="l" t="t" r="r" b="b"/>
              <a:pathLst>
                <a:path w="1466" h="1203" extrusionOk="0">
                  <a:moveTo>
                    <a:pt x="1193" y="1203"/>
                  </a:moveTo>
                  <a:lnTo>
                    <a:pt x="1465" y="472"/>
                  </a:lnTo>
                  <a:lnTo>
                    <a:pt x="1177" y="361"/>
                  </a:lnTo>
                  <a:cubicBezTo>
                    <a:pt x="1128" y="343"/>
                    <a:pt x="1080" y="323"/>
                    <a:pt x="1033" y="303"/>
                  </a:cubicBezTo>
                  <a:lnTo>
                    <a:pt x="890" y="245"/>
                  </a:lnTo>
                  <a:lnTo>
                    <a:pt x="747" y="187"/>
                  </a:lnTo>
                  <a:cubicBezTo>
                    <a:pt x="700" y="167"/>
                    <a:pt x="653" y="145"/>
                    <a:pt x="605" y="125"/>
                  </a:cubicBezTo>
                  <a:lnTo>
                    <a:pt x="465" y="63"/>
                  </a:lnTo>
                  <a:lnTo>
                    <a:pt x="394" y="32"/>
                  </a:lnTo>
                  <a:lnTo>
                    <a:pt x="324" y="0"/>
                  </a:lnTo>
                  <a:lnTo>
                    <a:pt x="0" y="711"/>
                  </a:lnTo>
                  <a:cubicBezTo>
                    <a:pt x="24" y="723"/>
                    <a:pt x="49" y="733"/>
                    <a:pt x="74" y="745"/>
                  </a:cubicBezTo>
                  <a:lnTo>
                    <a:pt x="148" y="777"/>
                  </a:lnTo>
                  <a:lnTo>
                    <a:pt x="297" y="843"/>
                  </a:lnTo>
                  <a:cubicBezTo>
                    <a:pt x="346" y="864"/>
                    <a:pt x="396" y="886"/>
                    <a:pt x="445" y="907"/>
                  </a:cubicBezTo>
                  <a:lnTo>
                    <a:pt x="595" y="969"/>
                  </a:lnTo>
                  <a:lnTo>
                    <a:pt x="745" y="1030"/>
                  </a:lnTo>
                  <a:cubicBezTo>
                    <a:pt x="794" y="1051"/>
                    <a:pt x="844" y="1072"/>
                    <a:pt x="893"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5715050" y="3488500"/>
              <a:ext cx="35650" cy="27175"/>
            </a:xfrm>
            <a:custGeom>
              <a:avLst/>
              <a:gdLst/>
              <a:ahLst/>
              <a:cxnLst/>
              <a:rect l="l" t="t" r="r" b="b"/>
              <a:pathLst>
                <a:path w="1426" h="1087" extrusionOk="0">
                  <a:moveTo>
                    <a:pt x="1244" y="1086"/>
                  </a:moveTo>
                  <a:lnTo>
                    <a:pt x="1425" y="326"/>
                  </a:lnTo>
                  <a:lnTo>
                    <a:pt x="1349" y="309"/>
                  </a:lnTo>
                  <a:lnTo>
                    <a:pt x="1274" y="290"/>
                  </a:lnTo>
                  <a:lnTo>
                    <a:pt x="1124" y="251"/>
                  </a:lnTo>
                  <a:lnTo>
                    <a:pt x="974" y="214"/>
                  </a:lnTo>
                  <a:cubicBezTo>
                    <a:pt x="925" y="201"/>
                    <a:pt x="875" y="187"/>
                    <a:pt x="824" y="173"/>
                  </a:cubicBezTo>
                  <a:cubicBezTo>
                    <a:pt x="725" y="146"/>
                    <a:pt x="625" y="119"/>
                    <a:pt x="527" y="90"/>
                  </a:cubicBezTo>
                  <a:lnTo>
                    <a:pt x="231" y="0"/>
                  </a:lnTo>
                  <a:lnTo>
                    <a:pt x="1" y="746"/>
                  </a:lnTo>
                  <a:lnTo>
                    <a:pt x="309" y="840"/>
                  </a:lnTo>
                  <a:cubicBezTo>
                    <a:pt x="412" y="870"/>
                    <a:pt x="516" y="897"/>
                    <a:pt x="620" y="927"/>
                  </a:cubicBezTo>
                  <a:cubicBezTo>
                    <a:pt x="672" y="942"/>
                    <a:pt x="723" y="957"/>
                    <a:pt x="775" y="970"/>
                  </a:cubicBezTo>
                  <a:lnTo>
                    <a:pt x="932" y="1009"/>
                  </a:lnTo>
                  <a:lnTo>
                    <a:pt x="1088" y="1048"/>
                  </a:lnTo>
                  <a:lnTo>
                    <a:pt x="1166" y="106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8"/>
            <p:cNvSpPr/>
            <p:nvPr/>
          </p:nvSpPr>
          <p:spPr>
            <a:xfrm>
              <a:off x="5770975" y="3501725"/>
              <a:ext cx="34200" cy="24050"/>
            </a:xfrm>
            <a:custGeom>
              <a:avLst/>
              <a:gdLst/>
              <a:ahLst/>
              <a:cxnLst/>
              <a:rect l="l" t="t" r="r" b="b"/>
              <a:pathLst>
                <a:path w="1368" h="962" extrusionOk="0">
                  <a:moveTo>
                    <a:pt x="1273" y="961"/>
                  </a:moveTo>
                  <a:lnTo>
                    <a:pt x="1367" y="188"/>
                  </a:lnTo>
                  <a:lnTo>
                    <a:pt x="1214" y="169"/>
                  </a:lnTo>
                  <a:cubicBezTo>
                    <a:pt x="1163" y="163"/>
                    <a:pt x="1111" y="154"/>
                    <a:pt x="1060" y="148"/>
                  </a:cubicBezTo>
                  <a:cubicBezTo>
                    <a:pt x="958" y="134"/>
                    <a:pt x="856" y="120"/>
                    <a:pt x="753" y="104"/>
                  </a:cubicBezTo>
                  <a:cubicBezTo>
                    <a:pt x="549" y="70"/>
                    <a:pt x="345" y="39"/>
                    <a:pt x="142" y="0"/>
                  </a:cubicBezTo>
                  <a:lnTo>
                    <a:pt x="0" y="768"/>
                  </a:lnTo>
                  <a:cubicBezTo>
                    <a:pt x="211" y="809"/>
                    <a:pt x="423" y="842"/>
                    <a:pt x="635" y="876"/>
                  </a:cubicBezTo>
                  <a:cubicBezTo>
                    <a:pt x="742" y="892"/>
                    <a:pt x="847" y="905"/>
                    <a:pt x="954" y="922"/>
                  </a:cubicBezTo>
                  <a:cubicBezTo>
                    <a:pt x="1007" y="929"/>
                    <a:pt x="1060" y="937"/>
                    <a:pt x="1112" y="9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5523475" y="3369525"/>
              <a:ext cx="35550" cy="36550"/>
            </a:xfrm>
            <a:custGeom>
              <a:avLst/>
              <a:gdLst/>
              <a:ahLst/>
              <a:cxnLst/>
              <a:rect l="l" t="t" r="r" b="b"/>
              <a:pathLst>
                <a:path w="1422" h="1462" extrusionOk="0">
                  <a:moveTo>
                    <a:pt x="863" y="1462"/>
                  </a:moveTo>
                  <a:lnTo>
                    <a:pt x="1422" y="916"/>
                  </a:lnTo>
                  <a:lnTo>
                    <a:pt x="1211" y="692"/>
                  </a:lnTo>
                  <a:lnTo>
                    <a:pt x="1157" y="637"/>
                  </a:lnTo>
                  <a:lnTo>
                    <a:pt x="1131" y="609"/>
                  </a:lnTo>
                  <a:lnTo>
                    <a:pt x="1105" y="580"/>
                  </a:lnTo>
                  <a:lnTo>
                    <a:pt x="1004" y="465"/>
                  </a:lnTo>
                  <a:lnTo>
                    <a:pt x="902" y="351"/>
                  </a:lnTo>
                  <a:lnTo>
                    <a:pt x="852" y="294"/>
                  </a:lnTo>
                  <a:lnTo>
                    <a:pt x="802" y="235"/>
                  </a:lnTo>
                  <a:lnTo>
                    <a:pt x="604" y="0"/>
                  </a:lnTo>
                  <a:lnTo>
                    <a:pt x="0" y="495"/>
                  </a:lnTo>
                  <a:lnTo>
                    <a:pt x="209" y="743"/>
                  </a:lnTo>
                  <a:lnTo>
                    <a:pt x="261" y="805"/>
                  </a:lnTo>
                  <a:lnTo>
                    <a:pt x="314" y="865"/>
                  </a:lnTo>
                  <a:lnTo>
                    <a:pt x="422" y="986"/>
                  </a:lnTo>
                  <a:lnTo>
                    <a:pt x="529" y="1108"/>
                  </a:lnTo>
                  <a:lnTo>
                    <a:pt x="556" y="1137"/>
                  </a:lnTo>
                  <a:lnTo>
                    <a:pt x="584" y="1167"/>
                  </a:lnTo>
                  <a:lnTo>
                    <a:pt x="640" y="122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5563675" y="3409225"/>
              <a:ext cx="36725" cy="35025"/>
            </a:xfrm>
            <a:custGeom>
              <a:avLst/>
              <a:gdLst/>
              <a:ahLst/>
              <a:cxnLst/>
              <a:rect l="l" t="t" r="r" b="b"/>
              <a:pathLst>
                <a:path w="1469" h="1401" extrusionOk="0">
                  <a:moveTo>
                    <a:pt x="1004" y="1400"/>
                  </a:moveTo>
                  <a:lnTo>
                    <a:pt x="1468" y="772"/>
                  </a:lnTo>
                  <a:cubicBezTo>
                    <a:pt x="1385" y="714"/>
                    <a:pt x="1306" y="651"/>
                    <a:pt x="1225" y="588"/>
                  </a:cubicBezTo>
                  <a:lnTo>
                    <a:pt x="1104" y="494"/>
                  </a:lnTo>
                  <a:cubicBezTo>
                    <a:pt x="1084" y="479"/>
                    <a:pt x="1063" y="463"/>
                    <a:pt x="1043" y="448"/>
                  </a:cubicBezTo>
                  <a:lnTo>
                    <a:pt x="985" y="398"/>
                  </a:lnTo>
                  <a:lnTo>
                    <a:pt x="750" y="203"/>
                  </a:lnTo>
                  <a:cubicBezTo>
                    <a:pt x="730" y="187"/>
                    <a:pt x="710" y="169"/>
                    <a:pt x="691" y="153"/>
                  </a:cubicBezTo>
                  <a:lnTo>
                    <a:pt x="634" y="102"/>
                  </a:lnTo>
                  <a:lnTo>
                    <a:pt x="520" y="1"/>
                  </a:lnTo>
                  <a:lnTo>
                    <a:pt x="0" y="584"/>
                  </a:lnTo>
                  <a:lnTo>
                    <a:pt x="121" y="691"/>
                  </a:lnTo>
                  <a:lnTo>
                    <a:pt x="182" y="744"/>
                  </a:lnTo>
                  <a:cubicBezTo>
                    <a:pt x="203" y="762"/>
                    <a:pt x="223" y="781"/>
                    <a:pt x="244" y="797"/>
                  </a:cubicBezTo>
                  <a:lnTo>
                    <a:pt x="494" y="1005"/>
                  </a:lnTo>
                  <a:lnTo>
                    <a:pt x="556" y="1057"/>
                  </a:lnTo>
                  <a:cubicBezTo>
                    <a:pt x="577" y="1073"/>
                    <a:pt x="599" y="1090"/>
                    <a:pt x="620" y="1106"/>
                  </a:cubicBezTo>
                  <a:lnTo>
                    <a:pt x="747" y="1205"/>
                  </a:lnTo>
                  <a:cubicBezTo>
                    <a:pt x="832" y="1270"/>
                    <a:pt x="916" y="1337"/>
                    <a:pt x="1004" y="1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5609825" y="3442250"/>
              <a:ext cx="37050" cy="32775"/>
            </a:xfrm>
            <a:custGeom>
              <a:avLst/>
              <a:gdLst/>
              <a:ahLst/>
              <a:cxnLst/>
              <a:rect l="l" t="t" r="r" b="b"/>
              <a:pathLst>
                <a:path w="1482" h="1311" extrusionOk="0">
                  <a:moveTo>
                    <a:pt x="1113" y="1310"/>
                  </a:moveTo>
                  <a:lnTo>
                    <a:pt x="1482" y="622"/>
                  </a:lnTo>
                  <a:lnTo>
                    <a:pt x="1346" y="549"/>
                  </a:lnTo>
                  <a:cubicBezTo>
                    <a:pt x="1325" y="537"/>
                    <a:pt x="1301" y="526"/>
                    <a:pt x="1279" y="512"/>
                  </a:cubicBezTo>
                  <a:lnTo>
                    <a:pt x="1212" y="475"/>
                  </a:lnTo>
                  <a:lnTo>
                    <a:pt x="946" y="323"/>
                  </a:lnTo>
                  <a:cubicBezTo>
                    <a:pt x="857" y="271"/>
                    <a:pt x="770" y="216"/>
                    <a:pt x="682" y="164"/>
                  </a:cubicBezTo>
                  <a:cubicBezTo>
                    <a:pt x="638" y="137"/>
                    <a:pt x="594" y="112"/>
                    <a:pt x="551" y="82"/>
                  </a:cubicBezTo>
                  <a:lnTo>
                    <a:pt x="422" y="0"/>
                  </a:lnTo>
                  <a:lnTo>
                    <a:pt x="0" y="657"/>
                  </a:lnTo>
                  <a:lnTo>
                    <a:pt x="135" y="745"/>
                  </a:lnTo>
                  <a:cubicBezTo>
                    <a:pt x="181" y="773"/>
                    <a:pt x="228" y="800"/>
                    <a:pt x="274" y="829"/>
                  </a:cubicBezTo>
                  <a:cubicBezTo>
                    <a:pt x="367" y="885"/>
                    <a:pt x="457" y="940"/>
                    <a:pt x="551" y="996"/>
                  </a:cubicBezTo>
                  <a:lnTo>
                    <a:pt x="832" y="1155"/>
                  </a:lnTo>
                  <a:lnTo>
                    <a:pt x="903" y="1195"/>
                  </a:lnTo>
                  <a:cubicBezTo>
                    <a:pt x="926" y="1209"/>
                    <a:pt x="950" y="1222"/>
                    <a:pt x="974" y="12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5450300" y="3221950"/>
              <a:ext cx="26025" cy="35000"/>
            </a:xfrm>
            <a:custGeom>
              <a:avLst/>
              <a:gdLst/>
              <a:ahLst/>
              <a:cxnLst/>
              <a:rect l="l" t="t" r="r" b="b"/>
              <a:pathLst>
                <a:path w="1041" h="1400" extrusionOk="0">
                  <a:moveTo>
                    <a:pt x="289" y="1400"/>
                  </a:moveTo>
                  <a:lnTo>
                    <a:pt x="1041" y="1187"/>
                  </a:lnTo>
                  <a:lnTo>
                    <a:pt x="1018" y="1115"/>
                  </a:lnTo>
                  <a:lnTo>
                    <a:pt x="999" y="1041"/>
                  </a:lnTo>
                  <a:lnTo>
                    <a:pt x="961" y="894"/>
                  </a:lnTo>
                  <a:lnTo>
                    <a:pt x="923" y="746"/>
                  </a:lnTo>
                  <a:cubicBezTo>
                    <a:pt x="917" y="722"/>
                    <a:pt x="912" y="697"/>
                    <a:pt x="906" y="672"/>
                  </a:cubicBezTo>
                  <a:lnTo>
                    <a:pt x="890" y="598"/>
                  </a:lnTo>
                  <a:cubicBezTo>
                    <a:pt x="867" y="499"/>
                    <a:pt x="845" y="400"/>
                    <a:pt x="824" y="300"/>
                  </a:cubicBezTo>
                  <a:lnTo>
                    <a:pt x="770" y="0"/>
                  </a:lnTo>
                  <a:lnTo>
                    <a:pt x="1" y="134"/>
                  </a:lnTo>
                  <a:lnTo>
                    <a:pt x="59" y="453"/>
                  </a:lnTo>
                  <a:cubicBezTo>
                    <a:pt x="81" y="561"/>
                    <a:pt x="106" y="666"/>
                    <a:pt x="128" y="771"/>
                  </a:cubicBezTo>
                  <a:lnTo>
                    <a:pt x="145" y="850"/>
                  </a:lnTo>
                  <a:cubicBezTo>
                    <a:pt x="152" y="876"/>
                    <a:pt x="157" y="904"/>
                    <a:pt x="163" y="930"/>
                  </a:cubicBezTo>
                  <a:lnTo>
                    <a:pt x="204" y="1087"/>
                  </a:lnTo>
                  <a:lnTo>
                    <a:pt x="244" y="1245"/>
                  </a:lnTo>
                  <a:lnTo>
                    <a:pt x="265" y="132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5465525" y="3274625"/>
              <a:ext cx="30350" cy="36625"/>
            </a:xfrm>
            <a:custGeom>
              <a:avLst/>
              <a:gdLst/>
              <a:ahLst/>
              <a:cxnLst/>
              <a:rect l="l" t="t" r="r" b="b"/>
              <a:pathLst>
                <a:path w="1214" h="1465" extrusionOk="0">
                  <a:moveTo>
                    <a:pt x="511" y="1465"/>
                  </a:moveTo>
                  <a:lnTo>
                    <a:pt x="1214" y="1123"/>
                  </a:lnTo>
                  <a:cubicBezTo>
                    <a:pt x="1121" y="941"/>
                    <a:pt x="1043" y="754"/>
                    <a:pt x="959" y="568"/>
                  </a:cubicBezTo>
                  <a:lnTo>
                    <a:pt x="843" y="285"/>
                  </a:lnTo>
                  <a:lnTo>
                    <a:pt x="814" y="215"/>
                  </a:lnTo>
                  <a:cubicBezTo>
                    <a:pt x="809" y="204"/>
                    <a:pt x="803" y="191"/>
                    <a:pt x="799" y="180"/>
                  </a:cubicBezTo>
                  <a:lnTo>
                    <a:pt x="787" y="144"/>
                  </a:lnTo>
                  <a:lnTo>
                    <a:pt x="733" y="1"/>
                  </a:lnTo>
                  <a:lnTo>
                    <a:pt x="1" y="273"/>
                  </a:lnTo>
                  <a:lnTo>
                    <a:pt x="56" y="425"/>
                  </a:lnTo>
                  <a:lnTo>
                    <a:pt x="70" y="462"/>
                  </a:lnTo>
                  <a:cubicBezTo>
                    <a:pt x="76" y="476"/>
                    <a:pt x="81" y="487"/>
                    <a:pt x="86" y="501"/>
                  </a:cubicBezTo>
                  <a:lnTo>
                    <a:pt x="117" y="576"/>
                  </a:lnTo>
                  <a:lnTo>
                    <a:pt x="240" y="877"/>
                  </a:lnTo>
                  <a:cubicBezTo>
                    <a:pt x="330" y="1072"/>
                    <a:pt x="413" y="1272"/>
                    <a:pt x="511" y="14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5490250" y="3324050"/>
              <a:ext cx="33400" cy="37050"/>
            </a:xfrm>
            <a:custGeom>
              <a:avLst/>
              <a:gdLst/>
              <a:ahLst/>
              <a:cxnLst/>
              <a:rect l="l" t="t" r="r" b="b"/>
              <a:pathLst>
                <a:path w="1336" h="1482" extrusionOk="0">
                  <a:moveTo>
                    <a:pt x="698" y="1482"/>
                  </a:moveTo>
                  <a:lnTo>
                    <a:pt x="1336" y="1032"/>
                  </a:lnTo>
                  <a:lnTo>
                    <a:pt x="1162" y="780"/>
                  </a:lnTo>
                  <a:lnTo>
                    <a:pt x="995" y="524"/>
                  </a:lnTo>
                  <a:cubicBezTo>
                    <a:pt x="938" y="439"/>
                    <a:pt x="886" y="351"/>
                    <a:pt x="834" y="263"/>
                  </a:cubicBezTo>
                  <a:lnTo>
                    <a:pt x="755" y="132"/>
                  </a:lnTo>
                  <a:cubicBezTo>
                    <a:pt x="741" y="109"/>
                    <a:pt x="727" y="90"/>
                    <a:pt x="715" y="67"/>
                  </a:cubicBezTo>
                  <a:lnTo>
                    <a:pt x="678" y="0"/>
                  </a:lnTo>
                  <a:lnTo>
                    <a:pt x="1" y="391"/>
                  </a:lnTo>
                  <a:lnTo>
                    <a:pt x="41" y="461"/>
                  </a:lnTo>
                  <a:cubicBezTo>
                    <a:pt x="54" y="484"/>
                    <a:pt x="69" y="508"/>
                    <a:pt x="83" y="530"/>
                  </a:cubicBezTo>
                  <a:lnTo>
                    <a:pt x="167" y="669"/>
                  </a:lnTo>
                  <a:cubicBezTo>
                    <a:pt x="224" y="760"/>
                    <a:pt x="278" y="853"/>
                    <a:pt x="339" y="942"/>
                  </a:cubicBezTo>
                  <a:lnTo>
                    <a:pt x="516" y="12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5465000" y="3056050"/>
              <a:ext cx="32475" cy="36850"/>
            </a:xfrm>
            <a:custGeom>
              <a:avLst/>
              <a:gdLst/>
              <a:ahLst/>
              <a:cxnLst/>
              <a:rect l="l" t="t" r="r" b="b"/>
              <a:pathLst>
                <a:path w="1299" h="1474" extrusionOk="0">
                  <a:moveTo>
                    <a:pt x="1" y="1143"/>
                  </a:moveTo>
                  <a:lnTo>
                    <a:pt x="708" y="1473"/>
                  </a:lnTo>
                  <a:cubicBezTo>
                    <a:pt x="874" y="1115"/>
                    <a:pt x="1072" y="771"/>
                    <a:pt x="1298" y="452"/>
                  </a:cubicBezTo>
                  <a:lnTo>
                    <a:pt x="661" y="1"/>
                  </a:lnTo>
                  <a:cubicBezTo>
                    <a:pt x="407" y="362"/>
                    <a:pt x="187" y="744"/>
                    <a:pt x="1"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5448250" y="3108950"/>
              <a:ext cx="25925" cy="34775"/>
            </a:xfrm>
            <a:custGeom>
              <a:avLst/>
              <a:gdLst/>
              <a:ahLst/>
              <a:cxnLst/>
              <a:rect l="l" t="t" r="r" b="b"/>
              <a:pathLst>
                <a:path w="1037" h="1391" extrusionOk="0">
                  <a:moveTo>
                    <a:pt x="0" y="1283"/>
                  </a:moveTo>
                  <a:lnTo>
                    <a:pt x="774" y="1391"/>
                  </a:lnTo>
                  <a:cubicBezTo>
                    <a:pt x="786" y="1293"/>
                    <a:pt x="803" y="1197"/>
                    <a:pt x="821" y="1099"/>
                  </a:cubicBezTo>
                  <a:cubicBezTo>
                    <a:pt x="839" y="1002"/>
                    <a:pt x="858" y="905"/>
                    <a:pt x="880" y="809"/>
                  </a:cubicBezTo>
                  <a:cubicBezTo>
                    <a:pt x="925" y="616"/>
                    <a:pt x="977" y="424"/>
                    <a:pt x="1036" y="236"/>
                  </a:cubicBezTo>
                  <a:lnTo>
                    <a:pt x="292" y="1"/>
                  </a:lnTo>
                  <a:cubicBezTo>
                    <a:pt x="225" y="210"/>
                    <a:pt x="168" y="422"/>
                    <a:pt x="119" y="636"/>
                  </a:cubicBezTo>
                  <a:cubicBezTo>
                    <a:pt x="94" y="742"/>
                    <a:pt x="72" y="850"/>
                    <a:pt x="52" y="958"/>
                  </a:cubicBezTo>
                  <a:cubicBezTo>
                    <a:pt x="33" y="1067"/>
                    <a:pt x="15" y="1174"/>
                    <a:pt x="0" y="12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5446025" y="3166775"/>
              <a:ext cx="20475" cy="32500"/>
            </a:xfrm>
            <a:custGeom>
              <a:avLst/>
              <a:gdLst/>
              <a:ahLst/>
              <a:cxnLst/>
              <a:rect l="l" t="t" r="r" b="b"/>
              <a:pathLst>
                <a:path w="819" h="1300" extrusionOk="0">
                  <a:moveTo>
                    <a:pt x="40" y="1300"/>
                  </a:moveTo>
                  <a:lnTo>
                    <a:pt x="818" y="1235"/>
                  </a:lnTo>
                  <a:lnTo>
                    <a:pt x="797" y="932"/>
                  </a:lnTo>
                  <a:cubicBezTo>
                    <a:pt x="794" y="907"/>
                    <a:pt x="794" y="881"/>
                    <a:pt x="793" y="857"/>
                  </a:cubicBezTo>
                  <a:lnTo>
                    <a:pt x="791" y="781"/>
                  </a:lnTo>
                  <a:lnTo>
                    <a:pt x="786" y="630"/>
                  </a:lnTo>
                  <a:cubicBezTo>
                    <a:pt x="784" y="579"/>
                    <a:pt x="782" y="529"/>
                    <a:pt x="782" y="479"/>
                  </a:cubicBezTo>
                  <a:lnTo>
                    <a:pt x="783" y="328"/>
                  </a:lnTo>
                  <a:lnTo>
                    <a:pt x="785" y="177"/>
                  </a:lnTo>
                  <a:lnTo>
                    <a:pt x="785" y="102"/>
                  </a:lnTo>
                  <a:cubicBezTo>
                    <a:pt x="785" y="77"/>
                    <a:pt x="787" y="51"/>
                    <a:pt x="787" y="26"/>
                  </a:cubicBezTo>
                  <a:lnTo>
                    <a:pt x="6" y="0"/>
                  </a:lnTo>
                  <a:cubicBezTo>
                    <a:pt x="5" y="27"/>
                    <a:pt x="4" y="55"/>
                    <a:pt x="4" y="82"/>
                  </a:cubicBezTo>
                  <a:lnTo>
                    <a:pt x="4" y="165"/>
                  </a:lnTo>
                  <a:lnTo>
                    <a:pt x="2" y="327"/>
                  </a:lnTo>
                  <a:lnTo>
                    <a:pt x="1" y="489"/>
                  </a:lnTo>
                  <a:cubicBezTo>
                    <a:pt x="1" y="545"/>
                    <a:pt x="4" y="598"/>
                    <a:pt x="5" y="652"/>
                  </a:cubicBezTo>
                  <a:lnTo>
                    <a:pt x="10" y="815"/>
                  </a:lnTo>
                  <a:lnTo>
                    <a:pt x="12" y="897"/>
                  </a:lnTo>
                  <a:cubicBezTo>
                    <a:pt x="14" y="925"/>
                    <a:pt x="14" y="952"/>
                    <a:pt x="16" y="9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5603025" y="3010225"/>
              <a:ext cx="35475" cy="33700"/>
            </a:xfrm>
            <a:custGeom>
              <a:avLst/>
              <a:gdLst/>
              <a:ahLst/>
              <a:cxnLst/>
              <a:rect l="l" t="t" r="r" b="b"/>
              <a:pathLst>
                <a:path w="1419" h="1348" extrusionOk="0">
                  <a:moveTo>
                    <a:pt x="285" y="0"/>
                  </a:moveTo>
                  <a:lnTo>
                    <a:pt x="0" y="743"/>
                  </a:lnTo>
                  <a:cubicBezTo>
                    <a:pt x="339" y="891"/>
                    <a:pt x="649" y="1099"/>
                    <a:pt x="922" y="1348"/>
                  </a:cubicBezTo>
                  <a:lnTo>
                    <a:pt x="1418" y="740"/>
                  </a:lnTo>
                  <a:cubicBezTo>
                    <a:pt x="1082" y="437"/>
                    <a:pt x="701" y="181"/>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5550525" y="3002400"/>
              <a:ext cx="33750" cy="22250"/>
            </a:xfrm>
            <a:custGeom>
              <a:avLst/>
              <a:gdLst/>
              <a:ahLst/>
              <a:cxnLst/>
              <a:rect l="l" t="t" r="r" b="b"/>
              <a:pathLst>
                <a:path w="1350" h="890" extrusionOk="0">
                  <a:moveTo>
                    <a:pt x="0" y="109"/>
                  </a:moveTo>
                  <a:lnTo>
                    <a:pt x="159" y="889"/>
                  </a:lnTo>
                  <a:cubicBezTo>
                    <a:pt x="339" y="844"/>
                    <a:pt x="521" y="816"/>
                    <a:pt x="705" y="806"/>
                  </a:cubicBezTo>
                  <a:lnTo>
                    <a:pt x="775" y="802"/>
                  </a:lnTo>
                  <a:lnTo>
                    <a:pt x="844" y="801"/>
                  </a:lnTo>
                  <a:lnTo>
                    <a:pt x="879" y="800"/>
                  </a:lnTo>
                  <a:lnTo>
                    <a:pt x="913" y="800"/>
                  </a:lnTo>
                  <a:lnTo>
                    <a:pt x="983" y="801"/>
                  </a:lnTo>
                  <a:cubicBezTo>
                    <a:pt x="1006" y="801"/>
                    <a:pt x="1028" y="803"/>
                    <a:pt x="1052" y="805"/>
                  </a:cubicBezTo>
                  <a:cubicBezTo>
                    <a:pt x="1075" y="806"/>
                    <a:pt x="1098" y="806"/>
                    <a:pt x="1121" y="808"/>
                  </a:cubicBezTo>
                  <a:cubicBezTo>
                    <a:pt x="1166" y="812"/>
                    <a:pt x="1213" y="816"/>
                    <a:pt x="1259" y="822"/>
                  </a:cubicBezTo>
                  <a:lnTo>
                    <a:pt x="1350" y="30"/>
                  </a:lnTo>
                  <a:cubicBezTo>
                    <a:pt x="1293" y="22"/>
                    <a:pt x="1237" y="19"/>
                    <a:pt x="1181" y="13"/>
                  </a:cubicBezTo>
                  <a:cubicBezTo>
                    <a:pt x="1152" y="10"/>
                    <a:pt x="1125" y="9"/>
                    <a:pt x="1096" y="8"/>
                  </a:cubicBezTo>
                  <a:cubicBezTo>
                    <a:pt x="1067" y="6"/>
                    <a:pt x="1040" y="4"/>
                    <a:pt x="1011" y="4"/>
                  </a:cubicBezTo>
                  <a:lnTo>
                    <a:pt x="927" y="3"/>
                  </a:lnTo>
                  <a:lnTo>
                    <a:pt x="884" y="1"/>
                  </a:lnTo>
                  <a:lnTo>
                    <a:pt x="841" y="3"/>
                  </a:lnTo>
                  <a:lnTo>
                    <a:pt x="756" y="4"/>
                  </a:lnTo>
                  <a:cubicBezTo>
                    <a:pt x="728" y="5"/>
                    <a:pt x="700" y="6"/>
                    <a:pt x="672" y="8"/>
                  </a:cubicBezTo>
                  <a:cubicBezTo>
                    <a:pt x="445" y="20"/>
                    <a:pt x="220" y="54"/>
                    <a:pt x="0" y="1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5498775" y="3014925"/>
              <a:ext cx="35600" cy="34575"/>
            </a:xfrm>
            <a:custGeom>
              <a:avLst/>
              <a:gdLst/>
              <a:ahLst/>
              <a:cxnLst/>
              <a:rect l="l" t="t" r="r" b="b"/>
              <a:pathLst>
                <a:path w="1424" h="1383" extrusionOk="0">
                  <a:moveTo>
                    <a:pt x="0" y="825"/>
                  </a:moveTo>
                  <a:lnTo>
                    <a:pt x="547" y="1382"/>
                  </a:lnTo>
                  <a:cubicBezTo>
                    <a:pt x="677" y="1252"/>
                    <a:pt x="817" y="1129"/>
                    <a:pt x="962" y="1016"/>
                  </a:cubicBezTo>
                  <a:cubicBezTo>
                    <a:pt x="1108" y="903"/>
                    <a:pt x="1262" y="801"/>
                    <a:pt x="1424" y="711"/>
                  </a:cubicBezTo>
                  <a:lnTo>
                    <a:pt x="1078" y="1"/>
                  </a:lnTo>
                  <a:cubicBezTo>
                    <a:pt x="880" y="112"/>
                    <a:pt x="692" y="238"/>
                    <a:pt x="511" y="376"/>
                  </a:cubicBezTo>
                  <a:cubicBezTo>
                    <a:pt x="332" y="515"/>
                    <a:pt x="161" y="665"/>
                    <a:pt x="0" y="8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a:off x="5666475" y="3160225"/>
              <a:ext cx="22475" cy="33125"/>
            </a:xfrm>
            <a:custGeom>
              <a:avLst/>
              <a:gdLst/>
              <a:ahLst/>
              <a:cxnLst/>
              <a:rect l="l" t="t" r="r" b="b"/>
              <a:pathLst>
                <a:path w="899" h="1325" extrusionOk="0">
                  <a:moveTo>
                    <a:pt x="898" y="21"/>
                  </a:moveTo>
                  <a:lnTo>
                    <a:pt x="117" y="1"/>
                  </a:lnTo>
                  <a:cubicBezTo>
                    <a:pt x="109" y="401"/>
                    <a:pt x="68" y="798"/>
                    <a:pt x="1" y="1193"/>
                  </a:cubicBezTo>
                  <a:lnTo>
                    <a:pt x="770" y="1324"/>
                  </a:lnTo>
                  <a:cubicBezTo>
                    <a:pt x="845" y="893"/>
                    <a:pt x="890" y="457"/>
                    <a:pt x="898"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a:off x="5663350" y="3102225"/>
              <a:ext cx="24825" cy="34275"/>
            </a:xfrm>
            <a:custGeom>
              <a:avLst/>
              <a:gdLst/>
              <a:ahLst/>
              <a:cxnLst/>
              <a:rect l="l" t="t" r="r" b="b"/>
              <a:pathLst>
                <a:path w="993" h="1371" extrusionOk="0">
                  <a:moveTo>
                    <a:pt x="753" y="1"/>
                  </a:moveTo>
                  <a:lnTo>
                    <a:pt x="1" y="213"/>
                  </a:lnTo>
                  <a:cubicBezTo>
                    <a:pt x="54" y="402"/>
                    <a:pt x="99" y="593"/>
                    <a:pt x="135" y="787"/>
                  </a:cubicBezTo>
                  <a:cubicBezTo>
                    <a:pt x="153" y="884"/>
                    <a:pt x="169" y="980"/>
                    <a:pt x="182" y="1078"/>
                  </a:cubicBezTo>
                  <a:cubicBezTo>
                    <a:pt x="188" y="1125"/>
                    <a:pt x="193" y="1175"/>
                    <a:pt x="200" y="1223"/>
                  </a:cubicBezTo>
                  <a:cubicBezTo>
                    <a:pt x="205" y="1271"/>
                    <a:pt x="210" y="1319"/>
                    <a:pt x="214" y="1370"/>
                  </a:cubicBezTo>
                  <a:lnTo>
                    <a:pt x="992" y="1301"/>
                  </a:lnTo>
                  <a:cubicBezTo>
                    <a:pt x="989" y="1246"/>
                    <a:pt x="982" y="1192"/>
                    <a:pt x="976" y="1137"/>
                  </a:cubicBezTo>
                  <a:cubicBezTo>
                    <a:pt x="970" y="1083"/>
                    <a:pt x="964" y="1029"/>
                    <a:pt x="956" y="973"/>
                  </a:cubicBezTo>
                  <a:cubicBezTo>
                    <a:pt x="941" y="864"/>
                    <a:pt x="923" y="755"/>
                    <a:pt x="904" y="646"/>
                  </a:cubicBezTo>
                  <a:cubicBezTo>
                    <a:pt x="862" y="428"/>
                    <a:pt x="813" y="213"/>
                    <a:pt x="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5640975" y="3049050"/>
              <a:ext cx="32350" cy="36700"/>
            </a:xfrm>
            <a:custGeom>
              <a:avLst/>
              <a:gdLst/>
              <a:ahLst/>
              <a:cxnLst/>
              <a:rect l="l" t="t" r="r" b="b"/>
              <a:pathLst>
                <a:path w="1294" h="1468" extrusionOk="0">
                  <a:moveTo>
                    <a:pt x="631" y="1"/>
                  </a:moveTo>
                  <a:lnTo>
                    <a:pt x="0" y="460"/>
                  </a:lnTo>
                  <a:cubicBezTo>
                    <a:pt x="226" y="770"/>
                    <a:pt x="421" y="1112"/>
                    <a:pt x="580" y="1468"/>
                  </a:cubicBezTo>
                  <a:lnTo>
                    <a:pt x="1294" y="1149"/>
                  </a:lnTo>
                  <a:cubicBezTo>
                    <a:pt x="1113" y="747"/>
                    <a:pt x="893" y="361"/>
                    <a:pt x="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a:off x="5588625" y="3308100"/>
              <a:ext cx="35750" cy="36375"/>
            </a:xfrm>
            <a:custGeom>
              <a:avLst/>
              <a:gdLst/>
              <a:ahLst/>
              <a:cxnLst/>
              <a:rect l="l" t="t" r="r" b="b"/>
              <a:pathLst>
                <a:path w="1430" h="1455" extrusionOk="0">
                  <a:moveTo>
                    <a:pt x="1429" y="503"/>
                  </a:moveTo>
                  <a:lnTo>
                    <a:pt x="831" y="1"/>
                  </a:lnTo>
                  <a:cubicBezTo>
                    <a:pt x="570" y="313"/>
                    <a:pt x="292" y="611"/>
                    <a:pt x="1" y="896"/>
                  </a:cubicBezTo>
                  <a:lnTo>
                    <a:pt x="547" y="1454"/>
                  </a:lnTo>
                  <a:cubicBezTo>
                    <a:pt x="856" y="1152"/>
                    <a:pt x="1152" y="835"/>
                    <a:pt x="1429" y="5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5624200" y="3263325"/>
              <a:ext cx="33300" cy="37025"/>
            </a:xfrm>
            <a:custGeom>
              <a:avLst/>
              <a:gdLst/>
              <a:ahLst/>
              <a:cxnLst/>
              <a:rect l="l" t="t" r="r" b="b"/>
              <a:pathLst>
                <a:path w="1332" h="1481" extrusionOk="0">
                  <a:moveTo>
                    <a:pt x="1332" y="379"/>
                  </a:moveTo>
                  <a:lnTo>
                    <a:pt x="647" y="1"/>
                  </a:lnTo>
                  <a:cubicBezTo>
                    <a:pt x="453" y="355"/>
                    <a:pt x="236" y="699"/>
                    <a:pt x="1" y="1030"/>
                  </a:cubicBezTo>
                  <a:lnTo>
                    <a:pt x="637" y="1481"/>
                  </a:lnTo>
                  <a:cubicBezTo>
                    <a:pt x="889" y="1127"/>
                    <a:pt x="1120" y="758"/>
                    <a:pt x="1332" y="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5650900" y="3213625"/>
              <a:ext cx="29025" cy="36125"/>
            </a:xfrm>
            <a:custGeom>
              <a:avLst/>
              <a:gdLst/>
              <a:ahLst/>
              <a:cxnLst/>
              <a:rect l="l" t="t" r="r" b="b"/>
              <a:pathLst>
                <a:path w="1161" h="1445" extrusionOk="0">
                  <a:moveTo>
                    <a:pt x="1160" y="217"/>
                  </a:moveTo>
                  <a:lnTo>
                    <a:pt x="409" y="0"/>
                  </a:lnTo>
                  <a:cubicBezTo>
                    <a:pt x="297" y="386"/>
                    <a:pt x="160" y="765"/>
                    <a:pt x="0" y="1134"/>
                  </a:cubicBezTo>
                  <a:lnTo>
                    <a:pt x="716" y="1444"/>
                  </a:lnTo>
                  <a:cubicBezTo>
                    <a:pt x="890" y="1046"/>
                    <a:pt x="1039" y="635"/>
                    <a:pt x="1160" y="2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5448125" y="3404300"/>
              <a:ext cx="36350" cy="29300"/>
            </a:xfrm>
            <a:custGeom>
              <a:avLst/>
              <a:gdLst/>
              <a:ahLst/>
              <a:cxnLst/>
              <a:rect l="l" t="t" r="r" b="b"/>
              <a:pathLst>
                <a:path w="1454" h="1172" extrusionOk="0">
                  <a:moveTo>
                    <a:pt x="1454" y="720"/>
                  </a:moveTo>
                  <a:lnTo>
                    <a:pt x="1151" y="0"/>
                  </a:lnTo>
                  <a:cubicBezTo>
                    <a:pt x="774" y="159"/>
                    <a:pt x="390" y="302"/>
                    <a:pt x="0" y="428"/>
                  </a:cubicBezTo>
                  <a:lnTo>
                    <a:pt x="241" y="1171"/>
                  </a:lnTo>
                  <a:cubicBezTo>
                    <a:pt x="651" y="1039"/>
                    <a:pt x="1056" y="888"/>
                    <a:pt x="1454" y="7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5499000" y="3379175"/>
              <a:ext cx="37100" cy="32350"/>
            </a:xfrm>
            <a:custGeom>
              <a:avLst/>
              <a:gdLst/>
              <a:ahLst/>
              <a:cxnLst/>
              <a:rect l="l" t="t" r="r" b="b"/>
              <a:pathLst>
                <a:path w="1484" h="1294" extrusionOk="0">
                  <a:moveTo>
                    <a:pt x="1483" y="667"/>
                  </a:moveTo>
                  <a:lnTo>
                    <a:pt x="1076" y="0"/>
                  </a:lnTo>
                  <a:cubicBezTo>
                    <a:pt x="727" y="214"/>
                    <a:pt x="368" y="413"/>
                    <a:pt x="1" y="596"/>
                  </a:cubicBezTo>
                  <a:lnTo>
                    <a:pt x="351" y="1294"/>
                  </a:lnTo>
                  <a:cubicBezTo>
                    <a:pt x="738" y="1102"/>
                    <a:pt x="1115" y="894"/>
                    <a:pt x="1483" y="6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5546125" y="3347150"/>
              <a:ext cx="36875" cy="34725"/>
            </a:xfrm>
            <a:custGeom>
              <a:avLst/>
              <a:gdLst/>
              <a:ahLst/>
              <a:cxnLst/>
              <a:rect l="l" t="t" r="r" b="b"/>
              <a:pathLst>
                <a:path w="1475" h="1389" extrusionOk="0">
                  <a:moveTo>
                    <a:pt x="1475" y="597"/>
                  </a:moveTo>
                  <a:lnTo>
                    <a:pt x="971" y="1"/>
                  </a:lnTo>
                  <a:cubicBezTo>
                    <a:pt x="658" y="265"/>
                    <a:pt x="335" y="515"/>
                    <a:pt x="0" y="750"/>
                  </a:cubicBezTo>
                  <a:lnTo>
                    <a:pt x="450" y="1389"/>
                  </a:lnTo>
                  <a:cubicBezTo>
                    <a:pt x="802" y="1140"/>
                    <a:pt x="1145" y="875"/>
                    <a:pt x="1475" y="5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5282250" y="3432150"/>
              <a:ext cx="32325" cy="20675"/>
            </a:xfrm>
            <a:custGeom>
              <a:avLst/>
              <a:gdLst/>
              <a:ahLst/>
              <a:cxnLst/>
              <a:rect l="l" t="t" r="r" b="b"/>
              <a:pathLst>
                <a:path w="1293" h="827" extrusionOk="0">
                  <a:moveTo>
                    <a:pt x="1286" y="827"/>
                  </a:moveTo>
                  <a:lnTo>
                    <a:pt x="1293" y="46"/>
                  </a:lnTo>
                  <a:cubicBezTo>
                    <a:pt x="1189" y="44"/>
                    <a:pt x="1086" y="44"/>
                    <a:pt x="981" y="42"/>
                  </a:cubicBezTo>
                  <a:lnTo>
                    <a:pt x="670" y="31"/>
                  </a:lnTo>
                  <a:cubicBezTo>
                    <a:pt x="464" y="26"/>
                    <a:pt x="257" y="12"/>
                    <a:pt x="50" y="0"/>
                  </a:cubicBezTo>
                  <a:lnTo>
                    <a:pt x="1" y="780"/>
                  </a:lnTo>
                  <a:cubicBezTo>
                    <a:pt x="214" y="792"/>
                    <a:pt x="429" y="807"/>
                    <a:pt x="642" y="811"/>
                  </a:cubicBezTo>
                  <a:lnTo>
                    <a:pt x="964" y="822"/>
                  </a:lnTo>
                  <a:cubicBezTo>
                    <a:pt x="1071" y="825"/>
                    <a:pt x="1179" y="825"/>
                    <a:pt x="1286" y="8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a:off x="5339175" y="3430775"/>
              <a:ext cx="32925" cy="21675"/>
            </a:xfrm>
            <a:custGeom>
              <a:avLst/>
              <a:gdLst/>
              <a:ahLst/>
              <a:cxnLst/>
              <a:rect l="l" t="t" r="r" b="b"/>
              <a:pathLst>
                <a:path w="1317" h="867" extrusionOk="0">
                  <a:moveTo>
                    <a:pt x="1317" y="778"/>
                  </a:moveTo>
                  <a:lnTo>
                    <a:pt x="1238" y="0"/>
                  </a:lnTo>
                  <a:lnTo>
                    <a:pt x="928" y="30"/>
                  </a:lnTo>
                  <a:cubicBezTo>
                    <a:pt x="826" y="40"/>
                    <a:pt x="723" y="45"/>
                    <a:pt x="620" y="52"/>
                  </a:cubicBezTo>
                  <a:lnTo>
                    <a:pt x="465" y="62"/>
                  </a:lnTo>
                  <a:cubicBezTo>
                    <a:pt x="413" y="67"/>
                    <a:pt x="363" y="71"/>
                    <a:pt x="311" y="72"/>
                  </a:cubicBezTo>
                  <a:lnTo>
                    <a:pt x="1" y="85"/>
                  </a:lnTo>
                  <a:lnTo>
                    <a:pt x="31" y="866"/>
                  </a:lnTo>
                  <a:lnTo>
                    <a:pt x="353" y="852"/>
                  </a:lnTo>
                  <a:cubicBezTo>
                    <a:pt x="406" y="851"/>
                    <a:pt x="459" y="845"/>
                    <a:pt x="514" y="841"/>
                  </a:cubicBezTo>
                  <a:lnTo>
                    <a:pt x="673" y="830"/>
                  </a:lnTo>
                  <a:cubicBezTo>
                    <a:pt x="781" y="822"/>
                    <a:pt x="889" y="815"/>
                    <a:pt x="995" y="8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5394225" y="3421725"/>
              <a:ext cx="34800" cy="25250"/>
            </a:xfrm>
            <a:custGeom>
              <a:avLst/>
              <a:gdLst/>
              <a:ahLst/>
              <a:cxnLst/>
              <a:rect l="l" t="t" r="r" b="b"/>
              <a:pathLst>
                <a:path w="1392" h="1010" extrusionOk="0">
                  <a:moveTo>
                    <a:pt x="1392" y="760"/>
                  </a:moveTo>
                  <a:lnTo>
                    <a:pt x="1207" y="1"/>
                  </a:lnTo>
                  <a:lnTo>
                    <a:pt x="1132" y="19"/>
                  </a:lnTo>
                  <a:lnTo>
                    <a:pt x="1058" y="36"/>
                  </a:lnTo>
                  <a:lnTo>
                    <a:pt x="908" y="69"/>
                  </a:lnTo>
                  <a:cubicBezTo>
                    <a:pt x="859" y="82"/>
                    <a:pt x="808" y="90"/>
                    <a:pt x="759" y="103"/>
                  </a:cubicBezTo>
                  <a:lnTo>
                    <a:pt x="609" y="134"/>
                  </a:lnTo>
                  <a:lnTo>
                    <a:pt x="458" y="162"/>
                  </a:lnTo>
                  <a:cubicBezTo>
                    <a:pt x="407" y="171"/>
                    <a:pt x="357" y="182"/>
                    <a:pt x="307" y="189"/>
                  </a:cubicBezTo>
                  <a:lnTo>
                    <a:pt x="1" y="238"/>
                  </a:lnTo>
                  <a:lnTo>
                    <a:pt x="121" y="1010"/>
                  </a:lnTo>
                  <a:lnTo>
                    <a:pt x="439" y="959"/>
                  </a:lnTo>
                  <a:cubicBezTo>
                    <a:pt x="493" y="949"/>
                    <a:pt x="546" y="939"/>
                    <a:pt x="599" y="931"/>
                  </a:cubicBezTo>
                  <a:lnTo>
                    <a:pt x="757" y="900"/>
                  </a:lnTo>
                  <a:lnTo>
                    <a:pt x="916" y="868"/>
                  </a:lnTo>
                  <a:cubicBezTo>
                    <a:pt x="969" y="856"/>
                    <a:pt x="1021" y="847"/>
                    <a:pt x="1074" y="834"/>
                  </a:cubicBezTo>
                  <a:lnTo>
                    <a:pt x="1233" y="797"/>
                  </a:lnTo>
                  <a:lnTo>
                    <a:pt x="1312" y="78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5112700" y="3402425"/>
              <a:ext cx="35575" cy="26850"/>
            </a:xfrm>
            <a:custGeom>
              <a:avLst/>
              <a:gdLst/>
              <a:ahLst/>
              <a:cxnLst/>
              <a:rect l="l" t="t" r="r" b="b"/>
              <a:pathLst>
                <a:path w="1423" h="1074" extrusionOk="0">
                  <a:moveTo>
                    <a:pt x="1236" y="1074"/>
                  </a:moveTo>
                  <a:lnTo>
                    <a:pt x="1422" y="315"/>
                  </a:lnTo>
                  <a:cubicBezTo>
                    <a:pt x="1015" y="216"/>
                    <a:pt x="610" y="109"/>
                    <a:pt x="205" y="0"/>
                  </a:cubicBezTo>
                  <a:lnTo>
                    <a:pt x="0" y="753"/>
                  </a:lnTo>
                  <a:cubicBezTo>
                    <a:pt x="410" y="865"/>
                    <a:pt x="822" y="973"/>
                    <a:pt x="1236" y="10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5168300" y="3415975"/>
              <a:ext cx="34925" cy="25325"/>
            </a:xfrm>
            <a:custGeom>
              <a:avLst/>
              <a:gdLst/>
              <a:ahLst/>
              <a:cxnLst/>
              <a:rect l="l" t="t" r="r" b="b"/>
              <a:pathLst>
                <a:path w="1397" h="1013" extrusionOk="0">
                  <a:moveTo>
                    <a:pt x="1258" y="1013"/>
                  </a:moveTo>
                  <a:lnTo>
                    <a:pt x="1396" y="245"/>
                  </a:lnTo>
                  <a:cubicBezTo>
                    <a:pt x="1191" y="210"/>
                    <a:pt x="987" y="167"/>
                    <a:pt x="781" y="128"/>
                  </a:cubicBezTo>
                  <a:lnTo>
                    <a:pt x="628" y="98"/>
                  </a:lnTo>
                  <a:lnTo>
                    <a:pt x="474" y="65"/>
                  </a:lnTo>
                  <a:lnTo>
                    <a:pt x="167" y="1"/>
                  </a:lnTo>
                  <a:lnTo>
                    <a:pt x="0" y="763"/>
                  </a:lnTo>
                  <a:lnTo>
                    <a:pt x="314" y="829"/>
                  </a:lnTo>
                  <a:lnTo>
                    <a:pt x="470" y="864"/>
                  </a:lnTo>
                  <a:lnTo>
                    <a:pt x="628" y="895"/>
                  </a:lnTo>
                  <a:cubicBezTo>
                    <a:pt x="837" y="935"/>
                    <a:pt x="1047" y="976"/>
                    <a:pt x="1258" y="10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5224625" y="3426125"/>
              <a:ext cx="33875" cy="23375"/>
            </a:xfrm>
            <a:custGeom>
              <a:avLst/>
              <a:gdLst/>
              <a:ahLst/>
              <a:cxnLst/>
              <a:rect l="l" t="t" r="r" b="b"/>
              <a:pathLst>
                <a:path w="1355" h="935" extrusionOk="0">
                  <a:moveTo>
                    <a:pt x="1275" y="935"/>
                  </a:moveTo>
                  <a:lnTo>
                    <a:pt x="1355" y="158"/>
                  </a:lnTo>
                  <a:lnTo>
                    <a:pt x="1199" y="142"/>
                  </a:lnTo>
                  <a:lnTo>
                    <a:pt x="1122" y="135"/>
                  </a:lnTo>
                  <a:lnTo>
                    <a:pt x="1044" y="125"/>
                  </a:lnTo>
                  <a:lnTo>
                    <a:pt x="734" y="86"/>
                  </a:lnTo>
                  <a:lnTo>
                    <a:pt x="579" y="67"/>
                  </a:lnTo>
                  <a:lnTo>
                    <a:pt x="426" y="44"/>
                  </a:lnTo>
                  <a:lnTo>
                    <a:pt x="116" y="1"/>
                  </a:lnTo>
                  <a:lnTo>
                    <a:pt x="0" y="773"/>
                  </a:lnTo>
                  <a:lnTo>
                    <a:pt x="318" y="819"/>
                  </a:lnTo>
                  <a:lnTo>
                    <a:pt x="476" y="841"/>
                  </a:lnTo>
                  <a:lnTo>
                    <a:pt x="637" y="861"/>
                  </a:lnTo>
                  <a:lnTo>
                    <a:pt x="954" y="900"/>
                  </a:lnTo>
                  <a:lnTo>
                    <a:pt x="1035" y="910"/>
                  </a:lnTo>
                  <a:lnTo>
                    <a:pt x="1114" y="91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4949225" y="3350300"/>
              <a:ext cx="36450" cy="28875"/>
            </a:xfrm>
            <a:custGeom>
              <a:avLst/>
              <a:gdLst/>
              <a:ahLst/>
              <a:cxnLst/>
              <a:rect l="l" t="t" r="r" b="b"/>
              <a:pathLst>
                <a:path w="1458" h="1155" extrusionOk="0">
                  <a:moveTo>
                    <a:pt x="1203" y="1154"/>
                  </a:moveTo>
                  <a:lnTo>
                    <a:pt x="1457" y="416"/>
                  </a:lnTo>
                  <a:lnTo>
                    <a:pt x="257" y="1"/>
                  </a:lnTo>
                  <a:lnTo>
                    <a:pt x="0" y="73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a:off x="5003200" y="3368775"/>
              <a:ext cx="36300" cy="28600"/>
            </a:xfrm>
            <a:custGeom>
              <a:avLst/>
              <a:gdLst/>
              <a:ahLst/>
              <a:cxnLst/>
              <a:rect l="l" t="t" r="r" b="b"/>
              <a:pathLst>
                <a:path w="1452" h="1144" extrusionOk="0">
                  <a:moveTo>
                    <a:pt x="1210" y="1143"/>
                  </a:moveTo>
                  <a:lnTo>
                    <a:pt x="1451" y="400"/>
                  </a:lnTo>
                  <a:cubicBezTo>
                    <a:pt x="1050" y="270"/>
                    <a:pt x="650" y="135"/>
                    <a:pt x="251" y="1"/>
                  </a:cubicBezTo>
                  <a:lnTo>
                    <a:pt x="1" y="740"/>
                  </a:lnTo>
                  <a:cubicBezTo>
                    <a:pt x="403" y="878"/>
                    <a:pt x="805" y="1011"/>
                    <a:pt x="1210"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a:off x="5057350" y="3386325"/>
              <a:ext cx="36025" cy="27900"/>
            </a:xfrm>
            <a:custGeom>
              <a:avLst/>
              <a:gdLst/>
              <a:ahLst/>
              <a:cxnLst/>
              <a:rect l="l" t="t" r="r" b="b"/>
              <a:pathLst>
                <a:path w="1441" h="1116" extrusionOk="0">
                  <a:moveTo>
                    <a:pt x="1221" y="1116"/>
                  </a:moveTo>
                  <a:lnTo>
                    <a:pt x="1441" y="366"/>
                  </a:lnTo>
                  <a:cubicBezTo>
                    <a:pt x="1038" y="250"/>
                    <a:pt x="636" y="126"/>
                    <a:pt x="233" y="1"/>
                  </a:cubicBezTo>
                  <a:lnTo>
                    <a:pt x="1" y="746"/>
                  </a:lnTo>
                  <a:cubicBezTo>
                    <a:pt x="407" y="873"/>
                    <a:pt x="813" y="998"/>
                    <a:pt x="1221"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4786525" y="3298475"/>
              <a:ext cx="35925" cy="27325"/>
            </a:xfrm>
            <a:custGeom>
              <a:avLst/>
              <a:gdLst/>
              <a:ahLst/>
              <a:cxnLst/>
              <a:rect l="l" t="t" r="r" b="b"/>
              <a:pathLst>
                <a:path w="1437" h="1093" extrusionOk="0">
                  <a:moveTo>
                    <a:pt x="1219" y="1093"/>
                  </a:moveTo>
                  <a:lnTo>
                    <a:pt x="1437" y="343"/>
                  </a:lnTo>
                  <a:cubicBezTo>
                    <a:pt x="1026" y="223"/>
                    <a:pt x="614" y="110"/>
                    <a:pt x="200" y="1"/>
                  </a:cubicBezTo>
                  <a:lnTo>
                    <a:pt x="1" y="755"/>
                  </a:lnTo>
                  <a:cubicBezTo>
                    <a:pt x="407" y="862"/>
                    <a:pt x="814" y="974"/>
                    <a:pt x="1219" y="10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4841075" y="3314225"/>
              <a:ext cx="36225" cy="28250"/>
            </a:xfrm>
            <a:custGeom>
              <a:avLst/>
              <a:gdLst/>
              <a:ahLst/>
              <a:cxnLst/>
              <a:rect l="l" t="t" r="r" b="b"/>
              <a:pathLst>
                <a:path w="1449" h="1130" extrusionOk="0">
                  <a:moveTo>
                    <a:pt x="1208" y="1129"/>
                  </a:moveTo>
                  <a:lnTo>
                    <a:pt x="1449" y="386"/>
                  </a:lnTo>
                  <a:cubicBezTo>
                    <a:pt x="1043" y="255"/>
                    <a:pt x="636" y="127"/>
                    <a:pt x="229" y="1"/>
                  </a:cubicBezTo>
                  <a:lnTo>
                    <a:pt x="0" y="748"/>
                  </a:lnTo>
                  <a:cubicBezTo>
                    <a:pt x="402" y="873"/>
                    <a:pt x="806" y="999"/>
                    <a:pt x="1208" y="11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4894950" y="3331750"/>
              <a:ext cx="36400" cy="28700"/>
            </a:xfrm>
            <a:custGeom>
              <a:avLst/>
              <a:gdLst/>
              <a:ahLst/>
              <a:cxnLst/>
              <a:rect l="l" t="t" r="r" b="b"/>
              <a:pathLst>
                <a:path w="1456" h="1148" extrusionOk="0">
                  <a:moveTo>
                    <a:pt x="1203" y="1148"/>
                  </a:moveTo>
                  <a:lnTo>
                    <a:pt x="1455" y="408"/>
                  </a:lnTo>
                  <a:cubicBezTo>
                    <a:pt x="1053" y="271"/>
                    <a:pt x="651" y="136"/>
                    <a:pt x="247" y="0"/>
                  </a:cubicBezTo>
                  <a:lnTo>
                    <a:pt x="0" y="741"/>
                  </a:lnTo>
                  <a:cubicBezTo>
                    <a:pt x="402" y="875"/>
                    <a:pt x="803" y="1010"/>
                    <a:pt x="1203" y="11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4619400" y="3270250"/>
              <a:ext cx="33150" cy="21750"/>
            </a:xfrm>
            <a:custGeom>
              <a:avLst/>
              <a:gdLst/>
              <a:ahLst/>
              <a:cxnLst/>
              <a:rect l="l" t="t" r="r" b="b"/>
              <a:pathLst>
                <a:path w="1326" h="870" extrusionOk="0">
                  <a:moveTo>
                    <a:pt x="1252" y="869"/>
                  </a:moveTo>
                  <a:lnTo>
                    <a:pt x="1326" y="93"/>
                  </a:lnTo>
                  <a:cubicBezTo>
                    <a:pt x="1273" y="87"/>
                    <a:pt x="1220" y="81"/>
                    <a:pt x="1164" y="77"/>
                  </a:cubicBezTo>
                  <a:lnTo>
                    <a:pt x="1003" y="63"/>
                  </a:lnTo>
                  <a:lnTo>
                    <a:pt x="680" y="38"/>
                  </a:lnTo>
                  <a:cubicBezTo>
                    <a:pt x="627" y="34"/>
                    <a:pt x="573" y="31"/>
                    <a:pt x="519" y="29"/>
                  </a:cubicBezTo>
                  <a:lnTo>
                    <a:pt x="357" y="20"/>
                  </a:lnTo>
                  <a:cubicBezTo>
                    <a:pt x="250" y="14"/>
                    <a:pt x="142" y="6"/>
                    <a:pt x="34" y="1"/>
                  </a:cubicBezTo>
                  <a:lnTo>
                    <a:pt x="0" y="781"/>
                  </a:lnTo>
                  <a:cubicBezTo>
                    <a:pt x="104" y="786"/>
                    <a:pt x="210" y="792"/>
                    <a:pt x="314" y="797"/>
                  </a:cubicBezTo>
                  <a:lnTo>
                    <a:pt x="470" y="807"/>
                  </a:lnTo>
                  <a:cubicBezTo>
                    <a:pt x="522" y="810"/>
                    <a:pt x="574" y="812"/>
                    <a:pt x="626" y="817"/>
                  </a:cubicBezTo>
                  <a:lnTo>
                    <a:pt x="939" y="842"/>
                  </a:lnTo>
                  <a:lnTo>
                    <a:pt x="1096" y="85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8"/>
            <p:cNvSpPr/>
            <p:nvPr/>
          </p:nvSpPr>
          <p:spPr>
            <a:xfrm>
              <a:off x="4675475" y="3275450"/>
              <a:ext cx="34525" cy="24200"/>
            </a:xfrm>
            <a:custGeom>
              <a:avLst/>
              <a:gdLst/>
              <a:ahLst/>
              <a:cxnLst/>
              <a:rect l="l" t="t" r="r" b="b"/>
              <a:pathLst>
                <a:path w="1381" h="968" extrusionOk="0">
                  <a:moveTo>
                    <a:pt x="1246" y="967"/>
                  </a:moveTo>
                  <a:lnTo>
                    <a:pt x="1381" y="198"/>
                  </a:lnTo>
                  <a:lnTo>
                    <a:pt x="1221" y="169"/>
                  </a:lnTo>
                  <a:lnTo>
                    <a:pt x="1062" y="143"/>
                  </a:lnTo>
                  <a:lnTo>
                    <a:pt x="743" y="93"/>
                  </a:lnTo>
                  <a:cubicBezTo>
                    <a:pt x="637" y="74"/>
                    <a:pt x="530" y="62"/>
                    <a:pt x="424" y="46"/>
                  </a:cubicBezTo>
                  <a:lnTo>
                    <a:pt x="103" y="0"/>
                  </a:lnTo>
                  <a:lnTo>
                    <a:pt x="0" y="775"/>
                  </a:lnTo>
                  <a:lnTo>
                    <a:pt x="311" y="819"/>
                  </a:lnTo>
                  <a:cubicBezTo>
                    <a:pt x="415" y="834"/>
                    <a:pt x="520" y="848"/>
                    <a:pt x="623" y="864"/>
                  </a:cubicBezTo>
                  <a:lnTo>
                    <a:pt x="934" y="913"/>
                  </a:lnTo>
                  <a:lnTo>
                    <a:pt x="1088" y="9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4731000" y="3285100"/>
              <a:ext cx="35375" cy="26025"/>
            </a:xfrm>
            <a:custGeom>
              <a:avLst/>
              <a:gdLst/>
              <a:ahLst/>
              <a:cxnLst/>
              <a:rect l="l" t="t" r="r" b="b"/>
              <a:pathLst>
                <a:path w="1415" h="1041" extrusionOk="0">
                  <a:moveTo>
                    <a:pt x="1233" y="1041"/>
                  </a:moveTo>
                  <a:lnTo>
                    <a:pt x="1415" y="282"/>
                  </a:lnTo>
                  <a:lnTo>
                    <a:pt x="1259" y="244"/>
                  </a:lnTo>
                  <a:cubicBezTo>
                    <a:pt x="1207" y="232"/>
                    <a:pt x="1155" y="221"/>
                    <a:pt x="1103" y="208"/>
                  </a:cubicBezTo>
                  <a:lnTo>
                    <a:pt x="789" y="136"/>
                  </a:lnTo>
                  <a:cubicBezTo>
                    <a:pt x="685" y="112"/>
                    <a:pt x="579" y="91"/>
                    <a:pt x="474" y="67"/>
                  </a:cubicBezTo>
                  <a:lnTo>
                    <a:pt x="158" y="0"/>
                  </a:lnTo>
                  <a:lnTo>
                    <a:pt x="1" y="766"/>
                  </a:lnTo>
                  <a:lnTo>
                    <a:pt x="309" y="831"/>
                  </a:lnTo>
                  <a:cubicBezTo>
                    <a:pt x="412" y="853"/>
                    <a:pt x="515" y="874"/>
                    <a:pt x="618" y="899"/>
                  </a:cubicBezTo>
                  <a:lnTo>
                    <a:pt x="926" y="969"/>
                  </a:lnTo>
                  <a:cubicBezTo>
                    <a:pt x="977" y="981"/>
                    <a:pt x="1029" y="993"/>
                    <a:pt x="1079" y="10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8"/>
            <p:cNvSpPr/>
            <p:nvPr/>
          </p:nvSpPr>
          <p:spPr>
            <a:xfrm>
              <a:off x="4446675" y="3283850"/>
              <a:ext cx="36525" cy="28425"/>
            </a:xfrm>
            <a:custGeom>
              <a:avLst/>
              <a:gdLst/>
              <a:ahLst/>
              <a:cxnLst/>
              <a:rect l="l" t="t" r="r" b="b"/>
              <a:pathLst>
                <a:path w="1461" h="1137" extrusionOk="0">
                  <a:moveTo>
                    <a:pt x="1461" y="753"/>
                  </a:moveTo>
                  <a:lnTo>
                    <a:pt x="1257" y="0"/>
                  </a:lnTo>
                  <a:cubicBezTo>
                    <a:pt x="832" y="116"/>
                    <a:pt x="413" y="250"/>
                    <a:pt x="1" y="407"/>
                  </a:cubicBezTo>
                  <a:lnTo>
                    <a:pt x="278" y="1136"/>
                  </a:lnTo>
                  <a:cubicBezTo>
                    <a:pt x="664" y="991"/>
                    <a:pt x="1060" y="863"/>
                    <a:pt x="1461"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8"/>
            <p:cNvSpPr/>
            <p:nvPr/>
          </p:nvSpPr>
          <p:spPr>
            <a:xfrm>
              <a:off x="4503500" y="3273050"/>
              <a:ext cx="34650" cy="24025"/>
            </a:xfrm>
            <a:custGeom>
              <a:avLst/>
              <a:gdLst/>
              <a:ahLst/>
              <a:cxnLst/>
              <a:rect l="l" t="t" r="r" b="b"/>
              <a:pathLst>
                <a:path w="1386" h="961" extrusionOk="0">
                  <a:moveTo>
                    <a:pt x="1386" y="776"/>
                  </a:moveTo>
                  <a:lnTo>
                    <a:pt x="1297" y="0"/>
                  </a:lnTo>
                  <a:cubicBezTo>
                    <a:pt x="1243" y="5"/>
                    <a:pt x="1190" y="13"/>
                    <a:pt x="1136" y="19"/>
                  </a:cubicBezTo>
                  <a:lnTo>
                    <a:pt x="974" y="40"/>
                  </a:lnTo>
                  <a:cubicBezTo>
                    <a:pt x="867" y="54"/>
                    <a:pt x="759" y="68"/>
                    <a:pt x="651" y="83"/>
                  </a:cubicBezTo>
                  <a:cubicBezTo>
                    <a:pt x="433" y="116"/>
                    <a:pt x="217" y="152"/>
                    <a:pt x="1" y="194"/>
                  </a:cubicBezTo>
                  <a:lnTo>
                    <a:pt x="151" y="960"/>
                  </a:lnTo>
                  <a:cubicBezTo>
                    <a:pt x="355" y="920"/>
                    <a:pt x="560" y="886"/>
                    <a:pt x="765" y="855"/>
                  </a:cubicBezTo>
                  <a:cubicBezTo>
                    <a:pt x="868" y="841"/>
                    <a:pt x="972" y="827"/>
                    <a:pt x="1075" y="814"/>
                  </a:cubicBezTo>
                  <a:lnTo>
                    <a:pt x="1229" y="793"/>
                  </a:lnTo>
                  <a:cubicBezTo>
                    <a:pt x="1282" y="789"/>
                    <a:pt x="1334" y="781"/>
                    <a:pt x="1386" y="7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4561500" y="3269750"/>
              <a:ext cx="32575" cy="20550"/>
            </a:xfrm>
            <a:custGeom>
              <a:avLst/>
              <a:gdLst/>
              <a:ahLst/>
              <a:cxnLst/>
              <a:rect l="l" t="t" r="r" b="b"/>
              <a:pathLst>
                <a:path w="1303" h="822" extrusionOk="0">
                  <a:moveTo>
                    <a:pt x="1302" y="781"/>
                  </a:moveTo>
                  <a:lnTo>
                    <a:pt x="1300" y="0"/>
                  </a:lnTo>
                  <a:lnTo>
                    <a:pt x="1220" y="0"/>
                  </a:lnTo>
                  <a:lnTo>
                    <a:pt x="1138" y="2"/>
                  </a:lnTo>
                  <a:lnTo>
                    <a:pt x="975" y="4"/>
                  </a:lnTo>
                  <a:lnTo>
                    <a:pt x="649" y="11"/>
                  </a:lnTo>
                  <a:lnTo>
                    <a:pt x="324" y="25"/>
                  </a:lnTo>
                  <a:lnTo>
                    <a:pt x="162" y="32"/>
                  </a:lnTo>
                  <a:lnTo>
                    <a:pt x="81" y="37"/>
                  </a:lnTo>
                  <a:lnTo>
                    <a:pt x="1" y="42"/>
                  </a:lnTo>
                  <a:lnTo>
                    <a:pt x="49" y="822"/>
                  </a:lnTo>
                  <a:lnTo>
                    <a:pt x="127" y="816"/>
                  </a:lnTo>
                  <a:lnTo>
                    <a:pt x="205" y="812"/>
                  </a:lnTo>
                  <a:lnTo>
                    <a:pt x="362" y="805"/>
                  </a:lnTo>
                  <a:lnTo>
                    <a:pt x="674" y="791"/>
                  </a:lnTo>
                  <a:lnTo>
                    <a:pt x="988" y="785"/>
                  </a:lnTo>
                  <a:lnTo>
                    <a:pt x="1146" y="783"/>
                  </a:lnTo>
                  <a:lnTo>
                    <a:pt x="1224" y="78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a:off x="4314275" y="3380450"/>
              <a:ext cx="32350" cy="37650"/>
            </a:xfrm>
            <a:custGeom>
              <a:avLst/>
              <a:gdLst/>
              <a:ahLst/>
              <a:cxnLst/>
              <a:rect l="l" t="t" r="r" b="b"/>
              <a:pathLst>
                <a:path w="1294" h="1506" extrusionOk="0">
                  <a:moveTo>
                    <a:pt x="1293" y="433"/>
                  </a:moveTo>
                  <a:lnTo>
                    <a:pt x="644" y="0"/>
                  </a:lnTo>
                  <a:cubicBezTo>
                    <a:pt x="391" y="380"/>
                    <a:pt x="174" y="784"/>
                    <a:pt x="0" y="1210"/>
                  </a:cubicBezTo>
                  <a:lnTo>
                    <a:pt x="724" y="1506"/>
                  </a:lnTo>
                  <a:cubicBezTo>
                    <a:pt x="877" y="1131"/>
                    <a:pt x="1068" y="772"/>
                    <a:pt x="1293" y="4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8"/>
            <p:cNvSpPr/>
            <p:nvPr/>
          </p:nvSpPr>
          <p:spPr>
            <a:xfrm>
              <a:off x="4346925" y="3335975"/>
              <a:ext cx="36875" cy="36275"/>
            </a:xfrm>
            <a:custGeom>
              <a:avLst/>
              <a:gdLst/>
              <a:ahLst/>
              <a:cxnLst/>
              <a:rect l="l" t="t" r="r" b="b"/>
              <a:pathLst>
                <a:path w="1475" h="1451" extrusionOk="0">
                  <a:moveTo>
                    <a:pt x="1474" y="610"/>
                  </a:moveTo>
                  <a:lnTo>
                    <a:pt x="985" y="1"/>
                  </a:lnTo>
                  <a:cubicBezTo>
                    <a:pt x="635" y="282"/>
                    <a:pt x="305" y="591"/>
                    <a:pt x="1" y="927"/>
                  </a:cubicBezTo>
                  <a:lnTo>
                    <a:pt x="582" y="1450"/>
                  </a:lnTo>
                  <a:cubicBezTo>
                    <a:pt x="855" y="1146"/>
                    <a:pt x="1156" y="867"/>
                    <a:pt x="1474" y="6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
            <p:cNvSpPr/>
            <p:nvPr/>
          </p:nvSpPr>
          <p:spPr>
            <a:xfrm>
              <a:off x="4393000" y="3304500"/>
              <a:ext cx="37600" cy="32625"/>
            </a:xfrm>
            <a:custGeom>
              <a:avLst/>
              <a:gdLst/>
              <a:ahLst/>
              <a:cxnLst/>
              <a:rect l="l" t="t" r="r" b="b"/>
              <a:pathLst>
                <a:path w="1504" h="1305" extrusionOk="0">
                  <a:moveTo>
                    <a:pt x="1503" y="705"/>
                  </a:moveTo>
                  <a:lnTo>
                    <a:pt x="1165" y="0"/>
                  </a:lnTo>
                  <a:cubicBezTo>
                    <a:pt x="766" y="192"/>
                    <a:pt x="376" y="406"/>
                    <a:pt x="1" y="646"/>
                  </a:cubicBezTo>
                  <a:lnTo>
                    <a:pt x="422" y="1305"/>
                  </a:lnTo>
                  <a:cubicBezTo>
                    <a:pt x="769" y="1083"/>
                    <a:pt x="1131" y="884"/>
                    <a:pt x="1503" y="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 name="Google Shape;444;p8"/>
          <p:cNvGrpSpPr/>
          <p:nvPr/>
        </p:nvGrpSpPr>
        <p:grpSpPr>
          <a:xfrm rot="-3988931">
            <a:off x="-12471" y="-3571935"/>
            <a:ext cx="11178540" cy="6861517"/>
            <a:chOff x="385750" y="206447"/>
            <a:chExt cx="8336049" cy="4757278"/>
          </a:xfrm>
        </p:grpSpPr>
        <p:sp>
          <p:nvSpPr>
            <p:cNvPr id="445" name="Google Shape;445;p8"/>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8"/>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7" name="Google Shape;447;p8"/>
          <p:cNvSpPr txBox="1">
            <a:spLocks noGrp="1"/>
          </p:cNvSpPr>
          <p:nvPr>
            <p:ph type="title"/>
          </p:nvPr>
        </p:nvSpPr>
        <p:spPr>
          <a:xfrm>
            <a:off x="1143000" y="1307100"/>
            <a:ext cx="68580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5600"/>
            </a:lvl1pPr>
            <a:lvl2pPr lvl="1">
              <a:spcBef>
                <a:spcPts val="100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5860658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48"/>
        <p:cNvGrpSpPr/>
        <p:nvPr/>
      </p:nvGrpSpPr>
      <p:grpSpPr>
        <a:xfrm>
          <a:off x="0" y="0"/>
          <a:ext cx="0" cy="0"/>
          <a:chOff x="0" y="0"/>
          <a:chExt cx="0" cy="0"/>
        </a:xfrm>
      </p:grpSpPr>
      <p:grpSp>
        <p:nvGrpSpPr>
          <p:cNvPr id="449" name="Google Shape;449;p9"/>
          <p:cNvGrpSpPr/>
          <p:nvPr/>
        </p:nvGrpSpPr>
        <p:grpSpPr>
          <a:xfrm>
            <a:off x="7873445" y="-539030"/>
            <a:ext cx="2640395" cy="1078523"/>
            <a:chOff x="4407125" y="893175"/>
            <a:chExt cx="1997575" cy="815950"/>
          </a:xfrm>
        </p:grpSpPr>
        <p:sp>
          <p:nvSpPr>
            <p:cNvPr id="450" name="Google Shape;450;p9"/>
            <p:cNvSpPr/>
            <p:nvPr/>
          </p:nvSpPr>
          <p:spPr>
            <a:xfrm>
              <a:off x="4407425" y="1009550"/>
              <a:ext cx="22800" cy="34100"/>
            </a:xfrm>
            <a:custGeom>
              <a:avLst/>
              <a:gdLst/>
              <a:ahLst/>
              <a:cxnLst/>
              <a:rect l="l" t="t" r="r" b="b"/>
              <a:pathLst>
                <a:path w="912" h="1364" extrusionOk="0">
                  <a:moveTo>
                    <a:pt x="781" y="0"/>
                  </a:moveTo>
                  <a:lnTo>
                    <a:pt x="1" y="44"/>
                  </a:lnTo>
                  <a:lnTo>
                    <a:pt x="5" y="127"/>
                  </a:lnTo>
                  <a:lnTo>
                    <a:pt x="10" y="211"/>
                  </a:lnTo>
                  <a:lnTo>
                    <a:pt x="22" y="375"/>
                  </a:lnTo>
                  <a:cubicBezTo>
                    <a:pt x="32" y="486"/>
                    <a:pt x="41" y="596"/>
                    <a:pt x="53" y="706"/>
                  </a:cubicBezTo>
                  <a:cubicBezTo>
                    <a:pt x="76" y="926"/>
                    <a:pt x="106" y="1144"/>
                    <a:pt x="140" y="1363"/>
                  </a:cubicBezTo>
                  <a:lnTo>
                    <a:pt x="912" y="1242"/>
                  </a:lnTo>
                  <a:cubicBezTo>
                    <a:pt x="880" y="1036"/>
                    <a:pt x="851" y="830"/>
                    <a:pt x="830" y="623"/>
                  </a:cubicBezTo>
                  <a:cubicBezTo>
                    <a:pt x="818" y="520"/>
                    <a:pt x="810" y="416"/>
                    <a:pt x="799" y="312"/>
                  </a:cubicBezTo>
                  <a:lnTo>
                    <a:pt x="788" y="155"/>
                  </a:lnTo>
                  <a:lnTo>
                    <a:pt x="783" y="7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9"/>
            <p:cNvSpPr/>
            <p:nvPr/>
          </p:nvSpPr>
          <p:spPr>
            <a:xfrm>
              <a:off x="4407125" y="950950"/>
              <a:ext cx="22300" cy="33900"/>
            </a:xfrm>
            <a:custGeom>
              <a:avLst/>
              <a:gdLst/>
              <a:ahLst/>
              <a:cxnLst/>
              <a:rect l="l" t="t" r="r" b="b"/>
              <a:pathLst>
                <a:path w="892" h="1356" extrusionOk="0">
                  <a:moveTo>
                    <a:pt x="892" y="118"/>
                  </a:moveTo>
                  <a:lnTo>
                    <a:pt x="120" y="0"/>
                  </a:lnTo>
                  <a:cubicBezTo>
                    <a:pt x="52" y="442"/>
                    <a:pt x="14" y="886"/>
                    <a:pt x="0" y="1331"/>
                  </a:cubicBezTo>
                  <a:lnTo>
                    <a:pt x="781" y="1355"/>
                  </a:lnTo>
                  <a:cubicBezTo>
                    <a:pt x="793" y="942"/>
                    <a:pt x="829" y="527"/>
                    <a:pt x="892" y="11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9"/>
            <p:cNvSpPr/>
            <p:nvPr/>
          </p:nvSpPr>
          <p:spPr>
            <a:xfrm>
              <a:off x="4415350" y="893175"/>
              <a:ext cx="28550" cy="36825"/>
            </a:xfrm>
            <a:custGeom>
              <a:avLst/>
              <a:gdLst/>
              <a:ahLst/>
              <a:cxnLst/>
              <a:rect l="l" t="t" r="r" b="b"/>
              <a:pathLst>
                <a:path w="1142" h="1473" extrusionOk="0">
                  <a:moveTo>
                    <a:pt x="1141" y="295"/>
                  </a:moveTo>
                  <a:lnTo>
                    <a:pt x="418" y="1"/>
                  </a:lnTo>
                  <a:lnTo>
                    <a:pt x="355" y="157"/>
                  </a:lnTo>
                  <a:lnTo>
                    <a:pt x="297" y="315"/>
                  </a:lnTo>
                  <a:cubicBezTo>
                    <a:pt x="288" y="341"/>
                    <a:pt x="277" y="367"/>
                    <a:pt x="268" y="395"/>
                  </a:cubicBezTo>
                  <a:lnTo>
                    <a:pt x="241" y="474"/>
                  </a:lnTo>
                  <a:cubicBezTo>
                    <a:pt x="222" y="527"/>
                    <a:pt x="204" y="579"/>
                    <a:pt x="188" y="632"/>
                  </a:cubicBezTo>
                  <a:cubicBezTo>
                    <a:pt x="153" y="739"/>
                    <a:pt x="118" y="845"/>
                    <a:pt x="89" y="954"/>
                  </a:cubicBezTo>
                  <a:cubicBezTo>
                    <a:pt x="55" y="1061"/>
                    <a:pt x="28" y="1170"/>
                    <a:pt x="0" y="1278"/>
                  </a:cubicBezTo>
                  <a:lnTo>
                    <a:pt x="756" y="1472"/>
                  </a:lnTo>
                  <a:cubicBezTo>
                    <a:pt x="783" y="1372"/>
                    <a:pt x="808" y="1271"/>
                    <a:pt x="838" y="1172"/>
                  </a:cubicBezTo>
                  <a:cubicBezTo>
                    <a:pt x="866" y="1073"/>
                    <a:pt x="898" y="975"/>
                    <a:pt x="929" y="876"/>
                  </a:cubicBezTo>
                  <a:cubicBezTo>
                    <a:pt x="945" y="827"/>
                    <a:pt x="963" y="778"/>
                    <a:pt x="979" y="729"/>
                  </a:cubicBezTo>
                  <a:lnTo>
                    <a:pt x="1003" y="656"/>
                  </a:lnTo>
                  <a:cubicBezTo>
                    <a:pt x="1012" y="631"/>
                    <a:pt x="1022" y="608"/>
                    <a:pt x="1031" y="583"/>
                  </a:cubicBezTo>
                  <a:lnTo>
                    <a:pt x="1084" y="43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9"/>
            <p:cNvSpPr/>
            <p:nvPr/>
          </p:nvSpPr>
          <p:spPr>
            <a:xfrm>
              <a:off x="4458700" y="1169700"/>
              <a:ext cx="33225" cy="37575"/>
            </a:xfrm>
            <a:custGeom>
              <a:avLst/>
              <a:gdLst/>
              <a:ahLst/>
              <a:cxnLst/>
              <a:rect l="l" t="t" r="r" b="b"/>
              <a:pathLst>
                <a:path w="1329" h="1503" extrusionOk="0">
                  <a:moveTo>
                    <a:pt x="686" y="1"/>
                  </a:moveTo>
                  <a:lnTo>
                    <a:pt x="1" y="377"/>
                  </a:lnTo>
                  <a:cubicBezTo>
                    <a:pt x="105" y="568"/>
                    <a:pt x="215" y="758"/>
                    <a:pt x="327" y="945"/>
                  </a:cubicBezTo>
                  <a:cubicBezTo>
                    <a:pt x="438" y="1133"/>
                    <a:pt x="553" y="1319"/>
                    <a:pt x="671" y="1502"/>
                  </a:cubicBezTo>
                  <a:lnTo>
                    <a:pt x="1328" y="1080"/>
                  </a:lnTo>
                  <a:cubicBezTo>
                    <a:pt x="1215" y="906"/>
                    <a:pt x="1105" y="725"/>
                    <a:pt x="998" y="546"/>
                  </a:cubicBezTo>
                  <a:cubicBezTo>
                    <a:pt x="892" y="366"/>
                    <a:pt x="786" y="185"/>
                    <a:pt x="6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9"/>
            <p:cNvSpPr/>
            <p:nvPr/>
          </p:nvSpPr>
          <p:spPr>
            <a:xfrm>
              <a:off x="4433700" y="1118800"/>
              <a:ext cx="30750" cy="37275"/>
            </a:xfrm>
            <a:custGeom>
              <a:avLst/>
              <a:gdLst/>
              <a:ahLst/>
              <a:cxnLst/>
              <a:rect l="l" t="t" r="r" b="b"/>
              <a:pathLst>
                <a:path w="1230" h="1491" extrusionOk="0">
                  <a:moveTo>
                    <a:pt x="726" y="0"/>
                  </a:moveTo>
                  <a:lnTo>
                    <a:pt x="0" y="286"/>
                  </a:lnTo>
                  <a:cubicBezTo>
                    <a:pt x="161" y="695"/>
                    <a:pt x="338" y="1095"/>
                    <a:pt x="526" y="1490"/>
                  </a:cubicBezTo>
                  <a:lnTo>
                    <a:pt x="1230" y="1152"/>
                  </a:lnTo>
                  <a:cubicBezTo>
                    <a:pt x="1048" y="773"/>
                    <a:pt x="879" y="388"/>
                    <a:pt x="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9"/>
            <p:cNvSpPr/>
            <p:nvPr/>
          </p:nvSpPr>
          <p:spPr>
            <a:xfrm>
              <a:off x="4416100" y="1065325"/>
              <a:ext cx="27475" cy="36225"/>
            </a:xfrm>
            <a:custGeom>
              <a:avLst/>
              <a:gdLst/>
              <a:ahLst/>
              <a:cxnLst/>
              <a:rect l="l" t="t" r="r" b="b"/>
              <a:pathLst>
                <a:path w="1099" h="1449" extrusionOk="0">
                  <a:moveTo>
                    <a:pt x="761" y="0"/>
                  </a:moveTo>
                  <a:lnTo>
                    <a:pt x="0" y="179"/>
                  </a:lnTo>
                  <a:cubicBezTo>
                    <a:pt x="12" y="232"/>
                    <a:pt x="24" y="285"/>
                    <a:pt x="39" y="339"/>
                  </a:cubicBezTo>
                  <a:cubicBezTo>
                    <a:pt x="53" y="392"/>
                    <a:pt x="65" y="445"/>
                    <a:pt x="80" y="499"/>
                  </a:cubicBezTo>
                  <a:cubicBezTo>
                    <a:pt x="108" y="605"/>
                    <a:pt x="136" y="713"/>
                    <a:pt x="165" y="818"/>
                  </a:cubicBezTo>
                  <a:cubicBezTo>
                    <a:pt x="194" y="923"/>
                    <a:pt x="226" y="1028"/>
                    <a:pt x="258" y="1134"/>
                  </a:cubicBezTo>
                  <a:cubicBezTo>
                    <a:pt x="273" y="1186"/>
                    <a:pt x="290" y="1240"/>
                    <a:pt x="306" y="1292"/>
                  </a:cubicBezTo>
                  <a:cubicBezTo>
                    <a:pt x="323" y="1344"/>
                    <a:pt x="339" y="1397"/>
                    <a:pt x="356" y="1449"/>
                  </a:cubicBezTo>
                  <a:lnTo>
                    <a:pt x="1099" y="1208"/>
                  </a:lnTo>
                  <a:cubicBezTo>
                    <a:pt x="1081" y="1158"/>
                    <a:pt x="1066" y="1109"/>
                    <a:pt x="1052" y="1058"/>
                  </a:cubicBezTo>
                  <a:cubicBezTo>
                    <a:pt x="1036" y="1009"/>
                    <a:pt x="1021" y="958"/>
                    <a:pt x="1005" y="908"/>
                  </a:cubicBezTo>
                  <a:cubicBezTo>
                    <a:pt x="975" y="808"/>
                    <a:pt x="945" y="709"/>
                    <a:pt x="918" y="609"/>
                  </a:cubicBezTo>
                  <a:cubicBezTo>
                    <a:pt x="889" y="508"/>
                    <a:pt x="863" y="407"/>
                    <a:pt x="836" y="307"/>
                  </a:cubicBezTo>
                  <a:cubicBezTo>
                    <a:pt x="823" y="256"/>
                    <a:pt x="811" y="205"/>
                    <a:pt x="798" y="154"/>
                  </a:cubicBezTo>
                  <a:cubicBezTo>
                    <a:pt x="783" y="101"/>
                    <a:pt x="771" y="53"/>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9"/>
            <p:cNvSpPr/>
            <p:nvPr/>
          </p:nvSpPr>
          <p:spPr>
            <a:xfrm>
              <a:off x="4568000" y="1301800"/>
              <a:ext cx="37025" cy="35800"/>
            </a:xfrm>
            <a:custGeom>
              <a:avLst/>
              <a:gdLst/>
              <a:ahLst/>
              <a:cxnLst/>
              <a:rect l="l" t="t" r="r" b="b"/>
              <a:pathLst>
                <a:path w="1481" h="1432" extrusionOk="0">
                  <a:moveTo>
                    <a:pt x="529" y="1"/>
                  </a:moveTo>
                  <a:lnTo>
                    <a:pt x="1" y="575"/>
                  </a:lnTo>
                  <a:lnTo>
                    <a:pt x="243" y="794"/>
                  </a:lnTo>
                  <a:lnTo>
                    <a:pt x="487" y="1010"/>
                  </a:lnTo>
                  <a:lnTo>
                    <a:pt x="610" y="1117"/>
                  </a:lnTo>
                  <a:lnTo>
                    <a:pt x="735" y="1223"/>
                  </a:lnTo>
                  <a:lnTo>
                    <a:pt x="985" y="1431"/>
                  </a:lnTo>
                  <a:lnTo>
                    <a:pt x="1481" y="829"/>
                  </a:lnTo>
                  <a:lnTo>
                    <a:pt x="1240" y="626"/>
                  </a:lnTo>
                  <a:lnTo>
                    <a:pt x="1118" y="524"/>
                  </a:lnTo>
                  <a:lnTo>
                    <a:pt x="1001" y="421"/>
                  </a:lnTo>
                  <a:lnTo>
                    <a:pt x="762" y="21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9"/>
            <p:cNvSpPr/>
            <p:nvPr/>
          </p:nvSpPr>
          <p:spPr>
            <a:xfrm>
              <a:off x="4527000" y="1261525"/>
              <a:ext cx="36225" cy="36725"/>
            </a:xfrm>
            <a:custGeom>
              <a:avLst/>
              <a:gdLst/>
              <a:ahLst/>
              <a:cxnLst/>
              <a:rect l="l" t="t" r="r" b="b"/>
              <a:pathLst>
                <a:path w="1449" h="1469" extrusionOk="0">
                  <a:moveTo>
                    <a:pt x="583" y="0"/>
                  </a:moveTo>
                  <a:lnTo>
                    <a:pt x="0" y="520"/>
                  </a:lnTo>
                  <a:cubicBezTo>
                    <a:pt x="71" y="602"/>
                    <a:pt x="146" y="681"/>
                    <a:pt x="219" y="762"/>
                  </a:cubicBezTo>
                  <a:cubicBezTo>
                    <a:pt x="293" y="841"/>
                    <a:pt x="365" y="922"/>
                    <a:pt x="439" y="1002"/>
                  </a:cubicBezTo>
                  <a:lnTo>
                    <a:pt x="666" y="1237"/>
                  </a:lnTo>
                  <a:lnTo>
                    <a:pt x="779" y="1354"/>
                  </a:lnTo>
                  <a:lnTo>
                    <a:pt x="895" y="1468"/>
                  </a:lnTo>
                  <a:lnTo>
                    <a:pt x="1448" y="916"/>
                  </a:lnTo>
                  <a:lnTo>
                    <a:pt x="1336" y="805"/>
                  </a:lnTo>
                  <a:lnTo>
                    <a:pt x="1227" y="691"/>
                  </a:lnTo>
                  <a:lnTo>
                    <a:pt x="1008" y="463"/>
                  </a:lnTo>
                  <a:cubicBezTo>
                    <a:pt x="937" y="387"/>
                    <a:pt x="865" y="309"/>
                    <a:pt x="794" y="232"/>
                  </a:cubicBezTo>
                  <a:cubicBezTo>
                    <a:pt x="724" y="156"/>
                    <a:pt x="652" y="80"/>
                    <a:pt x="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9"/>
            <p:cNvSpPr/>
            <p:nvPr/>
          </p:nvSpPr>
          <p:spPr>
            <a:xfrm>
              <a:off x="4490375" y="1217700"/>
              <a:ext cx="35075" cy="37300"/>
            </a:xfrm>
            <a:custGeom>
              <a:avLst/>
              <a:gdLst/>
              <a:ahLst/>
              <a:cxnLst/>
              <a:rect l="l" t="t" r="r" b="b"/>
              <a:pathLst>
                <a:path w="1403" h="1492" extrusionOk="0">
                  <a:moveTo>
                    <a:pt x="634" y="1"/>
                  </a:moveTo>
                  <a:lnTo>
                    <a:pt x="0" y="457"/>
                  </a:lnTo>
                  <a:cubicBezTo>
                    <a:pt x="128" y="634"/>
                    <a:pt x="259" y="810"/>
                    <a:pt x="393" y="980"/>
                  </a:cubicBezTo>
                  <a:lnTo>
                    <a:pt x="493" y="1110"/>
                  </a:lnTo>
                  <a:cubicBezTo>
                    <a:pt x="526" y="1152"/>
                    <a:pt x="559" y="1195"/>
                    <a:pt x="592" y="1238"/>
                  </a:cubicBezTo>
                  <a:lnTo>
                    <a:pt x="797" y="1492"/>
                  </a:lnTo>
                  <a:lnTo>
                    <a:pt x="1403" y="998"/>
                  </a:lnTo>
                  <a:lnTo>
                    <a:pt x="1205" y="752"/>
                  </a:lnTo>
                  <a:cubicBezTo>
                    <a:pt x="1170" y="712"/>
                    <a:pt x="1139" y="670"/>
                    <a:pt x="1107" y="629"/>
                  </a:cubicBezTo>
                  <a:lnTo>
                    <a:pt x="1010" y="504"/>
                  </a:lnTo>
                  <a:cubicBezTo>
                    <a:pt x="882" y="337"/>
                    <a:pt x="755" y="170"/>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9"/>
            <p:cNvSpPr/>
            <p:nvPr/>
          </p:nvSpPr>
          <p:spPr>
            <a:xfrm>
              <a:off x="4713375" y="1396175"/>
              <a:ext cx="37175" cy="30700"/>
            </a:xfrm>
            <a:custGeom>
              <a:avLst/>
              <a:gdLst/>
              <a:ahLst/>
              <a:cxnLst/>
              <a:rect l="l" t="t" r="r" b="b"/>
              <a:pathLst>
                <a:path w="1487" h="1228" extrusionOk="0">
                  <a:moveTo>
                    <a:pt x="330" y="0"/>
                  </a:moveTo>
                  <a:lnTo>
                    <a:pt x="0" y="708"/>
                  </a:lnTo>
                  <a:lnTo>
                    <a:pt x="297" y="845"/>
                  </a:lnTo>
                  <a:cubicBezTo>
                    <a:pt x="321" y="856"/>
                    <a:pt x="346" y="869"/>
                    <a:pt x="371" y="879"/>
                  </a:cubicBezTo>
                  <a:lnTo>
                    <a:pt x="446" y="911"/>
                  </a:lnTo>
                  <a:lnTo>
                    <a:pt x="596" y="976"/>
                  </a:lnTo>
                  <a:lnTo>
                    <a:pt x="746" y="1041"/>
                  </a:lnTo>
                  <a:lnTo>
                    <a:pt x="821" y="1074"/>
                  </a:lnTo>
                  <a:lnTo>
                    <a:pt x="897" y="1105"/>
                  </a:lnTo>
                  <a:lnTo>
                    <a:pt x="1200" y="1228"/>
                  </a:lnTo>
                  <a:lnTo>
                    <a:pt x="1487" y="501"/>
                  </a:lnTo>
                  <a:lnTo>
                    <a:pt x="1195" y="382"/>
                  </a:lnTo>
                  <a:lnTo>
                    <a:pt x="1122" y="353"/>
                  </a:lnTo>
                  <a:lnTo>
                    <a:pt x="1050" y="322"/>
                  </a:lnTo>
                  <a:lnTo>
                    <a:pt x="905" y="258"/>
                  </a:lnTo>
                  <a:lnTo>
                    <a:pt x="761" y="196"/>
                  </a:lnTo>
                  <a:lnTo>
                    <a:pt x="688" y="165"/>
                  </a:lnTo>
                  <a:cubicBezTo>
                    <a:pt x="663" y="154"/>
                    <a:pt x="639" y="143"/>
                    <a:pt x="616" y="1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9"/>
            <p:cNvSpPr/>
            <p:nvPr/>
          </p:nvSpPr>
          <p:spPr>
            <a:xfrm>
              <a:off x="4661725" y="1369625"/>
              <a:ext cx="37525" cy="32800"/>
            </a:xfrm>
            <a:custGeom>
              <a:avLst/>
              <a:gdLst/>
              <a:ahLst/>
              <a:cxnLst/>
              <a:rect l="l" t="t" r="r" b="b"/>
              <a:pathLst>
                <a:path w="1501" h="1312" extrusionOk="0">
                  <a:moveTo>
                    <a:pt x="402" y="0"/>
                  </a:moveTo>
                  <a:lnTo>
                    <a:pt x="0" y="669"/>
                  </a:lnTo>
                  <a:lnTo>
                    <a:pt x="140" y="754"/>
                  </a:lnTo>
                  <a:cubicBezTo>
                    <a:pt x="163" y="768"/>
                    <a:pt x="187" y="781"/>
                    <a:pt x="210" y="796"/>
                  </a:cubicBezTo>
                  <a:lnTo>
                    <a:pt x="280" y="835"/>
                  </a:lnTo>
                  <a:lnTo>
                    <a:pt x="564" y="999"/>
                  </a:lnTo>
                  <a:cubicBezTo>
                    <a:pt x="610" y="1026"/>
                    <a:pt x="658" y="1052"/>
                    <a:pt x="707" y="1078"/>
                  </a:cubicBezTo>
                  <a:lnTo>
                    <a:pt x="850" y="1156"/>
                  </a:lnTo>
                  <a:lnTo>
                    <a:pt x="994" y="1234"/>
                  </a:lnTo>
                  <a:cubicBezTo>
                    <a:pt x="1017" y="1247"/>
                    <a:pt x="1041" y="1260"/>
                    <a:pt x="1064" y="1273"/>
                  </a:cubicBezTo>
                  <a:lnTo>
                    <a:pt x="1137" y="1311"/>
                  </a:lnTo>
                  <a:lnTo>
                    <a:pt x="1501" y="620"/>
                  </a:lnTo>
                  <a:lnTo>
                    <a:pt x="1431" y="583"/>
                  </a:lnTo>
                  <a:cubicBezTo>
                    <a:pt x="1407" y="571"/>
                    <a:pt x="1385" y="558"/>
                    <a:pt x="1361" y="545"/>
                  </a:cubicBezTo>
                  <a:lnTo>
                    <a:pt x="1224" y="470"/>
                  </a:lnTo>
                  <a:lnTo>
                    <a:pt x="1085" y="394"/>
                  </a:lnTo>
                  <a:cubicBezTo>
                    <a:pt x="1040" y="370"/>
                    <a:pt x="994" y="345"/>
                    <a:pt x="948" y="318"/>
                  </a:cubicBezTo>
                  <a:lnTo>
                    <a:pt x="674" y="159"/>
                  </a:lnTo>
                  <a:lnTo>
                    <a:pt x="606" y="121"/>
                  </a:lnTo>
                  <a:cubicBezTo>
                    <a:pt x="583" y="107"/>
                    <a:pt x="560" y="95"/>
                    <a:pt x="539" y="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9"/>
            <p:cNvSpPr/>
            <p:nvPr/>
          </p:nvSpPr>
          <p:spPr>
            <a:xfrm>
              <a:off x="4613300" y="1338175"/>
              <a:ext cx="37475" cy="34450"/>
            </a:xfrm>
            <a:custGeom>
              <a:avLst/>
              <a:gdLst/>
              <a:ahLst/>
              <a:cxnLst/>
              <a:rect l="l" t="t" r="r" b="b"/>
              <a:pathLst>
                <a:path w="1499" h="1378" extrusionOk="0">
                  <a:moveTo>
                    <a:pt x="469" y="0"/>
                  </a:moveTo>
                  <a:lnTo>
                    <a:pt x="1" y="625"/>
                  </a:lnTo>
                  <a:lnTo>
                    <a:pt x="263" y="818"/>
                  </a:lnTo>
                  <a:lnTo>
                    <a:pt x="395" y="915"/>
                  </a:lnTo>
                  <a:lnTo>
                    <a:pt x="529" y="1008"/>
                  </a:lnTo>
                  <a:lnTo>
                    <a:pt x="796" y="1196"/>
                  </a:lnTo>
                  <a:cubicBezTo>
                    <a:pt x="886" y="1257"/>
                    <a:pt x="976" y="1316"/>
                    <a:pt x="1067" y="1378"/>
                  </a:cubicBezTo>
                  <a:lnTo>
                    <a:pt x="1499" y="727"/>
                  </a:lnTo>
                  <a:cubicBezTo>
                    <a:pt x="1411" y="669"/>
                    <a:pt x="1323" y="612"/>
                    <a:pt x="1237" y="551"/>
                  </a:cubicBezTo>
                  <a:lnTo>
                    <a:pt x="978" y="370"/>
                  </a:lnTo>
                  <a:lnTo>
                    <a:pt x="849" y="279"/>
                  </a:lnTo>
                  <a:lnTo>
                    <a:pt x="721" y="18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9"/>
            <p:cNvSpPr/>
            <p:nvPr/>
          </p:nvSpPr>
          <p:spPr>
            <a:xfrm>
              <a:off x="4882450" y="1441075"/>
              <a:ext cx="33275" cy="21425"/>
            </a:xfrm>
            <a:custGeom>
              <a:avLst/>
              <a:gdLst/>
              <a:ahLst/>
              <a:cxnLst/>
              <a:rect l="l" t="t" r="r" b="b"/>
              <a:pathLst>
                <a:path w="1331" h="857" extrusionOk="0">
                  <a:moveTo>
                    <a:pt x="75" y="0"/>
                  </a:moveTo>
                  <a:lnTo>
                    <a:pt x="1" y="777"/>
                  </a:lnTo>
                  <a:lnTo>
                    <a:pt x="328" y="804"/>
                  </a:lnTo>
                  <a:cubicBezTo>
                    <a:pt x="382" y="808"/>
                    <a:pt x="437" y="813"/>
                    <a:pt x="490" y="818"/>
                  </a:cubicBezTo>
                  <a:lnTo>
                    <a:pt x="654" y="826"/>
                  </a:lnTo>
                  <a:lnTo>
                    <a:pt x="980" y="846"/>
                  </a:lnTo>
                  <a:lnTo>
                    <a:pt x="1307" y="856"/>
                  </a:lnTo>
                  <a:lnTo>
                    <a:pt x="1330" y="75"/>
                  </a:lnTo>
                  <a:lnTo>
                    <a:pt x="1016" y="65"/>
                  </a:lnTo>
                  <a:lnTo>
                    <a:pt x="702" y="47"/>
                  </a:lnTo>
                  <a:lnTo>
                    <a:pt x="544" y="38"/>
                  </a:lnTo>
                  <a:cubicBezTo>
                    <a:pt x="492" y="34"/>
                    <a:pt x="440" y="28"/>
                    <a:pt x="388" y="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9"/>
            <p:cNvSpPr/>
            <p:nvPr/>
          </p:nvSpPr>
          <p:spPr>
            <a:xfrm>
              <a:off x="4824425" y="1432375"/>
              <a:ext cx="35125" cy="25025"/>
            </a:xfrm>
            <a:custGeom>
              <a:avLst/>
              <a:gdLst/>
              <a:ahLst/>
              <a:cxnLst/>
              <a:rect l="l" t="t" r="r" b="b"/>
              <a:pathLst>
                <a:path w="1405" h="1001" extrusionOk="0">
                  <a:moveTo>
                    <a:pt x="166" y="1"/>
                  </a:moveTo>
                  <a:lnTo>
                    <a:pt x="1" y="764"/>
                  </a:lnTo>
                  <a:cubicBezTo>
                    <a:pt x="427" y="858"/>
                    <a:pt x="859" y="932"/>
                    <a:pt x="1290" y="1000"/>
                  </a:cubicBezTo>
                  <a:lnTo>
                    <a:pt x="1404" y="228"/>
                  </a:lnTo>
                  <a:cubicBezTo>
                    <a:pt x="990" y="163"/>
                    <a:pt x="577" y="93"/>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9"/>
            <p:cNvSpPr/>
            <p:nvPr/>
          </p:nvSpPr>
          <p:spPr>
            <a:xfrm>
              <a:off x="4768075" y="1417375"/>
              <a:ext cx="36450" cy="28050"/>
            </a:xfrm>
            <a:custGeom>
              <a:avLst/>
              <a:gdLst/>
              <a:ahLst/>
              <a:cxnLst/>
              <a:rect l="l" t="t" r="r" b="b"/>
              <a:pathLst>
                <a:path w="1458" h="1122" extrusionOk="0">
                  <a:moveTo>
                    <a:pt x="252" y="1"/>
                  </a:moveTo>
                  <a:lnTo>
                    <a:pt x="1" y="740"/>
                  </a:lnTo>
                  <a:cubicBezTo>
                    <a:pt x="52" y="758"/>
                    <a:pt x="104" y="775"/>
                    <a:pt x="156" y="792"/>
                  </a:cubicBezTo>
                  <a:lnTo>
                    <a:pt x="312" y="843"/>
                  </a:lnTo>
                  <a:lnTo>
                    <a:pt x="468" y="893"/>
                  </a:lnTo>
                  <a:lnTo>
                    <a:pt x="546" y="918"/>
                  </a:lnTo>
                  <a:lnTo>
                    <a:pt x="624" y="942"/>
                  </a:lnTo>
                  <a:cubicBezTo>
                    <a:pt x="834" y="1002"/>
                    <a:pt x="1042" y="1067"/>
                    <a:pt x="1253" y="1121"/>
                  </a:cubicBezTo>
                  <a:lnTo>
                    <a:pt x="1457" y="367"/>
                  </a:lnTo>
                  <a:cubicBezTo>
                    <a:pt x="1254" y="315"/>
                    <a:pt x="1053" y="253"/>
                    <a:pt x="852" y="194"/>
                  </a:cubicBezTo>
                  <a:lnTo>
                    <a:pt x="776" y="173"/>
                  </a:lnTo>
                  <a:lnTo>
                    <a:pt x="701" y="148"/>
                  </a:lnTo>
                  <a:lnTo>
                    <a:pt x="551" y="100"/>
                  </a:lnTo>
                  <a:lnTo>
                    <a:pt x="402" y="52"/>
                  </a:lnTo>
                  <a:cubicBezTo>
                    <a:pt x="353" y="34"/>
                    <a:pt x="302" y="18"/>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9"/>
            <p:cNvSpPr/>
            <p:nvPr/>
          </p:nvSpPr>
          <p:spPr>
            <a:xfrm>
              <a:off x="5052400" y="1418500"/>
              <a:ext cx="36350" cy="27925"/>
            </a:xfrm>
            <a:custGeom>
              <a:avLst/>
              <a:gdLst/>
              <a:ahLst/>
              <a:cxnLst/>
              <a:rect l="l" t="t" r="r" b="b"/>
              <a:pathLst>
                <a:path w="1454" h="1117" extrusionOk="0">
                  <a:moveTo>
                    <a:pt x="1" y="362"/>
                  </a:moveTo>
                  <a:lnTo>
                    <a:pt x="199" y="1117"/>
                  </a:lnTo>
                  <a:cubicBezTo>
                    <a:pt x="252" y="1103"/>
                    <a:pt x="304" y="1088"/>
                    <a:pt x="356" y="1074"/>
                  </a:cubicBezTo>
                  <a:lnTo>
                    <a:pt x="513" y="1029"/>
                  </a:lnTo>
                  <a:lnTo>
                    <a:pt x="670" y="985"/>
                  </a:lnTo>
                  <a:cubicBezTo>
                    <a:pt x="696" y="977"/>
                    <a:pt x="722" y="971"/>
                    <a:pt x="750" y="963"/>
                  </a:cubicBezTo>
                  <a:lnTo>
                    <a:pt x="829" y="940"/>
                  </a:lnTo>
                  <a:lnTo>
                    <a:pt x="1142" y="843"/>
                  </a:lnTo>
                  <a:lnTo>
                    <a:pt x="1220" y="820"/>
                  </a:lnTo>
                  <a:lnTo>
                    <a:pt x="1298" y="794"/>
                  </a:lnTo>
                  <a:lnTo>
                    <a:pt x="1453" y="742"/>
                  </a:lnTo>
                  <a:lnTo>
                    <a:pt x="1204" y="1"/>
                  </a:lnTo>
                  <a:lnTo>
                    <a:pt x="1054" y="51"/>
                  </a:lnTo>
                  <a:lnTo>
                    <a:pt x="981" y="76"/>
                  </a:lnTo>
                  <a:lnTo>
                    <a:pt x="905" y="98"/>
                  </a:lnTo>
                  <a:lnTo>
                    <a:pt x="605" y="191"/>
                  </a:lnTo>
                  <a:lnTo>
                    <a:pt x="529" y="215"/>
                  </a:lnTo>
                  <a:cubicBezTo>
                    <a:pt x="504" y="222"/>
                    <a:pt x="478" y="229"/>
                    <a:pt x="454" y="237"/>
                  </a:cubicBezTo>
                  <a:lnTo>
                    <a:pt x="303" y="279"/>
                  </a:lnTo>
                  <a:lnTo>
                    <a:pt x="152" y="320"/>
                  </a:lnTo>
                  <a:cubicBezTo>
                    <a:pt x="102" y="335"/>
                    <a:pt x="51" y="350"/>
                    <a:pt x="1" y="3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9"/>
            <p:cNvSpPr/>
            <p:nvPr/>
          </p:nvSpPr>
          <p:spPr>
            <a:xfrm>
              <a:off x="4997100" y="1433175"/>
              <a:ext cx="34950" cy="24725"/>
            </a:xfrm>
            <a:custGeom>
              <a:avLst/>
              <a:gdLst/>
              <a:ahLst/>
              <a:cxnLst/>
              <a:rect l="l" t="t" r="r" b="b"/>
              <a:pathLst>
                <a:path w="1398" h="989" extrusionOk="0">
                  <a:moveTo>
                    <a:pt x="0" y="216"/>
                  </a:moveTo>
                  <a:lnTo>
                    <a:pt x="107" y="989"/>
                  </a:lnTo>
                  <a:lnTo>
                    <a:pt x="432" y="942"/>
                  </a:lnTo>
                  <a:cubicBezTo>
                    <a:pt x="540" y="925"/>
                    <a:pt x="647" y="906"/>
                    <a:pt x="754" y="888"/>
                  </a:cubicBezTo>
                  <a:cubicBezTo>
                    <a:pt x="971" y="854"/>
                    <a:pt x="1184" y="808"/>
                    <a:pt x="1397" y="766"/>
                  </a:cubicBezTo>
                  <a:lnTo>
                    <a:pt x="1240" y="1"/>
                  </a:lnTo>
                  <a:cubicBezTo>
                    <a:pt x="1034" y="41"/>
                    <a:pt x="829" y="84"/>
                    <a:pt x="622" y="117"/>
                  </a:cubicBezTo>
                  <a:cubicBezTo>
                    <a:pt x="519" y="134"/>
                    <a:pt x="415" y="154"/>
                    <a:pt x="312" y="1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9"/>
            <p:cNvSpPr/>
            <p:nvPr/>
          </p:nvSpPr>
          <p:spPr>
            <a:xfrm>
              <a:off x="4941050" y="1441325"/>
              <a:ext cx="33150" cy="21300"/>
            </a:xfrm>
            <a:custGeom>
              <a:avLst/>
              <a:gdLst/>
              <a:ahLst/>
              <a:cxnLst/>
              <a:rect l="l" t="t" r="r" b="b"/>
              <a:pathLst>
                <a:path w="1326" h="852" extrusionOk="0">
                  <a:moveTo>
                    <a:pt x="0" y="70"/>
                  </a:moveTo>
                  <a:lnTo>
                    <a:pt x="19" y="851"/>
                  </a:lnTo>
                  <a:cubicBezTo>
                    <a:pt x="73" y="850"/>
                    <a:pt x="129" y="850"/>
                    <a:pt x="183" y="848"/>
                  </a:cubicBezTo>
                  <a:lnTo>
                    <a:pt x="347" y="841"/>
                  </a:lnTo>
                  <a:lnTo>
                    <a:pt x="673" y="827"/>
                  </a:lnTo>
                  <a:lnTo>
                    <a:pt x="1000" y="805"/>
                  </a:lnTo>
                  <a:lnTo>
                    <a:pt x="1162" y="793"/>
                  </a:lnTo>
                  <a:cubicBezTo>
                    <a:pt x="1218" y="789"/>
                    <a:pt x="1271" y="783"/>
                    <a:pt x="1326" y="778"/>
                  </a:cubicBezTo>
                  <a:lnTo>
                    <a:pt x="1258" y="1"/>
                  </a:lnTo>
                  <a:cubicBezTo>
                    <a:pt x="1206" y="6"/>
                    <a:pt x="1154" y="11"/>
                    <a:pt x="1102" y="15"/>
                  </a:cubicBezTo>
                  <a:lnTo>
                    <a:pt x="944" y="26"/>
                  </a:lnTo>
                  <a:lnTo>
                    <a:pt x="630" y="47"/>
                  </a:lnTo>
                  <a:lnTo>
                    <a:pt x="315" y="59"/>
                  </a:lnTo>
                  <a:lnTo>
                    <a:pt x="158" y="65"/>
                  </a:lnTo>
                  <a:cubicBezTo>
                    <a:pt x="106" y="69"/>
                    <a:pt x="53" y="69"/>
                    <a:pt x="0" y="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9"/>
            <p:cNvSpPr/>
            <p:nvPr/>
          </p:nvSpPr>
          <p:spPr>
            <a:xfrm>
              <a:off x="5204450" y="1335775"/>
              <a:ext cx="37300" cy="35350"/>
            </a:xfrm>
            <a:custGeom>
              <a:avLst/>
              <a:gdLst/>
              <a:ahLst/>
              <a:cxnLst/>
              <a:rect l="l" t="t" r="r" b="b"/>
              <a:pathLst>
                <a:path w="1492" h="1414" extrusionOk="0">
                  <a:moveTo>
                    <a:pt x="0" y="787"/>
                  </a:moveTo>
                  <a:lnTo>
                    <a:pt x="465" y="1414"/>
                  </a:lnTo>
                  <a:cubicBezTo>
                    <a:pt x="642" y="1285"/>
                    <a:pt x="815" y="1150"/>
                    <a:pt x="986" y="1012"/>
                  </a:cubicBezTo>
                  <a:cubicBezTo>
                    <a:pt x="1158" y="874"/>
                    <a:pt x="1327" y="732"/>
                    <a:pt x="1491" y="586"/>
                  </a:cubicBezTo>
                  <a:lnTo>
                    <a:pt x="976" y="1"/>
                  </a:lnTo>
                  <a:cubicBezTo>
                    <a:pt x="819" y="138"/>
                    <a:pt x="661" y="273"/>
                    <a:pt x="497" y="404"/>
                  </a:cubicBezTo>
                  <a:cubicBezTo>
                    <a:pt x="335" y="536"/>
                    <a:pt x="171" y="664"/>
                    <a:pt x="0" y="7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9"/>
            <p:cNvSpPr/>
            <p:nvPr/>
          </p:nvSpPr>
          <p:spPr>
            <a:xfrm>
              <a:off x="5157100" y="1369725"/>
              <a:ext cx="37575" cy="33225"/>
            </a:xfrm>
            <a:custGeom>
              <a:avLst/>
              <a:gdLst/>
              <a:ahLst/>
              <a:cxnLst/>
              <a:rect l="l" t="t" r="r" b="b"/>
              <a:pathLst>
                <a:path w="1503" h="1329" extrusionOk="0">
                  <a:moveTo>
                    <a:pt x="0" y="646"/>
                  </a:moveTo>
                  <a:lnTo>
                    <a:pt x="378" y="1329"/>
                  </a:lnTo>
                  <a:lnTo>
                    <a:pt x="665" y="1168"/>
                  </a:lnTo>
                  <a:lnTo>
                    <a:pt x="736" y="1127"/>
                  </a:lnTo>
                  <a:cubicBezTo>
                    <a:pt x="760" y="1114"/>
                    <a:pt x="782" y="1099"/>
                    <a:pt x="806" y="1085"/>
                  </a:cubicBezTo>
                  <a:lnTo>
                    <a:pt x="947" y="1001"/>
                  </a:lnTo>
                  <a:lnTo>
                    <a:pt x="1087" y="917"/>
                  </a:lnTo>
                  <a:cubicBezTo>
                    <a:pt x="1134" y="887"/>
                    <a:pt x="1181" y="860"/>
                    <a:pt x="1226" y="830"/>
                  </a:cubicBezTo>
                  <a:lnTo>
                    <a:pt x="1503" y="653"/>
                  </a:lnTo>
                  <a:lnTo>
                    <a:pt x="1076" y="0"/>
                  </a:lnTo>
                  <a:lnTo>
                    <a:pt x="812" y="169"/>
                  </a:lnTo>
                  <a:cubicBezTo>
                    <a:pt x="767" y="198"/>
                    <a:pt x="723" y="224"/>
                    <a:pt x="677" y="251"/>
                  </a:cubicBezTo>
                  <a:lnTo>
                    <a:pt x="543" y="331"/>
                  </a:lnTo>
                  <a:lnTo>
                    <a:pt x="410" y="413"/>
                  </a:lnTo>
                  <a:cubicBezTo>
                    <a:pt x="387" y="425"/>
                    <a:pt x="365" y="440"/>
                    <a:pt x="342" y="453"/>
                  </a:cubicBezTo>
                  <a:lnTo>
                    <a:pt x="272" y="49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9"/>
            <p:cNvSpPr/>
            <p:nvPr/>
          </p:nvSpPr>
          <p:spPr>
            <a:xfrm>
              <a:off x="5106350" y="1397150"/>
              <a:ext cx="37250" cy="30825"/>
            </a:xfrm>
            <a:custGeom>
              <a:avLst/>
              <a:gdLst/>
              <a:ahLst/>
              <a:cxnLst/>
              <a:rect l="l" t="t" r="r" b="b"/>
              <a:pathLst>
                <a:path w="1490" h="1233" extrusionOk="0">
                  <a:moveTo>
                    <a:pt x="0" y="508"/>
                  </a:moveTo>
                  <a:lnTo>
                    <a:pt x="290" y="1233"/>
                  </a:lnTo>
                  <a:cubicBezTo>
                    <a:pt x="494" y="1154"/>
                    <a:pt x="694" y="1066"/>
                    <a:pt x="895" y="980"/>
                  </a:cubicBezTo>
                  <a:lnTo>
                    <a:pt x="969" y="947"/>
                  </a:lnTo>
                  <a:lnTo>
                    <a:pt x="1044" y="914"/>
                  </a:lnTo>
                  <a:lnTo>
                    <a:pt x="1192" y="844"/>
                  </a:lnTo>
                  <a:lnTo>
                    <a:pt x="1341" y="775"/>
                  </a:lnTo>
                  <a:lnTo>
                    <a:pt x="1415" y="742"/>
                  </a:lnTo>
                  <a:cubicBezTo>
                    <a:pt x="1440" y="730"/>
                    <a:pt x="1464" y="718"/>
                    <a:pt x="1489" y="706"/>
                  </a:cubicBezTo>
                  <a:lnTo>
                    <a:pt x="1151" y="1"/>
                  </a:lnTo>
                  <a:cubicBezTo>
                    <a:pt x="1128" y="13"/>
                    <a:pt x="1104" y="25"/>
                    <a:pt x="1081" y="35"/>
                  </a:cubicBezTo>
                  <a:lnTo>
                    <a:pt x="1009" y="67"/>
                  </a:lnTo>
                  <a:lnTo>
                    <a:pt x="865" y="133"/>
                  </a:lnTo>
                  <a:lnTo>
                    <a:pt x="723" y="198"/>
                  </a:lnTo>
                  <a:lnTo>
                    <a:pt x="651" y="230"/>
                  </a:lnTo>
                  <a:lnTo>
                    <a:pt x="579" y="261"/>
                  </a:lnTo>
                  <a:cubicBezTo>
                    <a:pt x="386" y="348"/>
                    <a:pt x="196" y="432"/>
                    <a:pt x="0" y="5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9"/>
            <p:cNvSpPr/>
            <p:nvPr/>
          </p:nvSpPr>
          <p:spPr>
            <a:xfrm>
              <a:off x="5304675" y="1194875"/>
              <a:ext cx="25225" cy="35525"/>
            </a:xfrm>
            <a:custGeom>
              <a:avLst/>
              <a:gdLst/>
              <a:ahLst/>
              <a:cxnLst/>
              <a:rect l="l" t="t" r="r" b="b"/>
              <a:pathLst>
                <a:path w="1009" h="1421" extrusionOk="0">
                  <a:moveTo>
                    <a:pt x="0" y="1201"/>
                  </a:moveTo>
                  <a:lnTo>
                    <a:pt x="750" y="1421"/>
                  </a:lnTo>
                  <a:lnTo>
                    <a:pt x="797" y="1257"/>
                  </a:lnTo>
                  <a:lnTo>
                    <a:pt x="838" y="1092"/>
                  </a:lnTo>
                  <a:cubicBezTo>
                    <a:pt x="844" y="1065"/>
                    <a:pt x="853" y="1037"/>
                    <a:pt x="859" y="1008"/>
                  </a:cubicBezTo>
                  <a:lnTo>
                    <a:pt x="877" y="924"/>
                  </a:lnTo>
                  <a:lnTo>
                    <a:pt x="896" y="839"/>
                  </a:lnTo>
                  <a:cubicBezTo>
                    <a:pt x="902" y="811"/>
                    <a:pt x="908" y="784"/>
                    <a:pt x="912" y="754"/>
                  </a:cubicBezTo>
                  <a:lnTo>
                    <a:pt x="942" y="586"/>
                  </a:lnTo>
                  <a:lnTo>
                    <a:pt x="950" y="542"/>
                  </a:lnTo>
                  <a:lnTo>
                    <a:pt x="957" y="499"/>
                  </a:lnTo>
                  <a:lnTo>
                    <a:pt x="968" y="414"/>
                  </a:lnTo>
                  <a:cubicBezTo>
                    <a:pt x="986" y="300"/>
                    <a:pt x="996" y="186"/>
                    <a:pt x="1009" y="71"/>
                  </a:cubicBezTo>
                  <a:lnTo>
                    <a:pt x="230" y="1"/>
                  </a:lnTo>
                  <a:cubicBezTo>
                    <a:pt x="219" y="103"/>
                    <a:pt x="210" y="204"/>
                    <a:pt x="194" y="305"/>
                  </a:cubicBezTo>
                  <a:lnTo>
                    <a:pt x="183" y="380"/>
                  </a:lnTo>
                  <a:lnTo>
                    <a:pt x="178" y="417"/>
                  </a:lnTo>
                  <a:lnTo>
                    <a:pt x="172" y="456"/>
                  </a:lnTo>
                  <a:lnTo>
                    <a:pt x="145" y="604"/>
                  </a:lnTo>
                  <a:cubicBezTo>
                    <a:pt x="141" y="629"/>
                    <a:pt x="134" y="654"/>
                    <a:pt x="129" y="679"/>
                  </a:cubicBezTo>
                  <a:lnTo>
                    <a:pt x="114" y="753"/>
                  </a:lnTo>
                  <a:lnTo>
                    <a:pt x="98" y="827"/>
                  </a:lnTo>
                  <a:cubicBezTo>
                    <a:pt x="93" y="852"/>
                    <a:pt x="84" y="877"/>
                    <a:pt x="79" y="901"/>
                  </a:cubicBezTo>
                  <a:lnTo>
                    <a:pt x="42" y="105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9"/>
            <p:cNvSpPr/>
            <p:nvPr/>
          </p:nvSpPr>
          <p:spPr>
            <a:xfrm>
              <a:off x="5281725" y="1247800"/>
              <a:ext cx="32425" cy="37650"/>
            </a:xfrm>
            <a:custGeom>
              <a:avLst/>
              <a:gdLst/>
              <a:ahLst/>
              <a:cxnLst/>
              <a:rect l="l" t="t" r="r" b="b"/>
              <a:pathLst>
                <a:path w="1297" h="1506" extrusionOk="0">
                  <a:moveTo>
                    <a:pt x="1" y="1089"/>
                  </a:moveTo>
                  <a:lnTo>
                    <a:pt x="662" y="1506"/>
                  </a:lnTo>
                  <a:cubicBezTo>
                    <a:pt x="691" y="1459"/>
                    <a:pt x="720" y="1411"/>
                    <a:pt x="749" y="1363"/>
                  </a:cubicBezTo>
                  <a:lnTo>
                    <a:pt x="794" y="1291"/>
                  </a:lnTo>
                  <a:lnTo>
                    <a:pt x="836" y="1219"/>
                  </a:lnTo>
                  <a:cubicBezTo>
                    <a:pt x="863" y="1171"/>
                    <a:pt x="893" y="1122"/>
                    <a:pt x="919" y="1073"/>
                  </a:cubicBezTo>
                  <a:lnTo>
                    <a:pt x="1000" y="924"/>
                  </a:lnTo>
                  <a:lnTo>
                    <a:pt x="1021" y="887"/>
                  </a:lnTo>
                  <a:lnTo>
                    <a:pt x="1040" y="850"/>
                  </a:lnTo>
                  <a:lnTo>
                    <a:pt x="1079" y="775"/>
                  </a:lnTo>
                  <a:cubicBezTo>
                    <a:pt x="1105" y="724"/>
                    <a:pt x="1132" y="674"/>
                    <a:pt x="1154" y="624"/>
                  </a:cubicBezTo>
                  <a:lnTo>
                    <a:pt x="1227" y="471"/>
                  </a:lnTo>
                  <a:lnTo>
                    <a:pt x="1296" y="317"/>
                  </a:lnTo>
                  <a:lnTo>
                    <a:pt x="582" y="0"/>
                  </a:lnTo>
                  <a:lnTo>
                    <a:pt x="518" y="141"/>
                  </a:lnTo>
                  <a:lnTo>
                    <a:pt x="452" y="280"/>
                  </a:lnTo>
                  <a:cubicBezTo>
                    <a:pt x="430" y="327"/>
                    <a:pt x="406" y="372"/>
                    <a:pt x="383" y="418"/>
                  </a:cubicBezTo>
                  <a:lnTo>
                    <a:pt x="347" y="487"/>
                  </a:lnTo>
                  <a:lnTo>
                    <a:pt x="330" y="521"/>
                  </a:lnTo>
                  <a:lnTo>
                    <a:pt x="311" y="554"/>
                  </a:lnTo>
                  <a:lnTo>
                    <a:pt x="237" y="690"/>
                  </a:lnTo>
                  <a:cubicBezTo>
                    <a:pt x="212" y="735"/>
                    <a:pt x="185" y="780"/>
                    <a:pt x="160" y="824"/>
                  </a:cubicBezTo>
                  <a:lnTo>
                    <a:pt x="122" y="891"/>
                  </a:lnTo>
                  <a:lnTo>
                    <a:pt x="81" y="957"/>
                  </a:lnTo>
                  <a:cubicBezTo>
                    <a:pt x="54" y="1001"/>
                    <a:pt x="28" y="1046"/>
                    <a:pt x="1"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9"/>
            <p:cNvSpPr/>
            <p:nvPr/>
          </p:nvSpPr>
          <p:spPr>
            <a:xfrm>
              <a:off x="5247150" y="1295000"/>
              <a:ext cx="35900" cy="37075"/>
            </a:xfrm>
            <a:custGeom>
              <a:avLst/>
              <a:gdLst/>
              <a:ahLst/>
              <a:cxnLst/>
              <a:rect l="l" t="t" r="r" b="b"/>
              <a:pathLst>
                <a:path w="1436" h="1483" extrusionOk="0">
                  <a:moveTo>
                    <a:pt x="0" y="938"/>
                  </a:moveTo>
                  <a:lnTo>
                    <a:pt x="559" y="1483"/>
                  </a:lnTo>
                  <a:cubicBezTo>
                    <a:pt x="713" y="1324"/>
                    <a:pt x="865" y="1163"/>
                    <a:pt x="1011" y="995"/>
                  </a:cubicBezTo>
                  <a:lnTo>
                    <a:pt x="1066" y="933"/>
                  </a:lnTo>
                  <a:cubicBezTo>
                    <a:pt x="1084" y="912"/>
                    <a:pt x="1103" y="889"/>
                    <a:pt x="1119" y="868"/>
                  </a:cubicBezTo>
                  <a:lnTo>
                    <a:pt x="1228" y="741"/>
                  </a:lnTo>
                  <a:cubicBezTo>
                    <a:pt x="1297" y="654"/>
                    <a:pt x="1368" y="570"/>
                    <a:pt x="1436" y="481"/>
                  </a:cubicBezTo>
                  <a:lnTo>
                    <a:pt x="819" y="0"/>
                  </a:lnTo>
                  <a:cubicBezTo>
                    <a:pt x="757" y="82"/>
                    <a:pt x="691" y="161"/>
                    <a:pt x="626" y="244"/>
                  </a:cubicBezTo>
                  <a:lnTo>
                    <a:pt x="526" y="362"/>
                  </a:lnTo>
                  <a:cubicBezTo>
                    <a:pt x="509" y="382"/>
                    <a:pt x="491" y="403"/>
                    <a:pt x="475" y="422"/>
                  </a:cubicBezTo>
                  <a:lnTo>
                    <a:pt x="423" y="481"/>
                  </a:lnTo>
                  <a:cubicBezTo>
                    <a:pt x="286" y="637"/>
                    <a:pt x="145" y="788"/>
                    <a:pt x="0" y="9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9"/>
            <p:cNvSpPr/>
            <p:nvPr/>
          </p:nvSpPr>
          <p:spPr>
            <a:xfrm>
              <a:off x="5239425" y="1041700"/>
              <a:ext cx="37950" cy="33350"/>
            </a:xfrm>
            <a:custGeom>
              <a:avLst/>
              <a:gdLst/>
              <a:ahLst/>
              <a:cxnLst/>
              <a:rect l="l" t="t" r="r" b="b"/>
              <a:pathLst>
                <a:path w="1518" h="1334" extrusionOk="0">
                  <a:moveTo>
                    <a:pt x="1026" y="1334"/>
                  </a:moveTo>
                  <a:lnTo>
                    <a:pt x="1518" y="728"/>
                  </a:lnTo>
                  <a:lnTo>
                    <a:pt x="1377" y="619"/>
                  </a:lnTo>
                  <a:lnTo>
                    <a:pt x="1342" y="591"/>
                  </a:lnTo>
                  <a:lnTo>
                    <a:pt x="1305" y="565"/>
                  </a:lnTo>
                  <a:lnTo>
                    <a:pt x="1233" y="514"/>
                  </a:lnTo>
                  <a:cubicBezTo>
                    <a:pt x="1138" y="444"/>
                    <a:pt x="1035" y="384"/>
                    <a:pt x="935" y="321"/>
                  </a:cubicBezTo>
                  <a:cubicBezTo>
                    <a:pt x="732" y="199"/>
                    <a:pt x="521" y="93"/>
                    <a:pt x="304" y="0"/>
                  </a:cubicBezTo>
                  <a:lnTo>
                    <a:pt x="1" y="721"/>
                  </a:lnTo>
                  <a:cubicBezTo>
                    <a:pt x="184" y="799"/>
                    <a:pt x="363" y="888"/>
                    <a:pt x="535" y="991"/>
                  </a:cubicBezTo>
                  <a:cubicBezTo>
                    <a:pt x="618" y="1044"/>
                    <a:pt x="706" y="1095"/>
                    <a:pt x="785" y="1155"/>
                  </a:cubicBezTo>
                  <a:lnTo>
                    <a:pt x="846" y="1197"/>
                  </a:lnTo>
                  <a:lnTo>
                    <a:pt x="878" y="1220"/>
                  </a:lnTo>
                  <a:lnTo>
                    <a:pt x="908" y="12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9"/>
            <p:cNvSpPr/>
            <p:nvPr/>
          </p:nvSpPr>
          <p:spPr>
            <a:xfrm>
              <a:off x="5281750" y="1079800"/>
              <a:ext cx="33525" cy="37925"/>
            </a:xfrm>
            <a:custGeom>
              <a:avLst/>
              <a:gdLst/>
              <a:ahLst/>
              <a:cxnLst/>
              <a:rect l="l" t="t" r="r" b="b"/>
              <a:pathLst>
                <a:path w="1341" h="1517" extrusionOk="0">
                  <a:moveTo>
                    <a:pt x="632" y="1516"/>
                  </a:moveTo>
                  <a:lnTo>
                    <a:pt x="1341" y="1188"/>
                  </a:lnTo>
                  <a:cubicBezTo>
                    <a:pt x="1329" y="1162"/>
                    <a:pt x="1318" y="1135"/>
                    <a:pt x="1304" y="1109"/>
                  </a:cubicBezTo>
                  <a:lnTo>
                    <a:pt x="1266" y="1031"/>
                  </a:lnTo>
                  <a:lnTo>
                    <a:pt x="1226" y="953"/>
                  </a:lnTo>
                  <a:cubicBezTo>
                    <a:pt x="1214" y="927"/>
                    <a:pt x="1200" y="901"/>
                    <a:pt x="1187" y="876"/>
                  </a:cubicBezTo>
                  <a:lnTo>
                    <a:pt x="1101" y="724"/>
                  </a:lnTo>
                  <a:cubicBezTo>
                    <a:pt x="1095" y="712"/>
                    <a:pt x="1088" y="698"/>
                    <a:pt x="1081" y="687"/>
                  </a:cubicBezTo>
                  <a:lnTo>
                    <a:pt x="1059" y="649"/>
                  </a:lnTo>
                  <a:lnTo>
                    <a:pt x="1013" y="574"/>
                  </a:lnTo>
                  <a:lnTo>
                    <a:pt x="968" y="500"/>
                  </a:lnTo>
                  <a:cubicBezTo>
                    <a:pt x="954" y="475"/>
                    <a:pt x="935" y="452"/>
                    <a:pt x="919" y="427"/>
                  </a:cubicBezTo>
                  <a:lnTo>
                    <a:pt x="821" y="282"/>
                  </a:lnTo>
                  <a:cubicBezTo>
                    <a:pt x="753" y="188"/>
                    <a:pt x="685" y="92"/>
                    <a:pt x="611" y="0"/>
                  </a:cubicBezTo>
                  <a:lnTo>
                    <a:pt x="1" y="488"/>
                  </a:lnTo>
                  <a:cubicBezTo>
                    <a:pt x="65" y="564"/>
                    <a:pt x="122" y="647"/>
                    <a:pt x="181" y="728"/>
                  </a:cubicBezTo>
                  <a:lnTo>
                    <a:pt x="264" y="854"/>
                  </a:lnTo>
                  <a:cubicBezTo>
                    <a:pt x="279" y="875"/>
                    <a:pt x="293" y="896"/>
                    <a:pt x="306" y="918"/>
                  </a:cubicBezTo>
                  <a:lnTo>
                    <a:pt x="345" y="983"/>
                  </a:lnTo>
                  <a:lnTo>
                    <a:pt x="384" y="1048"/>
                  </a:lnTo>
                  <a:lnTo>
                    <a:pt x="404" y="1081"/>
                  </a:lnTo>
                  <a:cubicBezTo>
                    <a:pt x="410" y="1092"/>
                    <a:pt x="415" y="1103"/>
                    <a:pt x="422" y="1113"/>
                  </a:cubicBezTo>
                  <a:lnTo>
                    <a:pt x="495" y="1246"/>
                  </a:lnTo>
                  <a:cubicBezTo>
                    <a:pt x="508" y="1269"/>
                    <a:pt x="518" y="1290"/>
                    <a:pt x="531" y="1313"/>
                  </a:cubicBezTo>
                  <a:lnTo>
                    <a:pt x="564" y="1381"/>
                  </a:lnTo>
                  <a:lnTo>
                    <a:pt x="598" y="1449"/>
                  </a:lnTo>
                  <a:cubicBezTo>
                    <a:pt x="612" y="1472"/>
                    <a:pt x="621" y="1493"/>
                    <a:pt x="632" y="15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9"/>
            <p:cNvSpPr/>
            <p:nvPr/>
          </p:nvSpPr>
          <p:spPr>
            <a:xfrm>
              <a:off x="5305725" y="1135100"/>
              <a:ext cx="24525" cy="35200"/>
            </a:xfrm>
            <a:custGeom>
              <a:avLst/>
              <a:gdLst/>
              <a:ahLst/>
              <a:cxnLst/>
              <a:rect l="l" t="t" r="r" b="b"/>
              <a:pathLst>
                <a:path w="981" h="1408" extrusionOk="0">
                  <a:moveTo>
                    <a:pt x="202" y="1408"/>
                  </a:moveTo>
                  <a:lnTo>
                    <a:pt x="981" y="1356"/>
                  </a:lnTo>
                  <a:cubicBezTo>
                    <a:pt x="974" y="1241"/>
                    <a:pt x="962" y="1129"/>
                    <a:pt x="949" y="1014"/>
                  </a:cubicBezTo>
                  <a:cubicBezTo>
                    <a:pt x="943" y="957"/>
                    <a:pt x="934" y="901"/>
                    <a:pt x="927" y="843"/>
                  </a:cubicBezTo>
                  <a:lnTo>
                    <a:pt x="916" y="759"/>
                  </a:lnTo>
                  <a:lnTo>
                    <a:pt x="901" y="674"/>
                  </a:lnTo>
                  <a:cubicBezTo>
                    <a:pt x="891" y="618"/>
                    <a:pt x="882" y="561"/>
                    <a:pt x="871" y="505"/>
                  </a:cubicBezTo>
                  <a:lnTo>
                    <a:pt x="837" y="335"/>
                  </a:lnTo>
                  <a:cubicBezTo>
                    <a:pt x="826" y="280"/>
                    <a:pt x="811" y="224"/>
                    <a:pt x="797" y="168"/>
                  </a:cubicBezTo>
                  <a:lnTo>
                    <a:pt x="776" y="84"/>
                  </a:lnTo>
                  <a:lnTo>
                    <a:pt x="766" y="43"/>
                  </a:lnTo>
                  <a:lnTo>
                    <a:pt x="755" y="1"/>
                  </a:lnTo>
                  <a:lnTo>
                    <a:pt x="1" y="205"/>
                  </a:lnTo>
                  <a:lnTo>
                    <a:pt x="11" y="241"/>
                  </a:lnTo>
                  <a:lnTo>
                    <a:pt x="21" y="278"/>
                  </a:lnTo>
                  <a:lnTo>
                    <a:pt x="38" y="353"/>
                  </a:lnTo>
                  <a:cubicBezTo>
                    <a:pt x="51" y="402"/>
                    <a:pt x="63" y="452"/>
                    <a:pt x="74" y="501"/>
                  </a:cubicBezTo>
                  <a:lnTo>
                    <a:pt x="105" y="651"/>
                  </a:lnTo>
                  <a:cubicBezTo>
                    <a:pt x="114" y="700"/>
                    <a:pt x="122" y="751"/>
                    <a:pt x="131" y="802"/>
                  </a:cubicBezTo>
                  <a:lnTo>
                    <a:pt x="144" y="877"/>
                  </a:lnTo>
                  <a:lnTo>
                    <a:pt x="155" y="953"/>
                  </a:lnTo>
                  <a:cubicBezTo>
                    <a:pt x="161" y="1004"/>
                    <a:pt x="168" y="1053"/>
                    <a:pt x="174" y="1104"/>
                  </a:cubicBezTo>
                  <a:cubicBezTo>
                    <a:pt x="183" y="1205"/>
                    <a:pt x="197" y="1307"/>
                    <a:pt x="202" y="14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9"/>
            <p:cNvSpPr/>
            <p:nvPr/>
          </p:nvSpPr>
          <p:spPr>
            <a:xfrm>
              <a:off x="5074325" y="1060175"/>
              <a:ext cx="37600" cy="34500"/>
            </a:xfrm>
            <a:custGeom>
              <a:avLst/>
              <a:gdLst/>
              <a:ahLst/>
              <a:cxnLst/>
              <a:rect l="l" t="t" r="r" b="b"/>
              <a:pathLst>
                <a:path w="1504" h="1380" extrusionOk="0">
                  <a:moveTo>
                    <a:pt x="1504" y="670"/>
                  </a:moveTo>
                  <a:lnTo>
                    <a:pt x="1102" y="0"/>
                  </a:lnTo>
                  <a:cubicBezTo>
                    <a:pt x="717" y="233"/>
                    <a:pt x="348" y="491"/>
                    <a:pt x="0" y="773"/>
                  </a:cubicBezTo>
                  <a:lnTo>
                    <a:pt x="491" y="1380"/>
                  </a:lnTo>
                  <a:cubicBezTo>
                    <a:pt x="813" y="1120"/>
                    <a:pt x="1151" y="881"/>
                    <a:pt x="1504"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9"/>
            <p:cNvSpPr/>
            <p:nvPr/>
          </p:nvSpPr>
          <p:spPr>
            <a:xfrm>
              <a:off x="5125625" y="1036525"/>
              <a:ext cx="36975" cy="29075"/>
            </a:xfrm>
            <a:custGeom>
              <a:avLst/>
              <a:gdLst/>
              <a:ahLst/>
              <a:cxnLst/>
              <a:rect l="l" t="t" r="r" b="b"/>
              <a:pathLst>
                <a:path w="1479" h="1163" extrusionOk="0">
                  <a:moveTo>
                    <a:pt x="1478" y="758"/>
                  </a:moveTo>
                  <a:lnTo>
                    <a:pt x="1290" y="1"/>
                  </a:lnTo>
                  <a:cubicBezTo>
                    <a:pt x="844" y="111"/>
                    <a:pt x="415" y="264"/>
                    <a:pt x="1" y="450"/>
                  </a:cubicBezTo>
                  <a:lnTo>
                    <a:pt x="320" y="1163"/>
                  </a:lnTo>
                  <a:cubicBezTo>
                    <a:pt x="695" y="993"/>
                    <a:pt x="1082" y="856"/>
                    <a:pt x="1478" y="7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9"/>
            <p:cNvSpPr/>
            <p:nvPr/>
          </p:nvSpPr>
          <p:spPr>
            <a:xfrm>
              <a:off x="5184675" y="1031500"/>
              <a:ext cx="35000" cy="21425"/>
            </a:xfrm>
            <a:custGeom>
              <a:avLst/>
              <a:gdLst/>
              <a:ahLst/>
              <a:cxnLst/>
              <a:rect l="l" t="t" r="r" b="b"/>
              <a:pathLst>
                <a:path w="1400" h="857" extrusionOk="0">
                  <a:moveTo>
                    <a:pt x="1264" y="857"/>
                  </a:moveTo>
                  <a:lnTo>
                    <a:pt x="1399" y="88"/>
                  </a:lnTo>
                  <a:cubicBezTo>
                    <a:pt x="1167" y="48"/>
                    <a:pt x="933" y="22"/>
                    <a:pt x="699" y="11"/>
                  </a:cubicBezTo>
                  <a:cubicBezTo>
                    <a:pt x="464" y="1"/>
                    <a:pt x="231" y="6"/>
                    <a:pt x="0" y="24"/>
                  </a:cubicBezTo>
                  <a:lnTo>
                    <a:pt x="59" y="803"/>
                  </a:lnTo>
                  <a:cubicBezTo>
                    <a:pt x="261" y="787"/>
                    <a:pt x="463" y="783"/>
                    <a:pt x="665" y="791"/>
                  </a:cubicBezTo>
                  <a:cubicBezTo>
                    <a:pt x="866" y="802"/>
                    <a:pt x="1067" y="822"/>
                    <a:pt x="1264" y="8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9"/>
            <p:cNvSpPr/>
            <p:nvPr/>
          </p:nvSpPr>
          <p:spPr>
            <a:xfrm>
              <a:off x="4980725" y="1198000"/>
              <a:ext cx="28500" cy="36675"/>
            </a:xfrm>
            <a:custGeom>
              <a:avLst/>
              <a:gdLst/>
              <a:ahLst/>
              <a:cxnLst/>
              <a:rect l="l" t="t" r="r" b="b"/>
              <a:pathLst>
                <a:path w="1140" h="1467" extrusionOk="0">
                  <a:moveTo>
                    <a:pt x="1139" y="280"/>
                  </a:moveTo>
                  <a:lnTo>
                    <a:pt x="408" y="1"/>
                  </a:lnTo>
                  <a:cubicBezTo>
                    <a:pt x="251" y="415"/>
                    <a:pt x="115" y="837"/>
                    <a:pt x="0" y="1262"/>
                  </a:cubicBezTo>
                  <a:lnTo>
                    <a:pt x="754" y="1467"/>
                  </a:lnTo>
                  <a:cubicBezTo>
                    <a:pt x="861" y="1065"/>
                    <a:pt x="990" y="667"/>
                    <a:pt x="1139"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9"/>
            <p:cNvSpPr/>
            <p:nvPr/>
          </p:nvSpPr>
          <p:spPr>
            <a:xfrm>
              <a:off x="5001325" y="1144575"/>
              <a:ext cx="32550" cy="37650"/>
            </a:xfrm>
            <a:custGeom>
              <a:avLst/>
              <a:gdLst/>
              <a:ahLst/>
              <a:cxnLst/>
              <a:rect l="l" t="t" r="r" b="b"/>
              <a:pathLst>
                <a:path w="1302" h="1506" extrusionOk="0">
                  <a:moveTo>
                    <a:pt x="1301" y="411"/>
                  </a:moveTo>
                  <a:lnTo>
                    <a:pt x="638" y="1"/>
                  </a:lnTo>
                  <a:cubicBezTo>
                    <a:pt x="405" y="378"/>
                    <a:pt x="192" y="768"/>
                    <a:pt x="1" y="1168"/>
                  </a:cubicBezTo>
                  <a:lnTo>
                    <a:pt x="706" y="1506"/>
                  </a:lnTo>
                  <a:cubicBezTo>
                    <a:pt x="884" y="1131"/>
                    <a:pt x="1083" y="765"/>
                    <a:pt x="1301" y="4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9"/>
            <p:cNvSpPr/>
            <p:nvPr/>
          </p:nvSpPr>
          <p:spPr>
            <a:xfrm>
              <a:off x="5032050" y="1097525"/>
              <a:ext cx="35950" cy="37175"/>
            </a:xfrm>
            <a:custGeom>
              <a:avLst/>
              <a:gdLst/>
              <a:ahLst/>
              <a:cxnLst/>
              <a:rect l="l" t="t" r="r" b="b"/>
              <a:pathLst>
                <a:path w="1438" h="1487" extrusionOk="0">
                  <a:moveTo>
                    <a:pt x="1437" y="552"/>
                  </a:moveTo>
                  <a:lnTo>
                    <a:pt x="886" y="0"/>
                  </a:lnTo>
                  <a:cubicBezTo>
                    <a:pt x="570" y="317"/>
                    <a:pt x="273" y="655"/>
                    <a:pt x="1" y="1014"/>
                  </a:cubicBezTo>
                  <a:lnTo>
                    <a:pt x="623" y="1486"/>
                  </a:lnTo>
                  <a:cubicBezTo>
                    <a:pt x="873" y="1156"/>
                    <a:pt x="1145" y="844"/>
                    <a:pt x="1437" y="5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9"/>
            <p:cNvSpPr/>
            <p:nvPr/>
          </p:nvSpPr>
          <p:spPr>
            <a:xfrm>
              <a:off x="4972100" y="1370750"/>
              <a:ext cx="24975" cy="35175"/>
            </a:xfrm>
            <a:custGeom>
              <a:avLst/>
              <a:gdLst/>
              <a:ahLst/>
              <a:cxnLst/>
              <a:rect l="l" t="t" r="r" b="b"/>
              <a:pathLst>
                <a:path w="999" h="1407" extrusionOk="0">
                  <a:moveTo>
                    <a:pt x="773" y="1"/>
                  </a:moveTo>
                  <a:lnTo>
                    <a:pt x="1" y="107"/>
                  </a:lnTo>
                  <a:cubicBezTo>
                    <a:pt x="60" y="543"/>
                    <a:pt x="139" y="977"/>
                    <a:pt x="237" y="1407"/>
                  </a:cubicBezTo>
                  <a:lnTo>
                    <a:pt x="998" y="1232"/>
                  </a:lnTo>
                  <a:cubicBezTo>
                    <a:pt x="904" y="825"/>
                    <a:pt x="829" y="414"/>
                    <a:pt x="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9"/>
            <p:cNvSpPr/>
            <p:nvPr/>
          </p:nvSpPr>
          <p:spPr>
            <a:xfrm>
              <a:off x="4968400" y="1314325"/>
              <a:ext cx="20525" cy="33050"/>
            </a:xfrm>
            <a:custGeom>
              <a:avLst/>
              <a:gdLst/>
              <a:ahLst/>
              <a:cxnLst/>
              <a:rect l="l" t="t" r="r" b="b"/>
              <a:pathLst>
                <a:path w="821" h="1322" extrusionOk="0">
                  <a:moveTo>
                    <a:pt x="791" y="17"/>
                  </a:moveTo>
                  <a:lnTo>
                    <a:pt x="10" y="1"/>
                  </a:lnTo>
                  <a:cubicBezTo>
                    <a:pt x="1" y="441"/>
                    <a:pt x="10" y="882"/>
                    <a:pt x="40" y="1322"/>
                  </a:cubicBezTo>
                  <a:lnTo>
                    <a:pt x="820" y="1270"/>
                  </a:lnTo>
                  <a:cubicBezTo>
                    <a:pt x="791" y="852"/>
                    <a:pt x="782" y="436"/>
                    <a:pt x="791" y="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9"/>
            <p:cNvSpPr/>
            <p:nvPr/>
          </p:nvSpPr>
          <p:spPr>
            <a:xfrm>
              <a:off x="4970100" y="1255600"/>
              <a:ext cx="23850" cy="34600"/>
            </a:xfrm>
            <a:custGeom>
              <a:avLst/>
              <a:gdLst/>
              <a:ahLst/>
              <a:cxnLst/>
              <a:rect l="l" t="t" r="r" b="b"/>
              <a:pathLst>
                <a:path w="954" h="1384" extrusionOk="0">
                  <a:moveTo>
                    <a:pt x="953" y="145"/>
                  </a:moveTo>
                  <a:lnTo>
                    <a:pt x="186" y="1"/>
                  </a:lnTo>
                  <a:cubicBezTo>
                    <a:pt x="104" y="434"/>
                    <a:pt x="42" y="871"/>
                    <a:pt x="0" y="1312"/>
                  </a:cubicBezTo>
                  <a:lnTo>
                    <a:pt x="778" y="1383"/>
                  </a:lnTo>
                  <a:cubicBezTo>
                    <a:pt x="818" y="968"/>
                    <a:pt x="875" y="554"/>
                    <a:pt x="953" y="1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9"/>
            <p:cNvSpPr/>
            <p:nvPr/>
          </p:nvSpPr>
          <p:spPr>
            <a:xfrm>
              <a:off x="5037475" y="1525675"/>
              <a:ext cx="35475" cy="37300"/>
            </a:xfrm>
            <a:custGeom>
              <a:avLst/>
              <a:gdLst/>
              <a:ahLst/>
              <a:cxnLst/>
              <a:rect l="l" t="t" r="r" b="b"/>
              <a:pathLst>
                <a:path w="1419" h="1492" extrusionOk="0">
                  <a:moveTo>
                    <a:pt x="629" y="0"/>
                  </a:moveTo>
                  <a:lnTo>
                    <a:pt x="0" y="464"/>
                  </a:lnTo>
                  <a:cubicBezTo>
                    <a:pt x="262" y="820"/>
                    <a:pt x="543" y="1163"/>
                    <a:pt x="840" y="1491"/>
                  </a:cubicBezTo>
                  <a:lnTo>
                    <a:pt x="1418" y="965"/>
                  </a:lnTo>
                  <a:cubicBezTo>
                    <a:pt x="1139" y="658"/>
                    <a:pt x="876" y="335"/>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9"/>
            <p:cNvSpPr/>
            <p:nvPr/>
          </p:nvSpPr>
          <p:spPr>
            <a:xfrm>
              <a:off x="5006625" y="1477825"/>
              <a:ext cx="32725" cy="37600"/>
            </a:xfrm>
            <a:custGeom>
              <a:avLst/>
              <a:gdLst/>
              <a:ahLst/>
              <a:cxnLst/>
              <a:rect l="l" t="t" r="r" b="b"/>
              <a:pathLst>
                <a:path w="1309" h="1504" extrusionOk="0">
                  <a:moveTo>
                    <a:pt x="700" y="0"/>
                  </a:moveTo>
                  <a:lnTo>
                    <a:pt x="0" y="347"/>
                  </a:lnTo>
                  <a:cubicBezTo>
                    <a:pt x="197" y="743"/>
                    <a:pt x="410" y="1129"/>
                    <a:pt x="645" y="1504"/>
                  </a:cubicBezTo>
                  <a:lnTo>
                    <a:pt x="1308" y="1093"/>
                  </a:lnTo>
                  <a:cubicBezTo>
                    <a:pt x="1088" y="740"/>
                    <a:pt x="885" y="374"/>
                    <a:pt x="7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9"/>
            <p:cNvSpPr/>
            <p:nvPr/>
          </p:nvSpPr>
          <p:spPr>
            <a:xfrm>
              <a:off x="4984850" y="1425950"/>
              <a:ext cx="29175" cy="36850"/>
            </a:xfrm>
            <a:custGeom>
              <a:avLst/>
              <a:gdLst/>
              <a:ahLst/>
              <a:cxnLst/>
              <a:rect l="l" t="t" r="r" b="b"/>
              <a:pathLst>
                <a:path w="1167" h="1474" extrusionOk="0">
                  <a:moveTo>
                    <a:pt x="747" y="0"/>
                  </a:moveTo>
                  <a:lnTo>
                    <a:pt x="1" y="227"/>
                  </a:lnTo>
                  <a:cubicBezTo>
                    <a:pt x="129" y="649"/>
                    <a:pt x="277" y="1064"/>
                    <a:pt x="443" y="1474"/>
                  </a:cubicBezTo>
                  <a:lnTo>
                    <a:pt x="1167" y="1179"/>
                  </a:lnTo>
                  <a:cubicBezTo>
                    <a:pt x="1009" y="793"/>
                    <a:pt x="870" y="398"/>
                    <a:pt x="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9"/>
            <p:cNvSpPr/>
            <p:nvPr/>
          </p:nvSpPr>
          <p:spPr>
            <a:xfrm>
              <a:off x="5176225" y="1628325"/>
              <a:ext cx="37150" cy="30275"/>
            </a:xfrm>
            <a:custGeom>
              <a:avLst/>
              <a:gdLst/>
              <a:ahLst/>
              <a:cxnLst/>
              <a:rect l="l" t="t" r="r" b="b"/>
              <a:pathLst>
                <a:path w="1486" h="1211" extrusionOk="0">
                  <a:moveTo>
                    <a:pt x="324" y="1"/>
                  </a:moveTo>
                  <a:lnTo>
                    <a:pt x="1" y="711"/>
                  </a:lnTo>
                  <a:cubicBezTo>
                    <a:pt x="400" y="892"/>
                    <a:pt x="804" y="1059"/>
                    <a:pt x="1212" y="1211"/>
                  </a:cubicBezTo>
                  <a:lnTo>
                    <a:pt x="1486" y="480"/>
                  </a:lnTo>
                  <a:cubicBezTo>
                    <a:pt x="1093" y="332"/>
                    <a:pt x="705" y="174"/>
                    <a:pt x="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9"/>
            <p:cNvSpPr/>
            <p:nvPr/>
          </p:nvSpPr>
          <p:spPr>
            <a:xfrm>
              <a:off x="5124300" y="1601575"/>
              <a:ext cx="37650" cy="33000"/>
            </a:xfrm>
            <a:custGeom>
              <a:avLst/>
              <a:gdLst/>
              <a:ahLst/>
              <a:cxnLst/>
              <a:rect l="l" t="t" r="r" b="b"/>
              <a:pathLst>
                <a:path w="1506" h="1320" extrusionOk="0">
                  <a:moveTo>
                    <a:pt x="422" y="0"/>
                  </a:moveTo>
                  <a:lnTo>
                    <a:pt x="1" y="657"/>
                  </a:lnTo>
                  <a:cubicBezTo>
                    <a:pt x="371" y="895"/>
                    <a:pt x="751" y="1116"/>
                    <a:pt x="1141" y="1320"/>
                  </a:cubicBezTo>
                  <a:lnTo>
                    <a:pt x="1505" y="629"/>
                  </a:lnTo>
                  <a:cubicBezTo>
                    <a:pt x="1137" y="436"/>
                    <a:pt x="775" y="225"/>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9"/>
            <p:cNvSpPr/>
            <p:nvPr/>
          </p:nvSpPr>
          <p:spPr>
            <a:xfrm>
              <a:off x="5077325" y="1567675"/>
              <a:ext cx="37275" cy="35600"/>
            </a:xfrm>
            <a:custGeom>
              <a:avLst/>
              <a:gdLst/>
              <a:ahLst/>
              <a:cxnLst/>
              <a:rect l="l" t="t" r="r" b="b"/>
              <a:pathLst>
                <a:path w="1491" h="1424" extrusionOk="0">
                  <a:moveTo>
                    <a:pt x="531" y="1"/>
                  </a:moveTo>
                  <a:lnTo>
                    <a:pt x="0" y="573"/>
                  </a:lnTo>
                  <a:cubicBezTo>
                    <a:pt x="82" y="647"/>
                    <a:pt x="165" y="722"/>
                    <a:pt x="248" y="795"/>
                  </a:cubicBezTo>
                  <a:cubicBezTo>
                    <a:pt x="332" y="867"/>
                    <a:pt x="416" y="940"/>
                    <a:pt x="501" y="1012"/>
                  </a:cubicBezTo>
                  <a:lnTo>
                    <a:pt x="630" y="1117"/>
                  </a:lnTo>
                  <a:lnTo>
                    <a:pt x="696" y="1169"/>
                  </a:lnTo>
                  <a:cubicBezTo>
                    <a:pt x="718" y="1186"/>
                    <a:pt x="738" y="1204"/>
                    <a:pt x="760" y="1221"/>
                  </a:cubicBezTo>
                  <a:lnTo>
                    <a:pt x="891" y="1323"/>
                  </a:lnTo>
                  <a:cubicBezTo>
                    <a:pt x="936" y="1356"/>
                    <a:pt x="979" y="1391"/>
                    <a:pt x="1024" y="1423"/>
                  </a:cubicBezTo>
                  <a:lnTo>
                    <a:pt x="1490" y="797"/>
                  </a:lnTo>
                  <a:cubicBezTo>
                    <a:pt x="1447" y="767"/>
                    <a:pt x="1407" y="735"/>
                    <a:pt x="1365" y="701"/>
                  </a:cubicBezTo>
                  <a:lnTo>
                    <a:pt x="1242" y="607"/>
                  </a:lnTo>
                  <a:cubicBezTo>
                    <a:pt x="1222" y="591"/>
                    <a:pt x="1202" y="574"/>
                    <a:pt x="1181" y="559"/>
                  </a:cubicBezTo>
                  <a:lnTo>
                    <a:pt x="1121" y="509"/>
                  </a:lnTo>
                  <a:lnTo>
                    <a:pt x="1000" y="412"/>
                  </a:lnTo>
                  <a:cubicBezTo>
                    <a:pt x="921" y="345"/>
                    <a:pt x="843" y="277"/>
                    <a:pt x="763" y="210"/>
                  </a:cubicBezTo>
                  <a:cubicBezTo>
                    <a:pt x="685" y="139"/>
                    <a:pt x="609" y="70"/>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9"/>
            <p:cNvSpPr/>
            <p:nvPr/>
          </p:nvSpPr>
          <p:spPr>
            <a:xfrm>
              <a:off x="5344400" y="1674325"/>
              <a:ext cx="34575" cy="24000"/>
            </a:xfrm>
            <a:custGeom>
              <a:avLst/>
              <a:gdLst/>
              <a:ahLst/>
              <a:cxnLst/>
              <a:rect l="l" t="t" r="r" b="b"/>
              <a:pathLst>
                <a:path w="1383" h="960" extrusionOk="0">
                  <a:moveTo>
                    <a:pt x="128" y="1"/>
                  </a:moveTo>
                  <a:lnTo>
                    <a:pt x="1" y="771"/>
                  </a:lnTo>
                  <a:lnTo>
                    <a:pt x="81" y="785"/>
                  </a:lnTo>
                  <a:lnTo>
                    <a:pt x="160" y="797"/>
                  </a:lnTo>
                  <a:lnTo>
                    <a:pt x="321" y="821"/>
                  </a:lnTo>
                  <a:lnTo>
                    <a:pt x="639" y="870"/>
                  </a:lnTo>
                  <a:lnTo>
                    <a:pt x="800" y="894"/>
                  </a:lnTo>
                  <a:lnTo>
                    <a:pt x="879" y="906"/>
                  </a:lnTo>
                  <a:lnTo>
                    <a:pt x="959" y="917"/>
                  </a:lnTo>
                  <a:lnTo>
                    <a:pt x="1280" y="959"/>
                  </a:lnTo>
                  <a:lnTo>
                    <a:pt x="1383" y="186"/>
                  </a:lnTo>
                  <a:lnTo>
                    <a:pt x="1067" y="144"/>
                  </a:lnTo>
                  <a:lnTo>
                    <a:pt x="989" y="134"/>
                  </a:lnTo>
                  <a:lnTo>
                    <a:pt x="911" y="120"/>
                  </a:lnTo>
                  <a:lnTo>
                    <a:pt x="754" y="96"/>
                  </a:lnTo>
                  <a:lnTo>
                    <a:pt x="441" y="48"/>
                  </a:lnTo>
                  <a:lnTo>
                    <a:pt x="284" y="26"/>
                  </a:lnTo>
                  <a:lnTo>
                    <a:pt x="206" y="1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9"/>
            <p:cNvSpPr/>
            <p:nvPr/>
          </p:nvSpPr>
          <p:spPr>
            <a:xfrm>
              <a:off x="5287450" y="1663500"/>
              <a:ext cx="35375" cy="25650"/>
            </a:xfrm>
            <a:custGeom>
              <a:avLst/>
              <a:gdLst/>
              <a:ahLst/>
              <a:cxnLst/>
              <a:rect l="l" t="t" r="r" b="b"/>
              <a:pathLst>
                <a:path w="1415" h="1026" extrusionOk="0">
                  <a:moveTo>
                    <a:pt x="175" y="0"/>
                  </a:moveTo>
                  <a:lnTo>
                    <a:pt x="1" y="762"/>
                  </a:lnTo>
                  <a:cubicBezTo>
                    <a:pt x="423" y="857"/>
                    <a:pt x="845" y="946"/>
                    <a:pt x="1269" y="1026"/>
                  </a:cubicBezTo>
                  <a:lnTo>
                    <a:pt x="1415" y="258"/>
                  </a:lnTo>
                  <a:cubicBezTo>
                    <a:pt x="1000" y="182"/>
                    <a:pt x="586" y="95"/>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9"/>
            <p:cNvSpPr/>
            <p:nvPr/>
          </p:nvSpPr>
          <p:spPr>
            <a:xfrm>
              <a:off x="5231400" y="1648650"/>
              <a:ext cx="36250" cy="27775"/>
            </a:xfrm>
            <a:custGeom>
              <a:avLst/>
              <a:gdLst/>
              <a:ahLst/>
              <a:cxnLst/>
              <a:rect l="l" t="t" r="r" b="b"/>
              <a:pathLst>
                <a:path w="1450" h="1111" extrusionOk="0">
                  <a:moveTo>
                    <a:pt x="240" y="1"/>
                  </a:moveTo>
                  <a:lnTo>
                    <a:pt x="0" y="744"/>
                  </a:lnTo>
                  <a:cubicBezTo>
                    <a:pt x="413" y="877"/>
                    <a:pt x="830" y="999"/>
                    <a:pt x="1250" y="1111"/>
                  </a:cubicBezTo>
                  <a:lnTo>
                    <a:pt x="1449" y="356"/>
                  </a:lnTo>
                  <a:cubicBezTo>
                    <a:pt x="1043" y="247"/>
                    <a:pt x="639" y="130"/>
                    <a:pt x="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9"/>
            <p:cNvSpPr/>
            <p:nvPr/>
          </p:nvSpPr>
          <p:spPr>
            <a:xfrm>
              <a:off x="5517350" y="1689275"/>
              <a:ext cx="32200" cy="19850"/>
            </a:xfrm>
            <a:custGeom>
              <a:avLst/>
              <a:gdLst/>
              <a:ahLst/>
              <a:cxnLst/>
              <a:rect l="l" t="t" r="r" b="b"/>
              <a:pathLst>
                <a:path w="1288" h="794" extrusionOk="0">
                  <a:moveTo>
                    <a:pt x="16" y="0"/>
                  </a:moveTo>
                  <a:lnTo>
                    <a:pt x="1" y="781"/>
                  </a:lnTo>
                  <a:cubicBezTo>
                    <a:pt x="430" y="792"/>
                    <a:pt x="860" y="792"/>
                    <a:pt x="1288" y="794"/>
                  </a:cubicBezTo>
                  <a:lnTo>
                    <a:pt x="1287" y="13"/>
                  </a:lnTo>
                  <a:cubicBezTo>
                    <a:pt x="863" y="11"/>
                    <a:pt x="439" y="11"/>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9"/>
            <p:cNvSpPr/>
            <p:nvPr/>
          </p:nvSpPr>
          <p:spPr>
            <a:xfrm>
              <a:off x="5459600" y="1686925"/>
              <a:ext cx="32950" cy="21125"/>
            </a:xfrm>
            <a:custGeom>
              <a:avLst/>
              <a:gdLst/>
              <a:ahLst/>
              <a:cxnLst/>
              <a:rect l="l" t="t" r="r" b="b"/>
              <a:pathLst>
                <a:path w="1318" h="845" extrusionOk="0">
                  <a:moveTo>
                    <a:pt x="50" y="0"/>
                  </a:moveTo>
                  <a:lnTo>
                    <a:pt x="0" y="780"/>
                  </a:lnTo>
                  <a:lnTo>
                    <a:pt x="323" y="801"/>
                  </a:lnTo>
                  <a:lnTo>
                    <a:pt x="645" y="816"/>
                  </a:lnTo>
                  <a:lnTo>
                    <a:pt x="967" y="832"/>
                  </a:lnTo>
                  <a:lnTo>
                    <a:pt x="1128" y="840"/>
                  </a:lnTo>
                  <a:lnTo>
                    <a:pt x="1288" y="845"/>
                  </a:lnTo>
                  <a:lnTo>
                    <a:pt x="1317" y="65"/>
                  </a:lnTo>
                  <a:lnTo>
                    <a:pt x="1159" y="59"/>
                  </a:lnTo>
                  <a:lnTo>
                    <a:pt x="1002" y="53"/>
                  </a:lnTo>
                  <a:lnTo>
                    <a:pt x="684" y="37"/>
                  </a:lnTo>
                  <a:lnTo>
                    <a:pt x="367" y="2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9"/>
            <p:cNvSpPr/>
            <p:nvPr/>
          </p:nvSpPr>
          <p:spPr>
            <a:xfrm>
              <a:off x="5402175" y="1682075"/>
              <a:ext cx="33750" cy="22475"/>
            </a:xfrm>
            <a:custGeom>
              <a:avLst/>
              <a:gdLst/>
              <a:ahLst/>
              <a:cxnLst/>
              <a:rect l="l" t="t" r="r" b="b"/>
              <a:pathLst>
                <a:path w="1350" h="899" extrusionOk="0">
                  <a:moveTo>
                    <a:pt x="87" y="1"/>
                  </a:moveTo>
                  <a:lnTo>
                    <a:pt x="0" y="777"/>
                  </a:lnTo>
                  <a:lnTo>
                    <a:pt x="161" y="794"/>
                  </a:lnTo>
                  <a:cubicBezTo>
                    <a:pt x="214" y="800"/>
                    <a:pt x="267" y="805"/>
                    <a:pt x="321" y="810"/>
                  </a:cubicBezTo>
                  <a:lnTo>
                    <a:pt x="642" y="841"/>
                  </a:lnTo>
                  <a:lnTo>
                    <a:pt x="964" y="872"/>
                  </a:lnTo>
                  <a:cubicBezTo>
                    <a:pt x="1071" y="882"/>
                    <a:pt x="1178" y="890"/>
                    <a:pt x="1285" y="898"/>
                  </a:cubicBezTo>
                  <a:lnTo>
                    <a:pt x="1350" y="120"/>
                  </a:lnTo>
                  <a:cubicBezTo>
                    <a:pt x="1245" y="111"/>
                    <a:pt x="1140" y="103"/>
                    <a:pt x="1034" y="93"/>
                  </a:cubicBezTo>
                  <a:lnTo>
                    <a:pt x="718" y="62"/>
                  </a:lnTo>
                  <a:lnTo>
                    <a:pt x="401" y="32"/>
                  </a:lnTo>
                  <a:cubicBezTo>
                    <a:pt x="349" y="27"/>
                    <a:pt x="296" y="21"/>
                    <a:pt x="244" y="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9"/>
            <p:cNvSpPr/>
            <p:nvPr/>
          </p:nvSpPr>
          <p:spPr>
            <a:xfrm>
              <a:off x="5688800" y="1680625"/>
              <a:ext cx="33575" cy="22325"/>
            </a:xfrm>
            <a:custGeom>
              <a:avLst/>
              <a:gdLst/>
              <a:ahLst/>
              <a:cxnLst/>
              <a:rect l="l" t="t" r="r" b="b"/>
              <a:pathLst>
                <a:path w="1343" h="893" extrusionOk="0">
                  <a:moveTo>
                    <a:pt x="0" y="114"/>
                  </a:moveTo>
                  <a:lnTo>
                    <a:pt x="65" y="893"/>
                  </a:lnTo>
                  <a:lnTo>
                    <a:pt x="703" y="838"/>
                  </a:lnTo>
                  <a:lnTo>
                    <a:pt x="863" y="824"/>
                  </a:lnTo>
                  <a:lnTo>
                    <a:pt x="1024" y="807"/>
                  </a:lnTo>
                  <a:lnTo>
                    <a:pt x="1342" y="778"/>
                  </a:lnTo>
                  <a:lnTo>
                    <a:pt x="1268" y="1"/>
                  </a:lnTo>
                  <a:lnTo>
                    <a:pt x="952" y="31"/>
                  </a:lnTo>
                  <a:lnTo>
                    <a:pt x="794" y="45"/>
                  </a:lnTo>
                  <a:lnTo>
                    <a:pt x="635" y="6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9"/>
            <p:cNvSpPr/>
            <p:nvPr/>
          </p:nvSpPr>
          <p:spPr>
            <a:xfrm>
              <a:off x="5631900" y="1685325"/>
              <a:ext cx="33100" cy="21425"/>
            </a:xfrm>
            <a:custGeom>
              <a:avLst/>
              <a:gdLst/>
              <a:ahLst/>
              <a:cxnLst/>
              <a:rect l="l" t="t" r="r" b="b"/>
              <a:pathLst>
                <a:path w="1324" h="857" extrusionOk="0">
                  <a:moveTo>
                    <a:pt x="0" y="77"/>
                  </a:moveTo>
                  <a:lnTo>
                    <a:pt x="41" y="857"/>
                  </a:lnTo>
                  <a:lnTo>
                    <a:pt x="682" y="821"/>
                  </a:lnTo>
                  <a:lnTo>
                    <a:pt x="1323" y="780"/>
                  </a:lnTo>
                  <a:lnTo>
                    <a:pt x="1270" y="1"/>
                  </a:lnTo>
                  <a:lnTo>
                    <a:pt x="635" y="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9"/>
            <p:cNvSpPr/>
            <p:nvPr/>
          </p:nvSpPr>
          <p:spPr>
            <a:xfrm>
              <a:off x="5575125" y="1688375"/>
              <a:ext cx="32525" cy="20450"/>
            </a:xfrm>
            <a:custGeom>
              <a:avLst/>
              <a:gdLst/>
              <a:ahLst/>
              <a:cxnLst/>
              <a:rect l="l" t="t" r="r" b="b"/>
              <a:pathLst>
                <a:path w="1301" h="818" extrusionOk="0">
                  <a:moveTo>
                    <a:pt x="0" y="36"/>
                  </a:moveTo>
                  <a:lnTo>
                    <a:pt x="15" y="817"/>
                  </a:lnTo>
                  <a:lnTo>
                    <a:pt x="335" y="810"/>
                  </a:lnTo>
                  <a:cubicBezTo>
                    <a:pt x="443" y="808"/>
                    <a:pt x="551" y="807"/>
                    <a:pt x="657" y="803"/>
                  </a:cubicBezTo>
                  <a:lnTo>
                    <a:pt x="1301" y="782"/>
                  </a:lnTo>
                  <a:lnTo>
                    <a:pt x="1270" y="1"/>
                  </a:lnTo>
                  <a:lnTo>
                    <a:pt x="635" y="22"/>
                  </a:lnTo>
                  <a:cubicBezTo>
                    <a:pt x="530" y="26"/>
                    <a:pt x="423" y="27"/>
                    <a:pt x="318" y="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9"/>
            <p:cNvSpPr/>
            <p:nvPr/>
          </p:nvSpPr>
          <p:spPr>
            <a:xfrm>
              <a:off x="5859200" y="1659350"/>
              <a:ext cx="34425" cy="23900"/>
            </a:xfrm>
            <a:custGeom>
              <a:avLst/>
              <a:gdLst/>
              <a:ahLst/>
              <a:cxnLst/>
              <a:rect l="l" t="t" r="r" b="b"/>
              <a:pathLst>
                <a:path w="1377" h="956" extrusionOk="0">
                  <a:moveTo>
                    <a:pt x="1" y="183"/>
                  </a:moveTo>
                  <a:lnTo>
                    <a:pt x="110" y="956"/>
                  </a:lnTo>
                  <a:cubicBezTo>
                    <a:pt x="533" y="897"/>
                    <a:pt x="955" y="834"/>
                    <a:pt x="1376" y="772"/>
                  </a:cubicBezTo>
                  <a:lnTo>
                    <a:pt x="1262" y="1"/>
                  </a:lnTo>
                  <a:cubicBezTo>
                    <a:pt x="841" y="62"/>
                    <a:pt x="421" y="125"/>
                    <a:pt x="1" y="1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9"/>
            <p:cNvSpPr/>
            <p:nvPr/>
          </p:nvSpPr>
          <p:spPr>
            <a:xfrm>
              <a:off x="5802600" y="1667325"/>
              <a:ext cx="34200" cy="23550"/>
            </a:xfrm>
            <a:custGeom>
              <a:avLst/>
              <a:gdLst/>
              <a:ahLst/>
              <a:cxnLst/>
              <a:rect l="l" t="t" r="r" b="b"/>
              <a:pathLst>
                <a:path w="1368" h="942" extrusionOk="0">
                  <a:moveTo>
                    <a:pt x="0" y="167"/>
                  </a:moveTo>
                  <a:lnTo>
                    <a:pt x="97" y="942"/>
                  </a:lnTo>
                  <a:lnTo>
                    <a:pt x="415" y="901"/>
                  </a:lnTo>
                  <a:lnTo>
                    <a:pt x="732" y="859"/>
                  </a:lnTo>
                  <a:cubicBezTo>
                    <a:pt x="945" y="832"/>
                    <a:pt x="1156" y="805"/>
                    <a:pt x="1367" y="775"/>
                  </a:cubicBezTo>
                  <a:lnTo>
                    <a:pt x="1263" y="0"/>
                  </a:lnTo>
                  <a:cubicBezTo>
                    <a:pt x="1053" y="30"/>
                    <a:pt x="844" y="57"/>
                    <a:pt x="632" y="84"/>
                  </a:cubicBezTo>
                  <a:lnTo>
                    <a:pt x="316" y="12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9"/>
            <p:cNvSpPr/>
            <p:nvPr/>
          </p:nvSpPr>
          <p:spPr>
            <a:xfrm>
              <a:off x="5746025" y="1674550"/>
              <a:ext cx="33975" cy="22975"/>
            </a:xfrm>
            <a:custGeom>
              <a:avLst/>
              <a:gdLst/>
              <a:ahLst/>
              <a:cxnLst/>
              <a:rect l="l" t="t" r="r" b="b"/>
              <a:pathLst>
                <a:path w="1359" h="919" extrusionOk="0">
                  <a:moveTo>
                    <a:pt x="1" y="141"/>
                  </a:moveTo>
                  <a:lnTo>
                    <a:pt x="83" y="918"/>
                  </a:lnTo>
                  <a:cubicBezTo>
                    <a:pt x="189" y="908"/>
                    <a:pt x="294" y="896"/>
                    <a:pt x="402" y="884"/>
                  </a:cubicBezTo>
                  <a:lnTo>
                    <a:pt x="720" y="849"/>
                  </a:lnTo>
                  <a:lnTo>
                    <a:pt x="1040" y="814"/>
                  </a:lnTo>
                  <a:lnTo>
                    <a:pt x="1358" y="777"/>
                  </a:lnTo>
                  <a:lnTo>
                    <a:pt x="1267" y="1"/>
                  </a:lnTo>
                  <a:lnTo>
                    <a:pt x="951" y="38"/>
                  </a:lnTo>
                  <a:lnTo>
                    <a:pt x="635" y="74"/>
                  </a:lnTo>
                  <a:lnTo>
                    <a:pt x="318" y="108"/>
                  </a:lnTo>
                  <a:cubicBezTo>
                    <a:pt x="212" y="120"/>
                    <a:pt x="106" y="131"/>
                    <a:pt x="1" y="1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9"/>
            <p:cNvSpPr/>
            <p:nvPr/>
          </p:nvSpPr>
          <p:spPr>
            <a:xfrm>
              <a:off x="6029000" y="1632825"/>
              <a:ext cx="34475" cy="24100"/>
            </a:xfrm>
            <a:custGeom>
              <a:avLst/>
              <a:gdLst/>
              <a:ahLst/>
              <a:cxnLst/>
              <a:rect l="l" t="t" r="r" b="b"/>
              <a:pathLst>
                <a:path w="1379" h="964" extrusionOk="0">
                  <a:moveTo>
                    <a:pt x="1" y="192"/>
                  </a:moveTo>
                  <a:lnTo>
                    <a:pt x="120" y="964"/>
                  </a:lnTo>
                  <a:cubicBezTo>
                    <a:pt x="540" y="900"/>
                    <a:pt x="959" y="836"/>
                    <a:pt x="1378" y="774"/>
                  </a:cubicBezTo>
                  <a:lnTo>
                    <a:pt x="1266" y="1"/>
                  </a:lnTo>
                  <a:cubicBezTo>
                    <a:pt x="844" y="62"/>
                    <a:pt x="422" y="128"/>
                    <a:pt x="1" y="1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9"/>
            <p:cNvSpPr/>
            <p:nvPr/>
          </p:nvSpPr>
          <p:spPr>
            <a:xfrm>
              <a:off x="5972475" y="1641550"/>
              <a:ext cx="34600" cy="24375"/>
            </a:xfrm>
            <a:custGeom>
              <a:avLst/>
              <a:gdLst/>
              <a:ahLst/>
              <a:cxnLst/>
              <a:rect l="l" t="t" r="r" b="b"/>
              <a:pathLst>
                <a:path w="1384" h="975" extrusionOk="0">
                  <a:moveTo>
                    <a:pt x="0" y="204"/>
                  </a:moveTo>
                  <a:lnTo>
                    <a:pt x="124" y="974"/>
                  </a:lnTo>
                  <a:lnTo>
                    <a:pt x="1384" y="773"/>
                  </a:lnTo>
                  <a:lnTo>
                    <a:pt x="1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9"/>
            <p:cNvSpPr/>
            <p:nvPr/>
          </p:nvSpPr>
          <p:spPr>
            <a:xfrm>
              <a:off x="5916150" y="1650625"/>
              <a:ext cx="34575" cy="24175"/>
            </a:xfrm>
            <a:custGeom>
              <a:avLst/>
              <a:gdLst/>
              <a:ahLst/>
              <a:cxnLst/>
              <a:rect l="l" t="t" r="r" b="b"/>
              <a:pathLst>
                <a:path w="1383" h="967" extrusionOk="0">
                  <a:moveTo>
                    <a:pt x="0" y="195"/>
                  </a:moveTo>
                  <a:lnTo>
                    <a:pt x="119" y="966"/>
                  </a:lnTo>
                  <a:lnTo>
                    <a:pt x="751" y="869"/>
                  </a:lnTo>
                  <a:lnTo>
                    <a:pt x="1383" y="770"/>
                  </a:lnTo>
                  <a:lnTo>
                    <a:pt x="1261" y="0"/>
                  </a:lnTo>
                  <a:lnTo>
                    <a:pt x="630" y="9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9"/>
            <p:cNvSpPr/>
            <p:nvPr/>
          </p:nvSpPr>
          <p:spPr>
            <a:xfrm>
              <a:off x="6200600" y="1617675"/>
              <a:ext cx="32325" cy="20400"/>
            </a:xfrm>
            <a:custGeom>
              <a:avLst/>
              <a:gdLst/>
              <a:ahLst/>
              <a:cxnLst/>
              <a:rect l="l" t="t" r="r" b="b"/>
              <a:pathLst>
                <a:path w="1293" h="816" extrusionOk="0">
                  <a:moveTo>
                    <a:pt x="0" y="36"/>
                  </a:moveTo>
                  <a:lnTo>
                    <a:pt x="34" y="815"/>
                  </a:lnTo>
                  <a:lnTo>
                    <a:pt x="349" y="803"/>
                  </a:lnTo>
                  <a:cubicBezTo>
                    <a:pt x="401" y="799"/>
                    <a:pt x="454" y="797"/>
                    <a:pt x="506" y="796"/>
                  </a:cubicBezTo>
                  <a:lnTo>
                    <a:pt x="664" y="793"/>
                  </a:lnTo>
                  <a:lnTo>
                    <a:pt x="1292" y="782"/>
                  </a:lnTo>
                  <a:lnTo>
                    <a:pt x="1288" y="1"/>
                  </a:lnTo>
                  <a:lnTo>
                    <a:pt x="646" y="12"/>
                  </a:lnTo>
                  <a:lnTo>
                    <a:pt x="484" y="15"/>
                  </a:lnTo>
                  <a:cubicBezTo>
                    <a:pt x="430" y="16"/>
                    <a:pt x="377" y="19"/>
                    <a:pt x="324" y="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9"/>
            <p:cNvSpPr/>
            <p:nvPr/>
          </p:nvSpPr>
          <p:spPr>
            <a:xfrm>
              <a:off x="6143125" y="1619900"/>
              <a:ext cx="33425" cy="22175"/>
            </a:xfrm>
            <a:custGeom>
              <a:avLst/>
              <a:gdLst/>
              <a:ahLst/>
              <a:cxnLst/>
              <a:rect l="l" t="t" r="r" b="b"/>
              <a:pathLst>
                <a:path w="1337" h="887" extrusionOk="0">
                  <a:moveTo>
                    <a:pt x="0" y="110"/>
                  </a:moveTo>
                  <a:lnTo>
                    <a:pt x="75" y="886"/>
                  </a:lnTo>
                  <a:lnTo>
                    <a:pt x="391" y="855"/>
                  </a:lnTo>
                  <a:lnTo>
                    <a:pt x="706" y="829"/>
                  </a:lnTo>
                  <a:lnTo>
                    <a:pt x="1021" y="803"/>
                  </a:lnTo>
                  <a:lnTo>
                    <a:pt x="1178" y="791"/>
                  </a:lnTo>
                  <a:cubicBezTo>
                    <a:pt x="1230" y="786"/>
                    <a:pt x="1284" y="783"/>
                    <a:pt x="1336" y="780"/>
                  </a:cubicBezTo>
                  <a:lnTo>
                    <a:pt x="1282" y="0"/>
                  </a:lnTo>
                  <a:cubicBezTo>
                    <a:pt x="1229" y="5"/>
                    <a:pt x="1176" y="7"/>
                    <a:pt x="1123" y="11"/>
                  </a:cubicBezTo>
                  <a:lnTo>
                    <a:pt x="962" y="23"/>
                  </a:lnTo>
                  <a:lnTo>
                    <a:pt x="642" y="49"/>
                  </a:lnTo>
                  <a:lnTo>
                    <a:pt x="322" y="7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9"/>
            <p:cNvSpPr/>
            <p:nvPr/>
          </p:nvSpPr>
          <p:spPr>
            <a:xfrm>
              <a:off x="6086225" y="1625275"/>
              <a:ext cx="34050" cy="23375"/>
            </a:xfrm>
            <a:custGeom>
              <a:avLst/>
              <a:gdLst/>
              <a:ahLst/>
              <a:cxnLst/>
              <a:rect l="l" t="t" r="r" b="b"/>
              <a:pathLst>
                <a:path w="1362" h="935" extrusionOk="0">
                  <a:moveTo>
                    <a:pt x="0" y="160"/>
                  </a:moveTo>
                  <a:lnTo>
                    <a:pt x="104" y="935"/>
                  </a:lnTo>
                  <a:lnTo>
                    <a:pt x="261" y="912"/>
                  </a:lnTo>
                  <a:lnTo>
                    <a:pt x="418" y="893"/>
                  </a:lnTo>
                  <a:lnTo>
                    <a:pt x="733" y="853"/>
                  </a:lnTo>
                  <a:lnTo>
                    <a:pt x="1047" y="813"/>
                  </a:lnTo>
                  <a:lnTo>
                    <a:pt x="1361" y="777"/>
                  </a:lnTo>
                  <a:lnTo>
                    <a:pt x="1272" y="1"/>
                  </a:lnTo>
                  <a:lnTo>
                    <a:pt x="953" y="37"/>
                  </a:lnTo>
                  <a:lnTo>
                    <a:pt x="635" y="78"/>
                  </a:lnTo>
                  <a:lnTo>
                    <a:pt x="318" y="119"/>
                  </a:lnTo>
                  <a:lnTo>
                    <a:pt x="159" y="1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9"/>
            <p:cNvSpPr/>
            <p:nvPr/>
          </p:nvSpPr>
          <p:spPr>
            <a:xfrm>
              <a:off x="6369275" y="1631400"/>
              <a:ext cx="35425" cy="26375"/>
            </a:xfrm>
            <a:custGeom>
              <a:avLst/>
              <a:gdLst/>
              <a:ahLst/>
              <a:cxnLst/>
              <a:rect l="l" t="t" r="r" b="b"/>
              <a:pathLst>
                <a:path w="1417" h="1055" extrusionOk="0">
                  <a:moveTo>
                    <a:pt x="162" y="1"/>
                  </a:moveTo>
                  <a:lnTo>
                    <a:pt x="0" y="765"/>
                  </a:lnTo>
                  <a:cubicBezTo>
                    <a:pt x="407" y="851"/>
                    <a:pt x="814" y="947"/>
                    <a:pt x="1216" y="1054"/>
                  </a:cubicBezTo>
                  <a:lnTo>
                    <a:pt x="1416" y="299"/>
                  </a:lnTo>
                  <a:cubicBezTo>
                    <a:pt x="1002" y="188"/>
                    <a:pt x="583" y="89"/>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9"/>
            <p:cNvSpPr/>
            <p:nvPr/>
          </p:nvSpPr>
          <p:spPr>
            <a:xfrm>
              <a:off x="6313975" y="1622050"/>
              <a:ext cx="34225" cy="23825"/>
            </a:xfrm>
            <a:custGeom>
              <a:avLst/>
              <a:gdLst/>
              <a:ahLst/>
              <a:cxnLst/>
              <a:rect l="l" t="t" r="r" b="b"/>
              <a:pathLst>
                <a:path w="1369" h="953" extrusionOk="0">
                  <a:moveTo>
                    <a:pt x="90" y="1"/>
                  </a:moveTo>
                  <a:lnTo>
                    <a:pt x="1" y="778"/>
                  </a:lnTo>
                  <a:cubicBezTo>
                    <a:pt x="414" y="825"/>
                    <a:pt x="828" y="884"/>
                    <a:pt x="1239" y="952"/>
                  </a:cubicBezTo>
                  <a:lnTo>
                    <a:pt x="1369" y="182"/>
                  </a:lnTo>
                  <a:cubicBezTo>
                    <a:pt x="943" y="112"/>
                    <a:pt x="517" y="5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9"/>
            <p:cNvSpPr/>
            <p:nvPr/>
          </p:nvSpPr>
          <p:spPr>
            <a:xfrm>
              <a:off x="6258150" y="1618050"/>
              <a:ext cx="32750" cy="21100"/>
            </a:xfrm>
            <a:custGeom>
              <a:avLst/>
              <a:gdLst/>
              <a:ahLst/>
              <a:cxnLst/>
              <a:rect l="l" t="t" r="r" b="b"/>
              <a:pathLst>
                <a:path w="1310" h="844" extrusionOk="0">
                  <a:moveTo>
                    <a:pt x="22" y="0"/>
                  </a:moveTo>
                  <a:lnTo>
                    <a:pt x="0" y="781"/>
                  </a:lnTo>
                  <a:lnTo>
                    <a:pt x="314" y="792"/>
                  </a:lnTo>
                  <a:lnTo>
                    <a:pt x="470" y="797"/>
                  </a:lnTo>
                  <a:cubicBezTo>
                    <a:pt x="522" y="799"/>
                    <a:pt x="574" y="799"/>
                    <a:pt x="626" y="803"/>
                  </a:cubicBezTo>
                  <a:lnTo>
                    <a:pt x="1251" y="844"/>
                  </a:lnTo>
                  <a:lnTo>
                    <a:pt x="1309" y="65"/>
                  </a:lnTo>
                  <a:lnTo>
                    <a:pt x="667" y="23"/>
                  </a:lnTo>
                  <a:cubicBezTo>
                    <a:pt x="614" y="19"/>
                    <a:pt x="560" y="18"/>
                    <a:pt x="505" y="17"/>
                  </a:cubicBezTo>
                  <a:lnTo>
                    <a:pt x="344" y="1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3" name="Google Shape;513;p9"/>
          <p:cNvSpPr/>
          <p:nvPr/>
        </p:nvSpPr>
        <p:spPr>
          <a:xfrm rot="-7479214">
            <a:off x="-252927" y="4357618"/>
            <a:ext cx="1800593" cy="752954"/>
          </a:xfrm>
          <a:custGeom>
            <a:avLst/>
            <a:gdLst/>
            <a:ahLst/>
            <a:cxnLst/>
            <a:rect l="l" t="t" r="r" b="b"/>
            <a:pathLst>
              <a:path w="10545" h="3509" extrusionOk="0">
                <a:moveTo>
                  <a:pt x="7015" y="530"/>
                </a:moveTo>
                <a:cubicBezTo>
                  <a:pt x="7125" y="530"/>
                  <a:pt x="7230" y="538"/>
                  <a:pt x="7300" y="555"/>
                </a:cubicBezTo>
                <a:cubicBezTo>
                  <a:pt x="7595" y="628"/>
                  <a:pt x="7802" y="761"/>
                  <a:pt x="7932" y="927"/>
                </a:cubicBezTo>
                <a:lnTo>
                  <a:pt x="7932" y="927"/>
                </a:lnTo>
                <a:cubicBezTo>
                  <a:pt x="7883" y="928"/>
                  <a:pt x="7837" y="929"/>
                  <a:pt x="7793" y="929"/>
                </a:cubicBezTo>
                <a:cubicBezTo>
                  <a:pt x="7678" y="929"/>
                  <a:pt x="7585" y="924"/>
                  <a:pt x="7524" y="914"/>
                </a:cubicBezTo>
                <a:cubicBezTo>
                  <a:pt x="7280" y="874"/>
                  <a:pt x="7038" y="821"/>
                  <a:pt x="6800" y="753"/>
                </a:cubicBezTo>
                <a:cubicBezTo>
                  <a:pt x="6290" y="609"/>
                  <a:pt x="6675" y="530"/>
                  <a:pt x="7015" y="530"/>
                </a:cubicBezTo>
                <a:close/>
                <a:moveTo>
                  <a:pt x="2570" y="2230"/>
                </a:moveTo>
                <a:cubicBezTo>
                  <a:pt x="2585" y="2230"/>
                  <a:pt x="2602" y="2281"/>
                  <a:pt x="2580" y="2390"/>
                </a:cubicBezTo>
                <a:lnTo>
                  <a:pt x="2580" y="2390"/>
                </a:lnTo>
                <a:cubicBezTo>
                  <a:pt x="2541" y="2286"/>
                  <a:pt x="2554" y="2230"/>
                  <a:pt x="2570" y="2230"/>
                </a:cubicBezTo>
                <a:close/>
                <a:moveTo>
                  <a:pt x="9867" y="0"/>
                </a:moveTo>
                <a:cubicBezTo>
                  <a:pt x="9740" y="0"/>
                  <a:pt x="9588" y="102"/>
                  <a:pt x="9671" y="198"/>
                </a:cubicBezTo>
                <a:cubicBezTo>
                  <a:pt x="10032" y="616"/>
                  <a:pt x="9080" y="833"/>
                  <a:pt x="8311" y="903"/>
                </a:cubicBezTo>
                <a:lnTo>
                  <a:pt x="8311" y="903"/>
                </a:lnTo>
                <a:cubicBezTo>
                  <a:pt x="7997" y="501"/>
                  <a:pt x="7388" y="255"/>
                  <a:pt x="6883" y="255"/>
                </a:cubicBezTo>
                <a:cubicBezTo>
                  <a:pt x="6828" y="255"/>
                  <a:pt x="6774" y="258"/>
                  <a:pt x="6722" y="264"/>
                </a:cubicBezTo>
                <a:cubicBezTo>
                  <a:pt x="6532" y="286"/>
                  <a:pt x="6130" y="387"/>
                  <a:pt x="6101" y="645"/>
                </a:cubicBezTo>
                <a:cubicBezTo>
                  <a:pt x="6072" y="905"/>
                  <a:pt x="6675" y="1009"/>
                  <a:pt x="6815" y="1046"/>
                </a:cubicBezTo>
                <a:cubicBezTo>
                  <a:pt x="7216" y="1149"/>
                  <a:pt x="7582" y="1197"/>
                  <a:pt x="7953" y="1197"/>
                </a:cubicBezTo>
                <a:cubicBezTo>
                  <a:pt x="7992" y="1197"/>
                  <a:pt x="8032" y="1197"/>
                  <a:pt x="8071" y="1196"/>
                </a:cubicBezTo>
                <a:lnTo>
                  <a:pt x="8071" y="1196"/>
                </a:lnTo>
                <a:cubicBezTo>
                  <a:pt x="8208" y="1653"/>
                  <a:pt x="7953" y="2224"/>
                  <a:pt x="7478" y="2562"/>
                </a:cubicBezTo>
                <a:cubicBezTo>
                  <a:pt x="6790" y="3051"/>
                  <a:pt x="5888" y="3247"/>
                  <a:pt x="5007" y="3247"/>
                </a:cubicBezTo>
                <a:cubicBezTo>
                  <a:pt x="4524" y="3247"/>
                  <a:pt x="4048" y="3188"/>
                  <a:pt x="3617" y="3086"/>
                </a:cubicBezTo>
                <a:cubicBezTo>
                  <a:pt x="3341" y="3020"/>
                  <a:pt x="3078" y="2914"/>
                  <a:pt x="2844" y="2749"/>
                </a:cubicBezTo>
                <a:cubicBezTo>
                  <a:pt x="2826" y="2736"/>
                  <a:pt x="2808" y="2723"/>
                  <a:pt x="2791" y="2708"/>
                </a:cubicBezTo>
                <a:lnTo>
                  <a:pt x="2791" y="2708"/>
                </a:lnTo>
                <a:cubicBezTo>
                  <a:pt x="2948" y="2455"/>
                  <a:pt x="3018" y="2090"/>
                  <a:pt x="2785" y="1890"/>
                </a:cubicBezTo>
                <a:cubicBezTo>
                  <a:pt x="2711" y="1826"/>
                  <a:pt x="2634" y="1797"/>
                  <a:pt x="2561" y="1797"/>
                </a:cubicBezTo>
                <a:cubicBezTo>
                  <a:pt x="2432" y="1797"/>
                  <a:pt x="2314" y="1889"/>
                  <a:pt x="2244" y="2039"/>
                </a:cubicBezTo>
                <a:cubicBezTo>
                  <a:pt x="2121" y="2301"/>
                  <a:pt x="2236" y="2568"/>
                  <a:pt x="2408" y="2774"/>
                </a:cubicBezTo>
                <a:lnTo>
                  <a:pt x="2408" y="2774"/>
                </a:lnTo>
                <a:cubicBezTo>
                  <a:pt x="2268" y="2949"/>
                  <a:pt x="2067" y="3024"/>
                  <a:pt x="1853" y="3024"/>
                </a:cubicBezTo>
                <a:cubicBezTo>
                  <a:pt x="1103" y="3024"/>
                  <a:pt x="189" y="2107"/>
                  <a:pt x="1140" y="1383"/>
                </a:cubicBezTo>
                <a:cubicBezTo>
                  <a:pt x="1278" y="1279"/>
                  <a:pt x="1163" y="1189"/>
                  <a:pt x="1040" y="1189"/>
                </a:cubicBezTo>
                <a:cubicBezTo>
                  <a:pt x="996" y="1189"/>
                  <a:pt x="952" y="1200"/>
                  <a:pt x="917" y="1227"/>
                </a:cubicBezTo>
                <a:cubicBezTo>
                  <a:pt x="1" y="1923"/>
                  <a:pt x="483" y="3055"/>
                  <a:pt x="1476" y="3233"/>
                </a:cubicBezTo>
                <a:cubicBezTo>
                  <a:pt x="1548" y="3245"/>
                  <a:pt x="1621" y="3252"/>
                  <a:pt x="1694" y="3252"/>
                </a:cubicBezTo>
                <a:cubicBezTo>
                  <a:pt x="2009" y="3252"/>
                  <a:pt x="2327" y="3136"/>
                  <a:pt x="2578" y="2943"/>
                </a:cubicBezTo>
                <a:lnTo>
                  <a:pt x="2578" y="2943"/>
                </a:lnTo>
                <a:cubicBezTo>
                  <a:pt x="2610" y="2970"/>
                  <a:pt x="2643" y="2995"/>
                  <a:pt x="2675" y="3017"/>
                </a:cubicBezTo>
                <a:cubicBezTo>
                  <a:pt x="3211" y="3392"/>
                  <a:pt x="3968" y="3508"/>
                  <a:pt x="4676" y="3508"/>
                </a:cubicBezTo>
                <a:cubicBezTo>
                  <a:pt x="4974" y="3508"/>
                  <a:pt x="5264" y="3488"/>
                  <a:pt x="5524" y="3457"/>
                </a:cubicBezTo>
                <a:cubicBezTo>
                  <a:pt x="6522" y="3341"/>
                  <a:pt x="7744" y="2996"/>
                  <a:pt x="8329" y="2073"/>
                </a:cubicBezTo>
                <a:cubicBezTo>
                  <a:pt x="8543" y="1738"/>
                  <a:pt x="8563" y="1431"/>
                  <a:pt x="8463" y="1168"/>
                </a:cubicBezTo>
                <a:lnTo>
                  <a:pt x="8463" y="1168"/>
                </a:lnTo>
                <a:cubicBezTo>
                  <a:pt x="8620" y="1151"/>
                  <a:pt x="8780" y="1125"/>
                  <a:pt x="8946" y="1093"/>
                </a:cubicBezTo>
                <a:cubicBezTo>
                  <a:pt x="9369" y="1012"/>
                  <a:pt x="10545" y="693"/>
                  <a:pt x="9982" y="44"/>
                </a:cubicBezTo>
                <a:cubicBezTo>
                  <a:pt x="9955" y="13"/>
                  <a:pt x="9912" y="0"/>
                  <a:pt x="9867" y="0"/>
                </a:cubicBezTo>
                <a:close/>
              </a:path>
            </a:pathLst>
          </a:custGeom>
          <a:solidFill>
            <a:srgbClr val="FF7C35">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4" name="Google Shape;514;p9"/>
          <p:cNvGrpSpPr/>
          <p:nvPr/>
        </p:nvGrpSpPr>
        <p:grpSpPr>
          <a:xfrm>
            <a:off x="385750" y="206447"/>
            <a:ext cx="8336049" cy="4757278"/>
            <a:chOff x="385750" y="206447"/>
            <a:chExt cx="8336049" cy="4757278"/>
          </a:xfrm>
        </p:grpSpPr>
        <p:sp>
          <p:nvSpPr>
            <p:cNvPr id="515" name="Google Shape;515;p9"/>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9"/>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7" name="Google Shape;517;p9"/>
          <p:cNvSpPr txBox="1">
            <a:spLocks noGrp="1"/>
          </p:cNvSpPr>
          <p:nvPr>
            <p:ph type="title"/>
          </p:nvPr>
        </p:nvSpPr>
        <p:spPr>
          <a:xfrm>
            <a:off x="3935923" y="1736764"/>
            <a:ext cx="4096500" cy="86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18" name="Google Shape;518;p9"/>
          <p:cNvSpPr txBox="1">
            <a:spLocks noGrp="1"/>
          </p:cNvSpPr>
          <p:nvPr>
            <p:ph type="subTitle" idx="1"/>
          </p:nvPr>
        </p:nvSpPr>
        <p:spPr>
          <a:xfrm>
            <a:off x="3935923" y="2605736"/>
            <a:ext cx="4096500" cy="8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32122633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19"/>
        <p:cNvGrpSpPr/>
        <p:nvPr/>
      </p:nvGrpSpPr>
      <p:grpSpPr>
        <a:xfrm>
          <a:off x="0" y="0"/>
          <a:ext cx="0" cy="0"/>
          <a:chOff x="0" y="0"/>
          <a:chExt cx="0" cy="0"/>
        </a:xfrm>
      </p:grpSpPr>
      <p:sp>
        <p:nvSpPr>
          <p:cNvPr id="520" name="Google Shape;520;p10"/>
          <p:cNvSpPr txBox="1">
            <a:spLocks noGrp="1"/>
          </p:cNvSpPr>
          <p:nvPr>
            <p:ph type="title"/>
          </p:nvPr>
        </p:nvSpPr>
        <p:spPr>
          <a:xfrm>
            <a:off x="588275" y="2916975"/>
            <a:ext cx="3858900" cy="16869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18168728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1"/>
        <p:cNvGrpSpPr/>
        <p:nvPr/>
      </p:nvGrpSpPr>
      <p:grpSpPr>
        <a:xfrm>
          <a:off x="0" y="0"/>
          <a:ext cx="0" cy="0"/>
          <a:chOff x="0" y="0"/>
          <a:chExt cx="0" cy="0"/>
        </a:xfrm>
      </p:grpSpPr>
      <p:grpSp>
        <p:nvGrpSpPr>
          <p:cNvPr id="522" name="Google Shape;522;p11"/>
          <p:cNvGrpSpPr/>
          <p:nvPr/>
        </p:nvGrpSpPr>
        <p:grpSpPr>
          <a:xfrm rot="-2700000">
            <a:off x="-1099912" y="2891243"/>
            <a:ext cx="3147895" cy="1285821"/>
            <a:chOff x="4407125" y="893175"/>
            <a:chExt cx="1997575" cy="815950"/>
          </a:xfrm>
        </p:grpSpPr>
        <p:sp>
          <p:nvSpPr>
            <p:cNvPr id="523" name="Google Shape;523;p11"/>
            <p:cNvSpPr/>
            <p:nvPr/>
          </p:nvSpPr>
          <p:spPr>
            <a:xfrm>
              <a:off x="4407425" y="1009550"/>
              <a:ext cx="22800" cy="34100"/>
            </a:xfrm>
            <a:custGeom>
              <a:avLst/>
              <a:gdLst/>
              <a:ahLst/>
              <a:cxnLst/>
              <a:rect l="l" t="t" r="r" b="b"/>
              <a:pathLst>
                <a:path w="912" h="1364" extrusionOk="0">
                  <a:moveTo>
                    <a:pt x="781" y="0"/>
                  </a:moveTo>
                  <a:lnTo>
                    <a:pt x="1" y="44"/>
                  </a:lnTo>
                  <a:lnTo>
                    <a:pt x="5" y="127"/>
                  </a:lnTo>
                  <a:lnTo>
                    <a:pt x="10" y="211"/>
                  </a:lnTo>
                  <a:lnTo>
                    <a:pt x="22" y="375"/>
                  </a:lnTo>
                  <a:cubicBezTo>
                    <a:pt x="32" y="486"/>
                    <a:pt x="41" y="596"/>
                    <a:pt x="53" y="706"/>
                  </a:cubicBezTo>
                  <a:cubicBezTo>
                    <a:pt x="76" y="926"/>
                    <a:pt x="106" y="1144"/>
                    <a:pt x="140" y="1363"/>
                  </a:cubicBezTo>
                  <a:lnTo>
                    <a:pt x="912" y="1242"/>
                  </a:lnTo>
                  <a:cubicBezTo>
                    <a:pt x="880" y="1036"/>
                    <a:pt x="851" y="830"/>
                    <a:pt x="830" y="623"/>
                  </a:cubicBezTo>
                  <a:cubicBezTo>
                    <a:pt x="818" y="520"/>
                    <a:pt x="810" y="416"/>
                    <a:pt x="799" y="312"/>
                  </a:cubicBezTo>
                  <a:lnTo>
                    <a:pt x="788" y="155"/>
                  </a:lnTo>
                  <a:lnTo>
                    <a:pt x="783" y="7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1"/>
            <p:cNvSpPr/>
            <p:nvPr/>
          </p:nvSpPr>
          <p:spPr>
            <a:xfrm>
              <a:off x="4407125" y="950950"/>
              <a:ext cx="22300" cy="33900"/>
            </a:xfrm>
            <a:custGeom>
              <a:avLst/>
              <a:gdLst/>
              <a:ahLst/>
              <a:cxnLst/>
              <a:rect l="l" t="t" r="r" b="b"/>
              <a:pathLst>
                <a:path w="892" h="1356" extrusionOk="0">
                  <a:moveTo>
                    <a:pt x="892" y="118"/>
                  </a:moveTo>
                  <a:lnTo>
                    <a:pt x="120" y="0"/>
                  </a:lnTo>
                  <a:cubicBezTo>
                    <a:pt x="52" y="442"/>
                    <a:pt x="14" y="886"/>
                    <a:pt x="0" y="1331"/>
                  </a:cubicBezTo>
                  <a:lnTo>
                    <a:pt x="781" y="1355"/>
                  </a:lnTo>
                  <a:cubicBezTo>
                    <a:pt x="793" y="942"/>
                    <a:pt x="829" y="527"/>
                    <a:pt x="892" y="11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1"/>
            <p:cNvSpPr/>
            <p:nvPr/>
          </p:nvSpPr>
          <p:spPr>
            <a:xfrm>
              <a:off x="4415350" y="893175"/>
              <a:ext cx="28550" cy="36825"/>
            </a:xfrm>
            <a:custGeom>
              <a:avLst/>
              <a:gdLst/>
              <a:ahLst/>
              <a:cxnLst/>
              <a:rect l="l" t="t" r="r" b="b"/>
              <a:pathLst>
                <a:path w="1142" h="1473" extrusionOk="0">
                  <a:moveTo>
                    <a:pt x="1141" y="295"/>
                  </a:moveTo>
                  <a:lnTo>
                    <a:pt x="418" y="1"/>
                  </a:lnTo>
                  <a:lnTo>
                    <a:pt x="355" y="157"/>
                  </a:lnTo>
                  <a:lnTo>
                    <a:pt x="297" y="315"/>
                  </a:lnTo>
                  <a:cubicBezTo>
                    <a:pt x="288" y="341"/>
                    <a:pt x="277" y="367"/>
                    <a:pt x="268" y="395"/>
                  </a:cubicBezTo>
                  <a:lnTo>
                    <a:pt x="241" y="474"/>
                  </a:lnTo>
                  <a:cubicBezTo>
                    <a:pt x="222" y="527"/>
                    <a:pt x="204" y="579"/>
                    <a:pt x="188" y="632"/>
                  </a:cubicBezTo>
                  <a:cubicBezTo>
                    <a:pt x="153" y="739"/>
                    <a:pt x="118" y="845"/>
                    <a:pt x="89" y="954"/>
                  </a:cubicBezTo>
                  <a:cubicBezTo>
                    <a:pt x="55" y="1061"/>
                    <a:pt x="28" y="1170"/>
                    <a:pt x="0" y="1278"/>
                  </a:cubicBezTo>
                  <a:lnTo>
                    <a:pt x="756" y="1472"/>
                  </a:lnTo>
                  <a:cubicBezTo>
                    <a:pt x="783" y="1372"/>
                    <a:pt x="808" y="1271"/>
                    <a:pt x="838" y="1172"/>
                  </a:cubicBezTo>
                  <a:cubicBezTo>
                    <a:pt x="866" y="1073"/>
                    <a:pt x="898" y="975"/>
                    <a:pt x="929" y="876"/>
                  </a:cubicBezTo>
                  <a:cubicBezTo>
                    <a:pt x="945" y="827"/>
                    <a:pt x="963" y="778"/>
                    <a:pt x="979" y="729"/>
                  </a:cubicBezTo>
                  <a:lnTo>
                    <a:pt x="1003" y="656"/>
                  </a:lnTo>
                  <a:cubicBezTo>
                    <a:pt x="1012" y="631"/>
                    <a:pt x="1022" y="608"/>
                    <a:pt x="1031" y="583"/>
                  </a:cubicBezTo>
                  <a:lnTo>
                    <a:pt x="1084" y="43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1"/>
            <p:cNvSpPr/>
            <p:nvPr/>
          </p:nvSpPr>
          <p:spPr>
            <a:xfrm>
              <a:off x="4458700" y="1169700"/>
              <a:ext cx="33225" cy="37575"/>
            </a:xfrm>
            <a:custGeom>
              <a:avLst/>
              <a:gdLst/>
              <a:ahLst/>
              <a:cxnLst/>
              <a:rect l="l" t="t" r="r" b="b"/>
              <a:pathLst>
                <a:path w="1329" h="1503" extrusionOk="0">
                  <a:moveTo>
                    <a:pt x="686" y="1"/>
                  </a:moveTo>
                  <a:lnTo>
                    <a:pt x="1" y="377"/>
                  </a:lnTo>
                  <a:cubicBezTo>
                    <a:pt x="105" y="568"/>
                    <a:pt x="215" y="758"/>
                    <a:pt x="327" y="945"/>
                  </a:cubicBezTo>
                  <a:cubicBezTo>
                    <a:pt x="438" y="1133"/>
                    <a:pt x="553" y="1319"/>
                    <a:pt x="671" y="1502"/>
                  </a:cubicBezTo>
                  <a:lnTo>
                    <a:pt x="1328" y="1080"/>
                  </a:lnTo>
                  <a:cubicBezTo>
                    <a:pt x="1215" y="906"/>
                    <a:pt x="1105" y="725"/>
                    <a:pt x="998" y="546"/>
                  </a:cubicBezTo>
                  <a:cubicBezTo>
                    <a:pt x="892" y="366"/>
                    <a:pt x="786" y="185"/>
                    <a:pt x="6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1"/>
            <p:cNvSpPr/>
            <p:nvPr/>
          </p:nvSpPr>
          <p:spPr>
            <a:xfrm>
              <a:off x="4433700" y="1118800"/>
              <a:ext cx="30750" cy="37275"/>
            </a:xfrm>
            <a:custGeom>
              <a:avLst/>
              <a:gdLst/>
              <a:ahLst/>
              <a:cxnLst/>
              <a:rect l="l" t="t" r="r" b="b"/>
              <a:pathLst>
                <a:path w="1230" h="1491" extrusionOk="0">
                  <a:moveTo>
                    <a:pt x="726" y="0"/>
                  </a:moveTo>
                  <a:lnTo>
                    <a:pt x="0" y="286"/>
                  </a:lnTo>
                  <a:cubicBezTo>
                    <a:pt x="161" y="695"/>
                    <a:pt x="338" y="1095"/>
                    <a:pt x="526" y="1490"/>
                  </a:cubicBezTo>
                  <a:lnTo>
                    <a:pt x="1230" y="1152"/>
                  </a:lnTo>
                  <a:cubicBezTo>
                    <a:pt x="1048" y="773"/>
                    <a:pt x="879" y="388"/>
                    <a:pt x="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1"/>
            <p:cNvSpPr/>
            <p:nvPr/>
          </p:nvSpPr>
          <p:spPr>
            <a:xfrm>
              <a:off x="4416100" y="1065325"/>
              <a:ext cx="27475" cy="36225"/>
            </a:xfrm>
            <a:custGeom>
              <a:avLst/>
              <a:gdLst/>
              <a:ahLst/>
              <a:cxnLst/>
              <a:rect l="l" t="t" r="r" b="b"/>
              <a:pathLst>
                <a:path w="1099" h="1449" extrusionOk="0">
                  <a:moveTo>
                    <a:pt x="761" y="0"/>
                  </a:moveTo>
                  <a:lnTo>
                    <a:pt x="0" y="179"/>
                  </a:lnTo>
                  <a:cubicBezTo>
                    <a:pt x="12" y="232"/>
                    <a:pt x="24" y="285"/>
                    <a:pt x="39" y="339"/>
                  </a:cubicBezTo>
                  <a:cubicBezTo>
                    <a:pt x="53" y="392"/>
                    <a:pt x="65" y="445"/>
                    <a:pt x="80" y="499"/>
                  </a:cubicBezTo>
                  <a:cubicBezTo>
                    <a:pt x="108" y="605"/>
                    <a:pt x="136" y="713"/>
                    <a:pt x="165" y="818"/>
                  </a:cubicBezTo>
                  <a:cubicBezTo>
                    <a:pt x="194" y="923"/>
                    <a:pt x="226" y="1028"/>
                    <a:pt x="258" y="1134"/>
                  </a:cubicBezTo>
                  <a:cubicBezTo>
                    <a:pt x="273" y="1186"/>
                    <a:pt x="290" y="1240"/>
                    <a:pt x="306" y="1292"/>
                  </a:cubicBezTo>
                  <a:cubicBezTo>
                    <a:pt x="323" y="1344"/>
                    <a:pt x="339" y="1397"/>
                    <a:pt x="356" y="1449"/>
                  </a:cubicBezTo>
                  <a:lnTo>
                    <a:pt x="1099" y="1208"/>
                  </a:lnTo>
                  <a:cubicBezTo>
                    <a:pt x="1081" y="1158"/>
                    <a:pt x="1066" y="1109"/>
                    <a:pt x="1052" y="1058"/>
                  </a:cubicBezTo>
                  <a:cubicBezTo>
                    <a:pt x="1036" y="1009"/>
                    <a:pt x="1021" y="958"/>
                    <a:pt x="1005" y="908"/>
                  </a:cubicBezTo>
                  <a:cubicBezTo>
                    <a:pt x="975" y="808"/>
                    <a:pt x="945" y="709"/>
                    <a:pt x="918" y="609"/>
                  </a:cubicBezTo>
                  <a:cubicBezTo>
                    <a:pt x="889" y="508"/>
                    <a:pt x="863" y="407"/>
                    <a:pt x="836" y="307"/>
                  </a:cubicBezTo>
                  <a:cubicBezTo>
                    <a:pt x="823" y="256"/>
                    <a:pt x="811" y="205"/>
                    <a:pt x="798" y="154"/>
                  </a:cubicBezTo>
                  <a:cubicBezTo>
                    <a:pt x="783" y="101"/>
                    <a:pt x="771" y="53"/>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1"/>
            <p:cNvSpPr/>
            <p:nvPr/>
          </p:nvSpPr>
          <p:spPr>
            <a:xfrm>
              <a:off x="4568000" y="1301800"/>
              <a:ext cx="37025" cy="35800"/>
            </a:xfrm>
            <a:custGeom>
              <a:avLst/>
              <a:gdLst/>
              <a:ahLst/>
              <a:cxnLst/>
              <a:rect l="l" t="t" r="r" b="b"/>
              <a:pathLst>
                <a:path w="1481" h="1432" extrusionOk="0">
                  <a:moveTo>
                    <a:pt x="529" y="1"/>
                  </a:moveTo>
                  <a:lnTo>
                    <a:pt x="1" y="575"/>
                  </a:lnTo>
                  <a:lnTo>
                    <a:pt x="243" y="794"/>
                  </a:lnTo>
                  <a:lnTo>
                    <a:pt x="487" y="1010"/>
                  </a:lnTo>
                  <a:lnTo>
                    <a:pt x="610" y="1117"/>
                  </a:lnTo>
                  <a:lnTo>
                    <a:pt x="735" y="1223"/>
                  </a:lnTo>
                  <a:lnTo>
                    <a:pt x="985" y="1431"/>
                  </a:lnTo>
                  <a:lnTo>
                    <a:pt x="1481" y="829"/>
                  </a:lnTo>
                  <a:lnTo>
                    <a:pt x="1240" y="626"/>
                  </a:lnTo>
                  <a:lnTo>
                    <a:pt x="1118" y="524"/>
                  </a:lnTo>
                  <a:lnTo>
                    <a:pt x="1001" y="421"/>
                  </a:lnTo>
                  <a:lnTo>
                    <a:pt x="762" y="21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1"/>
            <p:cNvSpPr/>
            <p:nvPr/>
          </p:nvSpPr>
          <p:spPr>
            <a:xfrm>
              <a:off x="4527000" y="1261525"/>
              <a:ext cx="36225" cy="36725"/>
            </a:xfrm>
            <a:custGeom>
              <a:avLst/>
              <a:gdLst/>
              <a:ahLst/>
              <a:cxnLst/>
              <a:rect l="l" t="t" r="r" b="b"/>
              <a:pathLst>
                <a:path w="1449" h="1469" extrusionOk="0">
                  <a:moveTo>
                    <a:pt x="583" y="0"/>
                  </a:moveTo>
                  <a:lnTo>
                    <a:pt x="0" y="520"/>
                  </a:lnTo>
                  <a:cubicBezTo>
                    <a:pt x="71" y="602"/>
                    <a:pt x="146" y="681"/>
                    <a:pt x="219" y="762"/>
                  </a:cubicBezTo>
                  <a:cubicBezTo>
                    <a:pt x="293" y="841"/>
                    <a:pt x="365" y="922"/>
                    <a:pt x="439" y="1002"/>
                  </a:cubicBezTo>
                  <a:lnTo>
                    <a:pt x="666" y="1237"/>
                  </a:lnTo>
                  <a:lnTo>
                    <a:pt x="779" y="1354"/>
                  </a:lnTo>
                  <a:lnTo>
                    <a:pt x="895" y="1468"/>
                  </a:lnTo>
                  <a:lnTo>
                    <a:pt x="1448" y="916"/>
                  </a:lnTo>
                  <a:lnTo>
                    <a:pt x="1336" y="805"/>
                  </a:lnTo>
                  <a:lnTo>
                    <a:pt x="1227" y="691"/>
                  </a:lnTo>
                  <a:lnTo>
                    <a:pt x="1008" y="463"/>
                  </a:lnTo>
                  <a:cubicBezTo>
                    <a:pt x="937" y="387"/>
                    <a:pt x="865" y="309"/>
                    <a:pt x="794" y="232"/>
                  </a:cubicBezTo>
                  <a:cubicBezTo>
                    <a:pt x="724" y="156"/>
                    <a:pt x="652" y="80"/>
                    <a:pt x="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1"/>
            <p:cNvSpPr/>
            <p:nvPr/>
          </p:nvSpPr>
          <p:spPr>
            <a:xfrm>
              <a:off x="4490375" y="1217700"/>
              <a:ext cx="35075" cy="37300"/>
            </a:xfrm>
            <a:custGeom>
              <a:avLst/>
              <a:gdLst/>
              <a:ahLst/>
              <a:cxnLst/>
              <a:rect l="l" t="t" r="r" b="b"/>
              <a:pathLst>
                <a:path w="1403" h="1492" extrusionOk="0">
                  <a:moveTo>
                    <a:pt x="634" y="1"/>
                  </a:moveTo>
                  <a:lnTo>
                    <a:pt x="0" y="457"/>
                  </a:lnTo>
                  <a:cubicBezTo>
                    <a:pt x="128" y="634"/>
                    <a:pt x="259" y="810"/>
                    <a:pt x="393" y="980"/>
                  </a:cubicBezTo>
                  <a:lnTo>
                    <a:pt x="493" y="1110"/>
                  </a:lnTo>
                  <a:cubicBezTo>
                    <a:pt x="526" y="1152"/>
                    <a:pt x="559" y="1195"/>
                    <a:pt x="592" y="1238"/>
                  </a:cubicBezTo>
                  <a:lnTo>
                    <a:pt x="797" y="1492"/>
                  </a:lnTo>
                  <a:lnTo>
                    <a:pt x="1403" y="998"/>
                  </a:lnTo>
                  <a:lnTo>
                    <a:pt x="1205" y="752"/>
                  </a:lnTo>
                  <a:cubicBezTo>
                    <a:pt x="1170" y="712"/>
                    <a:pt x="1139" y="670"/>
                    <a:pt x="1107" y="629"/>
                  </a:cubicBezTo>
                  <a:lnTo>
                    <a:pt x="1010" y="504"/>
                  </a:lnTo>
                  <a:cubicBezTo>
                    <a:pt x="882" y="337"/>
                    <a:pt x="755" y="170"/>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1"/>
            <p:cNvSpPr/>
            <p:nvPr/>
          </p:nvSpPr>
          <p:spPr>
            <a:xfrm>
              <a:off x="4713375" y="1396175"/>
              <a:ext cx="37175" cy="30700"/>
            </a:xfrm>
            <a:custGeom>
              <a:avLst/>
              <a:gdLst/>
              <a:ahLst/>
              <a:cxnLst/>
              <a:rect l="l" t="t" r="r" b="b"/>
              <a:pathLst>
                <a:path w="1487" h="1228" extrusionOk="0">
                  <a:moveTo>
                    <a:pt x="330" y="0"/>
                  </a:moveTo>
                  <a:lnTo>
                    <a:pt x="0" y="708"/>
                  </a:lnTo>
                  <a:lnTo>
                    <a:pt x="297" y="845"/>
                  </a:lnTo>
                  <a:cubicBezTo>
                    <a:pt x="321" y="856"/>
                    <a:pt x="346" y="869"/>
                    <a:pt x="371" y="879"/>
                  </a:cubicBezTo>
                  <a:lnTo>
                    <a:pt x="446" y="911"/>
                  </a:lnTo>
                  <a:lnTo>
                    <a:pt x="596" y="976"/>
                  </a:lnTo>
                  <a:lnTo>
                    <a:pt x="746" y="1041"/>
                  </a:lnTo>
                  <a:lnTo>
                    <a:pt x="821" y="1074"/>
                  </a:lnTo>
                  <a:lnTo>
                    <a:pt x="897" y="1105"/>
                  </a:lnTo>
                  <a:lnTo>
                    <a:pt x="1200" y="1228"/>
                  </a:lnTo>
                  <a:lnTo>
                    <a:pt x="1487" y="501"/>
                  </a:lnTo>
                  <a:lnTo>
                    <a:pt x="1195" y="382"/>
                  </a:lnTo>
                  <a:lnTo>
                    <a:pt x="1122" y="353"/>
                  </a:lnTo>
                  <a:lnTo>
                    <a:pt x="1050" y="322"/>
                  </a:lnTo>
                  <a:lnTo>
                    <a:pt x="905" y="258"/>
                  </a:lnTo>
                  <a:lnTo>
                    <a:pt x="761" y="196"/>
                  </a:lnTo>
                  <a:lnTo>
                    <a:pt x="688" y="165"/>
                  </a:lnTo>
                  <a:cubicBezTo>
                    <a:pt x="663" y="154"/>
                    <a:pt x="639" y="143"/>
                    <a:pt x="616" y="1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1"/>
            <p:cNvSpPr/>
            <p:nvPr/>
          </p:nvSpPr>
          <p:spPr>
            <a:xfrm>
              <a:off x="4661725" y="1369625"/>
              <a:ext cx="37525" cy="32800"/>
            </a:xfrm>
            <a:custGeom>
              <a:avLst/>
              <a:gdLst/>
              <a:ahLst/>
              <a:cxnLst/>
              <a:rect l="l" t="t" r="r" b="b"/>
              <a:pathLst>
                <a:path w="1501" h="1312" extrusionOk="0">
                  <a:moveTo>
                    <a:pt x="402" y="0"/>
                  </a:moveTo>
                  <a:lnTo>
                    <a:pt x="0" y="669"/>
                  </a:lnTo>
                  <a:lnTo>
                    <a:pt x="140" y="754"/>
                  </a:lnTo>
                  <a:cubicBezTo>
                    <a:pt x="163" y="768"/>
                    <a:pt x="187" y="781"/>
                    <a:pt x="210" y="796"/>
                  </a:cubicBezTo>
                  <a:lnTo>
                    <a:pt x="280" y="835"/>
                  </a:lnTo>
                  <a:lnTo>
                    <a:pt x="564" y="999"/>
                  </a:lnTo>
                  <a:cubicBezTo>
                    <a:pt x="610" y="1026"/>
                    <a:pt x="658" y="1052"/>
                    <a:pt x="707" y="1078"/>
                  </a:cubicBezTo>
                  <a:lnTo>
                    <a:pt x="850" y="1156"/>
                  </a:lnTo>
                  <a:lnTo>
                    <a:pt x="994" y="1234"/>
                  </a:lnTo>
                  <a:cubicBezTo>
                    <a:pt x="1017" y="1247"/>
                    <a:pt x="1041" y="1260"/>
                    <a:pt x="1064" y="1273"/>
                  </a:cubicBezTo>
                  <a:lnTo>
                    <a:pt x="1137" y="1311"/>
                  </a:lnTo>
                  <a:lnTo>
                    <a:pt x="1501" y="620"/>
                  </a:lnTo>
                  <a:lnTo>
                    <a:pt x="1431" y="583"/>
                  </a:lnTo>
                  <a:cubicBezTo>
                    <a:pt x="1407" y="571"/>
                    <a:pt x="1385" y="558"/>
                    <a:pt x="1361" y="545"/>
                  </a:cubicBezTo>
                  <a:lnTo>
                    <a:pt x="1224" y="470"/>
                  </a:lnTo>
                  <a:lnTo>
                    <a:pt x="1085" y="394"/>
                  </a:lnTo>
                  <a:cubicBezTo>
                    <a:pt x="1040" y="370"/>
                    <a:pt x="994" y="345"/>
                    <a:pt x="948" y="318"/>
                  </a:cubicBezTo>
                  <a:lnTo>
                    <a:pt x="674" y="159"/>
                  </a:lnTo>
                  <a:lnTo>
                    <a:pt x="606" y="121"/>
                  </a:lnTo>
                  <a:cubicBezTo>
                    <a:pt x="583" y="107"/>
                    <a:pt x="560" y="95"/>
                    <a:pt x="539" y="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1"/>
            <p:cNvSpPr/>
            <p:nvPr/>
          </p:nvSpPr>
          <p:spPr>
            <a:xfrm>
              <a:off x="4613300" y="1338175"/>
              <a:ext cx="37475" cy="34450"/>
            </a:xfrm>
            <a:custGeom>
              <a:avLst/>
              <a:gdLst/>
              <a:ahLst/>
              <a:cxnLst/>
              <a:rect l="l" t="t" r="r" b="b"/>
              <a:pathLst>
                <a:path w="1499" h="1378" extrusionOk="0">
                  <a:moveTo>
                    <a:pt x="469" y="0"/>
                  </a:moveTo>
                  <a:lnTo>
                    <a:pt x="1" y="625"/>
                  </a:lnTo>
                  <a:lnTo>
                    <a:pt x="263" y="818"/>
                  </a:lnTo>
                  <a:lnTo>
                    <a:pt x="395" y="915"/>
                  </a:lnTo>
                  <a:lnTo>
                    <a:pt x="529" y="1008"/>
                  </a:lnTo>
                  <a:lnTo>
                    <a:pt x="796" y="1196"/>
                  </a:lnTo>
                  <a:cubicBezTo>
                    <a:pt x="886" y="1257"/>
                    <a:pt x="976" y="1316"/>
                    <a:pt x="1067" y="1378"/>
                  </a:cubicBezTo>
                  <a:lnTo>
                    <a:pt x="1499" y="727"/>
                  </a:lnTo>
                  <a:cubicBezTo>
                    <a:pt x="1411" y="669"/>
                    <a:pt x="1323" y="612"/>
                    <a:pt x="1237" y="551"/>
                  </a:cubicBezTo>
                  <a:lnTo>
                    <a:pt x="978" y="370"/>
                  </a:lnTo>
                  <a:lnTo>
                    <a:pt x="849" y="279"/>
                  </a:lnTo>
                  <a:lnTo>
                    <a:pt x="721" y="18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1"/>
            <p:cNvSpPr/>
            <p:nvPr/>
          </p:nvSpPr>
          <p:spPr>
            <a:xfrm>
              <a:off x="4882450" y="1441075"/>
              <a:ext cx="33275" cy="21425"/>
            </a:xfrm>
            <a:custGeom>
              <a:avLst/>
              <a:gdLst/>
              <a:ahLst/>
              <a:cxnLst/>
              <a:rect l="l" t="t" r="r" b="b"/>
              <a:pathLst>
                <a:path w="1331" h="857" extrusionOk="0">
                  <a:moveTo>
                    <a:pt x="75" y="0"/>
                  </a:moveTo>
                  <a:lnTo>
                    <a:pt x="1" y="777"/>
                  </a:lnTo>
                  <a:lnTo>
                    <a:pt x="328" y="804"/>
                  </a:lnTo>
                  <a:cubicBezTo>
                    <a:pt x="382" y="808"/>
                    <a:pt x="437" y="813"/>
                    <a:pt x="490" y="818"/>
                  </a:cubicBezTo>
                  <a:lnTo>
                    <a:pt x="654" y="826"/>
                  </a:lnTo>
                  <a:lnTo>
                    <a:pt x="980" y="846"/>
                  </a:lnTo>
                  <a:lnTo>
                    <a:pt x="1307" y="856"/>
                  </a:lnTo>
                  <a:lnTo>
                    <a:pt x="1330" y="75"/>
                  </a:lnTo>
                  <a:lnTo>
                    <a:pt x="1016" y="65"/>
                  </a:lnTo>
                  <a:lnTo>
                    <a:pt x="702" y="47"/>
                  </a:lnTo>
                  <a:lnTo>
                    <a:pt x="544" y="38"/>
                  </a:lnTo>
                  <a:cubicBezTo>
                    <a:pt x="492" y="34"/>
                    <a:pt x="440" y="28"/>
                    <a:pt x="388" y="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1"/>
            <p:cNvSpPr/>
            <p:nvPr/>
          </p:nvSpPr>
          <p:spPr>
            <a:xfrm>
              <a:off x="4824425" y="1432375"/>
              <a:ext cx="35125" cy="25025"/>
            </a:xfrm>
            <a:custGeom>
              <a:avLst/>
              <a:gdLst/>
              <a:ahLst/>
              <a:cxnLst/>
              <a:rect l="l" t="t" r="r" b="b"/>
              <a:pathLst>
                <a:path w="1405" h="1001" extrusionOk="0">
                  <a:moveTo>
                    <a:pt x="166" y="1"/>
                  </a:moveTo>
                  <a:lnTo>
                    <a:pt x="1" y="764"/>
                  </a:lnTo>
                  <a:cubicBezTo>
                    <a:pt x="427" y="858"/>
                    <a:pt x="859" y="932"/>
                    <a:pt x="1290" y="1000"/>
                  </a:cubicBezTo>
                  <a:lnTo>
                    <a:pt x="1404" y="228"/>
                  </a:lnTo>
                  <a:cubicBezTo>
                    <a:pt x="990" y="163"/>
                    <a:pt x="577" y="93"/>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1"/>
            <p:cNvSpPr/>
            <p:nvPr/>
          </p:nvSpPr>
          <p:spPr>
            <a:xfrm>
              <a:off x="4768075" y="1417375"/>
              <a:ext cx="36450" cy="28050"/>
            </a:xfrm>
            <a:custGeom>
              <a:avLst/>
              <a:gdLst/>
              <a:ahLst/>
              <a:cxnLst/>
              <a:rect l="l" t="t" r="r" b="b"/>
              <a:pathLst>
                <a:path w="1458" h="1122" extrusionOk="0">
                  <a:moveTo>
                    <a:pt x="252" y="1"/>
                  </a:moveTo>
                  <a:lnTo>
                    <a:pt x="1" y="740"/>
                  </a:lnTo>
                  <a:cubicBezTo>
                    <a:pt x="52" y="758"/>
                    <a:pt x="104" y="775"/>
                    <a:pt x="156" y="792"/>
                  </a:cubicBezTo>
                  <a:lnTo>
                    <a:pt x="312" y="843"/>
                  </a:lnTo>
                  <a:lnTo>
                    <a:pt x="468" y="893"/>
                  </a:lnTo>
                  <a:lnTo>
                    <a:pt x="546" y="918"/>
                  </a:lnTo>
                  <a:lnTo>
                    <a:pt x="624" y="942"/>
                  </a:lnTo>
                  <a:cubicBezTo>
                    <a:pt x="834" y="1002"/>
                    <a:pt x="1042" y="1067"/>
                    <a:pt x="1253" y="1121"/>
                  </a:cubicBezTo>
                  <a:lnTo>
                    <a:pt x="1457" y="367"/>
                  </a:lnTo>
                  <a:cubicBezTo>
                    <a:pt x="1254" y="315"/>
                    <a:pt x="1053" y="253"/>
                    <a:pt x="852" y="194"/>
                  </a:cubicBezTo>
                  <a:lnTo>
                    <a:pt x="776" y="173"/>
                  </a:lnTo>
                  <a:lnTo>
                    <a:pt x="701" y="148"/>
                  </a:lnTo>
                  <a:lnTo>
                    <a:pt x="551" y="100"/>
                  </a:lnTo>
                  <a:lnTo>
                    <a:pt x="402" y="52"/>
                  </a:lnTo>
                  <a:cubicBezTo>
                    <a:pt x="353" y="34"/>
                    <a:pt x="302" y="18"/>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1"/>
            <p:cNvSpPr/>
            <p:nvPr/>
          </p:nvSpPr>
          <p:spPr>
            <a:xfrm>
              <a:off x="5052400" y="1418500"/>
              <a:ext cx="36350" cy="27925"/>
            </a:xfrm>
            <a:custGeom>
              <a:avLst/>
              <a:gdLst/>
              <a:ahLst/>
              <a:cxnLst/>
              <a:rect l="l" t="t" r="r" b="b"/>
              <a:pathLst>
                <a:path w="1454" h="1117" extrusionOk="0">
                  <a:moveTo>
                    <a:pt x="1" y="362"/>
                  </a:moveTo>
                  <a:lnTo>
                    <a:pt x="199" y="1117"/>
                  </a:lnTo>
                  <a:cubicBezTo>
                    <a:pt x="252" y="1103"/>
                    <a:pt x="304" y="1088"/>
                    <a:pt x="356" y="1074"/>
                  </a:cubicBezTo>
                  <a:lnTo>
                    <a:pt x="513" y="1029"/>
                  </a:lnTo>
                  <a:lnTo>
                    <a:pt x="670" y="985"/>
                  </a:lnTo>
                  <a:cubicBezTo>
                    <a:pt x="696" y="977"/>
                    <a:pt x="722" y="971"/>
                    <a:pt x="750" y="963"/>
                  </a:cubicBezTo>
                  <a:lnTo>
                    <a:pt x="829" y="940"/>
                  </a:lnTo>
                  <a:lnTo>
                    <a:pt x="1142" y="843"/>
                  </a:lnTo>
                  <a:lnTo>
                    <a:pt x="1220" y="820"/>
                  </a:lnTo>
                  <a:lnTo>
                    <a:pt x="1298" y="794"/>
                  </a:lnTo>
                  <a:lnTo>
                    <a:pt x="1453" y="742"/>
                  </a:lnTo>
                  <a:lnTo>
                    <a:pt x="1204" y="1"/>
                  </a:lnTo>
                  <a:lnTo>
                    <a:pt x="1054" y="51"/>
                  </a:lnTo>
                  <a:lnTo>
                    <a:pt x="981" y="76"/>
                  </a:lnTo>
                  <a:lnTo>
                    <a:pt x="905" y="98"/>
                  </a:lnTo>
                  <a:lnTo>
                    <a:pt x="605" y="191"/>
                  </a:lnTo>
                  <a:lnTo>
                    <a:pt x="529" y="215"/>
                  </a:lnTo>
                  <a:cubicBezTo>
                    <a:pt x="504" y="222"/>
                    <a:pt x="478" y="229"/>
                    <a:pt x="454" y="237"/>
                  </a:cubicBezTo>
                  <a:lnTo>
                    <a:pt x="303" y="279"/>
                  </a:lnTo>
                  <a:lnTo>
                    <a:pt x="152" y="320"/>
                  </a:lnTo>
                  <a:cubicBezTo>
                    <a:pt x="102" y="335"/>
                    <a:pt x="51" y="350"/>
                    <a:pt x="1" y="3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1"/>
            <p:cNvSpPr/>
            <p:nvPr/>
          </p:nvSpPr>
          <p:spPr>
            <a:xfrm>
              <a:off x="4997100" y="1433175"/>
              <a:ext cx="34950" cy="24725"/>
            </a:xfrm>
            <a:custGeom>
              <a:avLst/>
              <a:gdLst/>
              <a:ahLst/>
              <a:cxnLst/>
              <a:rect l="l" t="t" r="r" b="b"/>
              <a:pathLst>
                <a:path w="1398" h="989" extrusionOk="0">
                  <a:moveTo>
                    <a:pt x="0" y="216"/>
                  </a:moveTo>
                  <a:lnTo>
                    <a:pt x="107" y="989"/>
                  </a:lnTo>
                  <a:lnTo>
                    <a:pt x="432" y="942"/>
                  </a:lnTo>
                  <a:cubicBezTo>
                    <a:pt x="540" y="925"/>
                    <a:pt x="647" y="906"/>
                    <a:pt x="754" y="888"/>
                  </a:cubicBezTo>
                  <a:cubicBezTo>
                    <a:pt x="971" y="854"/>
                    <a:pt x="1184" y="808"/>
                    <a:pt x="1397" y="766"/>
                  </a:cubicBezTo>
                  <a:lnTo>
                    <a:pt x="1240" y="1"/>
                  </a:lnTo>
                  <a:cubicBezTo>
                    <a:pt x="1034" y="41"/>
                    <a:pt x="829" y="84"/>
                    <a:pt x="622" y="117"/>
                  </a:cubicBezTo>
                  <a:cubicBezTo>
                    <a:pt x="519" y="134"/>
                    <a:pt x="415" y="154"/>
                    <a:pt x="312" y="1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1"/>
            <p:cNvSpPr/>
            <p:nvPr/>
          </p:nvSpPr>
          <p:spPr>
            <a:xfrm>
              <a:off x="4941050" y="1441325"/>
              <a:ext cx="33150" cy="21300"/>
            </a:xfrm>
            <a:custGeom>
              <a:avLst/>
              <a:gdLst/>
              <a:ahLst/>
              <a:cxnLst/>
              <a:rect l="l" t="t" r="r" b="b"/>
              <a:pathLst>
                <a:path w="1326" h="852" extrusionOk="0">
                  <a:moveTo>
                    <a:pt x="0" y="70"/>
                  </a:moveTo>
                  <a:lnTo>
                    <a:pt x="19" y="851"/>
                  </a:lnTo>
                  <a:cubicBezTo>
                    <a:pt x="73" y="850"/>
                    <a:pt x="129" y="850"/>
                    <a:pt x="183" y="848"/>
                  </a:cubicBezTo>
                  <a:lnTo>
                    <a:pt x="347" y="841"/>
                  </a:lnTo>
                  <a:lnTo>
                    <a:pt x="673" y="827"/>
                  </a:lnTo>
                  <a:lnTo>
                    <a:pt x="1000" y="805"/>
                  </a:lnTo>
                  <a:lnTo>
                    <a:pt x="1162" y="793"/>
                  </a:lnTo>
                  <a:cubicBezTo>
                    <a:pt x="1218" y="789"/>
                    <a:pt x="1271" y="783"/>
                    <a:pt x="1326" y="778"/>
                  </a:cubicBezTo>
                  <a:lnTo>
                    <a:pt x="1258" y="1"/>
                  </a:lnTo>
                  <a:cubicBezTo>
                    <a:pt x="1206" y="6"/>
                    <a:pt x="1154" y="11"/>
                    <a:pt x="1102" y="15"/>
                  </a:cubicBezTo>
                  <a:lnTo>
                    <a:pt x="944" y="26"/>
                  </a:lnTo>
                  <a:lnTo>
                    <a:pt x="630" y="47"/>
                  </a:lnTo>
                  <a:lnTo>
                    <a:pt x="315" y="59"/>
                  </a:lnTo>
                  <a:lnTo>
                    <a:pt x="158" y="65"/>
                  </a:lnTo>
                  <a:cubicBezTo>
                    <a:pt x="106" y="69"/>
                    <a:pt x="53" y="69"/>
                    <a:pt x="0" y="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1"/>
            <p:cNvSpPr/>
            <p:nvPr/>
          </p:nvSpPr>
          <p:spPr>
            <a:xfrm>
              <a:off x="5204450" y="1335775"/>
              <a:ext cx="37300" cy="35350"/>
            </a:xfrm>
            <a:custGeom>
              <a:avLst/>
              <a:gdLst/>
              <a:ahLst/>
              <a:cxnLst/>
              <a:rect l="l" t="t" r="r" b="b"/>
              <a:pathLst>
                <a:path w="1492" h="1414" extrusionOk="0">
                  <a:moveTo>
                    <a:pt x="0" y="787"/>
                  </a:moveTo>
                  <a:lnTo>
                    <a:pt x="465" y="1414"/>
                  </a:lnTo>
                  <a:cubicBezTo>
                    <a:pt x="642" y="1285"/>
                    <a:pt x="815" y="1150"/>
                    <a:pt x="986" y="1012"/>
                  </a:cubicBezTo>
                  <a:cubicBezTo>
                    <a:pt x="1158" y="874"/>
                    <a:pt x="1327" y="732"/>
                    <a:pt x="1491" y="586"/>
                  </a:cubicBezTo>
                  <a:lnTo>
                    <a:pt x="976" y="1"/>
                  </a:lnTo>
                  <a:cubicBezTo>
                    <a:pt x="819" y="138"/>
                    <a:pt x="661" y="273"/>
                    <a:pt x="497" y="404"/>
                  </a:cubicBezTo>
                  <a:cubicBezTo>
                    <a:pt x="335" y="536"/>
                    <a:pt x="171" y="664"/>
                    <a:pt x="0" y="7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1"/>
            <p:cNvSpPr/>
            <p:nvPr/>
          </p:nvSpPr>
          <p:spPr>
            <a:xfrm>
              <a:off x="5157100" y="1369725"/>
              <a:ext cx="37575" cy="33225"/>
            </a:xfrm>
            <a:custGeom>
              <a:avLst/>
              <a:gdLst/>
              <a:ahLst/>
              <a:cxnLst/>
              <a:rect l="l" t="t" r="r" b="b"/>
              <a:pathLst>
                <a:path w="1503" h="1329" extrusionOk="0">
                  <a:moveTo>
                    <a:pt x="0" y="646"/>
                  </a:moveTo>
                  <a:lnTo>
                    <a:pt x="378" y="1329"/>
                  </a:lnTo>
                  <a:lnTo>
                    <a:pt x="665" y="1168"/>
                  </a:lnTo>
                  <a:lnTo>
                    <a:pt x="736" y="1127"/>
                  </a:lnTo>
                  <a:cubicBezTo>
                    <a:pt x="760" y="1114"/>
                    <a:pt x="782" y="1099"/>
                    <a:pt x="806" y="1085"/>
                  </a:cubicBezTo>
                  <a:lnTo>
                    <a:pt x="947" y="1001"/>
                  </a:lnTo>
                  <a:lnTo>
                    <a:pt x="1087" y="917"/>
                  </a:lnTo>
                  <a:cubicBezTo>
                    <a:pt x="1134" y="887"/>
                    <a:pt x="1181" y="860"/>
                    <a:pt x="1226" y="830"/>
                  </a:cubicBezTo>
                  <a:lnTo>
                    <a:pt x="1503" y="653"/>
                  </a:lnTo>
                  <a:lnTo>
                    <a:pt x="1076" y="0"/>
                  </a:lnTo>
                  <a:lnTo>
                    <a:pt x="812" y="169"/>
                  </a:lnTo>
                  <a:cubicBezTo>
                    <a:pt x="767" y="198"/>
                    <a:pt x="723" y="224"/>
                    <a:pt x="677" y="251"/>
                  </a:cubicBezTo>
                  <a:lnTo>
                    <a:pt x="543" y="331"/>
                  </a:lnTo>
                  <a:lnTo>
                    <a:pt x="410" y="413"/>
                  </a:lnTo>
                  <a:cubicBezTo>
                    <a:pt x="387" y="425"/>
                    <a:pt x="365" y="440"/>
                    <a:pt x="342" y="453"/>
                  </a:cubicBezTo>
                  <a:lnTo>
                    <a:pt x="272" y="49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1"/>
            <p:cNvSpPr/>
            <p:nvPr/>
          </p:nvSpPr>
          <p:spPr>
            <a:xfrm>
              <a:off x="5106350" y="1397150"/>
              <a:ext cx="37250" cy="30825"/>
            </a:xfrm>
            <a:custGeom>
              <a:avLst/>
              <a:gdLst/>
              <a:ahLst/>
              <a:cxnLst/>
              <a:rect l="l" t="t" r="r" b="b"/>
              <a:pathLst>
                <a:path w="1490" h="1233" extrusionOk="0">
                  <a:moveTo>
                    <a:pt x="0" y="508"/>
                  </a:moveTo>
                  <a:lnTo>
                    <a:pt x="290" y="1233"/>
                  </a:lnTo>
                  <a:cubicBezTo>
                    <a:pt x="494" y="1154"/>
                    <a:pt x="694" y="1066"/>
                    <a:pt x="895" y="980"/>
                  </a:cubicBezTo>
                  <a:lnTo>
                    <a:pt x="969" y="947"/>
                  </a:lnTo>
                  <a:lnTo>
                    <a:pt x="1044" y="914"/>
                  </a:lnTo>
                  <a:lnTo>
                    <a:pt x="1192" y="844"/>
                  </a:lnTo>
                  <a:lnTo>
                    <a:pt x="1341" y="775"/>
                  </a:lnTo>
                  <a:lnTo>
                    <a:pt x="1415" y="742"/>
                  </a:lnTo>
                  <a:cubicBezTo>
                    <a:pt x="1440" y="730"/>
                    <a:pt x="1464" y="718"/>
                    <a:pt x="1489" y="706"/>
                  </a:cubicBezTo>
                  <a:lnTo>
                    <a:pt x="1151" y="1"/>
                  </a:lnTo>
                  <a:cubicBezTo>
                    <a:pt x="1128" y="13"/>
                    <a:pt x="1104" y="25"/>
                    <a:pt x="1081" y="35"/>
                  </a:cubicBezTo>
                  <a:lnTo>
                    <a:pt x="1009" y="67"/>
                  </a:lnTo>
                  <a:lnTo>
                    <a:pt x="865" y="133"/>
                  </a:lnTo>
                  <a:lnTo>
                    <a:pt x="723" y="198"/>
                  </a:lnTo>
                  <a:lnTo>
                    <a:pt x="651" y="230"/>
                  </a:lnTo>
                  <a:lnTo>
                    <a:pt x="579" y="261"/>
                  </a:lnTo>
                  <a:cubicBezTo>
                    <a:pt x="386" y="348"/>
                    <a:pt x="196" y="432"/>
                    <a:pt x="0" y="5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1"/>
            <p:cNvSpPr/>
            <p:nvPr/>
          </p:nvSpPr>
          <p:spPr>
            <a:xfrm>
              <a:off x="5304675" y="1194875"/>
              <a:ext cx="25225" cy="35525"/>
            </a:xfrm>
            <a:custGeom>
              <a:avLst/>
              <a:gdLst/>
              <a:ahLst/>
              <a:cxnLst/>
              <a:rect l="l" t="t" r="r" b="b"/>
              <a:pathLst>
                <a:path w="1009" h="1421" extrusionOk="0">
                  <a:moveTo>
                    <a:pt x="0" y="1201"/>
                  </a:moveTo>
                  <a:lnTo>
                    <a:pt x="750" y="1421"/>
                  </a:lnTo>
                  <a:lnTo>
                    <a:pt x="797" y="1257"/>
                  </a:lnTo>
                  <a:lnTo>
                    <a:pt x="838" y="1092"/>
                  </a:lnTo>
                  <a:cubicBezTo>
                    <a:pt x="844" y="1065"/>
                    <a:pt x="853" y="1037"/>
                    <a:pt x="859" y="1008"/>
                  </a:cubicBezTo>
                  <a:lnTo>
                    <a:pt x="877" y="924"/>
                  </a:lnTo>
                  <a:lnTo>
                    <a:pt x="896" y="839"/>
                  </a:lnTo>
                  <a:cubicBezTo>
                    <a:pt x="902" y="811"/>
                    <a:pt x="908" y="784"/>
                    <a:pt x="912" y="754"/>
                  </a:cubicBezTo>
                  <a:lnTo>
                    <a:pt x="942" y="586"/>
                  </a:lnTo>
                  <a:lnTo>
                    <a:pt x="950" y="542"/>
                  </a:lnTo>
                  <a:lnTo>
                    <a:pt x="957" y="499"/>
                  </a:lnTo>
                  <a:lnTo>
                    <a:pt x="968" y="414"/>
                  </a:lnTo>
                  <a:cubicBezTo>
                    <a:pt x="986" y="300"/>
                    <a:pt x="996" y="186"/>
                    <a:pt x="1009" y="71"/>
                  </a:cubicBezTo>
                  <a:lnTo>
                    <a:pt x="230" y="1"/>
                  </a:lnTo>
                  <a:cubicBezTo>
                    <a:pt x="219" y="103"/>
                    <a:pt x="210" y="204"/>
                    <a:pt x="194" y="305"/>
                  </a:cubicBezTo>
                  <a:lnTo>
                    <a:pt x="183" y="380"/>
                  </a:lnTo>
                  <a:lnTo>
                    <a:pt x="178" y="417"/>
                  </a:lnTo>
                  <a:lnTo>
                    <a:pt x="172" y="456"/>
                  </a:lnTo>
                  <a:lnTo>
                    <a:pt x="145" y="604"/>
                  </a:lnTo>
                  <a:cubicBezTo>
                    <a:pt x="141" y="629"/>
                    <a:pt x="134" y="654"/>
                    <a:pt x="129" y="679"/>
                  </a:cubicBezTo>
                  <a:lnTo>
                    <a:pt x="114" y="753"/>
                  </a:lnTo>
                  <a:lnTo>
                    <a:pt x="98" y="827"/>
                  </a:lnTo>
                  <a:cubicBezTo>
                    <a:pt x="93" y="852"/>
                    <a:pt x="84" y="877"/>
                    <a:pt x="79" y="901"/>
                  </a:cubicBezTo>
                  <a:lnTo>
                    <a:pt x="42" y="105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1"/>
            <p:cNvSpPr/>
            <p:nvPr/>
          </p:nvSpPr>
          <p:spPr>
            <a:xfrm>
              <a:off x="5281725" y="1247800"/>
              <a:ext cx="32425" cy="37650"/>
            </a:xfrm>
            <a:custGeom>
              <a:avLst/>
              <a:gdLst/>
              <a:ahLst/>
              <a:cxnLst/>
              <a:rect l="l" t="t" r="r" b="b"/>
              <a:pathLst>
                <a:path w="1297" h="1506" extrusionOk="0">
                  <a:moveTo>
                    <a:pt x="1" y="1089"/>
                  </a:moveTo>
                  <a:lnTo>
                    <a:pt x="662" y="1506"/>
                  </a:lnTo>
                  <a:cubicBezTo>
                    <a:pt x="691" y="1459"/>
                    <a:pt x="720" y="1411"/>
                    <a:pt x="749" y="1363"/>
                  </a:cubicBezTo>
                  <a:lnTo>
                    <a:pt x="794" y="1291"/>
                  </a:lnTo>
                  <a:lnTo>
                    <a:pt x="836" y="1219"/>
                  </a:lnTo>
                  <a:cubicBezTo>
                    <a:pt x="863" y="1171"/>
                    <a:pt x="893" y="1122"/>
                    <a:pt x="919" y="1073"/>
                  </a:cubicBezTo>
                  <a:lnTo>
                    <a:pt x="1000" y="924"/>
                  </a:lnTo>
                  <a:lnTo>
                    <a:pt x="1021" y="887"/>
                  </a:lnTo>
                  <a:lnTo>
                    <a:pt x="1040" y="850"/>
                  </a:lnTo>
                  <a:lnTo>
                    <a:pt x="1079" y="775"/>
                  </a:lnTo>
                  <a:cubicBezTo>
                    <a:pt x="1105" y="724"/>
                    <a:pt x="1132" y="674"/>
                    <a:pt x="1154" y="624"/>
                  </a:cubicBezTo>
                  <a:lnTo>
                    <a:pt x="1227" y="471"/>
                  </a:lnTo>
                  <a:lnTo>
                    <a:pt x="1296" y="317"/>
                  </a:lnTo>
                  <a:lnTo>
                    <a:pt x="582" y="0"/>
                  </a:lnTo>
                  <a:lnTo>
                    <a:pt x="518" y="141"/>
                  </a:lnTo>
                  <a:lnTo>
                    <a:pt x="452" y="280"/>
                  </a:lnTo>
                  <a:cubicBezTo>
                    <a:pt x="430" y="327"/>
                    <a:pt x="406" y="372"/>
                    <a:pt x="383" y="418"/>
                  </a:cubicBezTo>
                  <a:lnTo>
                    <a:pt x="347" y="487"/>
                  </a:lnTo>
                  <a:lnTo>
                    <a:pt x="330" y="521"/>
                  </a:lnTo>
                  <a:lnTo>
                    <a:pt x="311" y="554"/>
                  </a:lnTo>
                  <a:lnTo>
                    <a:pt x="237" y="690"/>
                  </a:lnTo>
                  <a:cubicBezTo>
                    <a:pt x="212" y="735"/>
                    <a:pt x="185" y="780"/>
                    <a:pt x="160" y="824"/>
                  </a:cubicBezTo>
                  <a:lnTo>
                    <a:pt x="122" y="891"/>
                  </a:lnTo>
                  <a:lnTo>
                    <a:pt x="81" y="957"/>
                  </a:lnTo>
                  <a:cubicBezTo>
                    <a:pt x="54" y="1001"/>
                    <a:pt x="28" y="1046"/>
                    <a:pt x="1"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1"/>
            <p:cNvSpPr/>
            <p:nvPr/>
          </p:nvSpPr>
          <p:spPr>
            <a:xfrm>
              <a:off x="5247150" y="1295000"/>
              <a:ext cx="35900" cy="37075"/>
            </a:xfrm>
            <a:custGeom>
              <a:avLst/>
              <a:gdLst/>
              <a:ahLst/>
              <a:cxnLst/>
              <a:rect l="l" t="t" r="r" b="b"/>
              <a:pathLst>
                <a:path w="1436" h="1483" extrusionOk="0">
                  <a:moveTo>
                    <a:pt x="0" y="938"/>
                  </a:moveTo>
                  <a:lnTo>
                    <a:pt x="559" y="1483"/>
                  </a:lnTo>
                  <a:cubicBezTo>
                    <a:pt x="713" y="1324"/>
                    <a:pt x="865" y="1163"/>
                    <a:pt x="1011" y="995"/>
                  </a:cubicBezTo>
                  <a:lnTo>
                    <a:pt x="1066" y="933"/>
                  </a:lnTo>
                  <a:cubicBezTo>
                    <a:pt x="1084" y="912"/>
                    <a:pt x="1103" y="889"/>
                    <a:pt x="1119" y="868"/>
                  </a:cubicBezTo>
                  <a:lnTo>
                    <a:pt x="1228" y="741"/>
                  </a:lnTo>
                  <a:cubicBezTo>
                    <a:pt x="1297" y="654"/>
                    <a:pt x="1368" y="570"/>
                    <a:pt x="1436" y="481"/>
                  </a:cubicBezTo>
                  <a:lnTo>
                    <a:pt x="819" y="0"/>
                  </a:lnTo>
                  <a:cubicBezTo>
                    <a:pt x="757" y="82"/>
                    <a:pt x="691" y="161"/>
                    <a:pt x="626" y="244"/>
                  </a:cubicBezTo>
                  <a:lnTo>
                    <a:pt x="526" y="362"/>
                  </a:lnTo>
                  <a:cubicBezTo>
                    <a:pt x="509" y="382"/>
                    <a:pt x="491" y="403"/>
                    <a:pt x="475" y="422"/>
                  </a:cubicBezTo>
                  <a:lnTo>
                    <a:pt x="423" y="481"/>
                  </a:lnTo>
                  <a:cubicBezTo>
                    <a:pt x="286" y="637"/>
                    <a:pt x="145" y="788"/>
                    <a:pt x="0" y="9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1"/>
            <p:cNvSpPr/>
            <p:nvPr/>
          </p:nvSpPr>
          <p:spPr>
            <a:xfrm>
              <a:off x="5239425" y="1041700"/>
              <a:ext cx="37950" cy="33350"/>
            </a:xfrm>
            <a:custGeom>
              <a:avLst/>
              <a:gdLst/>
              <a:ahLst/>
              <a:cxnLst/>
              <a:rect l="l" t="t" r="r" b="b"/>
              <a:pathLst>
                <a:path w="1518" h="1334" extrusionOk="0">
                  <a:moveTo>
                    <a:pt x="1026" y="1334"/>
                  </a:moveTo>
                  <a:lnTo>
                    <a:pt x="1518" y="728"/>
                  </a:lnTo>
                  <a:lnTo>
                    <a:pt x="1377" y="619"/>
                  </a:lnTo>
                  <a:lnTo>
                    <a:pt x="1342" y="591"/>
                  </a:lnTo>
                  <a:lnTo>
                    <a:pt x="1305" y="565"/>
                  </a:lnTo>
                  <a:lnTo>
                    <a:pt x="1233" y="514"/>
                  </a:lnTo>
                  <a:cubicBezTo>
                    <a:pt x="1138" y="444"/>
                    <a:pt x="1035" y="384"/>
                    <a:pt x="935" y="321"/>
                  </a:cubicBezTo>
                  <a:cubicBezTo>
                    <a:pt x="732" y="199"/>
                    <a:pt x="521" y="93"/>
                    <a:pt x="304" y="0"/>
                  </a:cubicBezTo>
                  <a:lnTo>
                    <a:pt x="1" y="721"/>
                  </a:lnTo>
                  <a:cubicBezTo>
                    <a:pt x="184" y="799"/>
                    <a:pt x="363" y="888"/>
                    <a:pt x="535" y="991"/>
                  </a:cubicBezTo>
                  <a:cubicBezTo>
                    <a:pt x="618" y="1044"/>
                    <a:pt x="706" y="1095"/>
                    <a:pt x="785" y="1155"/>
                  </a:cubicBezTo>
                  <a:lnTo>
                    <a:pt x="846" y="1197"/>
                  </a:lnTo>
                  <a:lnTo>
                    <a:pt x="878" y="1220"/>
                  </a:lnTo>
                  <a:lnTo>
                    <a:pt x="908" y="12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1"/>
            <p:cNvSpPr/>
            <p:nvPr/>
          </p:nvSpPr>
          <p:spPr>
            <a:xfrm>
              <a:off x="5281750" y="1079800"/>
              <a:ext cx="33525" cy="37925"/>
            </a:xfrm>
            <a:custGeom>
              <a:avLst/>
              <a:gdLst/>
              <a:ahLst/>
              <a:cxnLst/>
              <a:rect l="l" t="t" r="r" b="b"/>
              <a:pathLst>
                <a:path w="1341" h="1517" extrusionOk="0">
                  <a:moveTo>
                    <a:pt x="632" y="1516"/>
                  </a:moveTo>
                  <a:lnTo>
                    <a:pt x="1341" y="1188"/>
                  </a:lnTo>
                  <a:cubicBezTo>
                    <a:pt x="1329" y="1162"/>
                    <a:pt x="1318" y="1135"/>
                    <a:pt x="1304" y="1109"/>
                  </a:cubicBezTo>
                  <a:lnTo>
                    <a:pt x="1266" y="1031"/>
                  </a:lnTo>
                  <a:lnTo>
                    <a:pt x="1226" y="953"/>
                  </a:lnTo>
                  <a:cubicBezTo>
                    <a:pt x="1214" y="927"/>
                    <a:pt x="1200" y="901"/>
                    <a:pt x="1187" y="876"/>
                  </a:cubicBezTo>
                  <a:lnTo>
                    <a:pt x="1101" y="724"/>
                  </a:lnTo>
                  <a:cubicBezTo>
                    <a:pt x="1095" y="712"/>
                    <a:pt x="1088" y="698"/>
                    <a:pt x="1081" y="687"/>
                  </a:cubicBezTo>
                  <a:lnTo>
                    <a:pt x="1059" y="649"/>
                  </a:lnTo>
                  <a:lnTo>
                    <a:pt x="1013" y="574"/>
                  </a:lnTo>
                  <a:lnTo>
                    <a:pt x="968" y="500"/>
                  </a:lnTo>
                  <a:cubicBezTo>
                    <a:pt x="954" y="475"/>
                    <a:pt x="935" y="452"/>
                    <a:pt x="919" y="427"/>
                  </a:cubicBezTo>
                  <a:lnTo>
                    <a:pt x="821" y="282"/>
                  </a:lnTo>
                  <a:cubicBezTo>
                    <a:pt x="753" y="188"/>
                    <a:pt x="685" y="92"/>
                    <a:pt x="611" y="0"/>
                  </a:cubicBezTo>
                  <a:lnTo>
                    <a:pt x="1" y="488"/>
                  </a:lnTo>
                  <a:cubicBezTo>
                    <a:pt x="65" y="564"/>
                    <a:pt x="122" y="647"/>
                    <a:pt x="181" y="728"/>
                  </a:cubicBezTo>
                  <a:lnTo>
                    <a:pt x="264" y="854"/>
                  </a:lnTo>
                  <a:cubicBezTo>
                    <a:pt x="279" y="875"/>
                    <a:pt x="293" y="896"/>
                    <a:pt x="306" y="918"/>
                  </a:cubicBezTo>
                  <a:lnTo>
                    <a:pt x="345" y="983"/>
                  </a:lnTo>
                  <a:lnTo>
                    <a:pt x="384" y="1048"/>
                  </a:lnTo>
                  <a:lnTo>
                    <a:pt x="404" y="1081"/>
                  </a:lnTo>
                  <a:cubicBezTo>
                    <a:pt x="410" y="1092"/>
                    <a:pt x="415" y="1103"/>
                    <a:pt x="422" y="1113"/>
                  </a:cubicBezTo>
                  <a:lnTo>
                    <a:pt x="495" y="1246"/>
                  </a:lnTo>
                  <a:cubicBezTo>
                    <a:pt x="508" y="1269"/>
                    <a:pt x="518" y="1290"/>
                    <a:pt x="531" y="1313"/>
                  </a:cubicBezTo>
                  <a:lnTo>
                    <a:pt x="564" y="1381"/>
                  </a:lnTo>
                  <a:lnTo>
                    <a:pt x="598" y="1449"/>
                  </a:lnTo>
                  <a:cubicBezTo>
                    <a:pt x="612" y="1472"/>
                    <a:pt x="621" y="1493"/>
                    <a:pt x="632" y="15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1"/>
            <p:cNvSpPr/>
            <p:nvPr/>
          </p:nvSpPr>
          <p:spPr>
            <a:xfrm>
              <a:off x="5305725" y="1135100"/>
              <a:ext cx="24525" cy="35200"/>
            </a:xfrm>
            <a:custGeom>
              <a:avLst/>
              <a:gdLst/>
              <a:ahLst/>
              <a:cxnLst/>
              <a:rect l="l" t="t" r="r" b="b"/>
              <a:pathLst>
                <a:path w="981" h="1408" extrusionOk="0">
                  <a:moveTo>
                    <a:pt x="202" y="1408"/>
                  </a:moveTo>
                  <a:lnTo>
                    <a:pt x="981" y="1356"/>
                  </a:lnTo>
                  <a:cubicBezTo>
                    <a:pt x="974" y="1241"/>
                    <a:pt x="962" y="1129"/>
                    <a:pt x="949" y="1014"/>
                  </a:cubicBezTo>
                  <a:cubicBezTo>
                    <a:pt x="943" y="957"/>
                    <a:pt x="934" y="901"/>
                    <a:pt x="927" y="843"/>
                  </a:cubicBezTo>
                  <a:lnTo>
                    <a:pt x="916" y="759"/>
                  </a:lnTo>
                  <a:lnTo>
                    <a:pt x="901" y="674"/>
                  </a:lnTo>
                  <a:cubicBezTo>
                    <a:pt x="891" y="618"/>
                    <a:pt x="882" y="561"/>
                    <a:pt x="871" y="505"/>
                  </a:cubicBezTo>
                  <a:lnTo>
                    <a:pt x="837" y="335"/>
                  </a:lnTo>
                  <a:cubicBezTo>
                    <a:pt x="826" y="280"/>
                    <a:pt x="811" y="224"/>
                    <a:pt x="797" y="168"/>
                  </a:cubicBezTo>
                  <a:lnTo>
                    <a:pt x="776" y="84"/>
                  </a:lnTo>
                  <a:lnTo>
                    <a:pt x="766" y="43"/>
                  </a:lnTo>
                  <a:lnTo>
                    <a:pt x="755" y="1"/>
                  </a:lnTo>
                  <a:lnTo>
                    <a:pt x="1" y="205"/>
                  </a:lnTo>
                  <a:lnTo>
                    <a:pt x="11" y="241"/>
                  </a:lnTo>
                  <a:lnTo>
                    <a:pt x="21" y="278"/>
                  </a:lnTo>
                  <a:lnTo>
                    <a:pt x="38" y="353"/>
                  </a:lnTo>
                  <a:cubicBezTo>
                    <a:pt x="51" y="402"/>
                    <a:pt x="63" y="452"/>
                    <a:pt x="74" y="501"/>
                  </a:cubicBezTo>
                  <a:lnTo>
                    <a:pt x="105" y="651"/>
                  </a:lnTo>
                  <a:cubicBezTo>
                    <a:pt x="114" y="700"/>
                    <a:pt x="122" y="751"/>
                    <a:pt x="131" y="802"/>
                  </a:cubicBezTo>
                  <a:lnTo>
                    <a:pt x="144" y="877"/>
                  </a:lnTo>
                  <a:lnTo>
                    <a:pt x="155" y="953"/>
                  </a:lnTo>
                  <a:cubicBezTo>
                    <a:pt x="161" y="1004"/>
                    <a:pt x="168" y="1053"/>
                    <a:pt x="174" y="1104"/>
                  </a:cubicBezTo>
                  <a:cubicBezTo>
                    <a:pt x="183" y="1205"/>
                    <a:pt x="197" y="1307"/>
                    <a:pt x="202" y="14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1"/>
            <p:cNvSpPr/>
            <p:nvPr/>
          </p:nvSpPr>
          <p:spPr>
            <a:xfrm>
              <a:off x="5074325" y="1060175"/>
              <a:ext cx="37600" cy="34500"/>
            </a:xfrm>
            <a:custGeom>
              <a:avLst/>
              <a:gdLst/>
              <a:ahLst/>
              <a:cxnLst/>
              <a:rect l="l" t="t" r="r" b="b"/>
              <a:pathLst>
                <a:path w="1504" h="1380" extrusionOk="0">
                  <a:moveTo>
                    <a:pt x="1504" y="670"/>
                  </a:moveTo>
                  <a:lnTo>
                    <a:pt x="1102" y="0"/>
                  </a:lnTo>
                  <a:cubicBezTo>
                    <a:pt x="717" y="233"/>
                    <a:pt x="348" y="491"/>
                    <a:pt x="0" y="773"/>
                  </a:cubicBezTo>
                  <a:lnTo>
                    <a:pt x="491" y="1380"/>
                  </a:lnTo>
                  <a:cubicBezTo>
                    <a:pt x="813" y="1120"/>
                    <a:pt x="1151" y="881"/>
                    <a:pt x="1504"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1"/>
            <p:cNvSpPr/>
            <p:nvPr/>
          </p:nvSpPr>
          <p:spPr>
            <a:xfrm>
              <a:off x="5125625" y="1036525"/>
              <a:ext cx="36975" cy="29075"/>
            </a:xfrm>
            <a:custGeom>
              <a:avLst/>
              <a:gdLst/>
              <a:ahLst/>
              <a:cxnLst/>
              <a:rect l="l" t="t" r="r" b="b"/>
              <a:pathLst>
                <a:path w="1479" h="1163" extrusionOk="0">
                  <a:moveTo>
                    <a:pt x="1478" y="758"/>
                  </a:moveTo>
                  <a:lnTo>
                    <a:pt x="1290" y="1"/>
                  </a:lnTo>
                  <a:cubicBezTo>
                    <a:pt x="844" y="111"/>
                    <a:pt x="415" y="264"/>
                    <a:pt x="1" y="450"/>
                  </a:cubicBezTo>
                  <a:lnTo>
                    <a:pt x="320" y="1163"/>
                  </a:lnTo>
                  <a:cubicBezTo>
                    <a:pt x="695" y="993"/>
                    <a:pt x="1082" y="856"/>
                    <a:pt x="1478" y="7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1"/>
            <p:cNvSpPr/>
            <p:nvPr/>
          </p:nvSpPr>
          <p:spPr>
            <a:xfrm>
              <a:off x="5184675" y="1031500"/>
              <a:ext cx="35000" cy="21425"/>
            </a:xfrm>
            <a:custGeom>
              <a:avLst/>
              <a:gdLst/>
              <a:ahLst/>
              <a:cxnLst/>
              <a:rect l="l" t="t" r="r" b="b"/>
              <a:pathLst>
                <a:path w="1400" h="857" extrusionOk="0">
                  <a:moveTo>
                    <a:pt x="1264" y="857"/>
                  </a:moveTo>
                  <a:lnTo>
                    <a:pt x="1399" y="88"/>
                  </a:lnTo>
                  <a:cubicBezTo>
                    <a:pt x="1167" y="48"/>
                    <a:pt x="933" y="22"/>
                    <a:pt x="699" y="11"/>
                  </a:cubicBezTo>
                  <a:cubicBezTo>
                    <a:pt x="464" y="1"/>
                    <a:pt x="231" y="6"/>
                    <a:pt x="0" y="24"/>
                  </a:cubicBezTo>
                  <a:lnTo>
                    <a:pt x="59" y="803"/>
                  </a:lnTo>
                  <a:cubicBezTo>
                    <a:pt x="261" y="787"/>
                    <a:pt x="463" y="783"/>
                    <a:pt x="665" y="791"/>
                  </a:cubicBezTo>
                  <a:cubicBezTo>
                    <a:pt x="866" y="802"/>
                    <a:pt x="1067" y="822"/>
                    <a:pt x="1264" y="8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1"/>
            <p:cNvSpPr/>
            <p:nvPr/>
          </p:nvSpPr>
          <p:spPr>
            <a:xfrm>
              <a:off x="4980725" y="1198000"/>
              <a:ext cx="28500" cy="36675"/>
            </a:xfrm>
            <a:custGeom>
              <a:avLst/>
              <a:gdLst/>
              <a:ahLst/>
              <a:cxnLst/>
              <a:rect l="l" t="t" r="r" b="b"/>
              <a:pathLst>
                <a:path w="1140" h="1467" extrusionOk="0">
                  <a:moveTo>
                    <a:pt x="1139" y="280"/>
                  </a:moveTo>
                  <a:lnTo>
                    <a:pt x="408" y="1"/>
                  </a:lnTo>
                  <a:cubicBezTo>
                    <a:pt x="251" y="415"/>
                    <a:pt x="115" y="837"/>
                    <a:pt x="0" y="1262"/>
                  </a:cubicBezTo>
                  <a:lnTo>
                    <a:pt x="754" y="1467"/>
                  </a:lnTo>
                  <a:cubicBezTo>
                    <a:pt x="861" y="1065"/>
                    <a:pt x="990" y="667"/>
                    <a:pt x="1139"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1"/>
            <p:cNvSpPr/>
            <p:nvPr/>
          </p:nvSpPr>
          <p:spPr>
            <a:xfrm>
              <a:off x="5001325" y="1144575"/>
              <a:ext cx="32550" cy="37650"/>
            </a:xfrm>
            <a:custGeom>
              <a:avLst/>
              <a:gdLst/>
              <a:ahLst/>
              <a:cxnLst/>
              <a:rect l="l" t="t" r="r" b="b"/>
              <a:pathLst>
                <a:path w="1302" h="1506" extrusionOk="0">
                  <a:moveTo>
                    <a:pt x="1301" y="411"/>
                  </a:moveTo>
                  <a:lnTo>
                    <a:pt x="638" y="1"/>
                  </a:lnTo>
                  <a:cubicBezTo>
                    <a:pt x="405" y="378"/>
                    <a:pt x="192" y="768"/>
                    <a:pt x="1" y="1168"/>
                  </a:cubicBezTo>
                  <a:lnTo>
                    <a:pt x="706" y="1506"/>
                  </a:lnTo>
                  <a:cubicBezTo>
                    <a:pt x="884" y="1131"/>
                    <a:pt x="1083" y="765"/>
                    <a:pt x="1301" y="4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1"/>
            <p:cNvSpPr/>
            <p:nvPr/>
          </p:nvSpPr>
          <p:spPr>
            <a:xfrm>
              <a:off x="5032050" y="1097525"/>
              <a:ext cx="35950" cy="37175"/>
            </a:xfrm>
            <a:custGeom>
              <a:avLst/>
              <a:gdLst/>
              <a:ahLst/>
              <a:cxnLst/>
              <a:rect l="l" t="t" r="r" b="b"/>
              <a:pathLst>
                <a:path w="1438" h="1487" extrusionOk="0">
                  <a:moveTo>
                    <a:pt x="1437" y="552"/>
                  </a:moveTo>
                  <a:lnTo>
                    <a:pt x="886" y="0"/>
                  </a:lnTo>
                  <a:cubicBezTo>
                    <a:pt x="570" y="317"/>
                    <a:pt x="273" y="655"/>
                    <a:pt x="1" y="1014"/>
                  </a:cubicBezTo>
                  <a:lnTo>
                    <a:pt x="623" y="1486"/>
                  </a:lnTo>
                  <a:cubicBezTo>
                    <a:pt x="873" y="1156"/>
                    <a:pt x="1145" y="844"/>
                    <a:pt x="1437" y="5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1"/>
            <p:cNvSpPr/>
            <p:nvPr/>
          </p:nvSpPr>
          <p:spPr>
            <a:xfrm>
              <a:off x="4972100" y="1370750"/>
              <a:ext cx="24975" cy="35175"/>
            </a:xfrm>
            <a:custGeom>
              <a:avLst/>
              <a:gdLst/>
              <a:ahLst/>
              <a:cxnLst/>
              <a:rect l="l" t="t" r="r" b="b"/>
              <a:pathLst>
                <a:path w="999" h="1407" extrusionOk="0">
                  <a:moveTo>
                    <a:pt x="773" y="1"/>
                  </a:moveTo>
                  <a:lnTo>
                    <a:pt x="1" y="107"/>
                  </a:lnTo>
                  <a:cubicBezTo>
                    <a:pt x="60" y="543"/>
                    <a:pt x="139" y="977"/>
                    <a:pt x="237" y="1407"/>
                  </a:cubicBezTo>
                  <a:lnTo>
                    <a:pt x="998" y="1232"/>
                  </a:lnTo>
                  <a:cubicBezTo>
                    <a:pt x="904" y="825"/>
                    <a:pt x="829" y="414"/>
                    <a:pt x="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1"/>
            <p:cNvSpPr/>
            <p:nvPr/>
          </p:nvSpPr>
          <p:spPr>
            <a:xfrm>
              <a:off x="4968400" y="1314325"/>
              <a:ext cx="20525" cy="33050"/>
            </a:xfrm>
            <a:custGeom>
              <a:avLst/>
              <a:gdLst/>
              <a:ahLst/>
              <a:cxnLst/>
              <a:rect l="l" t="t" r="r" b="b"/>
              <a:pathLst>
                <a:path w="821" h="1322" extrusionOk="0">
                  <a:moveTo>
                    <a:pt x="791" y="17"/>
                  </a:moveTo>
                  <a:lnTo>
                    <a:pt x="10" y="1"/>
                  </a:lnTo>
                  <a:cubicBezTo>
                    <a:pt x="1" y="441"/>
                    <a:pt x="10" y="882"/>
                    <a:pt x="40" y="1322"/>
                  </a:cubicBezTo>
                  <a:lnTo>
                    <a:pt x="820" y="1270"/>
                  </a:lnTo>
                  <a:cubicBezTo>
                    <a:pt x="791" y="852"/>
                    <a:pt x="782" y="436"/>
                    <a:pt x="791" y="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1"/>
            <p:cNvSpPr/>
            <p:nvPr/>
          </p:nvSpPr>
          <p:spPr>
            <a:xfrm>
              <a:off x="4970100" y="1255600"/>
              <a:ext cx="23850" cy="34600"/>
            </a:xfrm>
            <a:custGeom>
              <a:avLst/>
              <a:gdLst/>
              <a:ahLst/>
              <a:cxnLst/>
              <a:rect l="l" t="t" r="r" b="b"/>
              <a:pathLst>
                <a:path w="954" h="1384" extrusionOk="0">
                  <a:moveTo>
                    <a:pt x="953" y="145"/>
                  </a:moveTo>
                  <a:lnTo>
                    <a:pt x="186" y="1"/>
                  </a:lnTo>
                  <a:cubicBezTo>
                    <a:pt x="104" y="434"/>
                    <a:pt x="42" y="871"/>
                    <a:pt x="0" y="1312"/>
                  </a:cubicBezTo>
                  <a:lnTo>
                    <a:pt x="778" y="1383"/>
                  </a:lnTo>
                  <a:cubicBezTo>
                    <a:pt x="818" y="968"/>
                    <a:pt x="875" y="554"/>
                    <a:pt x="953" y="1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1"/>
            <p:cNvSpPr/>
            <p:nvPr/>
          </p:nvSpPr>
          <p:spPr>
            <a:xfrm>
              <a:off x="5037475" y="1525675"/>
              <a:ext cx="35475" cy="37300"/>
            </a:xfrm>
            <a:custGeom>
              <a:avLst/>
              <a:gdLst/>
              <a:ahLst/>
              <a:cxnLst/>
              <a:rect l="l" t="t" r="r" b="b"/>
              <a:pathLst>
                <a:path w="1419" h="1492" extrusionOk="0">
                  <a:moveTo>
                    <a:pt x="629" y="0"/>
                  </a:moveTo>
                  <a:lnTo>
                    <a:pt x="0" y="464"/>
                  </a:lnTo>
                  <a:cubicBezTo>
                    <a:pt x="262" y="820"/>
                    <a:pt x="543" y="1163"/>
                    <a:pt x="840" y="1491"/>
                  </a:cubicBezTo>
                  <a:lnTo>
                    <a:pt x="1418" y="965"/>
                  </a:lnTo>
                  <a:cubicBezTo>
                    <a:pt x="1139" y="658"/>
                    <a:pt x="876" y="335"/>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1"/>
            <p:cNvSpPr/>
            <p:nvPr/>
          </p:nvSpPr>
          <p:spPr>
            <a:xfrm>
              <a:off x="5006625" y="1477825"/>
              <a:ext cx="32725" cy="37600"/>
            </a:xfrm>
            <a:custGeom>
              <a:avLst/>
              <a:gdLst/>
              <a:ahLst/>
              <a:cxnLst/>
              <a:rect l="l" t="t" r="r" b="b"/>
              <a:pathLst>
                <a:path w="1309" h="1504" extrusionOk="0">
                  <a:moveTo>
                    <a:pt x="700" y="0"/>
                  </a:moveTo>
                  <a:lnTo>
                    <a:pt x="0" y="347"/>
                  </a:lnTo>
                  <a:cubicBezTo>
                    <a:pt x="197" y="743"/>
                    <a:pt x="410" y="1129"/>
                    <a:pt x="645" y="1504"/>
                  </a:cubicBezTo>
                  <a:lnTo>
                    <a:pt x="1308" y="1093"/>
                  </a:lnTo>
                  <a:cubicBezTo>
                    <a:pt x="1088" y="740"/>
                    <a:pt x="885" y="374"/>
                    <a:pt x="7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1"/>
            <p:cNvSpPr/>
            <p:nvPr/>
          </p:nvSpPr>
          <p:spPr>
            <a:xfrm>
              <a:off x="4984850" y="1425950"/>
              <a:ext cx="29175" cy="36850"/>
            </a:xfrm>
            <a:custGeom>
              <a:avLst/>
              <a:gdLst/>
              <a:ahLst/>
              <a:cxnLst/>
              <a:rect l="l" t="t" r="r" b="b"/>
              <a:pathLst>
                <a:path w="1167" h="1474" extrusionOk="0">
                  <a:moveTo>
                    <a:pt x="747" y="0"/>
                  </a:moveTo>
                  <a:lnTo>
                    <a:pt x="1" y="227"/>
                  </a:lnTo>
                  <a:cubicBezTo>
                    <a:pt x="129" y="649"/>
                    <a:pt x="277" y="1064"/>
                    <a:pt x="443" y="1474"/>
                  </a:cubicBezTo>
                  <a:lnTo>
                    <a:pt x="1167" y="1179"/>
                  </a:lnTo>
                  <a:cubicBezTo>
                    <a:pt x="1009" y="793"/>
                    <a:pt x="870" y="398"/>
                    <a:pt x="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1"/>
            <p:cNvSpPr/>
            <p:nvPr/>
          </p:nvSpPr>
          <p:spPr>
            <a:xfrm>
              <a:off x="5176225" y="1628325"/>
              <a:ext cx="37150" cy="30275"/>
            </a:xfrm>
            <a:custGeom>
              <a:avLst/>
              <a:gdLst/>
              <a:ahLst/>
              <a:cxnLst/>
              <a:rect l="l" t="t" r="r" b="b"/>
              <a:pathLst>
                <a:path w="1486" h="1211" extrusionOk="0">
                  <a:moveTo>
                    <a:pt x="324" y="1"/>
                  </a:moveTo>
                  <a:lnTo>
                    <a:pt x="1" y="711"/>
                  </a:lnTo>
                  <a:cubicBezTo>
                    <a:pt x="400" y="892"/>
                    <a:pt x="804" y="1059"/>
                    <a:pt x="1212" y="1211"/>
                  </a:cubicBezTo>
                  <a:lnTo>
                    <a:pt x="1486" y="480"/>
                  </a:lnTo>
                  <a:cubicBezTo>
                    <a:pt x="1093" y="332"/>
                    <a:pt x="705" y="174"/>
                    <a:pt x="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1"/>
            <p:cNvSpPr/>
            <p:nvPr/>
          </p:nvSpPr>
          <p:spPr>
            <a:xfrm>
              <a:off x="5124300" y="1601575"/>
              <a:ext cx="37650" cy="33000"/>
            </a:xfrm>
            <a:custGeom>
              <a:avLst/>
              <a:gdLst/>
              <a:ahLst/>
              <a:cxnLst/>
              <a:rect l="l" t="t" r="r" b="b"/>
              <a:pathLst>
                <a:path w="1506" h="1320" extrusionOk="0">
                  <a:moveTo>
                    <a:pt x="422" y="0"/>
                  </a:moveTo>
                  <a:lnTo>
                    <a:pt x="1" y="657"/>
                  </a:lnTo>
                  <a:cubicBezTo>
                    <a:pt x="371" y="895"/>
                    <a:pt x="751" y="1116"/>
                    <a:pt x="1141" y="1320"/>
                  </a:cubicBezTo>
                  <a:lnTo>
                    <a:pt x="1505" y="629"/>
                  </a:lnTo>
                  <a:cubicBezTo>
                    <a:pt x="1137" y="436"/>
                    <a:pt x="775" y="225"/>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1"/>
            <p:cNvSpPr/>
            <p:nvPr/>
          </p:nvSpPr>
          <p:spPr>
            <a:xfrm>
              <a:off x="5077325" y="1567675"/>
              <a:ext cx="37275" cy="35600"/>
            </a:xfrm>
            <a:custGeom>
              <a:avLst/>
              <a:gdLst/>
              <a:ahLst/>
              <a:cxnLst/>
              <a:rect l="l" t="t" r="r" b="b"/>
              <a:pathLst>
                <a:path w="1491" h="1424" extrusionOk="0">
                  <a:moveTo>
                    <a:pt x="531" y="1"/>
                  </a:moveTo>
                  <a:lnTo>
                    <a:pt x="0" y="573"/>
                  </a:lnTo>
                  <a:cubicBezTo>
                    <a:pt x="82" y="647"/>
                    <a:pt x="165" y="722"/>
                    <a:pt x="248" y="795"/>
                  </a:cubicBezTo>
                  <a:cubicBezTo>
                    <a:pt x="332" y="867"/>
                    <a:pt x="416" y="940"/>
                    <a:pt x="501" y="1012"/>
                  </a:cubicBezTo>
                  <a:lnTo>
                    <a:pt x="630" y="1117"/>
                  </a:lnTo>
                  <a:lnTo>
                    <a:pt x="696" y="1169"/>
                  </a:lnTo>
                  <a:cubicBezTo>
                    <a:pt x="718" y="1186"/>
                    <a:pt x="738" y="1204"/>
                    <a:pt x="760" y="1221"/>
                  </a:cubicBezTo>
                  <a:lnTo>
                    <a:pt x="891" y="1323"/>
                  </a:lnTo>
                  <a:cubicBezTo>
                    <a:pt x="936" y="1356"/>
                    <a:pt x="979" y="1391"/>
                    <a:pt x="1024" y="1423"/>
                  </a:cubicBezTo>
                  <a:lnTo>
                    <a:pt x="1490" y="797"/>
                  </a:lnTo>
                  <a:cubicBezTo>
                    <a:pt x="1447" y="767"/>
                    <a:pt x="1407" y="735"/>
                    <a:pt x="1365" y="701"/>
                  </a:cubicBezTo>
                  <a:lnTo>
                    <a:pt x="1242" y="607"/>
                  </a:lnTo>
                  <a:cubicBezTo>
                    <a:pt x="1222" y="591"/>
                    <a:pt x="1202" y="574"/>
                    <a:pt x="1181" y="559"/>
                  </a:cubicBezTo>
                  <a:lnTo>
                    <a:pt x="1121" y="509"/>
                  </a:lnTo>
                  <a:lnTo>
                    <a:pt x="1000" y="412"/>
                  </a:lnTo>
                  <a:cubicBezTo>
                    <a:pt x="921" y="345"/>
                    <a:pt x="843" y="277"/>
                    <a:pt x="763" y="210"/>
                  </a:cubicBezTo>
                  <a:cubicBezTo>
                    <a:pt x="685" y="139"/>
                    <a:pt x="609" y="70"/>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1"/>
            <p:cNvSpPr/>
            <p:nvPr/>
          </p:nvSpPr>
          <p:spPr>
            <a:xfrm>
              <a:off x="5344400" y="1674325"/>
              <a:ext cx="34575" cy="24000"/>
            </a:xfrm>
            <a:custGeom>
              <a:avLst/>
              <a:gdLst/>
              <a:ahLst/>
              <a:cxnLst/>
              <a:rect l="l" t="t" r="r" b="b"/>
              <a:pathLst>
                <a:path w="1383" h="960" extrusionOk="0">
                  <a:moveTo>
                    <a:pt x="128" y="1"/>
                  </a:moveTo>
                  <a:lnTo>
                    <a:pt x="1" y="771"/>
                  </a:lnTo>
                  <a:lnTo>
                    <a:pt x="81" y="785"/>
                  </a:lnTo>
                  <a:lnTo>
                    <a:pt x="160" y="797"/>
                  </a:lnTo>
                  <a:lnTo>
                    <a:pt x="321" y="821"/>
                  </a:lnTo>
                  <a:lnTo>
                    <a:pt x="639" y="870"/>
                  </a:lnTo>
                  <a:lnTo>
                    <a:pt x="800" y="894"/>
                  </a:lnTo>
                  <a:lnTo>
                    <a:pt x="879" y="906"/>
                  </a:lnTo>
                  <a:lnTo>
                    <a:pt x="959" y="917"/>
                  </a:lnTo>
                  <a:lnTo>
                    <a:pt x="1280" y="959"/>
                  </a:lnTo>
                  <a:lnTo>
                    <a:pt x="1383" y="186"/>
                  </a:lnTo>
                  <a:lnTo>
                    <a:pt x="1067" y="144"/>
                  </a:lnTo>
                  <a:lnTo>
                    <a:pt x="989" y="134"/>
                  </a:lnTo>
                  <a:lnTo>
                    <a:pt x="911" y="120"/>
                  </a:lnTo>
                  <a:lnTo>
                    <a:pt x="754" y="96"/>
                  </a:lnTo>
                  <a:lnTo>
                    <a:pt x="441" y="48"/>
                  </a:lnTo>
                  <a:lnTo>
                    <a:pt x="284" y="26"/>
                  </a:lnTo>
                  <a:lnTo>
                    <a:pt x="206" y="1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1"/>
            <p:cNvSpPr/>
            <p:nvPr/>
          </p:nvSpPr>
          <p:spPr>
            <a:xfrm>
              <a:off x="5287450" y="1663500"/>
              <a:ext cx="35375" cy="25650"/>
            </a:xfrm>
            <a:custGeom>
              <a:avLst/>
              <a:gdLst/>
              <a:ahLst/>
              <a:cxnLst/>
              <a:rect l="l" t="t" r="r" b="b"/>
              <a:pathLst>
                <a:path w="1415" h="1026" extrusionOk="0">
                  <a:moveTo>
                    <a:pt x="175" y="0"/>
                  </a:moveTo>
                  <a:lnTo>
                    <a:pt x="1" y="762"/>
                  </a:lnTo>
                  <a:cubicBezTo>
                    <a:pt x="423" y="857"/>
                    <a:pt x="845" y="946"/>
                    <a:pt x="1269" y="1026"/>
                  </a:cubicBezTo>
                  <a:lnTo>
                    <a:pt x="1415" y="258"/>
                  </a:lnTo>
                  <a:cubicBezTo>
                    <a:pt x="1000" y="182"/>
                    <a:pt x="586" y="95"/>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1"/>
            <p:cNvSpPr/>
            <p:nvPr/>
          </p:nvSpPr>
          <p:spPr>
            <a:xfrm>
              <a:off x="5231400" y="1648650"/>
              <a:ext cx="36250" cy="27775"/>
            </a:xfrm>
            <a:custGeom>
              <a:avLst/>
              <a:gdLst/>
              <a:ahLst/>
              <a:cxnLst/>
              <a:rect l="l" t="t" r="r" b="b"/>
              <a:pathLst>
                <a:path w="1450" h="1111" extrusionOk="0">
                  <a:moveTo>
                    <a:pt x="240" y="1"/>
                  </a:moveTo>
                  <a:lnTo>
                    <a:pt x="0" y="744"/>
                  </a:lnTo>
                  <a:cubicBezTo>
                    <a:pt x="413" y="877"/>
                    <a:pt x="830" y="999"/>
                    <a:pt x="1250" y="1111"/>
                  </a:cubicBezTo>
                  <a:lnTo>
                    <a:pt x="1449" y="356"/>
                  </a:lnTo>
                  <a:cubicBezTo>
                    <a:pt x="1043" y="247"/>
                    <a:pt x="639" y="130"/>
                    <a:pt x="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1"/>
            <p:cNvSpPr/>
            <p:nvPr/>
          </p:nvSpPr>
          <p:spPr>
            <a:xfrm>
              <a:off x="5517350" y="1689275"/>
              <a:ext cx="32200" cy="19850"/>
            </a:xfrm>
            <a:custGeom>
              <a:avLst/>
              <a:gdLst/>
              <a:ahLst/>
              <a:cxnLst/>
              <a:rect l="l" t="t" r="r" b="b"/>
              <a:pathLst>
                <a:path w="1288" h="794" extrusionOk="0">
                  <a:moveTo>
                    <a:pt x="16" y="0"/>
                  </a:moveTo>
                  <a:lnTo>
                    <a:pt x="1" y="781"/>
                  </a:lnTo>
                  <a:cubicBezTo>
                    <a:pt x="430" y="792"/>
                    <a:pt x="860" y="792"/>
                    <a:pt x="1288" y="794"/>
                  </a:cubicBezTo>
                  <a:lnTo>
                    <a:pt x="1287" y="13"/>
                  </a:lnTo>
                  <a:cubicBezTo>
                    <a:pt x="863" y="11"/>
                    <a:pt x="439" y="11"/>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1"/>
            <p:cNvSpPr/>
            <p:nvPr/>
          </p:nvSpPr>
          <p:spPr>
            <a:xfrm>
              <a:off x="5459600" y="1686925"/>
              <a:ext cx="32950" cy="21125"/>
            </a:xfrm>
            <a:custGeom>
              <a:avLst/>
              <a:gdLst/>
              <a:ahLst/>
              <a:cxnLst/>
              <a:rect l="l" t="t" r="r" b="b"/>
              <a:pathLst>
                <a:path w="1318" h="845" extrusionOk="0">
                  <a:moveTo>
                    <a:pt x="50" y="0"/>
                  </a:moveTo>
                  <a:lnTo>
                    <a:pt x="0" y="780"/>
                  </a:lnTo>
                  <a:lnTo>
                    <a:pt x="323" y="801"/>
                  </a:lnTo>
                  <a:lnTo>
                    <a:pt x="645" y="816"/>
                  </a:lnTo>
                  <a:lnTo>
                    <a:pt x="967" y="832"/>
                  </a:lnTo>
                  <a:lnTo>
                    <a:pt x="1128" y="840"/>
                  </a:lnTo>
                  <a:lnTo>
                    <a:pt x="1288" y="845"/>
                  </a:lnTo>
                  <a:lnTo>
                    <a:pt x="1317" y="65"/>
                  </a:lnTo>
                  <a:lnTo>
                    <a:pt x="1159" y="59"/>
                  </a:lnTo>
                  <a:lnTo>
                    <a:pt x="1002" y="53"/>
                  </a:lnTo>
                  <a:lnTo>
                    <a:pt x="684" y="37"/>
                  </a:lnTo>
                  <a:lnTo>
                    <a:pt x="367" y="2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1"/>
            <p:cNvSpPr/>
            <p:nvPr/>
          </p:nvSpPr>
          <p:spPr>
            <a:xfrm>
              <a:off x="5402175" y="1682075"/>
              <a:ext cx="33750" cy="22475"/>
            </a:xfrm>
            <a:custGeom>
              <a:avLst/>
              <a:gdLst/>
              <a:ahLst/>
              <a:cxnLst/>
              <a:rect l="l" t="t" r="r" b="b"/>
              <a:pathLst>
                <a:path w="1350" h="899" extrusionOk="0">
                  <a:moveTo>
                    <a:pt x="87" y="1"/>
                  </a:moveTo>
                  <a:lnTo>
                    <a:pt x="0" y="777"/>
                  </a:lnTo>
                  <a:lnTo>
                    <a:pt x="161" y="794"/>
                  </a:lnTo>
                  <a:cubicBezTo>
                    <a:pt x="214" y="800"/>
                    <a:pt x="267" y="805"/>
                    <a:pt x="321" y="810"/>
                  </a:cubicBezTo>
                  <a:lnTo>
                    <a:pt x="642" y="841"/>
                  </a:lnTo>
                  <a:lnTo>
                    <a:pt x="964" y="872"/>
                  </a:lnTo>
                  <a:cubicBezTo>
                    <a:pt x="1071" y="882"/>
                    <a:pt x="1178" y="890"/>
                    <a:pt x="1285" y="898"/>
                  </a:cubicBezTo>
                  <a:lnTo>
                    <a:pt x="1350" y="120"/>
                  </a:lnTo>
                  <a:cubicBezTo>
                    <a:pt x="1245" y="111"/>
                    <a:pt x="1140" y="103"/>
                    <a:pt x="1034" y="93"/>
                  </a:cubicBezTo>
                  <a:lnTo>
                    <a:pt x="718" y="62"/>
                  </a:lnTo>
                  <a:lnTo>
                    <a:pt x="401" y="32"/>
                  </a:lnTo>
                  <a:cubicBezTo>
                    <a:pt x="349" y="27"/>
                    <a:pt x="296" y="21"/>
                    <a:pt x="244" y="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1"/>
            <p:cNvSpPr/>
            <p:nvPr/>
          </p:nvSpPr>
          <p:spPr>
            <a:xfrm>
              <a:off x="5688800" y="1680625"/>
              <a:ext cx="33575" cy="22325"/>
            </a:xfrm>
            <a:custGeom>
              <a:avLst/>
              <a:gdLst/>
              <a:ahLst/>
              <a:cxnLst/>
              <a:rect l="l" t="t" r="r" b="b"/>
              <a:pathLst>
                <a:path w="1343" h="893" extrusionOk="0">
                  <a:moveTo>
                    <a:pt x="0" y="114"/>
                  </a:moveTo>
                  <a:lnTo>
                    <a:pt x="65" y="893"/>
                  </a:lnTo>
                  <a:lnTo>
                    <a:pt x="703" y="838"/>
                  </a:lnTo>
                  <a:lnTo>
                    <a:pt x="863" y="824"/>
                  </a:lnTo>
                  <a:lnTo>
                    <a:pt x="1024" y="807"/>
                  </a:lnTo>
                  <a:lnTo>
                    <a:pt x="1342" y="778"/>
                  </a:lnTo>
                  <a:lnTo>
                    <a:pt x="1268" y="1"/>
                  </a:lnTo>
                  <a:lnTo>
                    <a:pt x="952" y="31"/>
                  </a:lnTo>
                  <a:lnTo>
                    <a:pt x="794" y="45"/>
                  </a:lnTo>
                  <a:lnTo>
                    <a:pt x="635" y="6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1"/>
            <p:cNvSpPr/>
            <p:nvPr/>
          </p:nvSpPr>
          <p:spPr>
            <a:xfrm>
              <a:off x="5631900" y="1685325"/>
              <a:ext cx="33100" cy="21425"/>
            </a:xfrm>
            <a:custGeom>
              <a:avLst/>
              <a:gdLst/>
              <a:ahLst/>
              <a:cxnLst/>
              <a:rect l="l" t="t" r="r" b="b"/>
              <a:pathLst>
                <a:path w="1324" h="857" extrusionOk="0">
                  <a:moveTo>
                    <a:pt x="0" y="77"/>
                  </a:moveTo>
                  <a:lnTo>
                    <a:pt x="41" y="857"/>
                  </a:lnTo>
                  <a:lnTo>
                    <a:pt x="682" y="821"/>
                  </a:lnTo>
                  <a:lnTo>
                    <a:pt x="1323" y="780"/>
                  </a:lnTo>
                  <a:lnTo>
                    <a:pt x="1270" y="1"/>
                  </a:lnTo>
                  <a:lnTo>
                    <a:pt x="635" y="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1"/>
            <p:cNvSpPr/>
            <p:nvPr/>
          </p:nvSpPr>
          <p:spPr>
            <a:xfrm>
              <a:off x="5575125" y="1688375"/>
              <a:ext cx="32525" cy="20450"/>
            </a:xfrm>
            <a:custGeom>
              <a:avLst/>
              <a:gdLst/>
              <a:ahLst/>
              <a:cxnLst/>
              <a:rect l="l" t="t" r="r" b="b"/>
              <a:pathLst>
                <a:path w="1301" h="818" extrusionOk="0">
                  <a:moveTo>
                    <a:pt x="0" y="36"/>
                  </a:moveTo>
                  <a:lnTo>
                    <a:pt x="15" y="817"/>
                  </a:lnTo>
                  <a:lnTo>
                    <a:pt x="335" y="810"/>
                  </a:lnTo>
                  <a:cubicBezTo>
                    <a:pt x="443" y="808"/>
                    <a:pt x="551" y="807"/>
                    <a:pt x="657" y="803"/>
                  </a:cubicBezTo>
                  <a:lnTo>
                    <a:pt x="1301" y="782"/>
                  </a:lnTo>
                  <a:lnTo>
                    <a:pt x="1270" y="1"/>
                  </a:lnTo>
                  <a:lnTo>
                    <a:pt x="635" y="22"/>
                  </a:lnTo>
                  <a:cubicBezTo>
                    <a:pt x="530" y="26"/>
                    <a:pt x="423" y="27"/>
                    <a:pt x="318" y="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1"/>
            <p:cNvSpPr/>
            <p:nvPr/>
          </p:nvSpPr>
          <p:spPr>
            <a:xfrm>
              <a:off x="5859200" y="1659350"/>
              <a:ext cx="34425" cy="23900"/>
            </a:xfrm>
            <a:custGeom>
              <a:avLst/>
              <a:gdLst/>
              <a:ahLst/>
              <a:cxnLst/>
              <a:rect l="l" t="t" r="r" b="b"/>
              <a:pathLst>
                <a:path w="1377" h="956" extrusionOk="0">
                  <a:moveTo>
                    <a:pt x="1" y="183"/>
                  </a:moveTo>
                  <a:lnTo>
                    <a:pt x="110" y="956"/>
                  </a:lnTo>
                  <a:cubicBezTo>
                    <a:pt x="533" y="897"/>
                    <a:pt x="955" y="834"/>
                    <a:pt x="1376" y="772"/>
                  </a:cubicBezTo>
                  <a:lnTo>
                    <a:pt x="1262" y="1"/>
                  </a:lnTo>
                  <a:cubicBezTo>
                    <a:pt x="841" y="62"/>
                    <a:pt x="421" y="125"/>
                    <a:pt x="1" y="1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1"/>
            <p:cNvSpPr/>
            <p:nvPr/>
          </p:nvSpPr>
          <p:spPr>
            <a:xfrm>
              <a:off x="5802600" y="1667325"/>
              <a:ext cx="34200" cy="23550"/>
            </a:xfrm>
            <a:custGeom>
              <a:avLst/>
              <a:gdLst/>
              <a:ahLst/>
              <a:cxnLst/>
              <a:rect l="l" t="t" r="r" b="b"/>
              <a:pathLst>
                <a:path w="1368" h="942" extrusionOk="0">
                  <a:moveTo>
                    <a:pt x="0" y="167"/>
                  </a:moveTo>
                  <a:lnTo>
                    <a:pt x="97" y="942"/>
                  </a:lnTo>
                  <a:lnTo>
                    <a:pt x="415" y="901"/>
                  </a:lnTo>
                  <a:lnTo>
                    <a:pt x="732" y="859"/>
                  </a:lnTo>
                  <a:cubicBezTo>
                    <a:pt x="945" y="832"/>
                    <a:pt x="1156" y="805"/>
                    <a:pt x="1367" y="775"/>
                  </a:cubicBezTo>
                  <a:lnTo>
                    <a:pt x="1263" y="0"/>
                  </a:lnTo>
                  <a:cubicBezTo>
                    <a:pt x="1053" y="30"/>
                    <a:pt x="844" y="57"/>
                    <a:pt x="632" y="84"/>
                  </a:cubicBezTo>
                  <a:lnTo>
                    <a:pt x="316" y="12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1"/>
            <p:cNvSpPr/>
            <p:nvPr/>
          </p:nvSpPr>
          <p:spPr>
            <a:xfrm>
              <a:off x="5746025" y="1674550"/>
              <a:ext cx="33975" cy="22975"/>
            </a:xfrm>
            <a:custGeom>
              <a:avLst/>
              <a:gdLst/>
              <a:ahLst/>
              <a:cxnLst/>
              <a:rect l="l" t="t" r="r" b="b"/>
              <a:pathLst>
                <a:path w="1359" h="919" extrusionOk="0">
                  <a:moveTo>
                    <a:pt x="1" y="141"/>
                  </a:moveTo>
                  <a:lnTo>
                    <a:pt x="83" y="918"/>
                  </a:lnTo>
                  <a:cubicBezTo>
                    <a:pt x="189" y="908"/>
                    <a:pt x="294" y="896"/>
                    <a:pt x="402" y="884"/>
                  </a:cubicBezTo>
                  <a:lnTo>
                    <a:pt x="720" y="849"/>
                  </a:lnTo>
                  <a:lnTo>
                    <a:pt x="1040" y="814"/>
                  </a:lnTo>
                  <a:lnTo>
                    <a:pt x="1358" y="777"/>
                  </a:lnTo>
                  <a:lnTo>
                    <a:pt x="1267" y="1"/>
                  </a:lnTo>
                  <a:lnTo>
                    <a:pt x="951" y="38"/>
                  </a:lnTo>
                  <a:lnTo>
                    <a:pt x="635" y="74"/>
                  </a:lnTo>
                  <a:lnTo>
                    <a:pt x="318" y="108"/>
                  </a:lnTo>
                  <a:cubicBezTo>
                    <a:pt x="212" y="120"/>
                    <a:pt x="106" y="131"/>
                    <a:pt x="1" y="1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1"/>
            <p:cNvSpPr/>
            <p:nvPr/>
          </p:nvSpPr>
          <p:spPr>
            <a:xfrm>
              <a:off x="6029000" y="1632825"/>
              <a:ext cx="34475" cy="24100"/>
            </a:xfrm>
            <a:custGeom>
              <a:avLst/>
              <a:gdLst/>
              <a:ahLst/>
              <a:cxnLst/>
              <a:rect l="l" t="t" r="r" b="b"/>
              <a:pathLst>
                <a:path w="1379" h="964" extrusionOk="0">
                  <a:moveTo>
                    <a:pt x="1" y="192"/>
                  </a:moveTo>
                  <a:lnTo>
                    <a:pt x="120" y="964"/>
                  </a:lnTo>
                  <a:cubicBezTo>
                    <a:pt x="540" y="900"/>
                    <a:pt x="959" y="836"/>
                    <a:pt x="1378" y="774"/>
                  </a:cubicBezTo>
                  <a:lnTo>
                    <a:pt x="1266" y="1"/>
                  </a:lnTo>
                  <a:cubicBezTo>
                    <a:pt x="844" y="62"/>
                    <a:pt x="422" y="128"/>
                    <a:pt x="1" y="1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1"/>
            <p:cNvSpPr/>
            <p:nvPr/>
          </p:nvSpPr>
          <p:spPr>
            <a:xfrm>
              <a:off x="5972475" y="1641550"/>
              <a:ext cx="34600" cy="24375"/>
            </a:xfrm>
            <a:custGeom>
              <a:avLst/>
              <a:gdLst/>
              <a:ahLst/>
              <a:cxnLst/>
              <a:rect l="l" t="t" r="r" b="b"/>
              <a:pathLst>
                <a:path w="1384" h="975" extrusionOk="0">
                  <a:moveTo>
                    <a:pt x="0" y="204"/>
                  </a:moveTo>
                  <a:lnTo>
                    <a:pt x="124" y="974"/>
                  </a:lnTo>
                  <a:lnTo>
                    <a:pt x="1384" y="773"/>
                  </a:lnTo>
                  <a:lnTo>
                    <a:pt x="1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1"/>
            <p:cNvSpPr/>
            <p:nvPr/>
          </p:nvSpPr>
          <p:spPr>
            <a:xfrm>
              <a:off x="5916150" y="1650625"/>
              <a:ext cx="34575" cy="24175"/>
            </a:xfrm>
            <a:custGeom>
              <a:avLst/>
              <a:gdLst/>
              <a:ahLst/>
              <a:cxnLst/>
              <a:rect l="l" t="t" r="r" b="b"/>
              <a:pathLst>
                <a:path w="1383" h="967" extrusionOk="0">
                  <a:moveTo>
                    <a:pt x="0" y="195"/>
                  </a:moveTo>
                  <a:lnTo>
                    <a:pt x="119" y="966"/>
                  </a:lnTo>
                  <a:lnTo>
                    <a:pt x="751" y="869"/>
                  </a:lnTo>
                  <a:lnTo>
                    <a:pt x="1383" y="770"/>
                  </a:lnTo>
                  <a:lnTo>
                    <a:pt x="1261" y="0"/>
                  </a:lnTo>
                  <a:lnTo>
                    <a:pt x="630" y="9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1"/>
            <p:cNvSpPr/>
            <p:nvPr/>
          </p:nvSpPr>
          <p:spPr>
            <a:xfrm>
              <a:off x="6200600" y="1617675"/>
              <a:ext cx="32325" cy="20400"/>
            </a:xfrm>
            <a:custGeom>
              <a:avLst/>
              <a:gdLst/>
              <a:ahLst/>
              <a:cxnLst/>
              <a:rect l="l" t="t" r="r" b="b"/>
              <a:pathLst>
                <a:path w="1293" h="816" extrusionOk="0">
                  <a:moveTo>
                    <a:pt x="0" y="36"/>
                  </a:moveTo>
                  <a:lnTo>
                    <a:pt x="34" y="815"/>
                  </a:lnTo>
                  <a:lnTo>
                    <a:pt x="349" y="803"/>
                  </a:lnTo>
                  <a:cubicBezTo>
                    <a:pt x="401" y="799"/>
                    <a:pt x="454" y="797"/>
                    <a:pt x="506" y="796"/>
                  </a:cubicBezTo>
                  <a:lnTo>
                    <a:pt x="664" y="793"/>
                  </a:lnTo>
                  <a:lnTo>
                    <a:pt x="1292" y="782"/>
                  </a:lnTo>
                  <a:lnTo>
                    <a:pt x="1288" y="1"/>
                  </a:lnTo>
                  <a:lnTo>
                    <a:pt x="646" y="12"/>
                  </a:lnTo>
                  <a:lnTo>
                    <a:pt x="484" y="15"/>
                  </a:lnTo>
                  <a:cubicBezTo>
                    <a:pt x="430" y="16"/>
                    <a:pt x="377" y="19"/>
                    <a:pt x="324" y="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1"/>
            <p:cNvSpPr/>
            <p:nvPr/>
          </p:nvSpPr>
          <p:spPr>
            <a:xfrm>
              <a:off x="6143125" y="1619900"/>
              <a:ext cx="33425" cy="22175"/>
            </a:xfrm>
            <a:custGeom>
              <a:avLst/>
              <a:gdLst/>
              <a:ahLst/>
              <a:cxnLst/>
              <a:rect l="l" t="t" r="r" b="b"/>
              <a:pathLst>
                <a:path w="1337" h="887" extrusionOk="0">
                  <a:moveTo>
                    <a:pt x="0" y="110"/>
                  </a:moveTo>
                  <a:lnTo>
                    <a:pt x="75" y="886"/>
                  </a:lnTo>
                  <a:lnTo>
                    <a:pt x="391" y="855"/>
                  </a:lnTo>
                  <a:lnTo>
                    <a:pt x="706" y="829"/>
                  </a:lnTo>
                  <a:lnTo>
                    <a:pt x="1021" y="803"/>
                  </a:lnTo>
                  <a:lnTo>
                    <a:pt x="1178" y="791"/>
                  </a:lnTo>
                  <a:cubicBezTo>
                    <a:pt x="1230" y="786"/>
                    <a:pt x="1284" y="783"/>
                    <a:pt x="1336" y="780"/>
                  </a:cubicBezTo>
                  <a:lnTo>
                    <a:pt x="1282" y="0"/>
                  </a:lnTo>
                  <a:cubicBezTo>
                    <a:pt x="1229" y="5"/>
                    <a:pt x="1176" y="7"/>
                    <a:pt x="1123" y="11"/>
                  </a:cubicBezTo>
                  <a:lnTo>
                    <a:pt x="962" y="23"/>
                  </a:lnTo>
                  <a:lnTo>
                    <a:pt x="642" y="49"/>
                  </a:lnTo>
                  <a:lnTo>
                    <a:pt x="322" y="7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1"/>
            <p:cNvSpPr/>
            <p:nvPr/>
          </p:nvSpPr>
          <p:spPr>
            <a:xfrm>
              <a:off x="6086225" y="1625275"/>
              <a:ext cx="34050" cy="23375"/>
            </a:xfrm>
            <a:custGeom>
              <a:avLst/>
              <a:gdLst/>
              <a:ahLst/>
              <a:cxnLst/>
              <a:rect l="l" t="t" r="r" b="b"/>
              <a:pathLst>
                <a:path w="1362" h="935" extrusionOk="0">
                  <a:moveTo>
                    <a:pt x="0" y="160"/>
                  </a:moveTo>
                  <a:lnTo>
                    <a:pt x="104" y="935"/>
                  </a:lnTo>
                  <a:lnTo>
                    <a:pt x="261" y="912"/>
                  </a:lnTo>
                  <a:lnTo>
                    <a:pt x="418" y="893"/>
                  </a:lnTo>
                  <a:lnTo>
                    <a:pt x="733" y="853"/>
                  </a:lnTo>
                  <a:lnTo>
                    <a:pt x="1047" y="813"/>
                  </a:lnTo>
                  <a:lnTo>
                    <a:pt x="1361" y="777"/>
                  </a:lnTo>
                  <a:lnTo>
                    <a:pt x="1272" y="1"/>
                  </a:lnTo>
                  <a:lnTo>
                    <a:pt x="953" y="37"/>
                  </a:lnTo>
                  <a:lnTo>
                    <a:pt x="635" y="78"/>
                  </a:lnTo>
                  <a:lnTo>
                    <a:pt x="318" y="119"/>
                  </a:lnTo>
                  <a:lnTo>
                    <a:pt x="159" y="1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1"/>
            <p:cNvSpPr/>
            <p:nvPr/>
          </p:nvSpPr>
          <p:spPr>
            <a:xfrm>
              <a:off x="6369275" y="1631400"/>
              <a:ext cx="35425" cy="26375"/>
            </a:xfrm>
            <a:custGeom>
              <a:avLst/>
              <a:gdLst/>
              <a:ahLst/>
              <a:cxnLst/>
              <a:rect l="l" t="t" r="r" b="b"/>
              <a:pathLst>
                <a:path w="1417" h="1055" extrusionOk="0">
                  <a:moveTo>
                    <a:pt x="162" y="1"/>
                  </a:moveTo>
                  <a:lnTo>
                    <a:pt x="0" y="765"/>
                  </a:lnTo>
                  <a:cubicBezTo>
                    <a:pt x="407" y="851"/>
                    <a:pt x="814" y="947"/>
                    <a:pt x="1216" y="1054"/>
                  </a:cubicBezTo>
                  <a:lnTo>
                    <a:pt x="1416" y="299"/>
                  </a:lnTo>
                  <a:cubicBezTo>
                    <a:pt x="1002" y="188"/>
                    <a:pt x="583" y="89"/>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1"/>
            <p:cNvSpPr/>
            <p:nvPr/>
          </p:nvSpPr>
          <p:spPr>
            <a:xfrm>
              <a:off x="6313975" y="1622050"/>
              <a:ext cx="34225" cy="23825"/>
            </a:xfrm>
            <a:custGeom>
              <a:avLst/>
              <a:gdLst/>
              <a:ahLst/>
              <a:cxnLst/>
              <a:rect l="l" t="t" r="r" b="b"/>
              <a:pathLst>
                <a:path w="1369" h="953" extrusionOk="0">
                  <a:moveTo>
                    <a:pt x="90" y="1"/>
                  </a:moveTo>
                  <a:lnTo>
                    <a:pt x="1" y="778"/>
                  </a:lnTo>
                  <a:cubicBezTo>
                    <a:pt x="414" y="825"/>
                    <a:pt x="828" y="884"/>
                    <a:pt x="1239" y="952"/>
                  </a:cubicBezTo>
                  <a:lnTo>
                    <a:pt x="1369" y="182"/>
                  </a:lnTo>
                  <a:cubicBezTo>
                    <a:pt x="943" y="112"/>
                    <a:pt x="517" y="5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1"/>
            <p:cNvSpPr/>
            <p:nvPr/>
          </p:nvSpPr>
          <p:spPr>
            <a:xfrm>
              <a:off x="6258150" y="1618050"/>
              <a:ext cx="32750" cy="21100"/>
            </a:xfrm>
            <a:custGeom>
              <a:avLst/>
              <a:gdLst/>
              <a:ahLst/>
              <a:cxnLst/>
              <a:rect l="l" t="t" r="r" b="b"/>
              <a:pathLst>
                <a:path w="1310" h="844" extrusionOk="0">
                  <a:moveTo>
                    <a:pt x="22" y="0"/>
                  </a:moveTo>
                  <a:lnTo>
                    <a:pt x="0" y="781"/>
                  </a:lnTo>
                  <a:lnTo>
                    <a:pt x="314" y="792"/>
                  </a:lnTo>
                  <a:lnTo>
                    <a:pt x="470" y="797"/>
                  </a:lnTo>
                  <a:cubicBezTo>
                    <a:pt x="522" y="799"/>
                    <a:pt x="574" y="799"/>
                    <a:pt x="626" y="803"/>
                  </a:cubicBezTo>
                  <a:lnTo>
                    <a:pt x="1251" y="844"/>
                  </a:lnTo>
                  <a:lnTo>
                    <a:pt x="1309" y="65"/>
                  </a:lnTo>
                  <a:lnTo>
                    <a:pt x="667" y="23"/>
                  </a:lnTo>
                  <a:cubicBezTo>
                    <a:pt x="614" y="19"/>
                    <a:pt x="560" y="18"/>
                    <a:pt x="505" y="17"/>
                  </a:cubicBezTo>
                  <a:lnTo>
                    <a:pt x="344" y="1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 name="Google Shape;586;p11"/>
          <p:cNvGrpSpPr/>
          <p:nvPr/>
        </p:nvGrpSpPr>
        <p:grpSpPr>
          <a:xfrm rot="-3988931">
            <a:off x="-12471" y="-3571935"/>
            <a:ext cx="11178540" cy="6861517"/>
            <a:chOff x="385750" y="206447"/>
            <a:chExt cx="8336049" cy="4757278"/>
          </a:xfrm>
        </p:grpSpPr>
        <p:sp>
          <p:nvSpPr>
            <p:cNvPr id="587" name="Google Shape;587;p11"/>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1"/>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9" name="Google Shape;589;p11"/>
          <p:cNvSpPr txBox="1">
            <a:spLocks noGrp="1"/>
          </p:cNvSpPr>
          <p:nvPr>
            <p:ph type="title" hasCustomPrompt="1"/>
          </p:nvPr>
        </p:nvSpPr>
        <p:spPr>
          <a:xfrm>
            <a:off x="1284000" y="1498831"/>
            <a:ext cx="6576000" cy="13383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90" name="Google Shape;590;p11"/>
          <p:cNvSpPr txBox="1">
            <a:spLocks noGrp="1"/>
          </p:cNvSpPr>
          <p:nvPr>
            <p:ph type="subTitle" idx="1"/>
          </p:nvPr>
        </p:nvSpPr>
        <p:spPr>
          <a:xfrm>
            <a:off x="1284000" y="2842769"/>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
        <p:nvSpPr>
          <p:cNvPr id="591" name="Google Shape;591;p11"/>
          <p:cNvSpPr/>
          <p:nvPr/>
        </p:nvSpPr>
        <p:spPr>
          <a:xfrm rot="-1837295">
            <a:off x="7190407" y="3671161"/>
            <a:ext cx="2336246" cy="1154672"/>
          </a:xfrm>
          <a:custGeom>
            <a:avLst/>
            <a:gdLst/>
            <a:ahLst/>
            <a:cxnLst/>
            <a:rect l="l" t="t" r="r" b="b"/>
            <a:pathLst>
              <a:path w="10545" h="3509" extrusionOk="0">
                <a:moveTo>
                  <a:pt x="7015" y="530"/>
                </a:moveTo>
                <a:cubicBezTo>
                  <a:pt x="7125" y="530"/>
                  <a:pt x="7230" y="538"/>
                  <a:pt x="7300" y="555"/>
                </a:cubicBezTo>
                <a:cubicBezTo>
                  <a:pt x="7595" y="628"/>
                  <a:pt x="7802" y="761"/>
                  <a:pt x="7932" y="927"/>
                </a:cubicBezTo>
                <a:lnTo>
                  <a:pt x="7932" y="927"/>
                </a:lnTo>
                <a:cubicBezTo>
                  <a:pt x="7883" y="928"/>
                  <a:pt x="7837" y="929"/>
                  <a:pt x="7793" y="929"/>
                </a:cubicBezTo>
                <a:cubicBezTo>
                  <a:pt x="7678" y="929"/>
                  <a:pt x="7585" y="924"/>
                  <a:pt x="7524" y="914"/>
                </a:cubicBezTo>
                <a:cubicBezTo>
                  <a:pt x="7280" y="874"/>
                  <a:pt x="7038" y="821"/>
                  <a:pt x="6800" y="753"/>
                </a:cubicBezTo>
                <a:cubicBezTo>
                  <a:pt x="6290" y="609"/>
                  <a:pt x="6675" y="530"/>
                  <a:pt x="7015" y="530"/>
                </a:cubicBezTo>
                <a:close/>
                <a:moveTo>
                  <a:pt x="2570" y="2230"/>
                </a:moveTo>
                <a:cubicBezTo>
                  <a:pt x="2585" y="2230"/>
                  <a:pt x="2602" y="2281"/>
                  <a:pt x="2580" y="2390"/>
                </a:cubicBezTo>
                <a:lnTo>
                  <a:pt x="2580" y="2390"/>
                </a:lnTo>
                <a:cubicBezTo>
                  <a:pt x="2541" y="2286"/>
                  <a:pt x="2554" y="2230"/>
                  <a:pt x="2570" y="2230"/>
                </a:cubicBezTo>
                <a:close/>
                <a:moveTo>
                  <a:pt x="9867" y="0"/>
                </a:moveTo>
                <a:cubicBezTo>
                  <a:pt x="9740" y="0"/>
                  <a:pt x="9588" y="102"/>
                  <a:pt x="9671" y="198"/>
                </a:cubicBezTo>
                <a:cubicBezTo>
                  <a:pt x="10032" y="616"/>
                  <a:pt x="9080" y="833"/>
                  <a:pt x="8311" y="903"/>
                </a:cubicBezTo>
                <a:lnTo>
                  <a:pt x="8311" y="903"/>
                </a:lnTo>
                <a:cubicBezTo>
                  <a:pt x="7997" y="501"/>
                  <a:pt x="7388" y="255"/>
                  <a:pt x="6883" y="255"/>
                </a:cubicBezTo>
                <a:cubicBezTo>
                  <a:pt x="6828" y="255"/>
                  <a:pt x="6774" y="258"/>
                  <a:pt x="6722" y="264"/>
                </a:cubicBezTo>
                <a:cubicBezTo>
                  <a:pt x="6532" y="286"/>
                  <a:pt x="6130" y="387"/>
                  <a:pt x="6101" y="645"/>
                </a:cubicBezTo>
                <a:cubicBezTo>
                  <a:pt x="6072" y="905"/>
                  <a:pt x="6675" y="1009"/>
                  <a:pt x="6815" y="1046"/>
                </a:cubicBezTo>
                <a:cubicBezTo>
                  <a:pt x="7216" y="1149"/>
                  <a:pt x="7582" y="1197"/>
                  <a:pt x="7953" y="1197"/>
                </a:cubicBezTo>
                <a:cubicBezTo>
                  <a:pt x="7992" y="1197"/>
                  <a:pt x="8032" y="1197"/>
                  <a:pt x="8071" y="1196"/>
                </a:cubicBezTo>
                <a:lnTo>
                  <a:pt x="8071" y="1196"/>
                </a:lnTo>
                <a:cubicBezTo>
                  <a:pt x="8208" y="1653"/>
                  <a:pt x="7953" y="2224"/>
                  <a:pt x="7478" y="2562"/>
                </a:cubicBezTo>
                <a:cubicBezTo>
                  <a:pt x="6790" y="3051"/>
                  <a:pt x="5888" y="3247"/>
                  <a:pt x="5007" y="3247"/>
                </a:cubicBezTo>
                <a:cubicBezTo>
                  <a:pt x="4524" y="3247"/>
                  <a:pt x="4048" y="3188"/>
                  <a:pt x="3617" y="3086"/>
                </a:cubicBezTo>
                <a:cubicBezTo>
                  <a:pt x="3341" y="3020"/>
                  <a:pt x="3078" y="2914"/>
                  <a:pt x="2844" y="2749"/>
                </a:cubicBezTo>
                <a:cubicBezTo>
                  <a:pt x="2826" y="2736"/>
                  <a:pt x="2808" y="2723"/>
                  <a:pt x="2791" y="2708"/>
                </a:cubicBezTo>
                <a:lnTo>
                  <a:pt x="2791" y="2708"/>
                </a:lnTo>
                <a:cubicBezTo>
                  <a:pt x="2948" y="2455"/>
                  <a:pt x="3018" y="2090"/>
                  <a:pt x="2785" y="1890"/>
                </a:cubicBezTo>
                <a:cubicBezTo>
                  <a:pt x="2711" y="1826"/>
                  <a:pt x="2634" y="1797"/>
                  <a:pt x="2561" y="1797"/>
                </a:cubicBezTo>
                <a:cubicBezTo>
                  <a:pt x="2432" y="1797"/>
                  <a:pt x="2314" y="1889"/>
                  <a:pt x="2244" y="2039"/>
                </a:cubicBezTo>
                <a:cubicBezTo>
                  <a:pt x="2121" y="2301"/>
                  <a:pt x="2236" y="2568"/>
                  <a:pt x="2408" y="2774"/>
                </a:cubicBezTo>
                <a:lnTo>
                  <a:pt x="2408" y="2774"/>
                </a:lnTo>
                <a:cubicBezTo>
                  <a:pt x="2268" y="2949"/>
                  <a:pt x="2067" y="3024"/>
                  <a:pt x="1853" y="3024"/>
                </a:cubicBezTo>
                <a:cubicBezTo>
                  <a:pt x="1103" y="3024"/>
                  <a:pt x="189" y="2107"/>
                  <a:pt x="1140" y="1383"/>
                </a:cubicBezTo>
                <a:cubicBezTo>
                  <a:pt x="1278" y="1279"/>
                  <a:pt x="1163" y="1189"/>
                  <a:pt x="1040" y="1189"/>
                </a:cubicBezTo>
                <a:cubicBezTo>
                  <a:pt x="996" y="1189"/>
                  <a:pt x="952" y="1200"/>
                  <a:pt x="917" y="1227"/>
                </a:cubicBezTo>
                <a:cubicBezTo>
                  <a:pt x="1" y="1923"/>
                  <a:pt x="483" y="3055"/>
                  <a:pt x="1476" y="3233"/>
                </a:cubicBezTo>
                <a:cubicBezTo>
                  <a:pt x="1548" y="3245"/>
                  <a:pt x="1621" y="3252"/>
                  <a:pt x="1694" y="3252"/>
                </a:cubicBezTo>
                <a:cubicBezTo>
                  <a:pt x="2009" y="3252"/>
                  <a:pt x="2327" y="3136"/>
                  <a:pt x="2578" y="2943"/>
                </a:cubicBezTo>
                <a:lnTo>
                  <a:pt x="2578" y="2943"/>
                </a:lnTo>
                <a:cubicBezTo>
                  <a:pt x="2610" y="2970"/>
                  <a:pt x="2643" y="2995"/>
                  <a:pt x="2675" y="3017"/>
                </a:cubicBezTo>
                <a:cubicBezTo>
                  <a:pt x="3211" y="3392"/>
                  <a:pt x="3968" y="3508"/>
                  <a:pt x="4676" y="3508"/>
                </a:cubicBezTo>
                <a:cubicBezTo>
                  <a:pt x="4974" y="3508"/>
                  <a:pt x="5264" y="3488"/>
                  <a:pt x="5524" y="3457"/>
                </a:cubicBezTo>
                <a:cubicBezTo>
                  <a:pt x="6522" y="3341"/>
                  <a:pt x="7744" y="2996"/>
                  <a:pt x="8329" y="2073"/>
                </a:cubicBezTo>
                <a:cubicBezTo>
                  <a:pt x="8543" y="1738"/>
                  <a:pt x="8563" y="1431"/>
                  <a:pt x="8463" y="1168"/>
                </a:cubicBezTo>
                <a:lnTo>
                  <a:pt x="8463" y="1168"/>
                </a:lnTo>
                <a:cubicBezTo>
                  <a:pt x="8620" y="1151"/>
                  <a:pt x="8780" y="1125"/>
                  <a:pt x="8946" y="1093"/>
                </a:cubicBezTo>
                <a:cubicBezTo>
                  <a:pt x="9369" y="1012"/>
                  <a:pt x="10545" y="693"/>
                  <a:pt x="9982" y="44"/>
                </a:cubicBezTo>
                <a:cubicBezTo>
                  <a:pt x="9955" y="13"/>
                  <a:pt x="9912" y="0"/>
                  <a:pt x="9867" y="0"/>
                </a:cubicBezTo>
                <a:close/>
              </a:path>
            </a:pathLst>
          </a:custGeom>
          <a:solidFill>
            <a:srgbClr val="FF7C35">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41583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592"/>
        <p:cNvGrpSpPr/>
        <p:nvPr/>
      </p:nvGrpSpPr>
      <p:grpSpPr>
        <a:xfrm>
          <a:off x="0" y="0"/>
          <a:ext cx="0" cy="0"/>
          <a:chOff x="0" y="0"/>
          <a:chExt cx="0" cy="0"/>
        </a:xfrm>
      </p:grpSpPr>
    </p:spTree>
    <p:extLst>
      <p:ext uri="{BB962C8B-B14F-4D97-AF65-F5344CB8AC3E}">
        <p14:creationId xmlns:p14="http://schemas.microsoft.com/office/powerpoint/2010/main" val="26921668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412936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3105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8"/>
        <p:cNvGrpSpPr/>
        <p:nvPr/>
      </p:nvGrpSpPr>
      <p:grpSpPr>
        <a:xfrm>
          <a:off x="0" y="0"/>
          <a:ext cx="0" cy="0"/>
          <a:chOff x="0" y="0"/>
          <a:chExt cx="0" cy="0"/>
        </a:xfrm>
      </p:grpSpPr>
      <p:grpSp>
        <p:nvGrpSpPr>
          <p:cNvPr id="449" name="Google Shape;449;p9"/>
          <p:cNvGrpSpPr/>
          <p:nvPr/>
        </p:nvGrpSpPr>
        <p:grpSpPr>
          <a:xfrm>
            <a:off x="7873445" y="-539030"/>
            <a:ext cx="2640395" cy="1078523"/>
            <a:chOff x="4407125" y="893175"/>
            <a:chExt cx="1997575" cy="815950"/>
          </a:xfrm>
        </p:grpSpPr>
        <p:sp>
          <p:nvSpPr>
            <p:cNvPr id="450" name="Google Shape;450;p9"/>
            <p:cNvSpPr/>
            <p:nvPr/>
          </p:nvSpPr>
          <p:spPr>
            <a:xfrm>
              <a:off x="4407425" y="1009550"/>
              <a:ext cx="22800" cy="34100"/>
            </a:xfrm>
            <a:custGeom>
              <a:avLst/>
              <a:gdLst/>
              <a:ahLst/>
              <a:cxnLst/>
              <a:rect l="l" t="t" r="r" b="b"/>
              <a:pathLst>
                <a:path w="912" h="1364" extrusionOk="0">
                  <a:moveTo>
                    <a:pt x="781" y="0"/>
                  </a:moveTo>
                  <a:lnTo>
                    <a:pt x="1" y="44"/>
                  </a:lnTo>
                  <a:lnTo>
                    <a:pt x="5" y="127"/>
                  </a:lnTo>
                  <a:lnTo>
                    <a:pt x="10" y="211"/>
                  </a:lnTo>
                  <a:lnTo>
                    <a:pt x="22" y="375"/>
                  </a:lnTo>
                  <a:cubicBezTo>
                    <a:pt x="32" y="486"/>
                    <a:pt x="41" y="596"/>
                    <a:pt x="53" y="706"/>
                  </a:cubicBezTo>
                  <a:cubicBezTo>
                    <a:pt x="76" y="926"/>
                    <a:pt x="106" y="1144"/>
                    <a:pt x="140" y="1363"/>
                  </a:cubicBezTo>
                  <a:lnTo>
                    <a:pt x="912" y="1242"/>
                  </a:lnTo>
                  <a:cubicBezTo>
                    <a:pt x="880" y="1036"/>
                    <a:pt x="851" y="830"/>
                    <a:pt x="830" y="623"/>
                  </a:cubicBezTo>
                  <a:cubicBezTo>
                    <a:pt x="818" y="520"/>
                    <a:pt x="810" y="416"/>
                    <a:pt x="799" y="312"/>
                  </a:cubicBezTo>
                  <a:lnTo>
                    <a:pt x="788" y="155"/>
                  </a:lnTo>
                  <a:lnTo>
                    <a:pt x="783" y="7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9"/>
            <p:cNvSpPr/>
            <p:nvPr/>
          </p:nvSpPr>
          <p:spPr>
            <a:xfrm>
              <a:off x="4407125" y="950950"/>
              <a:ext cx="22300" cy="33900"/>
            </a:xfrm>
            <a:custGeom>
              <a:avLst/>
              <a:gdLst/>
              <a:ahLst/>
              <a:cxnLst/>
              <a:rect l="l" t="t" r="r" b="b"/>
              <a:pathLst>
                <a:path w="892" h="1356" extrusionOk="0">
                  <a:moveTo>
                    <a:pt x="892" y="118"/>
                  </a:moveTo>
                  <a:lnTo>
                    <a:pt x="120" y="0"/>
                  </a:lnTo>
                  <a:cubicBezTo>
                    <a:pt x="52" y="442"/>
                    <a:pt x="14" y="886"/>
                    <a:pt x="0" y="1331"/>
                  </a:cubicBezTo>
                  <a:lnTo>
                    <a:pt x="781" y="1355"/>
                  </a:lnTo>
                  <a:cubicBezTo>
                    <a:pt x="793" y="942"/>
                    <a:pt x="829" y="527"/>
                    <a:pt x="892" y="11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9"/>
            <p:cNvSpPr/>
            <p:nvPr/>
          </p:nvSpPr>
          <p:spPr>
            <a:xfrm>
              <a:off x="4415350" y="893175"/>
              <a:ext cx="28550" cy="36825"/>
            </a:xfrm>
            <a:custGeom>
              <a:avLst/>
              <a:gdLst/>
              <a:ahLst/>
              <a:cxnLst/>
              <a:rect l="l" t="t" r="r" b="b"/>
              <a:pathLst>
                <a:path w="1142" h="1473" extrusionOk="0">
                  <a:moveTo>
                    <a:pt x="1141" y="295"/>
                  </a:moveTo>
                  <a:lnTo>
                    <a:pt x="418" y="1"/>
                  </a:lnTo>
                  <a:lnTo>
                    <a:pt x="355" y="157"/>
                  </a:lnTo>
                  <a:lnTo>
                    <a:pt x="297" y="315"/>
                  </a:lnTo>
                  <a:cubicBezTo>
                    <a:pt x="288" y="341"/>
                    <a:pt x="277" y="367"/>
                    <a:pt x="268" y="395"/>
                  </a:cubicBezTo>
                  <a:lnTo>
                    <a:pt x="241" y="474"/>
                  </a:lnTo>
                  <a:cubicBezTo>
                    <a:pt x="222" y="527"/>
                    <a:pt x="204" y="579"/>
                    <a:pt x="188" y="632"/>
                  </a:cubicBezTo>
                  <a:cubicBezTo>
                    <a:pt x="153" y="739"/>
                    <a:pt x="118" y="845"/>
                    <a:pt x="89" y="954"/>
                  </a:cubicBezTo>
                  <a:cubicBezTo>
                    <a:pt x="55" y="1061"/>
                    <a:pt x="28" y="1170"/>
                    <a:pt x="0" y="1278"/>
                  </a:cubicBezTo>
                  <a:lnTo>
                    <a:pt x="756" y="1472"/>
                  </a:lnTo>
                  <a:cubicBezTo>
                    <a:pt x="783" y="1372"/>
                    <a:pt x="808" y="1271"/>
                    <a:pt x="838" y="1172"/>
                  </a:cubicBezTo>
                  <a:cubicBezTo>
                    <a:pt x="866" y="1073"/>
                    <a:pt x="898" y="975"/>
                    <a:pt x="929" y="876"/>
                  </a:cubicBezTo>
                  <a:cubicBezTo>
                    <a:pt x="945" y="827"/>
                    <a:pt x="963" y="778"/>
                    <a:pt x="979" y="729"/>
                  </a:cubicBezTo>
                  <a:lnTo>
                    <a:pt x="1003" y="656"/>
                  </a:lnTo>
                  <a:cubicBezTo>
                    <a:pt x="1012" y="631"/>
                    <a:pt x="1022" y="608"/>
                    <a:pt x="1031" y="583"/>
                  </a:cubicBezTo>
                  <a:lnTo>
                    <a:pt x="1084" y="43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9"/>
            <p:cNvSpPr/>
            <p:nvPr/>
          </p:nvSpPr>
          <p:spPr>
            <a:xfrm>
              <a:off x="4458700" y="1169700"/>
              <a:ext cx="33225" cy="37575"/>
            </a:xfrm>
            <a:custGeom>
              <a:avLst/>
              <a:gdLst/>
              <a:ahLst/>
              <a:cxnLst/>
              <a:rect l="l" t="t" r="r" b="b"/>
              <a:pathLst>
                <a:path w="1329" h="1503" extrusionOk="0">
                  <a:moveTo>
                    <a:pt x="686" y="1"/>
                  </a:moveTo>
                  <a:lnTo>
                    <a:pt x="1" y="377"/>
                  </a:lnTo>
                  <a:cubicBezTo>
                    <a:pt x="105" y="568"/>
                    <a:pt x="215" y="758"/>
                    <a:pt x="327" y="945"/>
                  </a:cubicBezTo>
                  <a:cubicBezTo>
                    <a:pt x="438" y="1133"/>
                    <a:pt x="553" y="1319"/>
                    <a:pt x="671" y="1502"/>
                  </a:cubicBezTo>
                  <a:lnTo>
                    <a:pt x="1328" y="1080"/>
                  </a:lnTo>
                  <a:cubicBezTo>
                    <a:pt x="1215" y="906"/>
                    <a:pt x="1105" y="725"/>
                    <a:pt x="998" y="546"/>
                  </a:cubicBezTo>
                  <a:cubicBezTo>
                    <a:pt x="892" y="366"/>
                    <a:pt x="786" y="185"/>
                    <a:pt x="6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9"/>
            <p:cNvSpPr/>
            <p:nvPr/>
          </p:nvSpPr>
          <p:spPr>
            <a:xfrm>
              <a:off x="4433700" y="1118800"/>
              <a:ext cx="30750" cy="37275"/>
            </a:xfrm>
            <a:custGeom>
              <a:avLst/>
              <a:gdLst/>
              <a:ahLst/>
              <a:cxnLst/>
              <a:rect l="l" t="t" r="r" b="b"/>
              <a:pathLst>
                <a:path w="1230" h="1491" extrusionOk="0">
                  <a:moveTo>
                    <a:pt x="726" y="0"/>
                  </a:moveTo>
                  <a:lnTo>
                    <a:pt x="0" y="286"/>
                  </a:lnTo>
                  <a:cubicBezTo>
                    <a:pt x="161" y="695"/>
                    <a:pt x="338" y="1095"/>
                    <a:pt x="526" y="1490"/>
                  </a:cubicBezTo>
                  <a:lnTo>
                    <a:pt x="1230" y="1152"/>
                  </a:lnTo>
                  <a:cubicBezTo>
                    <a:pt x="1048" y="773"/>
                    <a:pt x="879" y="388"/>
                    <a:pt x="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9"/>
            <p:cNvSpPr/>
            <p:nvPr/>
          </p:nvSpPr>
          <p:spPr>
            <a:xfrm>
              <a:off x="4416100" y="1065325"/>
              <a:ext cx="27475" cy="36225"/>
            </a:xfrm>
            <a:custGeom>
              <a:avLst/>
              <a:gdLst/>
              <a:ahLst/>
              <a:cxnLst/>
              <a:rect l="l" t="t" r="r" b="b"/>
              <a:pathLst>
                <a:path w="1099" h="1449" extrusionOk="0">
                  <a:moveTo>
                    <a:pt x="761" y="0"/>
                  </a:moveTo>
                  <a:lnTo>
                    <a:pt x="0" y="179"/>
                  </a:lnTo>
                  <a:cubicBezTo>
                    <a:pt x="12" y="232"/>
                    <a:pt x="24" y="285"/>
                    <a:pt x="39" y="339"/>
                  </a:cubicBezTo>
                  <a:cubicBezTo>
                    <a:pt x="53" y="392"/>
                    <a:pt x="65" y="445"/>
                    <a:pt x="80" y="499"/>
                  </a:cubicBezTo>
                  <a:cubicBezTo>
                    <a:pt x="108" y="605"/>
                    <a:pt x="136" y="713"/>
                    <a:pt x="165" y="818"/>
                  </a:cubicBezTo>
                  <a:cubicBezTo>
                    <a:pt x="194" y="923"/>
                    <a:pt x="226" y="1028"/>
                    <a:pt x="258" y="1134"/>
                  </a:cubicBezTo>
                  <a:cubicBezTo>
                    <a:pt x="273" y="1186"/>
                    <a:pt x="290" y="1240"/>
                    <a:pt x="306" y="1292"/>
                  </a:cubicBezTo>
                  <a:cubicBezTo>
                    <a:pt x="323" y="1344"/>
                    <a:pt x="339" y="1397"/>
                    <a:pt x="356" y="1449"/>
                  </a:cubicBezTo>
                  <a:lnTo>
                    <a:pt x="1099" y="1208"/>
                  </a:lnTo>
                  <a:cubicBezTo>
                    <a:pt x="1081" y="1158"/>
                    <a:pt x="1066" y="1109"/>
                    <a:pt x="1052" y="1058"/>
                  </a:cubicBezTo>
                  <a:cubicBezTo>
                    <a:pt x="1036" y="1009"/>
                    <a:pt x="1021" y="958"/>
                    <a:pt x="1005" y="908"/>
                  </a:cubicBezTo>
                  <a:cubicBezTo>
                    <a:pt x="975" y="808"/>
                    <a:pt x="945" y="709"/>
                    <a:pt x="918" y="609"/>
                  </a:cubicBezTo>
                  <a:cubicBezTo>
                    <a:pt x="889" y="508"/>
                    <a:pt x="863" y="407"/>
                    <a:pt x="836" y="307"/>
                  </a:cubicBezTo>
                  <a:cubicBezTo>
                    <a:pt x="823" y="256"/>
                    <a:pt x="811" y="205"/>
                    <a:pt x="798" y="154"/>
                  </a:cubicBezTo>
                  <a:cubicBezTo>
                    <a:pt x="783" y="101"/>
                    <a:pt x="771" y="53"/>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9"/>
            <p:cNvSpPr/>
            <p:nvPr/>
          </p:nvSpPr>
          <p:spPr>
            <a:xfrm>
              <a:off x="4568000" y="1301800"/>
              <a:ext cx="37025" cy="35800"/>
            </a:xfrm>
            <a:custGeom>
              <a:avLst/>
              <a:gdLst/>
              <a:ahLst/>
              <a:cxnLst/>
              <a:rect l="l" t="t" r="r" b="b"/>
              <a:pathLst>
                <a:path w="1481" h="1432" extrusionOk="0">
                  <a:moveTo>
                    <a:pt x="529" y="1"/>
                  </a:moveTo>
                  <a:lnTo>
                    <a:pt x="1" y="575"/>
                  </a:lnTo>
                  <a:lnTo>
                    <a:pt x="243" y="794"/>
                  </a:lnTo>
                  <a:lnTo>
                    <a:pt x="487" y="1010"/>
                  </a:lnTo>
                  <a:lnTo>
                    <a:pt x="610" y="1117"/>
                  </a:lnTo>
                  <a:lnTo>
                    <a:pt x="735" y="1223"/>
                  </a:lnTo>
                  <a:lnTo>
                    <a:pt x="985" y="1431"/>
                  </a:lnTo>
                  <a:lnTo>
                    <a:pt x="1481" y="829"/>
                  </a:lnTo>
                  <a:lnTo>
                    <a:pt x="1240" y="626"/>
                  </a:lnTo>
                  <a:lnTo>
                    <a:pt x="1118" y="524"/>
                  </a:lnTo>
                  <a:lnTo>
                    <a:pt x="1001" y="421"/>
                  </a:lnTo>
                  <a:lnTo>
                    <a:pt x="762" y="21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9"/>
            <p:cNvSpPr/>
            <p:nvPr/>
          </p:nvSpPr>
          <p:spPr>
            <a:xfrm>
              <a:off x="4527000" y="1261525"/>
              <a:ext cx="36225" cy="36725"/>
            </a:xfrm>
            <a:custGeom>
              <a:avLst/>
              <a:gdLst/>
              <a:ahLst/>
              <a:cxnLst/>
              <a:rect l="l" t="t" r="r" b="b"/>
              <a:pathLst>
                <a:path w="1449" h="1469" extrusionOk="0">
                  <a:moveTo>
                    <a:pt x="583" y="0"/>
                  </a:moveTo>
                  <a:lnTo>
                    <a:pt x="0" y="520"/>
                  </a:lnTo>
                  <a:cubicBezTo>
                    <a:pt x="71" y="602"/>
                    <a:pt x="146" y="681"/>
                    <a:pt x="219" y="762"/>
                  </a:cubicBezTo>
                  <a:cubicBezTo>
                    <a:pt x="293" y="841"/>
                    <a:pt x="365" y="922"/>
                    <a:pt x="439" y="1002"/>
                  </a:cubicBezTo>
                  <a:lnTo>
                    <a:pt x="666" y="1237"/>
                  </a:lnTo>
                  <a:lnTo>
                    <a:pt x="779" y="1354"/>
                  </a:lnTo>
                  <a:lnTo>
                    <a:pt x="895" y="1468"/>
                  </a:lnTo>
                  <a:lnTo>
                    <a:pt x="1448" y="916"/>
                  </a:lnTo>
                  <a:lnTo>
                    <a:pt x="1336" y="805"/>
                  </a:lnTo>
                  <a:lnTo>
                    <a:pt x="1227" y="691"/>
                  </a:lnTo>
                  <a:lnTo>
                    <a:pt x="1008" y="463"/>
                  </a:lnTo>
                  <a:cubicBezTo>
                    <a:pt x="937" y="387"/>
                    <a:pt x="865" y="309"/>
                    <a:pt x="794" y="232"/>
                  </a:cubicBezTo>
                  <a:cubicBezTo>
                    <a:pt x="724" y="156"/>
                    <a:pt x="652" y="80"/>
                    <a:pt x="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9"/>
            <p:cNvSpPr/>
            <p:nvPr/>
          </p:nvSpPr>
          <p:spPr>
            <a:xfrm>
              <a:off x="4490375" y="1217700"/>
              <a:ext cx="35075" cy="37300"/>
            </a:xfrm>
            <a:custGeom>
              <a:avLst/>
              <a:gdLst/>
              <a:ahLst/>
              <a:cxnLst/>
              <a:rect l="l" t="t" r="r" b="b"/>
              <a:pathLst>
                <a:path w="1403" h="1492" extrusionOk="0">
                  <a:moveTo>
                    <a:pt x="634" y="1"/>
                  </a:moveTo>
                  <a:lnTo>
                    <a:pt x="0" y="457"/>
                  </a:lnTo>
                  <a:cubicBezTo>
                    <a:pt x="128" y="634"/>
                    <a:pt x="259" y="810"/>
                    <a:pt x="393" y="980"/>
                  </a:cubicBezTo>
                  <a:lnTo>
                    <a:pt x="493" y="1110"/>
                  </a:lnTo>
                  <a:cubicBezTo>
                    <a:pt x="526" y="1152"/>
                    <a:pt x="559" y="1195"/>
                    <a:pt x="592" y="1238"/>
                  </a:cubicBezTo>
                  <a:lnTo>
                    <a:pt x="797" y="1492"/>
                  </a:lnTo>
                  <a:lnTo>
                    <a:pt x="1403" y="998"/>
                  </a:lnTo>
                  <a:lnTo>
                    <a:pt x="1205" y="752"/>
                  </a:lnTo>
                  <a:cubicBezTo>
                    <a:pt x="1170" y="712"/>
                    <a:pt x="1139" y="670"/>
                    <a:pt x="1107" y="629"/>
                  </a:cubicBezTo>
                  <a:lnTo>
                    <a:pt x="1010" y="504"/>
                  </a:lnTo>
                  <a:cubicBezTo>
                    <a:pt x="882" y="337"/>
                    <a:pt x="755" y="170"/>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9"/>
            <p:cNvSpPr/>
            <p:nvPr/>
          </p:nvSpPr>
          <p:spPr>
            <a:xfrm>
              <a:off x="4713375" y="1396175"/>
              <a:ext cx="37175" cy="30700"/>
            </a:xfrm>
            <a:custGeom>
              <a:avLst/>
              <a:gdLst/>
              <a:ahLst/>
              <a:cxnLst/>
              <a:rect l="l" t="t" r="r" b="b"/>
              <a:pathLst>
                <a:path w="1487" h="1228" extrusionOk="0">
                  <a:moveTo>
                    <a:pt x="330" y="0"/>
                  </a:moveTo>
                  <a:lnTo>
                    <a:pt x="0" y="708"/>
                  </a:lnTo>
                  <a:lnTo>
                    <a:pt x="297" y="845"/>
                  </a:lnTo>
                  <a:cubicBezTo>
                    <a:pt x="321" y="856"/>
                    <a:pt x="346" y="869"/>
                    <a:pt x="371" y="879"/>
                  </a:cubicBezTo>
                  <a:lnTo>
                    <a:pt x="446" y="911"/>
                  </a:lnTo>
                  <a:lnTo>
                    <a:pt x="596" y="976"/>
                  </a:lnTo>
                  <a:lnTo>
                    <a:pt x="746" y="1041"/>
                  </a:lnTo>
                  <a:lnTo>
                    <a:pt x="821" y="1074"/>
                  </a:lnTo>
                  <a:lnTo>
                    <a:pt x="897" y="1105"/>
                  </a:lnTo>
                  <a:lnTo>
                    <a:pt x="1200" y="1228"/>
                  </a:lnTo>
                  <a:lnTo>
                    <a:pt x="1487" y="501"/>
                  </a:lnTo>
                  <a:lnTo>
                    <a:pt x="1195" y="382"/>
                  </a:lnTo>
                  <a:lnTo>
                    <a:pt x="1122" y="353"/>
                  </a:lnTo>
                  <a:lnTo>
                    <a:pt x="1050" y="322"/>
                  </a:lnTo>
                  <a:lnTo>
                    <a:pt x="905" y="258"/>
                  </a:lnTo>
                  <a:lnTo>
                    <a:pt x="761" y="196"/>
                  </a:lnTo>
                  <a:lnTo>
                    <a:pt x="688" y="165"/>
                  </a:lnTo>
                  <a:cubicBezTo>
                    <a:pt x="663" y="154"/>
                    <a:pt x="639" y="143"/>
                    <a:pt x="616" y="1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9"/>
            <p:cNvSpPr/>
            <p:nvPr/>
          </p:nvSpPr>
          <p:spPr>
            <a:xfrm>
              <a:off x="4661725" y="1369625"/>
              <a:ext cx="37525" cy="32800"/>
            </a:xfrm>
            <a:custGeom>
              <a:avLst/>
              <a:gdLst/>
              <a:ahLst/>
              <a:cxnLst/>
              <a:rect l="l" t="t" r="r" b="b"/>
              <a:pathLst>
                <a:path w="1501" h="1312" extrusionOk="0">
                  <a:moveTo>
                    <a:pt x="402" y="0"/>
                  </a:moveTo>
                  <a:lnTo>
                    <a:pt x="0" y="669"/>
                  </a:lnTo>
                  <a:lnTo>
                    <a:pt x="140" y="754"/>
                  </a:lnTo>
                  <a:cubicBezTo>
                    <a:pt x="163" y="768"/>
                    <a:pt x="187" y="781"/>
                    <a:pt x="210" y="796"/>
                  </a:cubicBezTo>
                  <a:lnTo>
                    <a:pt x="280" y="835"/>
                  </a:lnTo>
                  <a:lnTo>
                    <a:pt x="564" y="999"/>
                  </a:lnTo>
                  <a:cubicBezTo>
                    <a:pt x="610" y="1026"/>
                    <a:pt x="658" y="1052"/>
                    <a:pt x="707" y="1078"/>
                  </a:cubicBezTo>
                  <a:lnTo>
                    <a:pt x="850" y="1156"/>
                  </a:lnTo>
                  <a:lnTo>
                    <a:pt x="994" y="1234"/>
                  </a:lnTo>
                  <a:cubicBezTo>
                    <a:pt x="1017" y="1247"/>
                    <a:pt x="1041" y="1260"/>
                    <a:pt x="1064" y="1273"/>
                  </a:cubicBezTo>
                  <a:lnTo>
                    <a:pt x="1137" y="1311"/>
                  </a:lnTo>
                  <a:lnTo>
                    <a:pt x="1501" y="620"/>
                  </a:lnTo>
                  <a:lnTo>
                    <a:pt x="1431" y="583"/>
                  </a:lnTo>
                  <a:cubicBezTo>
                    <a:pt x="1407" y="571"/>
                    <a:pt x="1385" y="558"/>
                    <a:pt x="1361" y="545"/>
                  </a:cubicBezTo>
                  <a:lnTo>
                    <a:pt x="1224" y="470"/>
                  </a:lnTo>
                  <a:lnTo>
                    <a:pt x="1085" y="394"/>
                  </a:lnTo>
                  <a:cubicBezTo>
                    <a:pt x="1040" y="370"/>
                    <a:pt x="994" y="345"/>
                    <a:pt x="948" y="318"/>
                  </a:cubicBezTo>
                  <a:lnTo>
                    <a:pt x="674" y="159"/>
                  </a:lnTo>
                  <a:lnTo>
                    <a:pt x="606" y="121"/>
                  </a:lnTo>
                  <a:cubicBezTo>
                    <a:pt x="583" y="107"/>
                    <a:pt x="560" y="95"/>
                    <a:pt x="539" y="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9"/>
            <p:cNvSpPr/>
            <p:nvPr/>
          </p:nvSpPr>
          <p:spPr>
            <a:xfrm>
              <a:off x="4613300" y="1338175"/>
              <a:ext cx="37475" cy="34450"/>
            </a:xfrm>
            <a:custGeom>
              <a:avLst/>
              <a:gdLst/>
              <a:ahLst/>
              <a:cxnLst/>
              <a:rect l="l" t="t" r="r" b="b"/>
              <a:pathLst>
                <a:path w="1499" h="1378" extrusionOk="0">
                  <a:moveTo>
                    <a:pt x="469" y="0"/>
                  </a:moveTo>
                  <a:lnTo>
                    <a:pt x="1" y="625"/>
                  </a:lnTo>
                  <a:lnTo>
                    <a:pt x="263" y="818"/>
                  </a:lnTo>
                  <a:lnTo>
                    <a:pt x="395" y="915"/>
                  </a:lnTo>
                  <a:lnTo>
                    <a:pt x="529" y="1008"/>
                  </a:lnTo>
                  <a:lnTo>
                    <a:pt x="796" y="1196"/>
                  </a:lnTo>
                  <a:cubicBezTo>
                    <a:pt x="886" y="1257"/>
                    <a:pt x="976" y="1316"/>
                    <a:pt x="1067" y="1378"/>
                  </a:cubicBezTo>
                  <a:lnTo>
                    <a:pt x="1499" y="727"/>
                  </a:lnTo>
                  <a:cubicBezTo>
                    <a:pt x="1411" y="669"/>
                    <a:pt x="1323" y="612"/>
                    <a:pt x="1237" y="551"/>
                  </a:cubicBezTo>
                  <a:lnTo>
                    <a:pt x="978" y="370"/>
                  </a:lnTo>
                  <a:lnTo>
                    <a:pt x="849" y="279"/>
                  </a:lnTo>
                  <a:lnTo>
                    <a:pt x="721" y="18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9"/>
            <p:cNvSpPr/>
            <p:nvPr/>
          </p:nvSpPr>
          <p:spPr>
            <a:xfrm>
              <a:off x="4882450" y="1441075"/>
              <a:ext cx="33275" cy="21425"/>
            </a:xfrm>
            <a:custGeom>
              <a:avLst/>
              <a:gdLst/>
              <a:ahLst/>
              <a:cxnLst/>
              <a:rect l="l" t="t" r="r" b="b"/>
              <a:pathLst>
                <a:path w="1331" h="857" extrusionOk="0">
                  <a:moveTo>
                    <a:pt x="75" y="0"/>
                  </a:moveTo>
                  <a:lnTo>
                    <a:pt x="1" y="777"/>
                  </a:lnTo>
                  <a:lnTo>
                    <a:pt x="328" y="804"/>
                  </a:lnTo>
                  <a:cubicBezTo>
                    <a:pt x="382" y="808"/>
                    <a:pt x="437" y="813"/>
                    <a:pt x="490" y="818"/>
                  </a:cubicBezTo>
                  <a:lnTo>
                    <a:pt x="654" y="826"/>
                  </a:lnTo>
                  <a:lnTo>
                    <a:pt x="980" y="846"/>
                  </a:lnTo>
                  <a:lnTo>
                    <a:pt x="1307" y="856"/>
                  </a:lnTo>
                  <a:lnTo>
                    <a:pt x="1330" y="75"/>
                  </a:lnTo>
                  <a:lnTo>
                    <a:pt x="1016" y="65"/>
                  </a:lnTo>
                  <a:lnTo>
                    <a:pt x="702" y="47"/>
                  </a:lnTo>
                  <a:lnTo>
                    <a:pt x="544" y="38"/>
                  </a:lnTo>
                  <a:cubicBezTo>
                    <a:pt x="492" y="34"/>
                    <a:pt x="440" y="28"/>
                    <a:pt x="388" y="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9"/>
            <p:cNvSpPr/>
            <p:nvPr/>
          </p:nvSpPr>
          <p:spPr>
            <a:xfrm>
              <a:off x="4824425" y="1432375"/>
              <a:ext cx="35125" cy="25025"/>
            </a:xfrm>
            <a:custGeom>
              <a:avLst/>
              <a:gdLst/>
              <a:ahLst/>
              <a:cxnLst/>
              <a:rect l="l" t="t" r="r" b="b"/>
              <a:pathLst>
                <a:path w="1405" h="1001" extrusionOk="0">
                  <a:moveTo>
                    <a:pt x="166" y="1"/>
                  </a:moveTo>
                  <a:lnTo>
                    <a:pt x="1" y="764"/>
                  </a:lnTo>
                  <a:cubicBezTo>
                    <a:pt x="427" y="858"/>
                    <a:pt x="859" y="932"/>
                    <a:pt x="1290" y="1000"/>
                  </a:cubicBezTo>
                  <a:lnTo>
                    <a:pt x="1404" y="228"/>
                  </a:lnTo>
                  <a:cubicBezTo>
                    <a:pt x="990" y="163"/>
                    <a:pt x="577" y="93"/>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9"/>
            <p:cNvSpPr/>
            <p:nvPr/>
          </p:nvSpPr>
          <p:spPr>
            <a:xfrm>
              <a:off x="4768075" y="1417375"/>
              <a:ext cx="36450" cy="28050"/>
            </a:xfrm>
            <a:custGeom>
              <a:avLst/>
              <a:gdLst/>
              <a:ahLst/>
              <a:cxnLst/>
              <a:rect l="l" t="t" r="r" b="b"/>
              <a:pathLst>
                <a:path w="1458" h="1122" extrusionOk="0">
                  <a:moveTo>
                    <a:pt x="252" y="1"/>
                  </a:moveTo>
                  <a:lnTo>
                    <a:pt x="1" y="740"/>
                  </a:lnTo>
                  <a:cubicBezTo>
                    <a:pt x="52" y="758"/>
                    <a:pt x="104" y="775"/>
                    <a:pt x="156" y="792"/>
                  </a:cubicBezTo>
                  <a:lnTo>
                    <a:pt x="312" y="843"/>
                  </a:lnTo>
                  <a:lnTo>
                    <a:pt x="468" y="893"/>
                  </a:lnTo>
                  <a:lnTo>
                    <a:pt x="546" y="918"/>
                  </a:lnTo>
                  <a:lnTo>
                    <a:pt x="624" y="942"/>
                  </a:lnTo>
                  <a:cubicBezTo>
                    <a:pt x="834" y="1002"/>
                    <a:pt x="1042" y="1067"/>
                    <a:pt x="1253" y="1121"/>
                  </a:cubicBezTo>
                  <a:lnTo>
                    <a:pt x="1457" y="367"/>
                  </a:lnTo>
                  <a:cubicBezTo>
                    <a:pt x="1254" y="315"/>
                    <a:pt x="1053" y="253"/>
                    <a:pt x="852" y="194"/>
                  </a:cubicBezTo>
                  <a:lnTo>
                    <a:pt x="776" y="173"/>
                  </a:lnTo>
                  <a:lnTo>
                    <a:pt x="701" y="148"/>
                  </a:lnTo>
                  <a:lnTo>
                    <a:pt x="551" y="100"/>
                  </a:lnTo>
                  <a:lnTo>
                    <a:pt x="402" y="52"/>
                  </a:lnTo>
                  <a:cubicBezTo>
                    <a:pt x="353" y="34"/>
                    <a:pt x="302" y="18"/>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9"/>
            <p:cNvSpPr/>
            <p:nvPr/>
          </p:nvSpPr>
          <p:spPr>
            <a:xfrm>
              <a:off x="5052400" y="1418500"/>
              <a:ext cx="36350" cy="27925"/>
            </a:xfrm>
            <a:custGeom>
              <a:avLst/>
              <a:gdLst/>
              <a:ahLst/>
              <a:cxnLst/>
              <a:rect l="l" t="t" r="r" b="b"/>
              <a:pathLst>
                <a:path w="1454" h="1117" extrusionOk="0">
                  <a:moveTo>
                    <a:pt x="1" y="362"/>
                  </a:moveTo>
                  <a:lnTo>
                    <a:pt x="199" y="1117"/>
                  </a:lnTo>
                  <a:cubicBezTo>
                    <a:pt x="252" y="1103"/>
                    <a:pt x="304" y="1088"/>
                    <a:pt x="356" y="1074"/>
                  </a:cubicBezTo>
                  <a:lnTo>
                    <a:pt x="513" y="1029"/>
                  </a:lnTo>
                  <a:lnTo>
                    <a:pt x="670" y="985"/>
                  </a:lnTo>
                  <a:cubicBezTo>
                    <a:pt x="696" y="977"/>
                    <a:pt x="722" y="971"/>
                    <a:pt x="750" y="963"/>
                  </a:cubicBezTo>
                  <a:lnTo>
                    <a:pt x="829" y="940"/>
                  </a:lnTo>
                  <a:lnTo>
                    <a:pt x="1142" y="843"/>
                  </a:lnTo>
                  <a:lnTo>
                    <a:pt x="1220" y="820"/>
                  </a:lnTo>
                  <a:lnTo>
                    <a:pt x="1298" y="794"/>
                  </a:lnTo>
                  <a:lnTo>
                    <a:pt x="1453" y="742"/>
                  </a:lnTo>
                  <a:lnTo>
                    <a:pt x="1204" y="1"/>
                  </a:lnTo>
                  <a:lnTo>
                    <a:pt x="1054" y="51"/>
                  </a:lnTo>
                  <a:lnTo>
                    <a:pt x="981" y="76"/>
                  </a:lnTo>
                  <a:lnTo>
                    <a:pt x="905" y="98"/>
                  </a:lnTo>
                  <a:lnTo>
                    <a:pt x="605" y="191"/>
                  </a:lnTo>
                  <a:lnTo>
                    <a:pt x="529" y="215"/>
                  </a:lnTo>
                  <a:cubicBezTo>
                    <a:pt x="504" y="222"/>
                    <a:pt x="478" y="229"/>
                    <a:pt x="454" y="237"/>
                  </a:cubicBezTo>
                  <a:lnTo>
                    <a:pt x="303" y="279"/>
                  </a:lnTo>
                  <a:lnTo>
                    <a:pt x="152" y="320"/>
                  </a:lnTo>
                  <a:cubicBezTo>
                    <a:pt x="102" y="335"/>
                    <a:pt x="51" y="350"/>
                    <a:pt x="1" y="3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9"/>
            <p:cNvSpPr/>
            <p:nvPr/>
          </p:nvSpPr>
          <p:spPr>
            <a:xfrm>
              <a:off x="4997100" y="1433175"/>
              <a:ext cx="34950" cy="24725"/>
            </a:xfrm>
            <a:custGeom>
              <a:avLst/>
              <a:gdLst/>
              <a:ahLst/>
              <a:cxnLst/>
              <a:rect l="l" t="t" r="r" b="b"/>
              <a:pathLst>
                <a:path w="1398" h="989" extrusionOk="0">
                  <a:moveTo>
                    <a:pt x="0" y="216"/>
                  </a:moveTo>
                  <a:lnTo>
                    <a:pt x="107" y="989"/>
                  </a:lnTo>
                  <a:lnTo>
                    <a:pt x="432" y="942"/>
                  </a:lnTo>
                  <a:cubicBezTo>
                    <a:pt x="540" y="925"/>
                    <a:pt x="647" y="906"/>
                    <a:pt x="754" y="888"/>
                  </a:cubicBezTo>
                  <a:cubicBezTo>
                    <a:pt x="971" y="854"/>
                    <a:pt x="1184" y="808"/>
                    <a:pt x="1397" y="766"/>
                  </a:cubicBezTo>
                  <a:lnTo>
                    <a:pt x="1240" y="1"/>
                  </a:lnTo>
                  <a:cubicBezTo>
                    <a:pt x="1034" y="41"/>
                    <a:pt x="829" y="84"/>
                    <a:pt x="622" y="117"/>
                  </a:cubicBezTo>
                  <a:cubicBezTo>
                    <a:pt x="519" y="134"/>
                    <a:pt x="415" y="154"/>
                    <a:pt x="312" y="1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9"/>
            <p:cNvSpPr/>
            <p:nvPr/>
          </p:nvSpPr>
          <p:spPr>
            <a:xfrm>
              <a:off x="4941050" y="1441325"/>
              <a:ext cx="33150" cy="21300"/>
            </a:xfrm>
            <a:custGeom>
              <a:avLst/>
              <a:gdLst/>
              <a:ahLst/>
              <a:cxnLst/>
              <a:rect l="l" t="t" r="r" b="b"/>
              <a:pathLst>
                <a:path w="1326" h="852" extrusionOk="0">
                  <a:moveTo>
                    <a:pt x="0" y="70"/>
                  </a:moveTo>
                  <a:lnTo>
                    <a:pt x="19" y="851"/>
                  </a:lnTo>
                  <a:cubicBezTo>
                    <a:pt x="73" y="850"/>
                    <a:pt x="129" y="850"/>
                    <a:pt x="183" y="848"/>
                  </a:cubicBezTo>
                  <a:lnTo>
                    <a:pt x="347" y="841"/>
                  </a:lnTo>
                  <a:lnTo>
                    <a:pt x="673" y="827"/>
                  </a:lnTo>
                  <a:lnTo>
                    <a:pt x="1000" y="805"/>
                  </a:lnTo>
                  <a:lnTo>
                    <a:pt x="1162" y="793"/>
                  </a:lnTo>
                  <a:cubicBezTo>
                    <a:pt x="1218" y="789"/>
                    <a:pt x="1271" y="783"/>
                    <a:pt x="1326" y="778"/>
                  </a:cubicBezTo>
                  <a:lnTo>
                    <a:pt x="1258" y="1"/>
                  </a:lnTo>
                  <a:cubicBezTo>
                    <a:pt x="1206" y="6"/>
                    <a:pt x="1154" y="11"/>
                    <a:pt x="1102" y="15"/>
                  </a:cubicBezTo>
                  <a:lnTo>
                    <a:pt x="944" y="26"/>
                  </a:lnTo>
                  <a:lnTo>
                    <a:pt x="630" y="47"/>
                  </a:lnTo>
                  <a:lnTo>
                    <a:pt x="315" y="59"/>
                  </a:lnTo>
                  <a:lnTo>
                    <a:pt x="158" y="65"/>
                  </a:lnTo>
                  <a:cubicBezTo>
                    <a:pt x="106" y="69"/>
                    <a:pt x="53" y="69"/>
                    <a:pt x="0" y="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9"/>
            <p:cNvSpPr/>
            <p:nvPr/>
          </p:nvSpPr>
          <p:spPr>
            <a:xfrm>
              <a:off x="5204450" y="1335775"/>
              <a:ext cx="37300" cy="35350"/>
            </a:xfrm>
            <a:custGeom>
              <a:avLst/>
              <a:gdLst/>
              <a:ahLst/>
              <a:cxnLst/>
              <a:rect l="l" t="t" r="r" b="b"/>
              <a:pathLst>
                <a:path w="1492" h="1414" extrusionOk="0">
                  <a:moveTo>
                    <a:pt x="0" y="787"/>
                  </a:moveTo>
                  <a:lnTo>
                    <a:pt x="465" y="1414"/>
                  </a:lnTo>
                  <a:cubicBezTo>
                    <a:pt x="642" y="1285"/>
                    <a:pt x="815" y="1150"/>
                    <a:pt x="986" y="1012"/>
                  </a:cubicBezTo>
                  <a:cubicBezTo>
                    <a:pt x="1158" y="874"/>
                    <a:pt x="1327" y="732"/>
                    <a:pt x="1491" y="586"/>
                  </a:cubicBezTo>
                  <a:lnTo>
                    <a:pt x="976" y="1"/>
                  </a:lnTo>
                  <a:cubicBezTo>
                    <a:pt x="819" y="138"/>
                    <a:pt x="661" y="273"/>
                    <a:pt x="497" y="404"/>
                  </a:cubicBezTo>
                  <a:cubicBezTo>
                    <a:pt x="335" y="536"/>
                    <a:pt x="171" y="664"/>
                    <a:pt x="0" y="7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9"/>
            <p:cNvSpPr/>
            <p:nvPr/>
          </p:nvSpPr>
          <p:spPr>
            <a:xfrm>
              <a:off x="5157100" y="1369725"/>
              <a:ext cx="37575" cy="33225"/>
            </a:xfrm>
            <a:custGeom>
              <a:avLst/>
              <a:gdLst/>
              <a:ahLst/>
              <a:cxnLst/>
              <a:rect l="l" t="t" r="r" b="b"/>
              <a:pathLst>
                <a:path w="1503" h="1329" extrusionOk="0">
                  <a:moveTo>
                    <a:pt x="0" y="646"/>
                  </a:moveTo>
                  <a:lnTo>
                    <a:pt x="378" y="1329"/>
                  </a:lnTo>
                  <a:lnTo>
                    <a:pt x="665" y="1168"/>
                  </a:lnTo>
                  <a:lnTo>
                    <a:pt x="736" y="1127"/>
                  </a:lnTo>
                  <a:cubicBezTo>
                    <a:pt x="760" y="1114"/>
                    <a:pt x="782" y="1099"/>
                    <a:pt x="806" y="1085"/>
                  </a:cubicBezTo>
                  <a:lnTo>
                    <a:pt x="947" y="1001"/>
                  </a:lnTo>
                  <a:lnTo>
                    <a:pt x="1087" y="917"/>
                  </a:lnTo>
                  <a:cubicBezTo>
                    <a:pt x="1134" y="887"/>
                    <a:pt x="1181" y="860"/>
                    <a:pt x="1226" y="830"/>
                  </a:cubicBezTo>
                  <a:lnTo>
                    <a:pt x="1503" y="653"/>
                  </a:lnTo>
                  <a:lnTo>
                    <a:pt x="1076" y="0"/>
                  </a:lnTo>
                  <a:lnTo>
                    <a:pt x="812" y="169"/>
                  </a:lnTo>
                  <a:cubicBezTo>
                    <a:pt x="767" y="198"/>
                    <a:pt x="723" y="224"/>
                    <a:pt x="677" y="251"/>
                  </a:cubicBezTo>
                  <a:lnTo>
                    <a:pt x="543" y="331"/>
                  </a:lnTo>
                  <a:lnTo>
                    <a:pt x="410" y="413"/>
                  </a:lnTo>
                  <a:cubicBezTo>
                    <a:pt x="387" y="425"/>
                    <a:pt x="365" y="440"/>
                    <a:pt x="342" y="453"/>
                  </a:cubicBezTo>
                  <a:lnTo>
                    <a:pt x="272" y="49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9"/>
            <p:cNvSpPr/>
            <p:nvPr/>
          </p:nvSpPr>
          <p:spPr>
            <a:xfrm>
              <a:off x="5106350" y="1397150"/>
              <a:ext cx="37250" cy="30825"/>
            </a:xfrm>
            <a:custGeom>
              <a:avLst/>
              <a:gdLst/>
              <a:ahLst/>
              <a:cxnLst/>
              <a:rect l="l" t="t" r="r" b="b"/>
              <a:pathLst>
                <a:path w="1490" h="1233" extrusionOk="0">
                  <a:moveTo>
                    <a:pt x="0" y="508"/>
                  </a:moveTo>
                  <a:lnTo>
                    <a:pt x="290" y="1233"/>
                  </a:lnTo>
                  <a:cubicBezTo>
                    <a:pt x="494" y="1154"/>
                    <a:pt x="694" y="1066"/>
                    <a:pt x="895" y="980"/>
                  </a:cubicBezTo>
                  <a:lnTo>
                    <a:pt x="969" y="947"/>
                  </a:lnTo>
                  <a:lnTo>
                    <a:pt x="1044" y="914"/>
                  </a:lnTo>
                  <a:lnTo>
                    <a:pt x="1192" y="844"/>
                  </a:lnTo>
                  <a:lnTo>
                    <a:pt x="1341" y="775"/>
                  </a:lnTo>
                  <a:lnTo>
                    <a:pt x="1415" y="742"/>
                  </a:lnTo>
                  <a:cubicBezTo>
                    <a:pt x="1440" y="730"/>
                    <a:pt x="1464" y="718"/>
                    <a:pt x="1489" y="706"/>
                  </a:cubicBezTo>
                  <a:lnTo>
                    <a:pt x="1151" y="1"/>
                  </a:lnTo>
                  <a:cubicBezTo>
                    <a:pt x="1128" y="13"/>
                    <a:pt x="1104" y="25"/>
                    <a:pt x="1081" y="35"/>
                  </a:cubicBezTo>
                  <a:lnTo>
                    <a:pt x="1009" y="67"/>
                  </a:lnTo>
                  <a:lnTo>
                    <a:pt x="865" y="133"/>
                  </a:lnTo>
                  <a:lnTo>
                    <a:pt x="723" y="198"/>
                  </a:lnTo>
                  <a:lnTo>
                    <a:pt x="651" y="230"/>
                  </a:lnTo>
                  <a:lnTo>
                    <a:pt x="579" y="261"/>
                  </a:lnTo>
                  <a:cubicBezTo>
                    <a:pt x="386" y="348"/>
                    <a:pt x="196" y="432"/>
                    <a:pt x="0" y="5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9"/>
            <p:cNvSpPr/>
            <p:nvPr/>
          </p:nvSpPr>
          <p:spPr>
            <a:xfrm>
              <a:off x="5304675" y="1194875"/>
              <a:ext cx="25225" cy="35525"/>
            </a:xfrm>
            <a:custGeom>
              <a:avLst/>
              <a:gdLst/>
              <a:ahLst/>
              <a:cxnLst/>
              <a:rect l="l" t="t" r="r" b="b"/>
              <a:pathLst>
                <a:path w="1009" h="1421" extrusionOk="0">
                  <a:moveTo>
                    <a:pt x="0" y="1201"/>
                  </a:moveTo>
                  <a:lnTo>
                    <a:pt x="750" y="1421"/>
                  </a:lnTo>
                  <a:lnTo>
                    <a:pt x="797" y="1257"/>
                  </a:lnTo>
                  <a:lnTo>
                    <a:pt x="838" y="1092"/>
                  </a:lnTo>
                  <a:cubicBezTo>
                    <a:pt x="844" y="1065"/>
                    <a:pt x="853" y="1037"/>
                    <a:pt x="859" y="1008"/>
                  </a:cubicBezTo>
                  <a:lnTo>
                    <a:pt x="877" y="924"/>
                  </a:lnTo>
                  <a:lnTo>
                    <a:pt x="896" y="839"/>
                  </a:lnTo>
                  <a:cubicBezTo>
                    <a:pt x="902" y="811"/>
                    <a:pt x="908" y="784"/>
                    <a:pt x="912" y="754"/>
                  </a:cubicBezTo>
                  <a:lnTo>
                    <a:pt x="942" y="586"/>
                  </a:lnTo>
                  <a:lnTo>
                    <a:pt x="950" y="542"/>
                  </a:lnTo>
                  <a:lnTo>
                    <a:pt x="957" y="499"/>
                  </a:lnTo>
                  <a:lnTo>
                    <a:pt x="968" y="414"/>
                  </a:lnTo>
                  <a:cubicBezTo>
                    <a:pt x="986" y="300"/>
                    <a:pt x="996" y="186"/>
                    <a:pt x="1009" y="71"/>
                  </a:cubicBezTo>
                  <a:lnTo>
                    <a:pt x="230" y="1"/>
                  </a:lnTo>
                  <a:cubicBezTo>
                    <a:pt x="219" y="103"/>
                    <a:pt x="210" y="204"/>
                    <a:pt x="194" y="305"/>
                  </a:cubicBezTo>
                  <a:lnTo>
                    <a:pt x="183" y="380"/>
                  </a:lnTo>
                  <a:lnTo>
                    <a:pt x="178" y="417"/>
                  </a:lnTo>
                  <a:lnTo>
                    <a:pt x="172" y="456"/>
                  </a:lnTo>
                  <a:lnTo>
                    <a:pt x="145" y="604"/>
                  </a:lnTo>
                  <a:cubicBezTo>
                    <a:pt x="141" y="629"/>
                    <a:pt x="134" y="654"/>
                    <a:pt x="129" y="679"/>
                  </a:cubicBezTo>
                  <a:lnTo>
                    <a:pt x="114" y="753"/>
                  </a:lnTo>
                  <a:lnTo>
                    <a:pt x="98" y="827"/>
                  </a:lnTo>
                  <a:cubicBezTo>
                    <a:pt x="93" y="852"/>
                    <a:pt x="84" y="877"/>
                    <a:pt x="79" y="901"/>
                  </a:cubicBezTo>
                  <a:lnTo>
                    <a:pt x="42" y="105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9"/>
            <p:cNvSpPr/>
            <p:nvPr/>
          </p:nvSpPr>
          <p:spPr>
            <a:xfrm>
              <a:off x="5281725" y="1247800"/>
              <a:ext cx="32425" cy="37650"/>
            </a:xfrm>
            <a:custGeom>
              <a:avLst/>
              <a:gdLst/>
              <a:ahLst/>
              <a:cxnLst/>
              <a:rect l="l" t="t" r="r" b="b"/>
              <a:pathLst>
                <a:path w="1297" h="1506" extrusionOk="0">
                  <a:moveTo>
                    <a:pt x="1" y="1089"/>
                  </a:moveTo>
                  <a:lnTo>
                    <a:pt x="662" y="1506"/>
                  </a:lnTo>
                  <a:cubicBezTo>
                    <a:pt x="691" y="1459"/>
                    <a:pt x="720" y="1411"/>
                    <a:pt x="749" y="1363"/>
                  </a:cubicBezTo>
                  <a:lnTo>
                    <a:pt x="794" y="1291"/>
                  </a:lnTo>
                  <a:lnTo>
                    <a:pt x="836" y="1219"/>
                  </a:lnTo>
                  <a:cubicBezTo>
                    <a:pt x="863" y="1171"/>
                    <a:pt x="893" y="1122"/>
                    <a:pt x="919" y="1073"/>
                  </a:cubicBezTo>
                  <a:lnTo>
                    <a:pt x="1000" y="924"/>
                  </a:lnTo>
                  <a:lnTo>
                    <a:pt x="1021" y="887"/>
                  </a:lnTo>
                  <a:lnTo>
                    <a:pt x="1040" y="850"/>
                  </a:lnTo>
                  <a:lnTo>
                    <a:pt x="1079" y="775"/>
                  </a:lnTo>
                  <a:cubicBezTo>
                    <a:pt x="1105" y="724"/>
                    <a:pt x="1132" y="674"/>
                    <a:pt x="1154" y="624"/>
                  </a:cubicBezTo>
                  <a:lnTo>
                    <a:pt x="1227" y="471"/>
                  </a:lnTo>
                  <a:lnTo>
                    <a:pt x="1296" y="317"/>
                  </a:lnTo>
                  <a:lnTo>
                    <a:pt x="582" y="0"/>
                  </a:lnTo>
                  <a:lnTo>
                    <a:pt x="518" y="141"/>
                  </a:lnTo>
                  <a:lnTo>
                    <a:pt x="452" y="280"/>
                  </a:lnTo>
                  <a:cubicBezTo>
                    <a:pt x="430" y="327"/>
                    <a:pt x="406" y="372"/>
                    <a:pt x="383" y="418"/>
                  </a:cubicBezTo>
                  <a:lnTo>
                    <a:pt x="347" y="487"/>
                  </a:lnTo>
                  <a:lnTo>
                    <a:pt x="330" y="521"/>
                  </a:lnTo>
                  <a:lnTo>
                    <a:pt x="311" y="554"/>
                  </a:lnTo>
                  <a:lnTo>
                    <a:pt x="237" y="690"/>
                  </a:lnTo>
                  <a:cubicBezTo>
                    <a:pt x="212" y="735"/>
                    <a:pt x="185" y="780"/>
                    <a:pt x="160" y="824"/>
                  </a:cubicBezTo>
                  <a:lnTo>
                    <a:pt x="122" y="891"/>
                  </a:lnTo>
                  <a:lnTo>
                    <a:pt x="81" y="957"/>
                  </a:lnTo>
                  <a:cubicBezTo>
                    <a:pt x="54" y="1001"/>
                    <a:pt x="28" y="1046"/>
                    <a:pt x="1"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9"/>
            <p:cNvSpPr/>
            <p:nvPr/>
          </p:nvSpPr>
          <p:spPr>
            <a:xfrm>
              <a:off x="5247150" y="1295000"/>
              <a:ext cx="35900" cy="37075"/>
            </a:xfrm>
            <a:custGeom>
              <a:avLst/>
              <a:gdLst/>
              <a:ahLst/>
              <a:cxnLst/>
              <a:rect l="l" t="t" r="r" b="b"/>
              <a:pathLst>
                <a:path w="1436" h="1483" extrusionOk="0">
                  <a:moveTo>
                    <a:pt x="0" y="938"/>
                  </a:moveTo>
                  <a:lnTo>
                    <a:pt x="559" y="1483"/>
                  </a:lnTo>
                  <a:cubicBezTo>
                    <a:pt x="713" y="1324"/>
                    <a:pt x="865" y="1163"/>
                    <a:pt x="1011" y="995"/>
                  </a:cubicBezTo>
                  <a:lnTo>
                    <a:pt x="1066" y="933"/>
                  </a:lnTo>
                  <a:cubicBezTo>
                    <a:pt x="1084" y="912"/>
                    <a:pt x="1103" y="889"/>
                    <a:pt x="1119" y="868"/>
                  </a:cubicBezTo>
                  <a:lnTo>
                    <a:pt x="1228" y="741"/>
                  </a:lnTo>
                  <a:cubicBezTo>
                    <a:pt x="1297" y="654"/>
                    <a:pt x="1368" y="570"/>
                    <a:pt x="1436" y="481"/>
                  </a:cubicBezTo>
                  <a:lnTo>
                    <a:pt x="819" y="0"/>
                  </a:lnTo>
                  <a:cubicBezTo>
                    <a:pt x="757" y="82"/>
                    <a:pt x="691" y="161"/>
                    <a:pt x="626" y="244"/>
                  </a:cubicBezTo>
                  <a:lnTo>
                    <a:pt x="526" y="362"/>
                  </a:lnTo>
                  <a:cubicBezTo>
                    <a:pt x="509" y="382"/>
                    <a:pt x="491" y="403"/>
                    <a:pt x="475" y="422"/>
                  </a:cubicBezTo>
                  <a:lnTo>
                    <a:pt x="423" y="481"/>
                  </a:lnTo>
                  <a:cubicBezTo>
                    <a:pt x="286" y="637"/>
                    <a:pt x="145" y="788"/>
                    <a:pt x="0" y="9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9"/>
            <p:cNvSpPr/>
            <p:nvPr/>
          </p:nvSpPr>
          <p:spPr>
            <a:xfrm>
              <a:off x="5239425" y="1041700"/>
              <a:ext cx="37950" cy="33350"/>
            </a:xfrm>
            <a:custGeom>
              <a:avLst/>
              <a:gdLst/>
              <a:ahLst/>
              <a:cxnLst/>
              <a:rect l="l" t="t" r="r" b="b"/>
              <a:pathLst>
                <a:path w="1518" h="1334" extrusionOk="0">
                  <a:moveTo>
                    <a:pt x="1026" y="1334"/>
                  </a:moveTo>
                  <a:lnTo>
                    <a:pt x="1518" y="728"/>
                  </a:lnTo>
                  <a:lnTo>
                    <a:pt x="1377" y="619"/>
                  </a:lnTo>
                  <a:lnTo>
                    <a:pt x="1342" y="591"/>
                  </a:lnTo>
                  <a:lnTo>
                    <a:pt x="1305" y="565"/>
                  </a:lnTo>
                  <a:lnTo>
                    <a:pt x="1233" y="514"/>
                  </a:lnTo>
                  <a:cubicBezTo>
                    <a:pt x="1138" y="444"/>
                    <a:pt x="1035" y="384"/>
                    <a:pt x="935" y="321"/>
                  </a:cubicBezTo>
                  <a:cubicBezTo>
                    <a:pt x="732" y="199"/>
                    <a:pt x="521" y="93"/>
                    <a:pt x="304" y="0"/>
                  </a:cubicBezTo>
                  <a:lnTo>
                    <a:pt x="1" y="721"/>
                  </a:lnTo>
                  <a:cubicBezTo>
                    <a:pt x="184" y="799"/>
                    <a:pt x="363" y="888"/>
                    <a:pt x="535" y="991"/>
                  </a:cubicBezTo>
                  <a:cubicBezTo>
                    <a:pt x="618" y="1044"/>
                    <a:pt x="706" y="1095"/>
                    <a:pt x="785" y="1155"/>
                  </a:cubicBezTo>
                  <a:lnTo>
                    <a:pt x="846" y="1197"/>
                  </a:lnTo>
                  <a:lnTo>
                    <a:pt x="878" y="1220"/>
                  </a:lnTo>
                  <a:lnTo>
                    <a:pt x="908" y="12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9"/>
            <p:cNvSpPr/>
            <p:nvPr/>
          </p:nvSpPr>
          <p:spPr>
            <a:xfrm>
              <a:off x="5281750" y="1079800"/>
              <a:ext cx="33525" cy="37925"/>
            </a:xfrm>
            <a:custGeom>
              <a:avLst/>
              <a:gdLst/>
              <a:ahLst/>
              <a:cxnLst/>
              <a:rect l="l" t="t" r="r" b="b"/>
              <a:pathLst>
                <a:path w="1341" h="1517" extrusionOk="0">
                  <a:moveTo>
                    <a:pt x="632" y="1516"/>
                  </a:moveTo>
                  <a:lnTo>
                    <a:pt x="1341" y="1188"/>
                  </a:lnTo>
                  <a:cubicBezTo>
                    <a:pt x="1329" y="1162"/>
                    <a:pt x="1318" y="1135"/>
                    <a:pt x="1304" y="1109"/>
                  </a:cubicBezTo>
                  <a:lnTo>
                    <a:pt x="1266" y="1031"/>
                  </a:lnTo>
                  <a:lnTo>
                    <a:pt x="1226" y="953"/>
                  </a:lnTo>
                  <a:cubicBezTo>
                    <a:pt x="1214" y="927"/>
                    <a:pt x="1200" y="901"/>
                    <a:pt x="1187" y="876"/>
                  </a:cubicBezTo>
                  <a:lnTo>
                    <a:pt x="1101" y="724"/>
                  </a:lnTo>
                  <a:cubicBezTo>
                    <a:pt x="1095" y="712"/>
                    <a:pt x="1088" y="698"/>
                    <a:pt x="1081" y="687"/>
                  </a:cubicBezTo>
                  <a:lnTo>
                    <a:pt x="1059" y="649"/>
                  </a:lnTo>
                  <a:lnTo>
                    <a:pt x="1013" y="574"/>
                  </a:lnTo>
                  <a:lnTo>
                    <a:pt x="968" y="500"/>
                  </a:lnTo>
                  <a:cubicBezTo>
                    <a:pt x="954" y="475"/>
                    <a:pt x="935" y="452"/>
                    <a:pt x="919" y="427"/>
                  </a:cubicBezTo>
                  <a:lnTo>
                    <a:pt x="821" y="282"/>
                  </a:lnTo>
                  <a:cubicBezTo>
                    <a:pt x="753" y="188"/>
                    <a:pt x="685" y="92"/>
                    <a:pt x="611" y="0"/>
                  </a:cubicBezTo>
                  <a:lnTo>
                    <a:pt x="1" y="488"/>
                  </a:lnTo>
                  <a:cubicBezTo>
                    <a:pt x="65" y="564"/>
                    <a:pt x="122" y="647"/>
                    <a:pt x="181" y="728"/>
                  </a:cubicBezTo>
                  <a:lnTo>
                    <a:pt x="264" y="854"/>
                  </a:lnTo>
                  <a:cubicBezTo>
                    <a:pt x="279" y="875"/>
                    <a:pt x="293" y="896"/>
                    <a:pt x="306" y="918"/>
                  </a:cubicBezTo>
                  <a:lnTo>
                    <a:pt x="345" y="983"/>
                  </a:lnTo>
                  <a:lnTo>
                    <a:pt x="384" y="1048"/>
                  </a:lnTo>
                  <a:lnTo>
                    <a:pt x="404" y="1081"/>
                  </a:lnTo>
                  <a:cubicBezTo>
                    <a:pt x="410" y="1092"/>
                    <a:pt x="415" y="1103"/>
                    <a:pt x="422" y="1113"/>
                  </a:cubicBezTo>
                  <a:lnTo>
                    <a:pt x="495" y="1246"/>
                  </a:lnTo>
                  <a:cubicBezTo>
                    <a:pt x="508" y="1269"/>
                    <a:pt x="518" y="1290"/>
                    <a:pt x="531" y="1313"/>
                  </a:cubicBezTo>
                  <a:lnTo>
                    <a:pt x="564" y="1381"/>
                  </a:lnTo>
                  <a:lnTo>
                    <a:pt x="598" y="1449"/>
                  </a:lnTo>
                  <a:cubicBezTo>
                    <a:pt x="612" y="1472"/>
                    <a:pt x="621" y="1493"/>
                    <a:pt x="632" y="15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9"/>
            <p:cNvSpPr/>
            <p:nvPr/>
          </p:nvSpPr>
          <p:spPr>
            <a:xfrm>
              <a:off x="5305725" y="1135100"/>
              <a:ext cx="24525" cy="35200"/>
            </a:xfrm>
            <a:custGeom>
              <a:avLst/>
              <a:gdLst/>
              <a:ahLst/>
              <a:cxnLst/>
              <a:rect l="l" t="t" r="r" b="b"/>
              <a:pathLst>
                <a:path w="981" h="1408" extrusionOk="0">
                  <a:moveTo>
                    <a:pt x="202" y="1408"/>
                  </a:moveTo>
                  <a:lnTo>
                    <a:pt x="981" y="1356"/>
                  </a:lnTo>
                  <a:cubicBezTo>
                    <a:pt x="974" y="1241"/>
                    <a:pt x="962" y="1129"/>
                    <a:pt x="949" y="1014"/>
                  </a:cubicBezTo>
                  <a:cubicBezTo>
                    <a:pt x="943" y="957"/>
                    <a:pt x="934" y="901"/>
                    <a:pt x="927" y="843"/>
                  </a:cubicBezTo>
                  <a:lnTo>
                    <a:pt x="916" y="759"/>
                  </a:lnTo>
                  <a:lnTo>
                    <a:pt x="901" y="674"/>
                  </a:lnTo>
                  <a:cubicBezTo>
                    <a:pt x="891" y="618"/>
                    <a:pt x="882" y="561"/>
                    <a:pt x="871" y="505"/>
                  </a:cubicBezTo>
                  <a:lnTo>
                    <a:pt x="837" y="335"/>
                  </a:lnTo>
                  <a:cubicBezTo>
                    <a:pt x="826" y="280"/>
                    <a:pt x="811" y="224"/>
                    <a:pt x="797" y="168"/>
                  </a:cubicBezTo>
                  <a:lnTo>
                    <a:pt x="776" y="84"/>
                  </a:lnTo>
                  <a:lnTo>
                    <a:pt x="766" y="43"/>
                  </a:lnTo>
                  <a:lnTo>
                    <a:pt x="755" y="1"/>
                  </a:lnTo>
                  <a:lnTo>
                    <a:pt x="1" y="205"/>
                  </a:lnTo>
                  <a:lnTo>
                    <a:pt x="11" y="241"/>
                  </a:lnTo>
                  <a:lnTo>
                    <a:pt x="21" y="278"/>
                  </a:lnTo>
                  <a:lnTo>
                    <a:pt x="38" y="353"/>
                  </a:lnTo>
                  <a:cubicBezTo>
                    <a:pt x="51" y="402"/>
                    <a:pt x="63" y="452"/>
                    <a:pt x="74" y="501"/>
                  </a:cubicBezTo>
                  <a:lnTo>
                    <a:pt x="105" y="651"/>
                  </a:lnTo>
                  <a:cubicBezTo>
                    <a:pt x="114" y="700"/>
                    <a:pt x="122" y="751"/>
                    <a:pt x="131" y="802"/>
                  </a:cubicBezTo>
                  <a:lnTo>
                    <a:pt x="144" y="877"/>
                  </a:lnTo>
                  <a:lnTo>
                    <a:pt x="155" y="953"/>
                  </a:lnTo>
                  <a:cubicBezTo>
                    <a:pt x="161" y="1004"/>
                    <a:pt x="168" y="1053"/>
                    <a:pt x="174" y="1104"/>
                  </a:cubicBezTo>
                  <a:cubicBezTo>
                    <a:pt x="183" y="1205"/>
                    <a:pt x="197" y="1307"/>
                    <a:pt x="202" y="14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9"/>
            <p:cNvSpPr/>
            <p:nvPr/>
          </p:nvSpPr>
          <p:spPr>
            <a:xfrm>
              <a:off x="5074325" y="1060175"/>
              <a:ext cx="37600" cy="34500"/>
            </a:xfrm>
            <a:custGeom>
              <a:avLst/>
              <a:gdLst/>
              <a:ahLst/>
              <a:cxnLst/>
              <a:rect l="l" t="t" r="r" b="b"/>
              <a:pathLst>
                <a:path w="1504" h="1380" extrusionOk="0">
                  <a:moveTo>
                    <a:pt x="1504" y="670"/>
                  </a:moveTo>
                  <a:lnTo>
                    <a:pt x="1102" y="0"/>
                  </a:lnTo>
                  <a:cubicBezTo>
                    <a:pt x="717" y="233"/>
                    <a:pt x="348" y="491"/>
                    <a:pt x="0" y="773"/>
                  </a:cubicBezTo>
                  <a:lnTo>
                    <a:pt x="491" y="1380"/>
                  </a:lnTo>
                  <a:cubicBezTo>
                    <a:pt x="813" y="1120"/>
                    <a:pt x="1151" y="881"/>
                    <a:pt x="1504"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9"/>
            <p:cNvSpPr/>
            <p:nvPr/>
          </p:nvSpPr>
          <p:spPr>
            <a:xfrm>
              <a:off x="5125625" y="1036525"/>
              <a:ext cx="36975" cy="29075"/>
            </a:xfrm>
            <a:custGeom>
              <a:avLst/>
              <a:gdLst/>
              <a:ahLst/>
              <a:cxnLst/>
              <a:rect l="l" t="t" r="r" b="b"/>
              <a:pathLst>
                <a:path w="1479" h="1163" extrusionOk="0">
                  <a:moveTo>
                    <a:pt x="1478" y="758"/>
                  </a:moveTo>
                  <a:lnTo>
                    <a:pt x="1290" y="1"/>
                  </a:lnTo>
                  <a:cubicBezTo>
                    <a:pt x="844" y="111"/>
                    <a:pt x="415" y="264"/>
                    <a:pt x="1" y="450"/>
                  </a:cubicBezTo>
                  <a:lnTo>
                    <a:pt x="320" y="1163"/>
                  </a:lnTo>
                  <a:cubicBezTo>
                    <a:pt x="695" y="993"/>
                    <a:pt x="1082" y="856"/>
                    <a:pt x="1478" y="7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9"/>
            <p:cNvSpPr/>
            <p:nvPr/>
          </p:nvSpPr>
          <p:spPr>
            <a:xfrm>
              <a:off x="5184675" y="1031500"/>
              <a:ext cx="35000" cy="21425"/>
            </a:xfrm>
            <a:custGeom>
              <a:avLst/>
              <a:gdLst/>
              <a:ahLst/>
              <a:cxnLst/>
              <a:rect l="l" t="t" r="r" b="b"/>
              <a:pathLst>
                <a:path w="1400" h="857" extrusionOk="0">
                  <a:moveTo>
                    <a:pt x="1264" y="857"/>
                  </a:moveTo>
                  <a:lnTo>
                    <a:pt x="1399" y="88"/>
                  </a:lnTo>
                  <a:cubicBezTo>
                    <a:pt x="1167" y="48"/>
                    <a:pt x="933" y="22"/>
                    <a:pt x="699" y="11"/>
                  </a:cubicBezTo>
                  <a:cubicBezTo>
                    <a:pt x="464" y="1"/>
                    <a:pt x="231" y="6"/>
                    <a:pt x="0" y="24"/>
                  </a:cubicBezTo>
                  <a:lnTo>
                    <a:pt x="59" y="803"/>
                  </a:lnTo>
                  <a:cubicBezTo>
                    <a:pt x="261" y="787"/>
                    <a:pt x="463" y="783"/>
                    <a:pt x="665" y="791"/>
                  </a:cubicBezTo>
                  <a:cubicBezTo>
                    <a:pt x="866" y="802"/>
                    <a:pt x="1067" y="822"/>
                    <a:pt x="1264" y="8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9"/>
            <p:cNvSpPr/>
            <p:nvPr/>
          </p:nvSpPr>
          <p:spPr>
            <a:xfrm>
              <a:off x="4980725" y="1198000"/>
              <a:ext cx="28500" cy="36675"/>
            </a:xfrm>
            <a:custGeom>
              <a:avLst/>
              <a:gdLst/>
              <a:ahLst/>
              <a:cxnLst/>
              <a:rect l="l" t="t" r="r" b="b"/>
              <a:pathLst>
                <a:path w="1140" h="1467" extrusionOk="0">
                  <a:moveTo>
                    <a:pt x="1139" y="280"/>
                  </a:moveTo>
                  <a:lnTo>
                    <a:pt x="408" y="1"/>
                  </a:lnTo>
                  <a:cubicBezTo>
                    <a:pt x="251" y="415"/>
                    <a:pt x="115" y="837"/>
                    <a:pt x="0" y="1262"/>
                  </a:cubicBezTo>
                  <a:lnTo>
                    <a:pt x="754" y="1467"/>
                  </a:lnTo>
                  <a:cubicBezTo>
                    <a:pt x="861" y="1065"/>
                    <a:pt x="990" y="667"/>
                    <a:pt x="1139"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9"/>
            <p:cNvSpPr/>
            <p:nvPr/>
          </p:nvSpPr>
          <p:spPr>
            <a:xfrm>
              <a:off x="5001325" y="1144575"/>
              <a:ext cx="32550" cy="37650"/>
            </a:xfrm>
            <a:custGeom>
              <a:avLst/>
              <a:gdLst/>
              <a:ahLst/>
              <a:cxnLst/>
              <a:rect l="l" t="t" r="r" b="b"/>
              <a:pathLst>
                <a:path w="1302" h="1506" extrusionOk="0">
                  <a:moveTo>
                    <a:pt x="1301" y="411"/>
                  </a:moveTo>
                  <a:lnTo>
                    <a:pt x="638" y="1"/>
                  </a:lnTo>
                  <a:cubicBezTo>
                    <a:pt x="405" y="378"/>
                    <a:pt x="192" y="768"/>
                    <a:pt x="1" y="1168"/>
                  </a:cubicBezTo>
                  <a:lnTo>
                    <a:pt x="706" y="1506"/>
                  </a:lnTo>
                  <a:cubicBezTo>
                    <a:pt x="884" y="1131"/>
                    <a:pt x="1083" y="765"/>
                    <a:pt x="1301" y="4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9"/>
            <p:cNvSpPr/>
            <p:nvPr/>
          </p:nvSpPr>
          <p:spPr>
            <a:xfrm>
              <a:off x="5032050" y="1097525"/>
              <a:ext cx="35950" cy="37175"/>
            </a:xfrm>
            <a:custGeom>
              <a:avLst/>
              <a:gdLst/>
              <a:ahLst/>
              <a:cxnLst/>
              <a:rect l="l" t="t" r="r" b="b"/>
              <a:pathLst>
                <a:path w="1438" h="1487" extrusionOk="0">
                  <a:moveTo>
                    <a:pt x="1437" y="552"/>
                  </a:moveTo>
                  <a:lnTo>
                    <a:pt x="886" y="0"/>
                  </a:lnTo>
                  <a:cubicBezTo>
                    <a:pt x="570" y="317"/>
                    <a:pt x="273" y="655"/>
                    <a:pt x="1" y="1014"/>
                  </a:cubicBezTo>
                  <a:lnTo>
                    <a:pt x="623" y="1486"/>
                  </a:lnTo>
                  <a:cubicBezTo>
                    <a:pt x="873" y="1156"/>
                    <a:pt x="1145" y="844"/>
                    <a:pt x="1437" y="5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9"/>
            <p:cNvSpPr/>
            <p:nvPr/>
          </p:nvSpPr>
          <p:spPr>
            <a:xfrm>
              <a:off x="4972100" y="1370750"/>
              <a:ext cx="24975" cy="35175"/>
            </a:xfrm>
            <a:custGeom>
              <a:avLst/>
              <a:gdLst/>
              <a:ahLst/>
              <a:cxnLst/>
              <a:rect l="l" t="t" r="r" b="b"/>
              <a:pathLst>
                <a:path w="999" h="1407" extrusionOk="0">
                  <a:moveTo>
                    <a:pt x="773" y="1"/>
                  </a:moveTo>
                  <a:lnTo>
                    <a:pt x="1" y="107"/>
                  </a:lnTo>
                  <a:cubicBezTo>
                    <a:pt x="60" y="543"/>
                    <a:pt x="139" y="977"/>
                    <a:pt x="237" y="1407"/>
                  </a:cubicBezTo>
                  <a:lnTo>
                    <a:pt x="998" y="1232"/>
                  </a:lnTo>
                  <a:cubicBezTo>
                    <a:pt x="904" y="825"/>
                    <a:pt x="829" y="414"/>
                    <a:pt x="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9"/>
            <p:cNvSpPr/>
            <p:nvPr/>
          </p:nvSpPr>
          <p:spPr>
            <a:xfrm>
              <a:off x="4968400" y="1314325"/>
              <a:ext cx="20525" cy="33050"/>
            </a:xfrm>
            <a:custGeom>
              <a:avLst/>
              <a:gdLst/>
              <a:ahLst/>
              <a:cxnLst/>
              <a:rect l="l" t="t" r="r" b="b"/>
              <a:pathLst>
                <a:path w="821" h="1322" extrusionOk="0">
                  <a:moveTo>
                    <a:pt x="791" y="17"/>
                  </a:moveTo>
                  <a:lnTo>
                    <a:pt x="10" y="1"/>
                  </a:lnTo>
                  <a:cubicBezTo>
                    <a:pt x="1" y="441"/>
                    <a:pt x="10" y="882"/>
                    <a:pt x="40" y="1322"/>
                  </a:cubicBezTo>
                  <a:lnTo>
                    <a:pt x="820" y="1270"/>
                  </a:lnTo>
                  <a:cubicBezTo>
                    <a:pt x="791" y="852"/>
                    <a:pt x="782" y="436"/>
                    <a:pt x="791" y="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9"/>
            <p:cNvSpPr/>
            <p:nvPr/>
          </p:nvSpPr>
          <p:spPr>
            <a:xfrm>
              <a:off x="4970100" y="1255600"/>
              <a:ext cx="23850" cy="34600"/>
            </a:xfrm>
            <a:custGeom>
              <a:avLst/>
              <a:gdLst/>
              <a:ahLst/>
              <a:cxnLst/>
              <a:rect l="l" t="t" r="r" b="b"/>
              <a:pathLst>
                <a:path w="954" h="1384" extrusionOk="0">
                  <a:moveTo>
                    <a:pt x="953" y="145"/>
                  </a:moveTo>
                  <a:lnTo>
                    <a:pt x="186" y="1"/>
                  </a:lnTo>
                  <a:cubicBezTo>
                    <a:pt x="104" y="434"/>
                    <a:pt x="42" y="871"/>
                    <a:pt x="0" y="1312"/>
                  </a:cubicBezTo>
                  <a:lnTo>
                    <a:pt x="778" y="1383"/>
                  </a:lnTo>
                  <a:cubicBezTo>
                    <a:pt x="818" y="968"/>
                    <a:pt x="875" y="554"/>
                    <a:pt x="953" y="1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9"/>
            <p:cNvSpPr/>
            <p:nvPr/>
          </p:nvSpPr>
          <p:spPr>
            <a:xfrm>
              <a:off x="5037475" y="1525675"/>
              <a:ext cx="35475" cy="37300"/>
            </a:xfrm>
            <a:custGeom>
              <a:avLst/>
              <a:gdLst/>
              <a:ahLst/>
              <a:cxnLst/>
              <a:rect l="l" t="t" r="r" b="b"/>
              <a:pathLst>
                <a:path w="1419" h="1492" extrusionOk="0">
                  <a:moveTo>
                    <a:pt x="629" y="0"/>
                  </a:moveTo>
                  <a:lnTo>
                    <a:pt x="0" y="464"/>
                  </a:lnTo>
                  <a:cubicBezTo>
                    <a:pt x="262" y="820"/>
                    <a:pt x="543" y="1163"/>
                    <a:pt x="840" y="1491"/>
                  </a:cubicBezTo>
                  <a:lnTo>
                    <a:pt x="1418" y="965"/>
                  </a:lnTo>
                  <a:cubicBezTo>
                    <a:pt x="1139" y="658"/>
                    <a:pt x="876" y="335"/>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9"/>
            <p:cNvSpPr/>
            <p:nvPr/>
          </p:nvSpPr>
          <p:spPr>
            <a:xfrm>
              <a:off x="5006625" y="1477825"/>
              <a:ext cx="32725" cy="37600"/>
            </a:xfrm>
            <a:custGeom>
              <a:avLst/>
              <a:gdLst/>
              <a:ahLst/>
              <a:cxnLst/>
              <a:rect l="l" t="t" r="r" b="b"/>
              <a:pathLst>
                <a:path w="1309" h="1504" extrusionOk="0">
                  <a:moveTo>
                    <a:pt x="700" y="0"/>
                  </a:moveTo>
                  <a:lnTo>
                    <a:pt x="0" y="347"/>
                  </a:lnTo>
                  <a:cubicBezTo>
                    <a:pt x="197" y="743"/>
                    <a:pt x="410" y="1129"/>
                    <a:pt x="645" y="1504"/>
                  </a:cubicBezTo>
                  <a:lnTo>
                    <a:pt x="1308" y="1093"/>
                  </a:lnTo>
                  <a:cubicBezTo>
                    <a:pt x="1088" y="740"/>
                    <a:pt x="885" y="374"/>
                    <a:pt x="7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9"/>
            <p:cNvSpPr/>
            <p:nvPr/>
          </p:nvSpPr>
          <p:spPr>
            <a:xfrm>
              <a:off x="4984850" y="1425950"/>
              <a:ext cx="29175" cy="36850"/>
            </a:xfrm>
            <a:custGeom>
              <a:avLst/>
              <a:gdLst/>
              <a:ahLst/>
              <a:cxnLst/>
              <a:rect l="l" t="t" r="r" b="b"/>
              <a:pathLst>
                <a:path w="1167" h="1474" extrusionOk="0">
                  <a:moveTo>
                    <a:pt x="747" y="0"/>
                  </a:moveTo>
                  <a:lnTo>
                    <a:pt x="1" y="227"/>
                  </a:lnTo>
                  <a:cubicBezTo>
                    <a:pt x="129" y="649"/>
                    <a:pt x="277" y="1064"/>
                    <a:pt x="443" y="1474"/>
                  </a:cubicBezTo>
                  <a:lnTo>
                    <a:pt x="1167" y="1179"/>
                  </a:lnTo>
                  <a:cubicBezTo>
                    <a:pt x="1009" y="793"/>
                    <a:pt x="870" y="398"/>
                    <a:pt x="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9"/>
            <p:cNvSpPr/>
            <p:nvPr/>
          </p:nvSpPr>
          <p:spPr>
            <a:xfrm>
              <a:off x="5176225" y="1628325"/>
              <a:ext cx="37150" cy="30275"/>
            </a:xfrm>
            <a:custGeom>
              <a:avLst/>
              <a:gdLst/>
              <a:ahLst/>
              <a:cxnLst/>
              <a:rect l="l" t="t" r="r" b="b"/>
              <a:pathLst>
                <a:path w="1486" h="1211" extrusionOk="0">
                  <a:moveTo>
                    <a:pt x="324" y="1"/>
                  </a:moveTo>
                  <a:lnTo>
                    <a:pt x="1" y="711"/>
                  </a:lnTo>
                  <a:cubicBezTo>
                    <a:pt x="400" y="892"/>
                    <a:pt x="804" y="1059"/>
                    <a:pt x="1212" y="1211"/>
                  </a:cubicBezTo>
                  <a:lnTo>
                    <a:pt x="1486" y="480"/>
                  </a:lnTo>
                  <a:cubicBezTo>
                    <a:pt x="1093" y="332"/>
                    <a:pt x="705" y="174"/>
                    <a:pt x="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9"/>
            <p:cNvSpPr/>
            <p:nvPr/>
          </p:nvSpPr>
          <p:spPr>
            <a:xfrm>
              <a:off x="5124300" y="1601575"/>
              <a:ext cx="37650" cy="33000"/>
            </a:xfrm>
            <a:custGeom>
              <a:avLst/>
              <a:gdLst/>
              <a:ahLst/>
              <a:cxnLst/>
              <a:rect l="l" t="t" r="r" b="b"/>
              <a:pathLst>
                <a:path w="1506" h="1320" extrusionOk="0">
                  <a:moveTo>
                    <a:pt x="422" y="0"/>
                  </a:moveTo>
                  <a:lnTo>
                    <a:pt x="1" y="657"/>
                  </a:lnTo>
                  <a:cubicBezTo>
                    <a:pt x="371" y="895"/>
                    <a:pt x="751" y="1116"/>
                    <a:pt x="1141" y="1320"/>
                  </a:cubicBezTo>
                  <a:lnTo>
                    <a:pt x="1505" y="629"/>
                  </a:lnTo>
                  <a:cubicBezTo>
                    <a:pt x="1137" y="436"/>
                    <a:pt x="775" y="225"/>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9"/>
            <p:cNvSpPr/>
            <p:nvPr/>
          </p:nvSpPr>
          <p:spPr>
            <a:xfrm>
              <a:off x="5077325" y="1567675"/>
              <a:ext cx="37275" cy="35600"/>
            </a:xfrm>
            <a:custGeom>
              <a:avLst/>
              <a:gdLst/>
              <a:ahLst/>
              <a:cxnLst/>
              <a:rect l="l" t="t" r="r" b="b"/>
              <a:pathLst>
                <a:path w="1491" h="1424" extrusionOk="0">
                  <a:moveTo>
                    <a:pt x="531" y="1"/>
                  </a:moveTo>
                  <a:lnTo>
                    <a:pt x="0" y="573"/>
                  </a:lnTo>
                  <a:cubicBezTo>
                    <a:pt x="82" y="647"/>
                    <a:pt x="165" y="722"/>
                    <a:pt x="248" y="795"/>
                  </a:cubicBezTo>
                  <a:cubicBezTo>
                    <a:pt x="332" y="867"/>
                    <a:pt x="416" y="940"/>
                    <a:pt x="501" y="1012"/>
                  </a:cubicBezTo>
                  <a:lnTo>
                    <a:pt x="630" y="1117"/>
                  </a:lnTo>
                  <a:lnTo>
                    <a:pt x="696" y="1169"/>
                  </a:lnTo>
                  <a:cubicBezTo>
                    <a:pt x="718" y="1186"/>
                    <a:pt x="738" y="1204"/>
                    <a:pt x="760" y="1221"/>
                  </a:cubicBezTo>
                  <a:lnTo>
                    <a:pt x="891" y="1323"/>
                  </a:lnTo>
                  <a:cubicBezTo>
                    <a:pt x="936" y="1356"/>
                    <a:pt x="979" y="1391"/>
                    <a:pt x="1024" y="1423"/>
                  </a:cubicBezTo>
                  <a:lnTo>
                    <a:pt x="1490" y="797"/>
                  </a:lnTo>
                  <a:cubicBezTo>
                    <a:pt x="1447" y="767"/>
                    <a:pt x="1407" y="735"/>
                    <a:pt x="1365" y="701"/>
                  </a:cubicBezTo>
                  <a:lnTo>
                    <a:pt x="1242" y="607"/>
                  </a:lnTo>
                  <a:cubicBezTo>
                    <a:pt x="1222" y="591"/>
                    <a:pt x="1202" y="574"/>
                    <a:pt x="1181" y="559"/>
                  </a:cubicBezTo>
                  <a:lnTo>
                    <a:pt x="1121" y="509"/>
                  </a:lnTo>
                  <a:lnTo>
                    <a:pt x="1000" y="412"/>
                  </a:lnTo>
                  <a:cubicBezTo>
                    <a:pt x="921" y="345"/>
                    <a:pt x="843" y="277"/>
                    <a:pt x="763" y="210"/>
                  </a:cubicBezTo>
                  <a:cubicBezTo>
                    <a:pt x="685" y="139"/>
                    <a:pt x="609" y="70"/>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9"/>
            <p:cNvSpPr/>
            <p:nvPr/>
          </p:nvSpPr>
          <p:spPr>
            <a:xfrm>
              <a:off x="5344400" y="1674325"/>
              <a:ext cx="34575" cy="24000"/>
            </a:xfrm>
            <a:custGeom>
              <a:avLst/>
              <a:gdLst/>
              <a:ahLst/>
              <a:cxnLst/>
              <a:rect l="l" t="t" r="r" b="b"/>
              <a:pathLst>
                <a:path w="1383" h="960" extrusionOk="0">
                  <a:moveTo>
                    <a:pt x="128" y="1"/>
                  </a:moveTo>
                  <a:lnTo>
                    <a:pt x="1" y="771"/>
                  </a:lnTo>
                  <a:lnTo>
                    <a:pt x="81" y="785"/>
                  </a:lnTo>
                  <a:lnTo>
                    <a:pt x="160" y="797"/>
                  </a:lnTo>
                  <a:lnTo>
                    <a:pt x="321" y="821"/>
                  </a:lnTo>
                  <a:lnTo>
                    <a:pt x="639" y="870"/>
                  </a:lnTo>
                  <a:lnTo>
                    <a:pt x="800" y="894"/>
                  </a:lnTo>
                  <a:lnTo>
                    <a:pt x="879" y="906"/>
                  </a:lnTo>
                  <a:lnTo>
                    <a:pt x="959" y="917"/>
                  </a:lnTo>
                  <a:lnTo>
                    <a:pt x="1280" y="959"/>
                  </a:lnTo>
                  <a:lnTo>
                    <a:pt x="1383" y="186"/>
                  </a:lnTo>
                  <a:lnTo>
                    <a:pt x="1067" y="144"/>
                  </a:lnTo>
                  <a:lnTo>
                    <a:pt x="989" y="134"/>
                  </a:lnTo>
                  <a:lnTo>
                    <a:pt x="911" y="120"/>
                  </a:lnTo>
                  <a:lnTo>
                    <a:pt x="754" y="96"/>
                  </a:lnTo>
                  <a:lnTo>
                    <a:pt x="441" y="48"/>
                  </a:lnTo>
                  <a:lnTo>
                    <a:pt x="284" y="26"/>
                  </a:lnTo>
                  <a:lnTo>
                    <a:pt x="206" y="1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9"/>
            <p:cNvSpPr/>
            <p:nvPr/>
          </p:nvSpPr>
          <p:spPr>
            <a:xfrm>
              <a:off x="5287450" y="1663500"/>
              <a:ext cx="35375" cy="25650"/>
            </a:xfrm>
            <a:custGeom>
              <a:avLst/>
              <a:gdLst/>
              <a:ahLst/>
              <a:cxnLst/>
              <a:rect l="l" t="t" r="r" b="b"/>
              <a:pathLst>
                <a:path w="1415" h="1026" extrusionOk="0">
                  <a:moveTo>
                    <a:pt x="175" y="0"/>
                  </a:moveTo>
                  <a:lnTo>
                    <a:pt x="1" y="762"/>
                  </a:lnTo>
                  <a:cubicBezTo>
                    <a:pt x="423" y="857"/>
                    <a:pt x="845" y="946"/>
                    <a:pt x="1269" y="1026"/>
                  </a:cubicBezTo>
                  <a:lnTo>
                    <a:pt x="1415" y="258"/>
                  </a:lnTo>
                  <a:cubicBezTo>
                    <a:pt x="1000" y="182"/>
                    <a:pt x="586" y="95"/>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9"/>
            <p:cNvSpPr/>
            <p:nvPr/>
          </p:nvSpPr>
          <p:spPr>
            <a:xfrm>
              <a:off x="5231400" y="1648650"/>
              <a:ext cx="36250" cy="27775"/>
            </a:xfrm>
            <a:custGeom>
              <a:avLst/>
              <a:gdLst/>
              <a:ahLst/>
              <a:cxnLst/>
              <a:rect l="l" t="t" r="r" b="b"/>
              <a:pathLst>
                <a:path w="1450" h="1111" extrusionOk="0">
                  <a:moveTo>
                    <a:pt x="240" y="1"/>
                  </a:moveTo>
                  <a:lnTo>
                    <a:pt x="0" y="744"/>
                  </a:lnTo>
                  <a:cubicBezTo>
                    <a:pt x="413" y="877"/>
                    <a:pt x="830" y="999"/>
                    <a:pt x="1250" y="1111"/>
                  </a:cubicBezTo>
                  <a:lnTo>
                    <a:pt x="1449" y="356"/>
                  </a:lnTo>
                  <a:cubicBezTo>
                    <a:pt x="1043" y="247"/>
                    <a:pt x="639" y="130"/>
                    <a:pt x="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9"/>
            <p:cNvSpPr/>
            <p:nvPr/>
          </p:nvSpPr>
          <p:spPr>
            <a:xfrm>
              <a:off x="5517350" y="1689275"/>
              <a:ext cx="32200" cy="19850"/>
            </a:xfrm>
            <a:custGeom>
              <a:avLst/>
              <a:gdLst/>
              <a:ahLst/>
              <a:cxnLst/>
              <a:rect l="l" t="t" r="r" b="b"/>
              <a:pathLst>
                <a:path w="1288" h="794" extrusionOk="0">
                  <a:moveTo>
                    <a:pt x="16" y="0"/>
                  </a:moveTo>
                  <a:lnTo>
                    <a:pt x="1" y="781"/>
                  </a:lnTo>
                  <a:cubicBezTo>
                    <a:pt x="430" y="792"/>
                    <a:pt x="860" y="792"/>
                    <a:pt x="1288" y="794"/>
                  </a:cubicBezTo>
                  <a:lnTo>
                    <a:pt x="1287" y="13"/>
                  </a:lnTo>
                  <a:cubicBezTo>
                    <a:pt x="863" y="11"/>
                    <a:pt x="439" y="11"/>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9"/>
            <p:cNvSpPr/>
            <p:nvPr/>
          </p:nvSpPr>
          <p:spPr>
            <a:xfrm>
              <a:off x="5459600" y="1686925"/>
              <a:ext cx="32950" cy="21125"/>
            </a:xfrm>
            <a:custGeom>
              <a:avLst/>
              <a:gdLst/>
              <a:ahLst/>
              <a:cxnLst/>
              <a:rect l="l" t="t" r="r" b="b"/>
              <a:pathLst>
                <a:path w="1318" h="845" extrusionOk="0">
                  <a:moveTo>
                    <a:pt x="50" y="0"/>
                  </a:moveTo>
                  <a:lnTo>
                    <a:pt x="0" y="780"/>
                  </a:lnTo>
                  <a:lnTo>
                    <a:pt x="323" y="801"/>
                  </a:lnTo>
                  <a:lnTo>
                    <a:pt x="645" y="816"/>
                  </a:lnTo>
                  <a:lnTo>
                    <a:pt x="967" y="832"/>
                  </a:lnTo>
                  <a:lnTo>
                    <a:pt x="1128" y="840"/>
                  </a:lnTo>
                  <a:lnTo>
                    <a:pt x="1288" y="845"/>
                  </a:lnTo>
                  <a:lnTo>
                    <a:pt x="1317" y="65"/>
                  </a:lnTo>
                  <a:lnTo>
                    <a:pt x="1159" y="59"/>
                  </a:lnTo>
                  <a:lnTo>
                    <a:pt x="1002" y="53"/>
                  </a:lnTo>
                  <a:lnTo>
                    <a:pt x="684" y="37"/>
                  </a:lnTo>
                  <a:lnTo>
                    <a:pt x="367" y="2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9"/>
            <p:cNvSpPr/>
            <p:nvPr/>
          </p:nvSpPr>
          <p:spPr>
            <a:xfrm>
              <a:off x="5402175" y="1682075"/>
              <a:ext cx="33750" cy="22475"/>
            </a:xfrm>
            <a:custGeom>
              <a:avLst/>
              <a:gdLst/>
              <a:ahLst/>
              <a:cxnLst/>
              <a:rect l="l" t="t" r="r" b="b"/>
              <a:pathLst>
                <a:path w="1350" h="899" extrusionOk="0">
                  <a:moveTo>
                    <a:pt x="87" y="1"/>
                  </a:moveTo>
                  <a:lnTo>
                    <a:pt x="0" y="777"/>
                  </a:lnTo>
                  <a:lnTo>
                    <a:pt x="161" y="794"/>
                  </a:lnTo>
                  <a:cubicBezTo>
                    <a:pt x="214" y="800"/>
                    <a:pt x="267" y="805"/>
                    <a:pt x="321" y="810"/>
                  </a:cubicBezTo>
                  <a:lnTo>
                    <a:pt x="642" y="841"/>
                  </a:lnTo>
                  <a:lnTo>
                    <a:pt x="964" y="872"/>
                  </a:lnTo>
                  <a:cubicBezTo>
                    <a:pt x="1071" y="882"/>
                    <a:pt x="1178" y="890"/>
                    <a:pt x="1285" y="898"/>
                  </a:cubicBezTo>
                  <a:lnTo>
                    <a:pt x="1350" y="120"/>
                  </a:lnTo>
                  <a:cubicBezTo>
                    <a:pt x="1245" y="111"/>
                    <a:pt x="1140" y="103"/>
                    <a:pt x="1034" y="93"/>
                  </a:cubicBezTo>
                  <a:lnTo>
                    <a:pt x="718" y="62"/>
                  </a:lnTo>
                  <a:lnTo>
                    <a:pt x="401" y="32"/>
                  </a:lnTo>
                  <a:cubicBezTo>
                    <a:pt x="349" y="27"/>
                    <a:pt x="296" y="21"/>
                    <a:pt x="244" y="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9"/>
            <p:cNvSpPr/>
            <p:nvPr/>
          </p:nvSpPr>
          <p:spPr>
            <a:xfrm>
              <a:off x="5688800" y="1680625"/>
              <a:ext cx="33575" cy="22325"/>
            </a:xfrm>
            <a:custGeom>
              <a:avLst/>
              <a:gdLst/>
              <a:ahLst/>
              <a:cxnLst/>
              <a:rect l="l" t="t" r="r" b="b"/>
              <a:pathLst>
                <a:path w="1343" h="893" extrusionOk="0">
                  <a:moveTo>
                    <a:pt x="0" y="114"/>
                  </a:moveTo>
                  <a:lnTo>
                    <a:pt x="65" y="893"/>
                  </a:lnTo>
                  <a:lnTo>
                    <a:pt x="703" y="838"/>
                  </a:lnTo>
                  <a:lnTo>
                    <a:pt x="863" y="824"/>
                  </a:lnTo>
                  <a:lnTo>
                    <a:pt x="1024" y="807"/>
                  </a:lnTo>
                  <a:lnTo>
                    <a:pt x="1342" y="778"/>
                  </a:lnTo>
                  <a:lnTo>
                    <a:pt x="1268" y="1"/>
                  </a:lnTo>
                  <a:lnTo>
                    <a:pt x="952" y="31"/>
                  </a:lnTo>
                  <a:lnTo>
                    <a:pt x="794" y="45"/>
                  </a:lnTo>
                  <a:lnTo>
                    <a:pt x="635" y="6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9"/>
            <p:cNvSpPr/>
            <p:nvPr/>
          </p:nvSpPr>
          <p:spPr>
            <a:xfrm>
              <a:off x="5631900" y="1685325"/>
              <a:ext cx="33100" cy="21425"/>
            </a:xfrm>
            <a:custGeom>
              <a:avLst/>
              <a:gdLst/>
              <a:ahLst/>
              <a:cxnLst/>
              <a:rect l="l" t="t" r="r" b="b"/>
              <a:pathLst>
                <a:path w="1324" h="857" extrusionOk="0">
                  <a:moveTo>
                    <a:pt x="0" y="77"/>
                  </a:moveTo>
                  <a:lnTo>
                    <a:pt x="41" y="857"/>
                  </a:lnTo>
                  <a:lnTo>
                    <a:pt x="682" y="821"/>
                  </a:lnTo>
                  <a:lnTo>
                    <a:pt x="1323" y="780"/>
                  </a:lnTo>
                  <a:lnTo>
                    <a:pt x="1270" y="1"/>
                  </a:lnTo>
                  <a:lnTo>
                    <a:pt x="635" y="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9"/>
            <p:cNvSpPr/>
            <p:nvPr/>
          </p:nvSpPr>
          <p:spPr>
            <a:xfrm>
              <a:off x="5575125" y="1688375"/>
              <a:ext cx="32525" cy="20450"/>
            </a:xfrm>
            <a:custGeom>
              <a:avLst/>
              <a:gdLst/>
              <a:ahLst/>
              <a:cxnLst/>
              <a:rect l="l" t="t" r="r" b="b"/>
              <a:pathLst>
                <a:path w="1301" h="818" extrusionOk="0">
                  <a:moveTo>
                    <a:pt x="0" y="36"/>
                  </a:moveTo>
                  <a:lnTo>
                    <a:pt x="15" y="817"/>
                  </a:lnTo>
                  <a:lnTo>
                    <a:pt x="335" y="810"/>
                  </a:lnTo>
                  <a:cubicBezTo>
                    <a:pt x="443" y="808"/>
                    <a:pt x="551" y="807"/>
                    <a:pt x="657" y="803"/>
                  </a:cubicBezTo>
                  <a:lnTo>
                    <a:pt x="1301" y="782"/>
                  </a:lnTo>
                  <a:lnTo>
                    <a:pt x="1270" y="1"/>
                  </a:lnTo>
                  <a:lnTo>
                    <a:pt x="635" y="22"/>
                  </a:lnTo>
                  <a:cubicBezTo>
                    <a:pt x="530" y="26"/>
                    <a:pt x="423" y="27"/>
                    <a:pt x="318" y="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9"/>
            <p:cNvSpPr/>
            <p:nvPr/>
          </p:nvSpPr>
          <p:spPr>
            <a:xfrm>
              <a:off x="5859200" y="1659350"/>
              <a:ext cx="34425" cy="23900"/>
            </a:xfrm>
            <a:custGeom>
              <a:avLst/>
              <a:gdLst/>
              <a:ahLst/>
              <a:cxnLst/>
              <a:rect l="l" t="t" r="r" b="b"/>
              <a:pathLst>
                <a:path w="1377" h="956" extrusionOk="0">
                  <a:moveTo>
                    <a:pt x="1" y="183"/>
                  </a:moveTo>
                  <a:lnTo>
                    <a:pt x="110" y="956"/>
                  </a:lnTo>
                  <a:cubicBezTo>
                    <a:pt x="533" y="897"/>
                    <a:pt x="955" y="834"/>
                    <a:pt x="1376" y="772"/>
                  </a:cubicBezTo>
                  <a:lnTo>
                    <a:pt x="1262" y="1"/>
                  </a:lnTo>
                  <a:cubicBezTo>
                    <a:pt x="841" y="62"/>
                    <a:pt x="421" y="125"/>
                    <a:pt x="1" y="1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9"/>
            <p:cNvSpPr/>
            <p:nvPr/>
          </p:nvSpPr>
          <p:spPr>
            <a:xfrm>
              <a:off x="5802600" y="1667325"/>
              <a:ext cx="34200" cy="23550"/>
            </a:xfrm>
            <a:custGeom>
              <a:avLst/>
              <a:gdLst/>
              <a:ahLst/>
              <a:cxnLst/>
              <a:rect l="l" t="t" r="r" b="b"/>
              <a:pathLst>
                <a:path w="1368" h="942" extrusionOk="0">
                  <a:moveTo>
                    <a:pt x="0" y="167"/>
                  </a:moveTo>
                  <a:lnTo>
                    <a:pt x="97" y="942"/>
                  </a:lnTo>
                  <a:lnTo>
                    <a:pt x="415" y="901"/>
                  </a:lnTo>
                  <a:lnTo>
                    <a:pt x="732" y="859"/>
                  </a:lnTo>
                  <a:cubicBezTo>
                    <a:pt x="945" y="832"/>
                    <a:pt x="1156" y="805"/>
                    <a:pt x="1367" y="775"/>
                  </a:cubicBezTo>
                  <a:lnTo>
                    <a:pt x="1263" y="0"/>
                  </a:lnTo>
                  <a:cubicBezTo>
                    <a:pt x="1053" y="30"/>
                    <a:pt x="844" y="57"/>
                    <a:pt x="632" y="84"/>
                  </a:cubicBezTo>
                  <a:lnTo>
                    <a:pt x="316" y="12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9"/>
            <p:cNvSpPr/>
            <p:nvPr/>
          </p:nvSpPr>
          <p:spPr>
            <a:xfrm>
              <a:off x="5746025" y="1674550"/>
              <a:ext cx="33975" cy="22975"/>
            </a:xfrm>
            <a:custGeom>
              <a:avLst/>
              <a:gdLst/>
              <a:ahLst/>
              <a:cxnLst/>
              <a:rect l="l" t="t" r="r" b="b"/>
              <a:pathLst>
                <a:path w="1359" h="919" extrusionOk="0">
                  <a:moveTo>
                    <a:pt x="1" y="141"/>
                  </a:moveTo>
                  <a:lnTo>
                    <a:pt x="83" y="918"/>
                  </a:lnTo>
                  <a:cubicBezTo>
                    <a:pt x="189" y="908"/>
                    <a:pt x="294" y="896"/>
                    <a:pt x="402" y="884"/>
                  </a:cubicBezTo>
                  <a:lnTo>
                    <a:pt x="720" y="849"/>
                  </a:lnTo>
                  <a:lnTo>
                    <a:pt x="1040" y="814"/>
                  </a:lnTo>
                  <a:lnTo>
                    <a:pt x="1358" y="777"/>
                  </a:lnTo>
                  <a:lnTo>
                    <a:pt x="1267" y="1"/>
                  </a:lnTo>
                  <a:lnTo>
                    <a:pt x="951" y="38"/>
                  </a:lnTo>
                  <a:lnTo>
                    <a:pt x="635" y="74"/>
                  </a:lnTo>
                  <a:lnTo>
                    <a:pt x="318" y="108"/>
                  </a:lnTo>
                  <a:cubicBezTo>
                    <a:pt x="212" y="120"/>
                    <a:pt x="106" y="131"/>
                    <a:pt x="1" y="1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9"/>
            <p:cNvSpPr/>
            <p:nvPr/>
          </p:nvSpPr>
          <p:spPr>
            <a:xfrm>
              <a:off x="6029000" y="1632825"/>
              <a:ext cx="34475" cy="24100"/>
            </a:xfrm>
            <a:custGeom>
              <a:avLst/>
              <a:gdLst/>
              <a:ahLst/>
              <a:cxnLst/>
              <a:rect l="l" t="t" r="r" b="b"/>
              <a:pathLst>
                <a:path w="1379" h="964" extrusionOk="0">
                  <a:moveTo>
                    <a:pt x="1" y="192"/>
                  </a:moveTo>
                  <a:lnTo>
                    <a:pt x="120" y="964"/>
                  </a:lnTo>
                  <a:cubicBezTo>
                    <a:pt x="540" y="900"/>
                    <a:pt x="959" y="836"/>
                    <a:pt x="1378" y="774"/>
                  </a:cubicBezTo>
                  <a:lnTo>
                    <a:pt x="1266" y="1"/>
                  </a:lnTo>
                  <a:cubicBezTo>
                    <a:pt x="844" y="62"/>
                    <a:pt x="422" y="128"/>
                    <a:pt x="1" y="1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9"/>
            <p:cNvSpPr/>
            <p:nvPr/>
          </p:nvSpPr>
          <p:spPr>
            <a:xfrm>
              <a:off x="5972475" y="1641550"/>
              <a:ext cx="34600" cy="24375"/>
            </a:xfrm>
            <a:custGeom>
              <a:avLst/>
              <a:gdLst/>
              <a:ahLst/>
              <a:cxnLst/>
              <a:rect l="l" t="t" r="r" b="b"/>
              <a:pathLst>
                <a:path w="1384" h="975" extrusionOk="0">
                  <a:moveTo>
                    <a:pt x="0" y="204"/>
                  </a:moveTo>
                  <a:lnTo>
                    <a:pt x="124" y="974"/>
                  </a:lnTo>
                  <a:lnTo>
                    <a:pt x="1384" y="773"/>
                  </a:lnTo>
                  <a:lnTo>
                    <a:pt x="1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9"/>
            <p:cNvSpPr/>
            <p:nvPr/>
          </p:nvSpPr>
          <p:spPr>
            <a:xfrm>
              <a:off x="5916150" y="1650625"/>
              <a:ext cx="34575" cy="24175"/>
            </a:xfrm>
            <a:custGeom>
              <a:avLst/>
              <a:gdLst/>
              <a:ahLst/>
              <a:cxnLst/>
              <a:rect l="l" t="t" r="r" b="b"/>
              <a:pathLst>
                <a:path w="1383" h="967" extrusionOk="0">
                  <a:moveTo>
                    <a:pt x="0" y="195"/>
                  </a:moveTo>
                  <a:lnTo>
                    <a:pt x="119" y="966"/>
                  </a:lnTo>
                  <a:lnTo>
                    <a:pt x="751" y="869"/>
                  </a:lnTo>
                  <a:lnTo>
                    <a:pt x="1383" y="770"/>
                  </a:lnTo>
                  <a:lnTo>
                    <a:pt x="1261" y="0"/>
                  </a:lnTo>
                  <a:lnTo>
                    <a:pt x="630" y="9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9"/>
            <p:cNvSpPr/>
            <p:nvPr/>
          </p:nvSpPr>
          <p:spPr>
            <a:xfrm>
              <a:off x="6200600" y="1617675"/>
              <a:ext cx="32325" cy="20400"/>
            </a:xfrm>
            <a:custGeom>
              <a:avLst/>
              <a:gdLst/>
              <a:ahLst/>
              <a:cxnLst/>
              <a:rect l="l" t="t" r="r" b="b"/>
              <a:pathLst>
                <a:path w="1293" h="816" extrusionOk="0">
                  <a:moveTo>
                    <a:pt x="0" y="36"/>
                  </a:moveTo>
                  <a:lnTo>
                    <a:pt x="34" y="815"/>
                  </a:lnTo>
                  <a:lnTo>
                    <a:pt x="349" y="803"/>
                  </a:lnTo>
                  <a:cubicBezTo>
                    <a:pt x="401" y="799"/>
                    <a:pt x="454" y="797"/>
                    <a:pt x="506" y="796"/>
                  </a:cubicBezTo>
                  <a:lnTo>
                    <a:pt x="664" y="793"/>
                  </a:lnTo>
                  <a:lnTo>
                    <a:pt x="1292" y="782"/>
                  </a:lnTo>
                  <a:lnTo>
                    <a:pt x="1288" y="1"/>
                  </a:lnTo>
                  <a:lnTo>
                    <a:pt x="646" y="12"/>
                  </a:lnTo>
                  <a:lnTo>
                    <a:pt x="484" y="15"/>
                  </a:lnTo>
                  <a:cubicBezTo>
                    <a:pt x="430" y="16"/>
                    <a:pt x="377" y="19"/>
                    <a:pt x="324" y="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9"/>
            <p:cNvSpPr/>
            <p:nvPr/>
          </p:nvSpPr>
          <p:spPr>
            <a:xfrm>
              <a:off x="6143125" y="1619900"/>
              <a:ext cx="33425" cy="22175"/>
            </a:xfrm>
            <a:custGeom>
              <a:avLst/>
              <a:gdLst/>
              <a:ahLst/>
              <a:cxnLst/>
              <a:rect l="l" t="t" r="r" b="b"/>
              <a:pathLst>
                <a:path w="1337" h="887" extrusionOk="0">
                  <a:moveTo>
                    <a:pt x="0" y="110"/>
                  </a:moveTo>
                  <a:lnTo>
                    <a:pt x="75" y="886"/>
                  </a:lnTo>
                  <a:lnTo>
                    <a:pt x="391" y="855"/>
                  </a:lnTo>
                  <a:lnTo>
                    <a:pt x="706" y="829"/>
                  </a:lnTo>
                  <a:lnTo>
                    <a:pt x="1021" y="803"/>
                  </a:lnTo>
                  <a:lnTo>
                    <a:pt x="1178" y="791"/>
                  </a:lnTo>
                  <a:cubicBezTo>
                    <a:pt x="1230" y="786"/>
                    <a:pt x="1284" y="783"/>
                    <a:pt x="1336" y="780"/>
                  </a:cubicBezTo>
                  <a:lnTo>
                    <a:pt x="1282" y="0"/>
                  </a:lnTo>
                  <a:cubicBezTo>
                    <a:pt x="1229" y="5"/>
                    <a:pt x="1176" y="7"/>
                    <a:pt x="1123" y="11"/>
                  </a:cubicBezTo>
                  <a:lnTo>
                    <a:pt x="962" y="23"/>
                  </a:lnTo>
                  <a:lnTo>
                    <a:pt x="642" y="49"/>
                  </a:lnTo>
                  <a:lnTo>
                    <a:pt x="322" y="7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9"/>
            <p:cNvSpPr/>
            <p:nvPr/>
          </p:nvSpPr>
          <p:spPr>
            <a:xfrm>
              <a:off x="6086225" y="1625275"/>
              <a:ext cx="34050" cy="23375"/>
            </a:xfrm>
            <a:custGeom>
              <a:avLst/>
              <a:gdLst/>
              <a:ahLst/>
              <a:cxnLst/>
              <a:rect l="l" t="t" r="r" b="b"/>
              <a:pathLst>
                <a:path w="1362" h="935" extrusionOk="0">
                  <a:moveTo>
                    <a:pt x="0" y="160"/>
                  </a:moveTo>
                  <a:lnTo>
                    <a:pt x="104" y="935"/>
                  </a:lnTo>
                  <a:lnTo>
                    <a:pt x="261" y="912"/>
                  </a:lnTo>
                  <a:lnTo>
                    <a:pt x="418" y="893"/>
                  </a:lnTo>
                  <a:lnTo>
                    <a:pt x="733" y="853"/>
                  </a:lnTo>
                  <a:lnTo>
                    <a:pt x="1047" y="813"/>
                  </a:lnTo>
                  <a:lnTo>
                    <a:pt x="1361" y="777"/>
                  </a:lnTo>
                  <a:lnTo>
                    <a:pt x="1272" y="1"/>
                  </a:lnTo>
                  <a:lnTo>
                    <a:pt x="953" y="37"/>
                  </a:lnTo>
                  <a:lnTo>
                    <a:pt x="635" y="78"/>
                  </a:lnTo>
                  <a:lnTo>
                    <a:pt x="318" y="119"/>
                  </a:lnTo>
                  <a:lnTo>
                    <a:pt x="159" y="1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9"/>
            <p:cNvSpPr/>
            <p:nvPr/>
          </p:nvSpPr>
          <p:spPr>
            <a:xfrm>
              <a:off x="6369275" y="1631400"/>
              <a:ext cx="35425" cy="26375"/>
            </a:xfrm>
            <a:custGeom>
              <a:avLst/>
              <a:gdLst/>
              <a:ahLst/>
              <a:cxnLst/>
              <a:rect l="l" t="t" r="r" b="b"/>
              <a:pathLst>
                <a:path w="1417" h="1055" extrusionOk="0">
                  <a:moveTo>
                    <a:pt x="162" y="1"/>
                  </a:moveTo>
                  <a:lnTo>
                    <a:pt x="0" y="765"/>
                  </a:lnTo>
                  <a:cubicBezTo>
                    <a:pt x="407" y="851"/>
                    <a:pt x="814" y="947"/>
                    <a:pt x="1216" y="1054"/>
                  </a:cubicBezTo>
                  <a:lnTo>
                    <a:pt x="1416" y="299"/>
                  </a:lnTo>
                  <a:cubicBezTo>
                    <a:pt x="1002" y="188"/>
                    <a:pt x="583" y="89"/>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9"/>
            <p:cNvSpPr/>
            <p:nvPr/>
          </p:nvSpPr>
          <p:spPr>
            <a:xfrm>
              <a:off x="6313975" y="1622050"/>
              <a:ext cx="34225" cy="23825"/>
            </a:xfrm>
            <a:custGeom>
              <a:avLst/>
              <a:gdLst/>
              <a:ahLst/>
              <a:cxnLst/>
              <a:rect l="l" t="t" r="r" b="b"/>
              <a:pathLst>
                <a:path w="1369" h="953" extrusionOk="0">
                  <a:moveTo>
                    <a:pt x="90" y="1"/>
                  </a:moveTo>
                  <a:lnTo>
                    <a:pt x="1" y="778"/>
                  </a:lnTo>
                  <a:cubicBezTo>
                    <a:pt x="414" y="825"/>
                    <a:pt x="828" y="884"/>
                    <a:pt x="1239" y="952"/>
                  </a:cubicBezTo>
                  <a:lnTo>
                    <a:pt x="1369" y="182"/>
                  </a:lnTo>
                  <a:cubicBezTo>
                    <a:pt x="943" y="112"/>
                    <a:pt x="517" y="5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9"/>
            <p:cNvSpPr/>
            <p:nvPr/>
          </p:nvSpPr>
          <p:spPr>
            <a:xfrm>
              <a:off x="6258150" y="1618050"/>
              <a:ext cx="32750" cy="21100"/>
            </a:xfrm>
            <a:custGeom>
              <a:avLst/>
              <a:gdLst/>
              <a:ahLst/>
              <a:cxnLst/>
              <a:rect l="l" t="t" r="r" b="b"/>
              <a:pathLst>
                <a:path w="1310" h="844" extrusionOk="0">
                  <a:moveTo>
                    <a:pt x="22" y="0"/>
                  </a:moveTo>
                  <a:lnTo>
                    <a:pt x="0" y="781"/>
                  </a:lnTo>
                  <a:lnTo>
                    <a:pt x="314" y="792"/>
                  </a:lnTo>
                  <a:lnTo>
                    <a:pt x="470" y="797"/>
                  </a:lnTo>
                  <a:cubicBezTo>
                    <a:pt x="522" y="799"/>
                    <a:pt x="574" y="799"/>
                    <a:pt x="626" y="803"/>
                  </a:cubicBezTo>
                  <a:lnTo>
                    <a:pt x="1251" y="844"/>
                  </a:lnTo>
                  <a:lnTo>
                    <a:pt x="1309" y="65"/>
                  </a:lnTo>
                  <a:lnTo>
                    <a:pt x="667" y="23"/>
                  </a:lnTo>
                  <a:cubicBezTo>
                    <a:pt x="614" y="19"/>
                    <a:pt x="560" y="18"/>
                    <a:pt x="505" y="17"/>
                  </a:cubicBezTo>
                  <a:lnTo>
                    <a:pt x="344" y="1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3" name="Google Shape;513;p9"/>
          <p:cNvSpPr/>
          <p:nvPr/>
        </p:nvSpPr>
        <p:spPr>
          <a:xfrm rot="-7479214">
            <a:off x="-252927" y="4357618"/>
            <a:ext cx="1800593" cy="752954"/>
          </a:xfrm>
          <a:custGeom>
            <a:avLst/>
            <a:gdLst/>
            <a:ahLst/>
            <a:cxnLst/>
            <a:rect l="l" t="t" r="r" b="b"/>
            <a:pathLst>
              <a:path w="10545" h="3509" extrusionOk="0">
                <a:moveTo>
                  <a:pt x="7015" y="530"/>
                </a:moveTo>
                <a:cubicBezTo>
                  <a:pt x="7125" y="530"/>
                  <a:pt x="7230" y="538"/>
                  <a:pt x="7300" y="555"/>
                </a:cubicBezTo>
                <a:cubicBezTo>
                  <a:pt x="7595" y="628"/>
                  <a:pt x="7802" y="761"/>
                  <a:pt x="7932" y="927"/>
                </a:cubicBezTo>
                <a:lnTo>
                  <a:pt x="7932" y="927"/>
                </a:lnTo>
                <a:cubicBezTo>
                  <a:pt x="7883" y="928"/>
                  <a:pt x="7837" y="929"/>
                  <a:pt x="7793" y="929"/>
                </a:cubicBezTo>
                <a:cubicBezTo>
                  <a:pt x="7678" y="929"/>
                  <a:pt x="7585" y="924"/>
                  <a:pt x="7524" y="914"/>
                </a:cubicBezTo>
                <a:cubicBezTo>
                  <a:pt x="7280" y="874"/>
                  <a:pt x="7038" y="821"/>
                  <a:pt x="6800" y="753"/>
                </a:cubicBezTo>
                <a:cubicBezTo>
                  <a:pt x="6290" y="609"/>
                  <a:pt x="6675" y="530"/>
                  <a:pt x="7015" y="530"/>
                </a:cubicBezTo>
                <a:close/>
                <a:moveTo>
                  <a:pt x="2570" y="2230"/>
                </a:moveTo>
                <a:cubicBezTo>
                  <a:pt x="2585" y="2230"/>
                  <a:pt x="2602" y="2281"/>
                  <a:pt x="2580" y="2390"/>
                </a:cubicBezTo>
                <a:lnTo>
                  <a:pt x="2580" y="2390"/>
                </a:lnTo>
                <a:cubicBezTo>
                  <a:pt x="2541" y="2286"/>
                  <a:pt x="2554" y="2230"/>
                  <a:pt x="2570" y="2230"/>
                </a:cubicBezTo>
                <a:close/>
                <a:moveTo>
                  <a:pt x="9867" y="0"/>
                </a:moveTo>
                <a:cubicBezTo>
                  <a:pt x="9740" y="0"/>
                  <a:pt x="9588" y="102"/>
                  <a:pt x="9671" y="198"/>
                </a:cubicBezTo>
                <a:cubicBezTo>
                  <a:pt x="10032" y="616"/>
                  <a:pt x="9080" y="833"/>
                  <a:pt x="8311" y="903"/>
                </a:cubicBezTo>
                <a:lnTo>
                  <a:pt x="8311" y="903"/>
                </a:lnTo>
                <a:cubicBezTo>
                  <a:pt x="7997" y="501"/>
                  <a:pt x="7388" y="255"/>
                  <a:pt x="6883" y="255"/>
                </a:cubicBezTo>
                <a:cubicBezTo>
                  <a:pt x="6828" y="255"/>
                  <a:pt x="6774" y="258"/>
                  <a:pt x="6722" y="264"/>
                </a:cubicBezTo>
                <a:cubicBezTo>
                  <a:pt x="6532" y="286"/>
                  <a:pt x="6130" y="387"/>
                  <a:pt x="6101" y="645"/>
                </a:cubicBezTo>
                <a:cubicBezTo>
                  <a:pt x="6072" y="905"/>
                  <a:pt x="6675" y="1009"/>
                  <a:pt x="6815" y="1046"/>
                </a:cubicBezTo>
                <a:cubicBezTo>
                  <a:pt x="7216" y="1149"/>
                  <a:pt x="7582" y="1197"/>
                  <a:pt x="7953" y="1197"/>
                </a:cubicBezTo>
                <a:cubicBezTo>
                  <a:pt x="7992" y="1197"/>
                  <a:pt x="8032" y="1197"/>
                  <a:pt x="8071" y="1196"/>
                </a:cubicBezTo>
                <a:lnTo>
                  <a:pt x="8071" y="1196"/>
                </a:lnTo>
                <a:cubicBezTo>
                  <a:pt x="8208" y="1653"/>
                  <a:pt x="7953" y="2224"/>
                  <a:pt x="7478" y="2562"/>
                </a:cubicBezTo>
                <a:cubicBezTo>
                  <a:pt x="6790" y="3051"/>
                  <a:pt x="5888" y="3247"/>
                  <a:pt x="5007" y="3247"/>
                </a:cubicBezTo>
                <a:cubicBezTo>
                  <a:pt x="4524" y="3247"/>
                  <a:pt x="4048" y="3188"/>
                  <a:pt x="3617" y="3086"/>
                </a:cubicBezTo>
                <a:cubicBezTo>
                  <a:pt x="3341" y="3020"/>
                  <a:pt x="3078" y="2914"/>
                  <a:pt x="2844" y="2749"/>
                </a:cubicBezTo>
                <a:cubicBezTo>
                  <a:pt x="2826" y="2736"/>
                  <a:pt x="2808" y="2723"/>
                  <a:pt x="2791" y="2708"/>
                </a:cubicBezTo>
                <a:lnTo>
                  <a:pt x="2791" y="2708"/>
                </a:lnTo>
                <a:cubicBezTo>
                  <a:pt x="2948" y="2455"/>
                  <a:pt x="3018" y="2090"/>
                  <a:pt x="2785" y="1890"/>
                </a:cubicBezTo>
                <a:cubicBezTo>
                  <a:pt x="2711" y="1826"/>
                  <a:pt x="2634" y="1797"/>
                  <a:pt x="2561" y="1797"/>
                </a:cubicBezTo>
                <a:cubicBezTo>
                  <a:pt x="2432" y="1797"/>
                  <a:pt x="2314" y="1889"/>
                  <a:pt x="2244" y="2039"/>
                </a:cubicBezTo>
                <a:cubicBezTo>
                  <a:pt x="2121" y="2301"/>
                  <a:pt x="2236" y="2568"/>
                  <a:pt x="2408" y="2774"/>
                </a:cubicBezTo>
                <a:lnTo>
                  <a:pt x="2408" y="2774"/>
                </a:lnTo>
                <a:cubicBezTo>
                  <a:pt x="2268" y="2949"/>
                  <a:pt x="2067" y="3024"/>
                  <a:pt x="1853" y="3024"/>
                </a:cubicBezTo>
                <a:cubicBezTo>
                  <a:pt x="1103" y="3024"/>
                  <a:pt x="189" y="2107"/>
                  <a:pt x="1140" y="1383"/>
                </a:cubicBezTo>
                <a:cubicBezTo>
                  <a:pt x="1278" y="1279"/>
                  <a:pt x="1163" y="1189"/>
                  <a:pt x="1040" y="1189"/>
                </a:cubicBezTo>
                <a:cubicBezTo>
                  <a:pt x="996" y="1189"/>
                  <a:pt x="952" y="1200"/>
                  <a:pt x="917" y="1227"/>
                </a:cubicBezTo>
                <a:cubicBezTo>
                  <a:pt x="1" y="1923"/>
                  <a:pt x="483" y="3055"/>
                  <a:pt x="1476" y="3233"/>
                </a:cubicBezTo>
                <a:cubicBezTo>
                  <a:pt x="1548" y="3245"/>
                  <a:pt x="1621" y="3252"/>
                  <a:pt x="1694" y="3252"/>
                </a:cubicBezTo>
                <a:cubicBezTo>
                  <a:pt x="2009" y="3252"/>
                  <a:pt x="2327" y="3136"/>
                  <a:pt x="2578" y="2943"/>
                </a:cubicBezTo>
                <a:lnTo>
                  <a:pt x="2578" y="2943"/>
                </a:lnTo>
                <a:cubicBezTo>
                  <a:pt x="2610" y="2970"/>
                  <a:pt x="2643" y="2995"/>
                  <a:pt x="2675" y="3017"/>
                </a:cubicBezTo>
                <a:cubicBezTo>
                  <a:pt x="3211" y="3392"/>
                  <a:pt x="3968" y="3508"/>
                  <a:pt x="4676" y="3508"/>
                </a:cubicBezTo>
                <a:cubicBezTo>
                  <a:pt x="4974" y="3508"/>
                  <a:pt x="5264" y="3488"/>
                  <a:pt x="5524" y="3457"/>
                </a:cubicBezTo>
                <a:cubicBezTo>
                  <a:pt x="6522" y="3341"/>
                  <a:pt x="7744" y="2996"/>
                  <a:pt x="8329" y="2073"/>
                </a:cubicBezTo>
                <a:cubicBezTo>
                  <a:pt x="8543" y="1738"/>
                  <a:pt x="8563" y="1431"/>
                  <a:pt x="8463" y="1168"/>
                </a:cubicBezTo>
                <a:lnTo>
                  <a:pt x="8463" y="1168"/>
                </a:lnTo>
                <a:cubicBezTo>
                  <a:pt x="8620" y="1151"/>
                  <a:pt x="8780" y="1125"/>
                  <a:pt x="8946" y="1093"/>
                </a:cubicBezTo>
                <a:cubicBezTo>
                  <a:pt x="9369" y="1012"/>
                  <a:pt x="10545" y="693"/>
                  <a:pt x="9982" y="44"/>
                </a:cubicBezTo>
                <a:cubicBezTo>
                  <a:pt x="9955" y="13"/>
                  <a:pt x="9912" y="0"/>
                  <a:pt x="9867" y="0"/>
                </a:cubicBezTo>
                <a:close/>
              </a:path>
            </a:pathLst>
          </a:custGeom>
          <a:solidFill>
            <a:srgbClr val="FF7C35">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4" name="Google Shape;514;p9"/>
          <p:cNvGrpSpPr/>
          <p:nvPr/>
        </p:nvGrpSpPr>
        <p:grpSpPr>
          <a:xfrm>
            <a:off x="385750" y="206447"/>
            <a:ext cx="8336049" cy="4757278"/>
            <a:chOff x="385750" y="206447"/>
            <a:chExt cx="8336049" cy="4757278"/>
          </a:xfrm>
        </p:grpSpPr>
        <p:sp>
          <p:nvSpPr>
            <p:cNvPr id="515" name="Google Shape;515;p9"/>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9"/>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7" name="Google Shape;517;p9"/>
          <p:cNvSpPr txBox="1">
            <a:spLocks noGrp="1"/>
          </p:cNvSpPr>
          <p:nvPr>
            <p:ph type="title"/>
          </p:nvPr>
        </p:nvSpPr>
        <p:spPr>
          <a:xfrm>
            <a:off x="3935923" y="1736764"/>
            <a:ext cx="4096500" cy="86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18" name="Google Shape;518;p9"/>
          <p:cNvSpPr txBox="1">
            <a:spLocks noGrp="1"/>
          </p:cNvSpPr>
          <p:nvPr>
            <p:ph type="subTitle" idx="1"/>
          </p:nvPr>
        </p:nvSpPr>
        <p:spPr>
          <a:xfrm>
            <a:off x="3935923" y="2605736"/>
            <a:ext cx="4096500" cy="8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412985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07188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2130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40889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41542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01504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874983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853485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777601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E1416-FB0E-71B5-C19D-0BDFE57B555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ABA5B74-1A23-FE6F-18F5-AEEA3BABBDE8}"/>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C6268FA-B352-9B34-9A13-E9CBF306CEC3}"/>
              </a:ext>
            </a:extLst>
          </p:cNvPr>
          <p:cNvSpPr>
            <a:spLocks noGrp="1"/>
          </p:cNvSpPr>
          <p:nvPr>
            <p:ph type="dt" sz="half" idx="10"/>
          </p:nvPr>
        </p:nvSpPr>
        <p:spPr/>
        <p:txBody>
          <a:bodyPr/>
          <a:lstStyle/>
          <a:p>
            <a:fld id="{B3D6F96B-7B0F-4A6D-A018-69361F875089}" type="datetimeFigureOut">
              <a:rPr lang="en-US" smtClean="0"/>
              <a:t>3/18/2025</a:t>
            </a:fld>
            <a:endParaRPr lang="en-US"/>
          </a:p>
        </p:txBody>
      </p:sp>
      <p:sp>
        <p:nvSpPr>
          <p:cNvPr id="5" name="Footer Placeholder 4">
            <a:extLst>
              <a:ext uri="{FF2B5EF4-FFF2-40B4-BE49-F238E27FC236}">
                <a16:creationId xmlns:a16="http://schemas.microsoft.com/office/drawing/2014/main" id="{EAFA8232-8803-F4AA-E10F-8096143DD9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389CC3-D9AB-5F6A-6D29-FC3AA11D302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3102020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9"/>
        <p:cNvGrpSpPr/>
        <p:nvPr/>
      </p:nvGrpSpPr>
      <p:grpSpPr>
        <a:xfrm>
          <a:off x="0" y="0"/>
          <a:ext cx="0" cy="0"/>
          <a:chOff x="0" y="0"/>
          <a:chExt cx="0" cy="0"/>
        </a:xfrm>
      </p:grpSpPr>
      <p:sp>
        <p:nvSpPr>
          <p:cNvPr id="520" name="Google Shape;520;p10"/>
          <p:cNvSpPr txBox="1">
            <a:spLocks noGrp="1"/>
          </p:cNvSpPr>
          <p:nvPr>
            <p:ph type="title"/>
          </p:nvPr>
        </p:nvSpPr>
        <p:spPr>
          <a:xfrm>
            <a:off x="588275" y="2916975"/>
            <a:ext cx="3858900" cy="16869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D07D4-0ECE-77F0-2DC1-D0A57A57B4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221928-8B8D-70E9-05DB-16B55700D3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65108D-B830-CCAC-2FE7-3D56B646EA90}"/>
              </a:ext>
            </a:extLst>
          </p:cNvPr>
          <p:cNvSpPr>
            <a:spLocks noGrp="1"/>
          </p:cNvSpPr>
          <p:nvPr>
            <p:ph type="dt" sz="half" idx="10"/>
          </p:nvPr>
        </p:nvSpPr>
        <p:spPr/>
        <p:txBody>
          <a:bodyPr/>
          <a:lstStyle/>
          <a:p>
            <a:fld id="{B3D6F96B-7B0F-4A6D-A018-69361F875089}" type="datetimeFigureOut">
              <a:rPr lang="en-US" smtClean="0"/>
              <a:t>3/18/2025</a:t>
            </a:fld>
            <a:endParaRPr lang="en-US"/>
          </a:p>
        </p:txBody>
      </p:sp>
      <p:sp>
        <p:nvSpPr>
          <p:cNvPr id="5" name="Footer Placeholder 4">
            <a:extLst>
              <a:ext uri="{FF2B5EF4-FFF2-40B4-BE49-F238E27FC236}">
                <a16:creationId xmlns:a16="http://schemas.microsoft.com/office/drawing/2014/main" id="{A30361A1-6943-E9BB-C10D-13A84CE12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C7985-FBCC-21EB-493B-021D0F6E3A2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914655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E5281-FBA7-E053-A6BC-115B427E9AE5}"/>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2796A68-F120-CD78-2E03-ECE5CBE91F2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02A341-493C-B709-A1CD-20F0407375F5}"/>
              </a:ext>
            </a:extLst>
          </p:cNvPr>
          <p:cNvSpPr>
            <a:spLocks noGrp="1"/>
          </p:cNvSpPr>
          <p:nvPr>
            <p:ph type="dt" sz="half" idx="10"/>
          </p:nvPr>
        </p:nvSpPr>
        <p:spPr/>
        <p:txBody>
          <a:bodyPr/>
          <a:lstStyle/>
          <a:p>
            <a:fld id="{B3D6F96B-7B0F-4A6D-A018-69361F875089}" type="datetimeFigureOut">
              <a:rPr lang="en-US" smtClean="0"/>
              <a:t>3/18/2025</a:t>
            </a:fld>
            <a:endParaRPr lang="en-US"/>
          </a:p>
        </p:txBody>
      </p:sp>
      <p:sp>
        <p:nvSpPr>
          <p:cNvPr id="5" name="Footer Placeholder 4">
            <a:extLst>
              <a:ext uri="{FF2B5EF4-FFF2-40B4-BE49-F238E27FC236}">
                <a16:creationId xmlns:a16="http://schemas.microsoft.com/office/drawing/2014/main" id="{B5DE4CD2-CA95-9E31-174D-BCA32A669F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EAB600-DBDA-D7B2-1C2F-DA995AFA90C3}"/>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29211198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92B1B-D6DE-250F-404F-F0E7F07B83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AF14E8-AC8E-3C10-6FB0-D364FBD20E20}"/>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552BA5-D0DD-B2AC-189F-E3CB588C0679}"/>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3464DD-374D-DCE6-469F-0288DA77B1AA}"/>
              </a:ext>
            </a:extLst>
          </p:cNvPr>
          <p:cNvSpPr>
            <a:spLocks noGrp="1"/>
          </p:cNvSpPr>
          <p:nvPr>
            <p:ph type="dt" sz="half" idx="10"/>
          </p:nvPr>
        </p:nvSpPr>
        <p:spPr/>
        <p:txBody>
          <a:bodyPr/>
          <a:lstStyle/>
          <a:p>
            <a:fld id="{B3D6F96B-7B0F-4A6D-A018-69361F875089}" type="datetimeFigureOut">
              <a:rPr lang="en-US" smtClean="0"/>
              <a:t>3/18/2025</a:t>
            </a:fld>
            <a:endParaRPr lang="en-US"/>
          </a:p>
        </p:txBody>
      </p:sp>
      <p:sp>
        <p:nvSpPr>
          <p:cNvPr id="6" name="Footer Placeholder 5">
            <a:extLst>
              <a:ext uri="{FF2B5EF4-FFF2-40B4-BE49-F238E27FC236}">
                <a16:creationId xmlns:a16="http://schemas.microsoft.com/office/drawing/2014/main" id="{7BDF1854-815E-271F-C5E1-B43F84540F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AE4CE7-B14C-DDDC-169B-3626A8E5F64A}"/>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29297647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600C7-1E41-61AF-0BBD-409901397B40}"/>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394653-BE97-6195-353B-33D21E1462A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85A797B-042F-AB20-83B1-145F232C2457}"/>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04F536-EEE3-4837-F86C-F11429D1D17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3C847E7-2496-FF02-6594-2D509D0FABC0}"/>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9E4433-8A3D-CC27-6108-E97809FCBAC1}"/>
              </a:ext>
            </a:extLst>
          </p:cNvPr>
          <p:cNvSpPr>
            <a:spLocks noGrp="1"/>
          </p:cNvSpPr>
          <p:nvPr>
            <p:ph type="dt" sz="half" idx="10"/>
          </p:nvPr>
        </p:nvSpPr>
        <p:spPr/>
        <p:txBody>
          <a:bodyPr/>
          <a:lstStyle/>
          <a:p>
            <a:fld id="{B3D6F96B-7B0F-4A6D-A018-69361F875089}" type="datetimeFigureOut">
              <a:rPr lang="en-US" smtClean="0"/>
              <a:t>3/18/2025</a:t>
            </a:fld>
            <a:endParaRPr lang="en-US"/>
          </a:p>
        </p:txBody>
      </p:sp>
      <p:sp>
        <p:nvSpPr>
          <p:cNvPr id="8" name="Footer Placeholder 7">
            <a:extLst>
              <a:ext uri="{FF2B5EF4-FFF2-40B4-BE49-F238E27FC236}">
                <a16:creationId xmlns:a16="http://schemas.microsoft.com/office/drawing/2014/main" id="{E836EB13-79C7-7D9E-7226-3EED307674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F313EC-62BE-021A-AE06-C827C4ADA6A6}"/>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335553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811B2-29F4-DE26-2131-E79C979751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C5941C-2013-C43A-F421-588F05DF333B}"/>
              </a:ext>
            </a:extLst>
          </p:cNvPr>
          <p:cNvSpPr>
            <a:spLocks noGrp="1"/>
          </p:cNvSpPr>
          <p:nvPr>
            <p:ph type="dt" sz="half" idx="10"/>
          </p:nvPr>
        </p:nvSpPr>
        <p:spPr/>
        <p:txBody>
          <a:bodyPr/>
          <a:lstStyle/>
          <a:p>
            <a:fld id="{B3D6F96B-7B0F-4A6D-A018-69361F875089}" type="datetimeFigureOut">
              <a:rPr lang="en-US" smtClean="0"/>
              <a:t>3/18/2025</a:t>
            </a:fld>
            <a:endParaRPr lang="en-US"/>
          </a:p>
        </p:txBody>
      </p:sp>
      <p:sp>
        <p:nvSpPr>
          <p:cNvPr id="4" name="Footer Placeholder 3">
            <a:extLst>
              <a:ext uri="{FF2B5EF4-FFF2-40B4-BE49-F238E27FC236}">
                <a16:creationId xmlns:a16="http://schemas.microsoft.com/office/drawing/2014/main" id="{BBAE570F-5F3C-87A3-F232-D32502376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0BFD28-42A3-C656-88F8-59C6E8B7EA03}"/>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23477647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6B0AEF-19A4-63C8-9E27-84C4771F74AE}"/>
              </a:ext>
            </a:extLst>
          </p:cNvPr>
          <p:cNvSpPr>
            <a:spLocks noGrp="1"/>
          </p:cNvSpPr>
          <p:nvPr>
            <p:ph type="dt" sz="half" idx="10"/>
          </p:nvPr>
        </p:nvSpPr>
        <p:spPr/>
        <p:txBody>
          <a:bodyPr/>
          <a:lstStyle/>
          <a:p>
            <a:fld id="{B3D6F96B-7B0F-4A6D-A018-69361F875089}" type="datetimeFigureOut">
              <a:rPr lang="en-US" smtClean="0"/>
              <a:t>3/18/2025</a:t>
            </a:fld>
            <a:endParaRPr lang="en-US"/>
          </a:p>
        </p:txBody>
      </p:sp>
      <p:sp>
        <p:nvSpPr>
          <p:cNvPr id="3" name="Footer Placeholder 2">
            <a:extLst>
              <a:ext uri="{FF2B5EF4-FFF2-40B4-BE49-F238E27FC236}">
                <a16:creationId xmlns:a16="http://schemas.microsoft.com/office/drawing/2014/main" id="{EA1DAF37-FDBE-4C16-ABC7-DDECB19749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7861EB-5BE1-3ACF-F61F-36818D7CE2BC}"/>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8591306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D2D86-D567-BBCE-4D64-15BF1D799C0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7DA61A5-D588-BC47-20D8-24A15BA1E5C3}"/>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B31879-7A1D-99F4-70D5-BE1E64506A1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2E1929F-05F4-457E-6B0A-FCE6AE87C0FB}"/>
              </a:ext>
            </a:extLst>
          </p:cNvPr>
          <p:cNvSpPr>
            <a:spLocks noGrp="1"/>
          </p:cNvSpPr>
          <p:nvPr>
            <p:ph type="dt" sz="half" idx="10"/>
          </p:nvPr>
        </p:nvSpPr>
        <p:spPr/>
        <p:txBody>
          <a:bodyPr/>
          <a:lstStyle/>
          <a:p>
            <a:fld id="{B3D6F96B-7B0F-4A6D-A018-69361F875089}" type="datetimeFigureOut">
              <a:rPr lang="en-US" smtClean="0"/>
              <a:t>3/18/2025</a:t>
            </a:fld>
            <a:endParaRPr lang="en-US"/>
          </a:p>
        </p:txBody>
      </p:sp>
      <p:sp>
        <p:nvSpPr>
          <p:cNvPr id="6" name="Footer Placeholder 5">
            <a:extLst>
              <a:ext uri="{FF2B5EF4-FFF2-40B4-BE49-F238E27FC236}">
                <a16:creationId xmlns:a16="http://schemas.microsoft.com/office/drawing/2014/main" id="{D6283C11-93D4-D371-CEFB-11FFE3388E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6D1608-24CC-4B89-D3A3-07EFAE28C18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37686520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7F99-BF02-90DF-6C8B-1B959FBBF39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83AA6EF-350B-D136-09DC-BEE43BD015D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6FE2903-4C2C-17AB-EC08-991A5741AD4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ACD336D-24A7-A007-0637-5A60001558C3}"/>
              </a:ext>
            </a:extLst>
          </p:cNvPr>
          <p:cNvSpPr>
            <a:spLocks noGrp="1"/>
          </p:cNvSpPr>
          <p:nvPr>
            <p:ph type="dt" sz="half" idx="10"/>
          </p:nvPr>
        </p:nvSpPr>
        <p:spPr/>
        <p:txBody>
          <a:bodyPr/>
          <a:lstStyle/>
          <a:p>
            <a:fld id="{B3D6F96B-7B0F-4A6D-A018-69361F875089}" type="datetimeFigureOut">
              <a:rPr lang="en-US" smtClean="0"/>
              <a:t>3/18/2025</a:t>
            </a:fld>
            <a:endParaRPr lang="en-US"/>
          </a:p>
        </p:txBody>
      </p:sp>
      <p:sp>
        <p:nvSpPr>
          <p:cNvPr id="6" name="Footer Placeholder 5">
            <a:extLst>
              <a:ext uri="{FF2B5EF4-FFF2-40B4-BE49-F238E27FC236}">
                <a16:creationId xmlns:a16="http://schemas.microsoft.com/office/drawing/2014/main" id="{7B470EA6-2950-C0B0-19EA-2143BB06AC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6B9F06-974F-C605-9F16-AC5C97A5422D}"/>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3278359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FBFC4-C1B7-A9B2-2EE8-AD342DBAE4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E12122-3F35-2E39-D053-4A15B00715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41C5BB-BDB9-D7B0-87AC-07F0C4C76C52}"/>
              </a:ext>
            </a:extLst>
          </p:cNvPr>
          <p:cNvSpPr>
            <a:spLocks noGrp="1"/>
          </p:cNvSpPr>
          <p:nvPr>
            <p:ph type="dt" sz="half" idx="10"/>
          </p:nvPr>
        </p:nvSpPr>
        <p:spPr/>
        <p:txBody>
          <a:bodyPr/>
          <a:lstStyle/>
          <a:p>
            <a:fld id="{B3D6F96B-7B0F-4A6D-A018-69361F875089}" type="datetimeFigureOut">
              <a:rPr lang="en-US" smtClean="0"/>
              <a:t>3/18/2025</a:t>
            </a:fld>
            <a:endParaRPr lang="en-US"/>
          </a:p>
        </p:txBody>
      </p:sp>
      <p:sp>
        <p:nvSpPr>
          <p:cNvPr id="5" name="Footer Placeholder 4">
            <a:extLst>
              <a:ext uri="{FF2B5EF4-FFF2-40B4-BE49-F238E27FC236}">
                <a16:creationId xmlns:a16="http://schemas.microsoft.com/office/drawing/2014/main" id="{E5B2F5C5-54AF-FE42-EE22-52B9C146D3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9B594-7A9C-77AF-AF4F-1FBA35A1F2E0}"/>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2093461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0E7BC5-CC96-4F50-DB57-B192EB8C6EFF}"/>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5B55D8-5357-FBE0-85BA-432932A60033}"/>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E53170-D9E2-D81B-ADF3-B41F982E2440}"/>
              </a:ext>
            </a:extLst>
          </p:cNvPr>
          <p:cNvSpPr>
            <a:spLocks noGrp="1"/>
          </p:cNvSpPr>
          <p:nvPr>
            <p:ph type="dt" sz="half" idx="10"/>
          </p:nvPr>
        </p:nvSpPr>
        <p:spPr/>
        <p:txBody>
          <a:bodyPr/>
          <a:lstStyle/>
          <a:p>
            <a:fld id="{B3D6F96B-7B0F-4A6D-A018-69361F875089}" type="datetimeFigureOut">
              <a:rPr lang="en-US" smtClean="0"/>
              <a:t>3/18/2025</a:t>
            </a:fld>
            <a:endParaRPr lang="en-US"/>
          </a:p>
        </p:txBody>
      </p:sp>
      <p:sp>
        <p:nvSpPr>
          <p:cNvPr id="5" name="Footer Placeholder 4">
            <a:extLst>
              <a:ext uri="{FF2B5EF4-FFF2-40B4-BE49-F238E27FC236}">
                <a16:creationId xmlns:a16="http://schemas.microsoft.com/office/drawing/2014/main" id="{B7476A61-C503-3D02-8DAA-730C250D45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68A27F-8D59-BE85-1BDF-23E24895174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3419649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1"/>
        <p:cNvGrpSpPr/>
        <p:nvPr/>
      </p:nvGrpSpPr>
      <p:grpSpPr>
        <a:xfrm>
          <a:off x="0" y="0"/>
          <a:ext cx="0" cy="0"/>
          <a:chOff x="0" y="0"/>
          <a:chExt cx="0" cy="0"/>
        </a:xfrm>
      </p:grpSpPr>
      <p:grpSp>
        <p:nvGrpSpPr>
          <p:cNvPr id="522" name="Google Shape;522;p11"/>
          <p:cNvGrpSpPr/>
          <p:nvPr/>
        </p:nvGrpSpPr>
        <p:grpSpPr>
          <a:xfrm rot="-2700000">
            <a:off x="-1099912" y="2891243"/>
            <a:ext cx="3147895" cy="1285821"/>
            <a:chOff x="4407125" y="893175"/>
            <a:chExt cx="1997575" cy="815950"/>
          </a:xfrm>
        </p:grpSpPr>
        <p:sp>
          <p:nvSpPr>
            <p:cNvPr id="523" name="Google Shape;523;p11"/>
            <p:cNvSpPr/>
            <p:nvPr/>
          </p:nvSpPr>
          <p:spPr>
            <a:xfrm>
              <a:off x="4407425" y="1009550"/>
              <a:ext cx="22800" cy="34100"/>
            </a:xfrm>
            <a:custGeom>
              <a:avLst/>
              <a:gdLst/>
              <a:ahLst/>
              <a:cxnLst/>
              <a:rect l="l" t="t" r="r" b="b"/>
              <a:pathLst>
                <a:path w="912" h="1364" extrusionOk="0">
                  <a:moveTo>
                    <a:pt x="781" y="0"/>
                  </a:moveTo>
                  <a:lnTo>
                    <a:pt x="1" y="44"/>
                  </a:lnTo>
                  <a:lnTo>
                    <a:pt x="5" y="127"/>
                  </a:lnTo>
                  <a:lnTo>
                    <a:pt x="10" y="211"/>
                  </a:lnTo>
                  <a:lnTo>
                    <a:pt x="22" y="375"/>
                  </a:lnTo>
                  <a:cubicBezTo>
                    <a:pt x="32" y="486"/>
                    <a:pt x="41" y="596"/>
                    <a:pt x="53" y="706"/>
                  </a:cubicBezTo>
                  <a:cubicBezTo>
                    <a:pt x="76" y="926"/>
                    <a:pt x="106" y="1144"/>
                    <a:pt x="140" y="1363"/>
                  </a:cubicBezTo>
                  <a:lnTo>
                    <a:pt x="912" y="1242"/>
                  </a:lnTo>
                  <a:cubicBezTo>
                    <a:pt x="880" y="1036"/>
                    <a:pt x="851" y="830"/>
                    <a:pt x="830" y="623"/>
                  </a:cubicBezTo>
                  <a:cubicBezTo>
                    <a:pt x="818" y="520"/>
                    <a:pt x="810" y="416"/>
                    <a:pt x="799" y="312"/>
                  </a:cubicBezTo>
                  <a:lnTo>
                    <a:pt x="788" y="155"/>
                  </a:lnTo>
                  <a:lnTo>
                    <a:pt x="783" y="7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1"/>
            <p:cNvSpPr/>
            <p:nvPr/>
          </p:nvSpPr>
          <p:spPr>
            <a:xfrm>
              <a:off x="4407125" y="950950"/>
              <a:ext cx="22300" cy="33900"/>
            </a:xfrm>
            <a:custGeom>
              <a:avLst/>
              <a:gdLst/>
              <a:ahLst/>
              <a:cxnLst/>
              <a:rect l="l" t="t" r="r" b="b"/>
              <a:pathLst>
                <a:path w="892" h="1356" extrusionOk="0">
                  <a:moveTo>
                    <a:pt x="892" y="118"/>
                  </a:moveTo>
                  <a:lnTo>
                    <a:pt x="120" y="0"/>
                  </a:lnTo>
                  <a:cubicBezTo>
                    <a:pt x="52" y="442"/>
                    <a:pt x="14" y="886"/>
                    <a:pt x="0" y="1331"/>
                  </a:cubicBezTo>
                  <a:lnTo>
                    <a:pt x="781" y="1355"/>
                  </a:lnTo>
                  <a:cubicBezTo>
                    <a:pt x="793" y="942"/>
                    <a:pt x="829" y="527"/>
                    <a:pt x="892" y="11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1"/>
            <p:cNvSpPr/>
            <p:nvPr/>
          </p:nvSpPr>
          <p:spPr>
            <a:xfrm>
              <a:off x="4415350" y="893175"/>
              <a:ext cx="28550" cy="36825"/>
            </a:xfrm>
            <a:custGeom>
              <a:avLst/>
              <a:gdLst/>
              <a:ahLst/>
              <a:cxnLst/>
              <a:rect l="l" t="t" r="r" b="b"/>
              <a:pathLst>
                <a:path w="1142" h="1473" extrusionOk="0">
                  <a:moveTo>
                    <a:pt x="1141" y="295"/>
                  </a:moveTo>
                  <a:lnTo>
                    <a:pt x="418" y="1"/>
                  </a:lnTo>
                  <a:lnTo>
                    <a:pt x="355" y="157"/>
                  </a:lnTo>
                  <a:lnTo>
                    <a:pt x="297" y="315"/>
                  </a:lnTo>
                  <a:cubicBezTo>
                    <a:pt x="288" y="341"/>
                    <a:pt x="277" y="367"/>
                    <a:pt x="268" y="395"/>
                  </a:cubicBezTo>
                  <a:lnTo>
                    <a:pt x="241" y="474"/>
                  </a:lnTo>
                  <a:cubicBezTo>
                    <a:pt x="222" y="527"/>
                    <a:pt x="204" y="579"/>
                    <a:pt x="188" y="632"/>
                  </a:cubicBezTo>
                  <a:cubicBezTo>
                    <a:pt x="153" y="739"/>
                    <a:pt x="118" y="845"/>
                    <a:pt x="89" y="954"/>
                  </a:cubicBezTo>
                  <a:cubicBezTo>
                    <a:pt x="55" y="1061"/>
                    <a:pt x="28" y="1170"/>
                    <a:pt x="0" y="1278"/>
                  </a:cubicBezTo>
                  <a:lnTo>
                    <a:pt x="756" y="1472"/>
                  </a:lnTo>
                  <a:cubicBezTo>
                    <a:pt x="783" y="1372"/>
                    <a:pt x="808" y="1271"/>
                    <a:pt x="838" y="1172"/>
                  </a:cubicBezTo>
                  <a:cubicBezTo>
                    <a:pt x="866" y="1073"/>
                    <a:pt x="898" y="975"/>
                    <a:pt x="929" y="876"/>
                  </a:cubicBezTo>
                  <a:cubicBezTo>
                    <a:pt x="945" y="827"/>
                    <a:pt x="963" y="778"/>
                    <a:pt x="979" y="729"/>
                  </a:cubicBezTo>
                  <a:lnTo>
                    <a:pt x="1003" y="656"/>
                  </a:lnTo>
                  <a:cubicBezTo>
                    <a:pt x="1012" y="631"/>
                    <a:pt x="1022" y="608"/>
                    <a:pt x="1031" y="583"/>
                  </a:cubicBezTo>
                  <a:lnTo>
                    <a:pt x="1084" y="43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1"/>
            <p:cNvSpPr/>
            <p:nvPr/>
          </p:nvSpPr>
          <p:spPr>
            <a:xfrm>
              <a:off x="4458700" y="1169700"/>
              <a:ext cx="33225" cy="37575"/>
            </a:xfrm>
            <a:custGeom>
              <a:avLst/>
              <a:gdLst/>
              <a:ahLst/>
              <a:cxnLst/>
              <a:rect l="l" t="t" r="r" b="b"/>
              <a:pathLst>
                <a:path w="1329" h="1503" extrusionOk="0">
                  <a:moveTo>
                    <a:pt x="686" y="1"/>
                  </a:moveTo>
                  <a:lnTo>
                    <a:pt x="1" y="377"/>
                  </a:lnTo>
                  <a:cubicBezTo>
                    <a:pt x="105" y="568"/>
                    <a:pt x="215" y="758"/>
                    <a:pt x="327" y="945"/>
                  </a:cubicBezTo>
                  <a:cubicBezTo>
                    <a:pt x="438" y="1133"/>
                    <a:pt x="553" y="1319"/>
                    <a:pt x="671" y="1502"/>
                  </a:cubicBezTo>
                  <a:lnTo>
                    <a:pt x="1328" y="1080"/>
                  </a:lnTo>
                  <a:cubicBezTo>
                    <a:pt x="1215" y="906"/>
                    <a:pt x="1105" y="725"/>
                    <a:pt x="998" y="546"/>
                  </a:cubicBezTo>
                  <a:cubicBezTo>
                    <a:pt x="892" y="366"/>
                    <a:pt x="786" y="185"/>
                    <a:pt x="6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1"/>
            <p:cNvSpPr/>
            <p:nvPr/>
          </p:nvSpPr>
          <p:spPr>
            <a:xfrm>
              <a:off x="4433700" y="1118800"/>
              <a:ext cx="30750" cy="37275"/>
            </a:xfrm>
            <a:custGeom>
              <a:avLst/>
              <a:gdLst/>
              <a:ahLst/>
              <a:cxnLst/>
              <a:rect l="l" t="t" r="r" b="b"/>
              <a:pathLst>
                <a:path w="1230" h="1491" extrusionOk="0">
                  <a:moveTo>
                    <a:pt x="726" y="0"/>
                  </a:moveTo>
                  <a:lnTo>
                    <a:pt x="0" y="286"/>
                  </a:lnTo>
                  <a:cubicBezTo>
                    <a:pt x="161" y="695"/>
                    <a:pt x="338" y="1095"/>
                    <a:pt x="526" y="1490"/>
                  </a:cubicBezTo>
                  <a:lnTo>
                    <a:pt x="1230" y="1152"/>
                  </a:lnTo>
                  <a:cubicBezTo>
                    <a:pt x="1048" y="773"/>
                    <a:pt x="879" y="388"/>
                    <a:pt x="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1"/>
            <p:cNvSpPr/>
            <p:nvPr/>
          </p:nvSpPr>
          <p:spPr>
            <a:xfrm>
              <a:off x="4416100" y="1065325"/>
              <a:ext cx="27475" cy="36225"/>
            </a:xfrm>
            <a:custGeom>
              <a:avLst/>
              <a:gdLst/>
              <a:ahLst/>
              <a:cxnLst/>
              <a:rect l="l" t="t" r="r" b="b"/>
              <a:pathLst>
                <a:path w="1099" h="1449" extrusionOk="0">
                  <a:moveTo>
                    <a:pt x="761" y="0"/>
                  </a:moveTo>
                  <a:lnTo>
                    <a:pt x="0" y="179"/>
                  </a:lnTo>
                  <a:cubicBezTo>
                    <a:pt x="12" y="232"/>
                    <a:pt x="24" y="285"/>
                    <a:pt x="39" y="339"/>
                  </a:cubicBezTo>
                  <a:cubicBezTo>
                    <a:pt x="53" y="392"/>
                    <a:pt x="65" y="445"/>
                    <a:pt x="80" y="499"/>
                  </a:cubicBezTo>
                  <a:cubicBezTo>
                    <a:pt x="108" y="605"/>
                    <a:pt x="136" y="713"/>
                    <a:pt x="165" y="818"/>
                  </a:cubicBezTo>
                  <a:cubicBezTo>
                    <a:pt x="194" y="923"/>
                    <a:pt x="226" y="1028"/>
                    <a:pt x="258" y="1134"/>
                  </a:cubicBezTo>
                  <a:cubicBezTo>
                    <a:pt x="273" y="1186"/>
                    <a:pt x="290" y="1240"/>
                    <a:pt x="306" y="1292"/>
                  </a:cubicBezTo>
                  <a:cubicBezTo>
                    <a:pt x="323" y="1344"/>
                    <a:pt x="339" y="1397"/>
                    <a:pt x="356" y="1449"/>
                  </a:cubicBezTo>
                  <a:lnTo>
                    <a:pt x="1099" y="1208"/>
                  </a:lnTo>
                  <a:cubicBezTo>
                    <a:pt x="1081" y="1158"/>
                    <a:pt x="1066" y="1109"/>
                    <a:pt x="1052" y="1058"/>
                  </a:cubicBezTo>
                  <a:cubicBezTo>
                    <a:pt x="1036" y="1009"/>
                    <a:pt x="1021" y="958"/>
                    <a:pt x="1005" y="908"/>
                  </a:cubicBezTo>
                  <a:cubicBezTo>
                    <a:pt x="975" y="808"/>
                    <a:pt x="945" y="709"/>
                    <a:pt x="918" y="609"/>
                  </a:cubicBezTo>
                  <a:cubicBezTo>
                    <a:pt x="889" y="508"/>
                    <a:pt x="863" y="407"/>
                    <a:pt x="836" y="307"/>
                  </a:cubicBezTo>
                  <a:cubicBezTo>
                    <a:pt x="823" y="256"/>
                    <a:pt x="811" y="205"/>
                    <a:pt x="798" y="154"/>
                  </a:cubicBezTo>
                  <a:cubicBezTo>
                    <a:pt x="783" y="101"/>
                    <a:pt x="771" y="53"/>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1"/>
            <p:cNvSpPr/>
            <p:nvPr/>
          </p:nvSpPr>
          <p:spPr>
            <a:xfrm>
              <a:off x="4568000" y="1301800"/>
              <a:ext cx="37025" cy="35800"/>
            </a:xfrm>
            <a:custGeom>
              <a:avLst/>
              <a:gdLst/>
              <a:ahLst/>
              <a:cxnLst/>
              <a:rect l="l" t="t" r="r" b="b"/>
              <a:pathLst>
                <a:path w="1481" h="1432" extrusionOk="0">
                  <a:moveTo>
                    <a:pt x="529" y="1"/>
                  </a:moveTo>
                  <a:lnTo>
                    <a:pt x="1" y="575"/>
                  </a:lnTo>
                  <a:lnTo>
                    <a:pt x="243" y="794"/>
                  </a:lnTo>
                  <a:lnTo>
                    <a:pt x="487" y="1010"/>
                  </a:lnTo>
                  <a:lnTo>
                    <a:pt x="610" y="1117"/>
                  </a:lnTo>
                  <a:lnTo>
                    <a:pt x="735" y="1223"/>
                  </a:lnTo>
                  <a:lnTo>
                    <a:pt x="985" y="1431"/>
                  </a:lnTo>
                  <a:lnTo>
                    <a:pt x="1481" y="829"/>
                  </a:lnTo>
                  <a:lnTo>
                    <a:pt x="1240" y="626"/>
                  </a:lnTo>
                  <a:lnTo>
                    <a:pt x="1118" y="524"/>
                  </a:lnTo>
                  <a:lnTo>
                    <a:pt x="1001" y="421"/>
                  </a:lnTo>
                  <a:lnTo>
                    <a:pt x="762" y="21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1"/>
            <p:cNvSpPr/>
            <p:nvPr/>
          </p:nvSpPr>
          <p:spPr>
            <a:xfrm>
              <a:off x="4527000" y="1261525"/>
              <a:ext cx="36225" cy="36725"/>
            </a:xfrm>
            <a:custGeom>
              <a:avLst/>
              <a:gdLst/>
              <a:ahLst/>
              <a:cxnLst/>
              <a:rect l="l" t="t" r="r" b="b"/>
              <a:pathLst>
                <a:path w="1449" h="1469" extrusionOk="0">
                  <a:moveTo>
                    <a:pt x="583" y="0"/>
                  </a:moveTo>
                  <a:lnTo>
                    <a:pt x="0" y="520"/>
                  </a:lnTo>
                  <a:cubicBezTo>
                    <a:pt x="71" y="602"/>
                    <a:pt x="146" y="681"/>
                    <a:pt x="219" y="762"/>
                  </a:cubicBezTo>
                  <a:cubicBezTo>
                    <a:pt x="293" y="841"/>
                    <a:pt x="365" y="922"/>
                    <a:pt x="439" y="1002"/>
                  </a:cubicBezTo>
                  <a:lnTo>
                    <a:pt x="666" y="1237"/>
                  </a:lnTo>
                  <a:lnTo>
                    <a:pt x="779" y="1354"/>
                  </a:lnTo>
                  <a:lnTo>
                    <a:pt x="895" y="1468"/>
                  </a:lnTo>
                  <a:lnTo>
                    <a:pt x="1448" y="916"/>
                  </a:lnTo>
                  <a:lnTo>
                    <a:pt x="1336" y="805"/>
                  </a:lnTo>
                  <a:lnTo>
                    <a:pt x="1227" y="691"/>
                  </a:lnTo>
                  <a:lnTo>
                    <a:pt x="1008" y="463"/>
                  </a:lnTo>
                  <a:cubicBezTo>
                    <a:pt x="937" y="387"/>
                    <a:pt x="865" y="309"/>
                    <a:pt x="794" y="232"/>
                  </a:cubicBezTo>
                  <a:cubicBezTo>
                    <a:pt x="724" y="156"/>
                    <a:pt x="652" y="80"/>
                    <a:pt x="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1"/>
            <p:cNvSpPr/>
            <p:nvPr/>
          </p:nvSpPr>
          <p:spPr>
            <a:xfrm>
              <a:off x="4490375" y="1217700"/>
              <a:ext cx="35075" cy="37300"/>
            </a:xfrm>
            <a:custGeom>
              <a:avLst/>
              <a:gdLst/>
              <a:ahLst/>
              <a:cxnLst/>
              <a:rect l="l" t="t" r="r" b="b"/>
              <a:pathLst>
                <a:path w="1403" h="1492" extrusionOk="0">
                  <a:moveTo>
                    <a:pt x="634" y="1"/>
                  </a:moveTo>
                  <a:lnTo>
                    <a:pt x="0" y="457"/>
                  </a:lnTo>
                  <a:cubicBezTo>
                    <a:pt x="128" y="634"/>
                    <a:pt x="259" y="810"/>
                    <a:pt x="393" y="980"/>
                  </a:cubicBezTo>
                  <a:lnTo>
                    <a:pt x="493" y="1110"/>
                  </a:lnTo>
                  <a:cubicBezTo>
                    <a:pt x="526" y="1152"/>
                    <a:pt x="559" y="1195"/>
                    <a:pt x="592" y="1238"/>
                  </a:cubicBezTo>
                  <a:lnTo>
                    <a:pt x="797" y="1492"/>
                  </a:lnTo>
                  <a:lnTo>
                    <a:pt x="1403" y="998"/>
                  </a:lnTo>
                  <a:lnTo>
                    <a:pt x="1205" y="752"/>
                  </a:lnTo>
                  <a:cubicBezTo>
                    <a:pt x="1170" y="712"/>
                    <a:pt x="1139" y="670"/>
                    <a:pt x="1107" y="629"/>
                  </a:cubicBezTo>
                  <a:lnTo>
                    <a:pt x="1010" y="504"/>
                  </a:lnTo>
                  <a:cubicBezTo>
                    <a:pt x="882" y="337"/>
                    <a:pt x="755" y="170"/>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1"/>
            <p:cNvSpPr/>
            <p:nvPr/>
          </p:nvSpPr>
          <p:spPr>
            <a:xfrm>
              <a:off x="4713375" y="1396175"/>
              <a:ext cx="37175" cy="30700"/>
            </a:xfrm>
            <a:custGeom>
              <a:avLst/>
              <a:gdLst/>
              <a:ahLst/>
              <a:cxnLst/>
              <a:rect l="l" t="t" r="r" b="b"/>
              <a:pathLst>
                <a:path w="1487" h="1228" extrusionOk="0">
                  <a:moveTo>
                    <a:pt x="330" y="0"/>
                  </a:moveTo>
                  <a:lnTo>
                    <a:pt x="0" y="708"/>
                  </a:lnTo>
                  <a:lnTo>
                    <a:pt x="297" y="845"/>
                  </a:lnTo>
                  <a:cubicBezTo>
                    <a:pt x="321" y="856"/>
                    <a:pt x="346" y="869"/>
                    <a:pt x="371" y="879"/>
                  </a:cubicBezTo>
                  <a:lnTo>
                    <a:pt x="446" y="911"/>
                  </a:lnTo>
                  <a:lnTo>
                    <a:pt x="596" y="976"/>
                  </a:lnTo>
                  <a:lnTo>
                    <a:pt x="746" y="1041"/>
                  </a:lnTo>
                  <a:lnTo>
                    <a:pt x="821" y="1074"/>
                  </a:lnTo>
                  <a:lnTo>
                    <a:pt x="897" y="1105"/>
                  </a:lnTo>
                  <a:lnTo>
                    <a:pt x="1200" y="1228"/>
                  </a:lnTo>
                  <a:lnTo>
                    <a:pt x="1487" y="501"/>
                  </a:lnTo>
                  <a:lnTo>
                    <a:pt x="1195" y="382"/>
                  </a:lnTo>
                  <a:lnTo>
                    <a:pt x="1122" y="353"/>
                  </a:lnTo>
                  <a:lnTo>
                    <a:pt x="1050" y="322"/>
                  </a:lnTo>
                  <a:lnTo>
                    <a:pt x="905" y="258"/>
                  </a:lnTo>
                  <a:lnTo>
                    <a:pt x="761" y="196"/>
                  </a:lnTo>
                  <a:lnTo>
                    <a:pt x="688" y="165"/>
                  </a:lnTo>
                  <a:cubicBezTo>
                    <a:pt x="663" y="154"/>
                    <a:pt x="639" y="143"/>
                    <a:pt x="616" y="1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1"/>
            <p:cNvSpPr/>
            <p:nvPr/>
          </p:nvSpPr>
          <p:spPr>
            <a:xfrm>
              <a:off x="4661725" y="1369625"/>
              <a:ext cx="37525" cy="32800"/>
            </a:xfrm>
            <a:custGeom>
              <a:avLst/>
              <a:gdLst/>
              <a:ahLst/>
              <a:cxnLst/>
              <a:rect l="l" t="t" r="r" b="b"/>
              <a:pathLst>
                <a:path w="1501" h="1312" extrusionOk="0">
                  <a:moveTo>
                    <a:pt x="402" y="0"/>
                  </a:moveTo>
                  <a:lnTo>
                    <a:pt x="0" y="669"/>
                  </a:lnTo>
                  <a:lnTo>
                    <a:pt x="140" y="754"/>
                  </a:lnTo>
                  <a:cubicBezTo>
                    <a:pt x="163" y="768"/>
                    <a:pt x="187" y="781"/>
                    <a:pt x="210" y="796"/>
                  </a:cubicBezTo>
                  <a:lnTo>
                    <a:pt x="280" y="835"/>
                  </a:lnTo>
                  <a:lnTo>
                    <a:pt x="564" y="999"/>
                  </a:lnTo>
                  <a:cubicBezTo>
                    <a:pt x="610" y="1026"/>
                    <a:pt x="658" y="1052"/>
                    <a:pt x="707" y="1078"/>
                  </a:cubicBezTo>
                  <a:lnTo>
                    <a:pt x="850" y="1156"/>
                  </a:lnTo>
                  <a:lnTo>
                    <a:pt x="994" y="1234"/>
                  </a:lnTo>
                  <a:cubicBezTo>
                    <a:pt x="1017" y="1247"/>
                    <a:pt x="1041" y="1260"/>
                    <a:pt x="1064" y="1273"/>
                  </a:cubicBezTo>
                  <a:lnTo>
                    <a:pt x="1137" y="1311"/>
                  </a:lnTo>
                  <a:lnTo>
                    <a:pt x="1501" y="620"/>
                  </a:lnTo>
                  <a:lnTo>
                    <a:pt x="1431" y="583"/>
                  </a:lnTo>
                  <a:cubicBezTo>
                    <a:pt x="1407" y="571"/>
                    <a:pt x="1385" y="558"/>
                    <a:pt x="1361" y="545"/>
                  </a:cubicBezTo>
                  <a:lnTo>
                    <a:pt x="1224" y="470"/>
                  </a:lnTo>
                  <a:lnTo>
                    <a:pt x="1085" y="394"/>
                  </a:lnTo>
                  <a:cubicBezTo>
                    <a:pt x="1040" y="370"/>
                    <a:pt x="994" y="345"/>
                    <a:pt x="948" y="318"/>
                  </a:cubicBezTo>
                  <a:lnTo>
                    <a:pt x="674" y="159"/>
                  </a:lnTo>
                  <a:lnTo>
                    <a:pt x="606" y="121"/>
                  </a:lnTo>
                  <a:cubicBezTo>
                    <a:pt x="583" y="107"/>
                    <a:pt x="560" y="95"/>
                    <a:pt x="539" y="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1"/>
            <p:cNvSpPr/>
            <p:nvPr/>
          </p:nvSpPr>
          <p:spPr>
            <a:xfrm>
              <a:off x="4613300" y="1338175"/>
              <a:ext cx="37475" cy="34450"/>
            </a:xfrm>
            <a:custGeom>
              <a:avLst/>
              <a:gdLst/>
              <a:ahLst/>
              <a:cxnLst/>
              <a:rect l="l" t="t" r="r" b="b"/>
              <a:pathLst>
                <a:path w="1499" h="1378" extrusionOk="0">
                  <a:moveTo>
                    <a:pt x="469" y="0"/>
                  </a:moveTo>
                  <a:lnTo>
                    <a:pt x="1" y="625"/>
                  </a:lnTo>
                  <a:lnTo>
                    <a:pt x="263" y="818"/>
                  </a:lnTo>
                  <a:lnTo>
                    <a:pt x="395" y="915"/>
                  </a:lnTo>
                  <a:lnTo>
                    <a:pt x="529" y="1008"/>
                  </a:lnTo>
                  <a:lnTo>
                    <a:pt x="796" y="1196"/>
                  </a:lnTo>
                  <a:cubicBezTo>
                    <a:pt x="886" y="1257"/>
                    <a:pt x="976" y="1316"/>
                    <a:pt x="1067" y="1378"/>
                  </a:cubicBezTo>
                  <a:lnTo>
                    <a:pt x="1499" y="727"/>
                  </a:lnTo>
                  <a:cubicBezTo>
                    <a:pt x="1411" y="669"/>
                    <a:pt x="1323" y="612"/>
                    <a:pt x="1237" y="551"/>
                  </a:cubicBezTo>
                  <a:lnTo>
                    <a:pt x="978" y="370"/>
                  </a:lnTo>
                  <a:lnTo>
                    <a:pt x="849" y="279"/>
                  </a:lnTo>
                  <a:lnTo>
                    <a:pt x="721" y="18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1"/>
            <p:cNvSpPr/>
            <p:nvPr/>
          </p:nvSpPr>
          <p:spPr>
            <a:xfrm>
              <a:off x="4882450" y="1441075"/>
              <a:ext cx="33275" cy="21425"/>
            </a:xfrm>
            <a:custGeom>
              <a:avLst/>
              <a:gdLst/>
              <a:ahLst/>
              <a:cxnLst/>
              <a:rect l="l" t="t" r="r" b="b"/>
              <a:pathLst>
                <a:path w="1331" h="857" extrusionOk="0">
                  <a:moveTo>
                    <a:pt x="75" y="0"/>
                  </a:moveTo>
                  <a:lnTo>
                    <a:pt x="1" y="777"/>
                  </a:lnTo>
                  <a:lnTo>
                    <a:pt x="328" y="804"/>
                  </a:lnTo>
                  <a:cubicBezTo>
                    <a:pt x="382" y="808"/>
                    <a:pt x="437" y="813"/>
                    <a:pt x="490" y="818"/>
                  </a:cubicBezTo>
                  <a:lnTo>
                    <a:pt x="654" y="826"/>
                  </a:lnTo>
                  <a:lnTo>
                    <a:pt x="980" y="846"/>
                  </a:lnTo>
                  <a:lnTo>
                    <a:pt x="1307" y="856"/>
                  </a:lnTo>
                  <a:lnTo>
                    <a:pt x="1330" y="75"/>
                  </a:lnTo>
                  <a:lnTo>
                    <a:pt x="1016" y="65"/>
                  </a:lnTo>
                  <a:lnTo>
                    <a:pt x="702" y="47"/>
                  </a:lnTo>
                  <a:lnTo>
                    <a:pt x="544" y="38"/>
                  </a:lnTo>
                  <a:cubicBezTo>
                    <a:pt x="492" y="34"/>
                    <a:pt x="440" y="28"/>
                    <a:pt x="388" y="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1"/>
            <p:cNvSpPr/>
            <p:nvPr/>
          </p:nvSpPr>
          <p:spPr>
            <a:xfrm>
              <a:off x="4824425" y="1432375"/>
              <a:ext cx="35125" cy="25025"/>
            </a:xfrm>
            <a:custGeom>
              <a:avLst/>
              <a:gdLst/>
              <a:ahLst/>
              <a:cxnLst/>
              <a:rect l="l" t="t" r="r" b="b"/>
              <a:pathLst>
                <a:path w="1405" h="1001" extrusionOk="0">
                  <a:moveTo>
                    <a:pt x="166" y="1"/>
                  </a:moveTo>
                  <a:lnTo>
                    <a:pt x="1" y="764"/>
                  </a:lnTo>
                  <a:cubicBezTo>
                    <a:pt x="427" y="858"/>
                    <a:pt x="859" y="932"/>
                    <a:pt x="1290" y="1000"/>
                  </a:cubicBezTo>
                  <a:lnTo>
                    <a:pt x="1404" y="228"/>
                  </a:lnTo>
                  <a:cubicBezTo>
                    <a:pt x="990" y="163"/>
                    <a:pt x="577" y="93"/>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1"/>
            <p:cNvSpPr/>
            <p:nvPr/>
          </p:nvSpPr>
          <p:spPr>
            <a:xfrm>
              <a:off x="4768075" y="1417375"/>
              <a:ext cx="36450" cy="28050"/>
            </a:xfrm>
            <a:custGeom>
              <a:avLst/>
              <a:gdLst/>
              <a:ahLst/>
              <a:cxnLst/>
              <a:rect l="l" t="t" r="r" b="b"/>
              <a:pathLst>
                <a:path w="1458" h="1122" extrusionOk="0">
                  <a:moveTo>
                    <a:pt x="252" y="1"/>
                  </a:moveTo>
                  <a:lnTo>
                    <a:pt x="1" y="740"/>
                  </a:lnTo>
                  <a:cubicBezTo>
                    <a:pt x="52" y="758"/>
                    <a:pt x="104" y="775"/>
                    <a:pt x="156" y="792"/>
                  </a:cubicBezTo>
                  <a:lnTo>
                    <a:pt x="312" y="843"/>
                  </a:lnTo>
                  <a:lnTo>
                    <a:pt x="468" y="893"/>
                  </a:lnTo>
                  <a:lnTo>
                    <a:pt x="546" y="918"/>
                  </a:lnTo>
                  <a:lnTo>
                    <a:pt x="624" y="942"/>
                  </a:lnTo>
                  <a:cubicBezTo>
                    <a:pt x="834" y="1002"/>
                    <a:pt x="1042" y="1067"/>
                    <a:pt x="1253" y="1121"/>
                  </a:cubicBezTo>
                  <a:lnTo>
                    <a:pt x="1457" y="367"/>
                  </a:lnTo>
                  <a:cubicBezTo>
                    <a:pt x="1254" y="315"/>
                    <a:pt x="1053" y="253"/>
                    <a:pt x="852" y="194"/>
                  </a:cubicBezTo>
                  <a:lnTo>
                    <a:pt x="776" y="173"/>
                  </a:lnTo>
                  <a:lnTo>
                    <a:pt x="701" y="148"/>
                  </a:lnTo>
                  <a:lnTo>
                    <a:pt x="551" y="100"/>
                  </a:lnTo>
                  <a:lnTo>
                    <a:pt x="402" y="52"/>
                  </a:lnTo>
                  <a:cubicBezTo>
                    <a:pt x="353" y="34"/>
                    <a:pt x="302" y="18"/>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1"/>
            <p:cNvSpPr/>
            <p:nvPr/>
          </p:nvSpPr>
          <p:spPr>
            <a:xfrm>
              <a:off x="5052400" y="1418500"/>
              <a:ext cx="36350" cy="27925"/>
            </a:xfrm>
            <a:custGeom>
              <a:avLst/>
              <a:gdLst/>
              <a:ahLst/>
              <a:cxnLst/>
              <a:rect l="l" t="t" r="r" b="b"/>
              <a:pathLst>
                <a:path w="1454" h="1117" extrusionOk="0">
                  <a:moveTo>
                    <a:pt x="1" y="362"/>
                  </a:moveTo>
                  <a:lnTo>
                    <a:pt x="199" y="1117"/>
                  </a:lnTo>
                  <a:cubicBezTo>
                    <a:pt x="252" y="1103"/>
                    <a:pt x="304" y="1088"/>
                    <a:pt x="356" y="1074"/>
                  </a:cubicBezTo>
                  <a:lnTo>
                    <a:pt x="513" y="1029"/>
                  </a:lnTo>
                  <a:lnTo>
                    <a:pt x="670" y="985"/>
                  </a:lnTo>
                  <a:cubicBezTo>
                    <a:pt x="696" y="977"/>
                    <a:pt x="722" y="971"/>
                    <a:pt x="750" y="963"/>
                  </a:cubicBezTo>
                  <a:lnTo>
                    <a:pt x="829" y="940"/>
                  </a:lnTo>
                  <a:lnTo>
                    <a:pt x="1142" y="843"/>
                  </a:lnTo>
                  <a:lnTo>
                    <a:pt x="1220" y="820"/>
                  </a:lnTo>
                  <a:lnTo>
                    <a:pt x="1298" y="794"/>
                  </a:lnTo>
                  <a:lnTo>
                    <a:pt x="1453" y="742"/>
                  </a:lnTo>
                  <a:lnTo>
                    <a:pt x="1204" y="1"/>
                  </a:lnTo>
                  <a:lnTo>
                    <a:pt x="1054" y="51"/>
                  </a:lnTo>
                  <a:lnTo>
                    <a:pt x="981" y="76"/>
                  </a:lnTo>
                  <a:lnTo>
                    <a:pt x="905" y="98"/>
                  </a:lnTo>
                  <a:lnTo>
                    <a:pt x="605" y="191"/>
                  </a:lnTo>
                  <a:lnTo>
                    <a:pt x="529" y="215"/>
                  </a:lnTo>
                  <a:cubicBezTo>
                    <a:pt x="504" y="222"/>
                    <a:pt x="478" y="229"/>
                    <a:pt x="454" y="237"/>
                  </a:cubicBezTo>
                  <a:lnTo>
                    <a:pt x="303" y="279"/>
                  </a:lnTo>
                  <a:lnTo>
                    <a:pt x="152" y="320"/>
                  </a:lnTo>
                  <a:cubicBezTo>
                    <a:pt x="102" y="335"/>
                    <a:pt x="51" y="350"/>
                    <a:pt x="1" y="3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1"/>
            <p:cNvSpPr/>
            <p:nvPr/>
          </p:nvSpPr>
          <p:spPr>
            <a:xfrm>
              <a:off x="4997100" y="1433175"/>
              <a:ext cx="34950" cy="24725"/>
            </a:xfrm>
            <a:custGeom>
              <a:avLst/>
              <a:gdLst/>
              <a:ahLst/>
              <a:cxnLst/>
              <a:rect l="l" t="t" r="r" b="b"/>
              <a:pathLst>
                <a:path w="1398" h="989" extrusionOk="0">
                  <a:moveTo>
                    <a:pt x="0" y="216"/>
                  </a:moveTo>
                  <a:lnTo>
                    <a:pt x="107" y="989"/>
                  </a:lnTo>
                  <a:lnTo>
                    <a:pt x="432" y="942"/>
                  </a:lnTo>
                  <a:cubicBezTo>
                    <a:pt x="540" y="925"/>
                    <a:pt x="647" y="906"/>
                    <a:pt x="754" y="888"/>
                  </a:cubicBezTo>
                  <a:cubicBezTo>
                    <a:pt x="971" y="854"/>
                    <a:pt x="1184" y="808"/>
                    <a:pt x="1397" y="766"/>
                  </a:cubicBezTo>
                  <a:lnTo>
                    <a:pt x="1240" y="1"/>
                  </a:lnTo>
                  <a:cubicBezTo>
                    <a:pt x="1034" y="41"/>
                    <a:pt x="829" y="84"/>
                    <a:pt x="622" y="117"/>
                  </a:cubicBezTo>
                  <a:cubicBezTo>
                    <a:pt x="519" y="134"/>
                    <a:pt x="415" y="154"/>
                    <a:pt x="312" y="1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1"/>
            <p:cNvSpPr/>
            <p:nvPr/>
          </p:nvSpPr>
          <p:spPr>
            <a:xfrm>
              <a:off x="4941050" y="1441325"/>
              <a:ext cx="33150" cy="21300"/>
            </a:xfrm>
            <a:custGeom>
              <a:avLst/>
              <a:gdLst/>
              <a:ahLst/>
              <a:cxnLst/>
              <a:rect l="l" t="t" r="r" b="b"/>
              <a:pathLst>
                <a:path w="1326" h="852" extrusionOk="0">
                  <a:moveTo>
                    <a:pt x="0" y="70"/>
                  </a:moveTo>
                  <a:lnTo>
                    <a:pt x="19" y="851"/>
                  </a:lnTo>
                  <a:cubicBezTo>
                    <a:pt x="73" y="850"/>
                    <a:pt x="129" y="850"/>
                    <a:pt x="183" y="848"/>
                  </a:cubicBezTo>
                  <a:lnTo>
                    <a:pt x="347" y="841"/>
                  </a:lnTo>
                  <a:lnTo>
                    <a:pt x="673" y="827"/>
                  </a:lnTo>
                  <a:lnTo>
                    <a:pt x="1000" y="805"/>
                  </a:lnTo>
                  <a:lnTo>
                    <a:pt x="1162" y="793"/>
                  </a:lnTo>
                  <a:cubicBezTo>
                    <a:pt x="1218" y="789"/>
                    <a:pt x="1271" y="783"/>
                    <a:pt x="1326" y="778"/>
                  </a:cubicBezTo>
                  <a:lnTo>
                    <a:pt x="1258" y="1"/>
                  </a:lnTo>
                  <a:cubicBezTo>
                    <a:pt x="1206" y="6"/>
                    <a:pt x="1154" y="11"/>
                    <a:pt x="1102" y="15"/>
                  </a:cubicBezTo>
                  <a:lnTo>
                    <a:pt x="944" y="26"/>
                  </a:lnTo>
                  <a:lnTo>
                    <a:pt x="630" y="47"/>
                  </a:lnTo>
                  <a:lnTo>
                    <a:pt x="315" y="59"/>
                  </a:lnTo>
                  <a:lnTo>
                    <a:pt x="158" y="65"/>
                  </a:lnTo>
                  <a:cubicBezTo>
                    <a:pt x="106" y="69"/>
                    <a:pt x="53" y="69"/>
                    <a:pt x="0" y="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1"/>
            <p:cNvSpPr/>
            <p:nvPr/>
          </p:nvSpPr>
          <p:spPr>
            <a:xfrm>
              <a:off x="5204450" y="1335775"/>
              <a:ext cx="37300" cy="35350"/>
            </a:xfrm>
            <a:custGeom>
              <a:avLst/>
              <a:gdLst/>
              <a:ahLst/>
              <a:cxnLst/>
              <a:rect l="l" t="t" r="r" b="b"/>
              <a:pathLst>
                <a:path w="1492" h="1414" extrusionOk="0">
                  <a:moveTo>
                    <a:pt x="0" y="787"/>
                  </a:moveTo>
                  <a:lnTo>
                    <a:pt x="465" y="1414"/>
                  </a:lnTo>
                  <a:cubicBezTo>
                    <a:pt x="642" y="1285"/>
                    <a:pt x="815" y="1150"/>
                    <a:pt x="986" y="1012"/>
                  </a:cubicBezTo>
                  <a:cubicBezTo>
                    <a:pt x="1158" y="874"/>
                    <a:pt x="1327" y="732"/>
                    <a:pt x="1491" y="586"/>
                  </a:cubicBezTo>
                  <a:lnTo>
                    <a:pt x="976" y="1"/>
                  </a:lnTo>
                  <a:cubicBezTo>
                    <a:pt x="819" y="138"/>
                    <a:pt x="661" y="273"/>
                    <a:pt x="497" y="404"/>
                  </a:cubicBezTo>
                  <a:cubicBezTo>
                    <a:pt x="335" y="536"/>
                    <a:pt x="171" y="664"/>
                    <a:pt x="0" y="7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1"/>
            <p:cNvSpPr/>
            <p:nvPr/>
          </p:nvSpPr>
          <p:spPr>
            <a:xfrm>
              <a:off x="5157100" y="1369725"/>
              <a:ext cx="37575" cy="33225"/>
            </a:xfrm>
            <a:custGeom>
              <a:avLst/>
              <a:gdLst/>
              <a:ahLst/>
              <a:cxnLst/>
              <a:rect l="l" t="t" r="r" b="b"/>
              <a:pathLst>
                <a:path w="1503" h="1329" extrusionOk="0">
                  <a:moveTo>
                    <a:pt x="0" y="646"/>
                  </a:moveTo>
                  <a:lnTo>
                    <a:pt x="378" y="1329"/>
                  </a:lnTo>
                  <a:lnTo>
                    <a:pt x="665" y="1168"/>
                  </a:lnTo>
                  <a:lnTo>
                    <a:pt x="736" y="1127"/>
                  </a:lnTo>
                  <a:cubicBezTo>
                    <a:pt x="760" y="1114"/>
                    <a:pt x="782" y="1099"/>
                    <a:pt x="806" y="1085"/>
                  </a:cubicBezTo>
                  <a:lnTo>
                    <a:pt x="947" y="1001"/>
                  </a:lnTo>
                  <a:lnTo>
                    <a:pt x="1087" y="917"/>
                  </a:lnTo>
                  <a:cubicBezTo>
                    <a:pt x="1134" y="887"/>
                    <a:pt x="1181" y="860"/>
                    <a:pt x="1226" y="830"/>
                  </a:cubicBezTo>
                  <a:lnTo>
                    <a:pt x="1503" y="653"/>
                  </a:lnTo>
                  <a:lnTo>
                    <a:pt x="1076" y="0"/>
                  </a:lnTo>
                  <a:lnTo>
                    <a:pt x="812" y="169"/>
                  </a:lnTo>
                  <a:cubicBezTo>
                    <a:pt x="767" y="198"/>
                    <a:pt x="723" y="224"/>
                    <a:pt x="677" y="251"/>
                  </a:cubicBezTo>
                  <a:lnTo>
                    <a:pt x="543" y="331"/>
                  </a:lnTo>
                  <a:lnTo>
                    <a:pt x="410" y="413"/>
                  </a:lnTo>
                  <a:cubicBezTo>
                    <a:pt x="387" y="425"/>
                    <a:pt x="365" y="440"/>
                    <a:pt x="342" y="453"/>
                  </a:cubicBezTo>
                  <a:lnTo>
                    <a:pt x="272" y="49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1"/>
            <p:cNvSpPr/>
            <p:nvPr/>
          </p:nvSpPr>
          <p:spPr>
            <a:xfrm>
              <a:off x="5106350" y="1397150"/>
              <a:ext cx="37250" cy="30825"/>
            </a:xfrm>
            <a:custGeom>
              <a:avLst/>
              <a:gdLst/>
              <a:ahLst/>
              <a:cxnLst/>
              <a:rect l="l" t="t" r="r" b="b"/>
              <a:pathLst>
                <a:path w="1490" h="1233" extrusionOk="0">
                  <a:moveTo>
                    <a:pt x="0" y="508"/>
                  </a:moveTo>
                  <a:lnTo>
                    <a:pt x="290" y="1233"/>
                  </a:lnTo>
                  <a:cubicBezTo>
                    <a:pt x="494" y="1154"/>
                    <a:pt x="694" y="1066"/>
                    <a:pt x="895" y="980"/>
                  </a:cubicBezTo>
                  <a:lnTo>
                    <a:pt x="969" y="947"/>
                  </a:lnTo>
                  <a:lnTo>
                    <a:pt x="1044" y="914"/>
                  </a:lnTo>
                  <a:lnTo>
                    <a:pt x="1192" y="844"/>
                  </a:lnTo>
                  <a:lnTo>
                    <a:pt x="1341" y="775"/>
                  </a:lnTo>
                  <a:lnTo>
                    <a:pt x="1415" y="742"/>
                  </a:lnTo>
                  <a:cubicBezTo>
                    <a:pt x="1440" y="730"/>
                    <a:pt x="1464" y="718"/>
                    <a:pt x="1489" y="706"/>
                  </a:cubicBezTo>
                  <a:lnTo>
                    <a:pt x="1151" y="1"/>
                  </a:lnTo>
                  <a:cubicBezTo>
                    <a:pt x="1128" y="13"/>
                    <a:pt x="1104" y="25"/>
                    <a:pt x="1081" y="35"/>
                  </a:cubicBezTo>
                  <a:lnTo>
                    <a:pt x="1009" y="67"/>
                  </a:lnTo>
                  <a:lnTo>
                    <a:pt x="865" y="133"/>
                  </a:lnTo>
                  <a:lnTo>
                    <a:pt x="723" y="198"/>
                  </a:lnTo>
                  <a:lnTo>
                    <a:pt x="651" y="230"/>
                  </a:lnTo>
                  <a:lnTo>
                    <a:pt x="579" y="261"/>
                  </a:lnTo>
                  <a:cubicBezTo>
                    <a:pt x="386" y="348"/>
                    <a:pt x="196" y="432"/>
                    <a:pt x="0" y="5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1"/>
            <p:cNvSpPr/>
            <p:nvPr/>
          </p:nvSpPr>
          <p:spPr>
            <a:xfrm>
              <a:off x="5304675" y="1194875"/>
              <a:ext cx="25225" cy="35525"/>
            </a:xfrm>
            <a:custGeom>
              <a:avLst/>
              <a:gdLst/>
              <a:ahLst/>
              <a:cxnLst/>
              <a:rect l="l" t="t" r="r" b="b"/>
              <a:pathLst>
                <a:path w="1009" h="1421" extrusionOk="0">
                  <a:moveTo>
                    <a:pt x="0" y="1201"/>
                  </a:moveTo>
                  <a:lnTo>
                    <a:pt x="750" y="1421"/>
                  </a:lnTo>
                  <a:lnTo>
                    <a:pt x="797" y="1257"/>
                  </a:lnTo>
                  <a:lnTo>
                    <a:pt x="838" y="1092"/>
                  </a:lnTo>
                  <a:cubicBezTo>
                    <a:pt x="844" y="1065"/>
                    <a:pt x="853" y="1037"/>
                    <a:pt x="859" y="1008"/>
                  </a:cubicBezTo>
                  <a:lnTo>
                    <a:pt x="877" y="924"/>
                  </a:lnTo>
                  <a:lnTo>
                    <a:pt x="896" y="839"/>
                  </a:lnTo>
                  <a:cubicBezTo>
                    <a:pt x="902" y="811"/>
                    <a:pt x="908" y="784"/>
                    <a:pt x="912" y="754"/>
                  </a:cubicBezTo>
                  <a:lnTo>
                    <a:pt x="942" y="586"/>
                  </a:lnTo>
                  <a:lnTo>
                    <a:pt x="950" y="542"/>
                  </a:lnTo>
                  <a:lnTo>
                    <a:pt x="957" y="499"/>
                  </a:lnTo>
                  <a:lnTo>
                    <a:pt x="968" y="414"/>
                  </a:lnTo>
                  <a:cubicBezTo>
                    <a:pt x="986" y="300"/>
                    <a:pt x="996" y="186"/>
                    <a:pt x="1009" y="71"/>
                  </a:cubicBezTo>
                  <a:lnTo>
                    <a:pt x="230" y="1"/>
                  </a:lnTo>
                  <a:cubicBezTo>
                    <a:pt x="219" y="103"/>
                    <a:pt x="210" y="204"/>
                    <a:pt x="194" y="305"/>
                  </a:cubicBezTo>
                  <a:lnTo>
                    <a:pt x="183" y="380"/>
                  </a:lnTo>
                  <a:lnTo>
                    <a:pt x="178" y="417"/>
                  </a:lnTo>
                  <a:lnTo>
                    <a:pt x="172" y="456"/>
                  </a:lnTo>
                  <a:lnTo>
                    <a:pt x="145" y="604"/>
                  </a:lnTo>
                  <a:cubicBezTo>
                    <a:pt x="141" y="629"/>
                    <a:pt x="134" y="654"/>
                    <a:pt x="129" y="679"/>
                  </a:cubicBezTo>
                  <a:lnTo>
                    <a:pt x="114" y="753"/>
                  </a:lnTo>
                  <a:lnTo>
                    <a:pt x="98" y="827"/>
                  </a:lnTo>
                  <a:cubicBezTo>
                    <a:pt x="93" y="852"/>
                    <a:pt x="84" y="877"/>
                    <a:pt x="79" y="901"/>
                  </a:cubicBezTo>
                  <a:lnTo>
                    <a:pt x="42" y="105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1"/>
            <p:cNvSpPr/>
            <p:nvPr/>
          </p:nvSpPr>
          <p:spPr>
            <a:xfrm>
              <a:off x="5281725" y="1247800"/>
              <a:ext cx="32425" cy="37650"/>
            </a:xfrm>
            <a:custGeom>
              <a:avLst/>
              <a:gdLst/>
              <a:ahLst/>
              <a:cxnLst/>
              <a:rect l="l" t="t" r="r" b="b"/>
              <a:pathLst>
                <a:path w="1297" h="1506" extrusionOk="0">
                  <a:moveTo>
                    <a:pt x="1" y="1089"/>
                  </a:moveTo>
                  <a:lnTo>
                    <a:pt x="662" y="1506"/>
                  </a:lnTo>
                  <a:cubicBezTo>
                    <a:pt x="691" y="1459"/>
                    <a:pt x="720" y="1411"/>
                    <a:pt x="749" y="1363"/>
                  </a:cubicBezTo>
                  <a:lnTo>
                    <a:pt x="794" y="1291"/>
                  </a:lnTo>
                  <a:lnTo>
                    <a:pt x="836" y="1219"/>
                  </a:lnTo>
                  <a:cubicBezTo>
                    <a:pt x="863" y="1171"/>
                    <a:pt x="893" y="1122"/>
                    <a:pt x="919" y="1073"/>
                  </a:cubicBezTo>
                  <a:lnTo>
                    <a:pt x="1000" y="924"/>
                  </a:lnTo>
                  <a:lnTo>
                    <a:pt x="1021" y="887"/>
                  </a:lnTo>
                  <a:lnTo>
                    <a:pt x="1040" y="850"/>
                  </a:lnTo>
                  <a:lnTo>
                    <a:pt x="1079" y="775"/>
                  </a:lnTo>
                  <a:cubicBezTo>
                    <a:pt x="1105" y="724"/>
                    <a:pt x="1132" y="674"/>
                    <a:pt x="1154" y="624"/>
                  </a:cubicBezTo>
                  <a:lnTo>
                    <a:pt x="1227" y="471"/>
                  </a:lnTo>
                  <a:lnTo>
                    <a:pt x="1296" y="317"/>
                  </a:lnTo>
                  <a:lnTo>
                    <a:pt x="582" y="0"/>
                  </a:lnTo>
                  <a:lnTo>
                    <a:pt x="518" y="141"/>
                  </a:lnTo>
                  <a:lnTo>
                    <a:pt x="452" y="280"/>
                  </a:lnTo>
                  <a:cubicBezTo>
                    <a:pt x="430" y="327"/>
                    <a:pt x="406" y="372"/>
                    <a:pt x="383" y="418"/>
                  </a:cubicBezTo>
                  <a:lnTo>
                    <a:pt x="347" y="487"/>
                  </a:lnTo>
                  <a:lnTo>
                    <a:pt x="330" y="521"/>
                  </a:lnTo>
                  <a:lnTo>
                    <a:pt x="311" y="554"/>
                  </a:lnTo>
                  <a:lnTo>
                    <a:pt x="237" y="690"/>
                  </a:lnTo>
                  <a:cubicBezTo>
                    <a:pt x="212" y="735"/>
                    <a:pt x="185" y="780"/>
                    <a:pt x="160" y="824"/>
                  </a:cubicBezTo>
                  <a:lnTo>
                    <a:pt x="122" y="891"/>
                  </a:lnTo>
                  <a:lnTo>
                    <a:pt x="81" y="957"/>
                  </a:lnTo>
                  <a:cubicBezTo>
                    <a:pt x="54" y="1001"/>
                    <a:pt x="28" y="1046"/>
                    <a:pt x="1"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1"/>
            <p:cNvSpPr/>
            <p:nvPr/>
          </p:nvSpPr>
          <p:spPr>
            <a:xfrm>
              <a:off x="5247150" y="1295000"/>
              <a:ext cx="35900" cy="37075"/>
            </a:xfrm>
            <a:custGeom>
              <a:avLst/>
              <a:gdLst/>
              <a:ahLst/>
              <a:cxnLst/>
              <a:rect l="l" t="t" r="r" b="b"/>
              <a:pathLst>
                <a:path w="1436" h="1483" extrusionOk="0">
                  <a:moveTo>
                    <a:pt x="0" y="938"/>
                  </a:moveTo>
                  <a:lnTo>
                    <a:pt x="559" y="1483"/>
                  </a:lnTo>
                  <a:cubicBezTo>
                    <a:pt x="713" y="1324"/>
                    <a:pt x="865" y="1163"/>
                    <a:pt x="1011" y="995"/>
                  </a:cubicBezTo>
                  <a:lnTo>
                    <a:pt x="1066" y="933"/>
                  </a:lnTo>
                  <a:cubicBezTo>
                    <a:pt x="1084" y="912"/>
                    <a:pt x="1103" y="889"/>
                    <a:pt x="1119" y="868"/>
                  </a:cubicBezTo>
                  <a:lnTo>
                    <a:pt x="1228" y="741"/>
                  </a:lnTo>
                  <a:cubicBezTo>
                    <a:pt x="1297" y="654"/>
                    <a:pt x="1368" y="570"/>
                    <a:pt x="1436" y="481"/>
                  </a:cubicBezTo>
                  <a:lnTo>
                    <a:pt x="819" y="0"/>
                  </a:lnTo>
                  <a:cubicBezTo>
                    <a:pt x="757" y="82"/>
                    <a:pt x="691" y="161"/>
                    <a:pt x="626" y="244"/>
                  </a:cubicBezTo>
                  <a:lnTo>
                    <a:pt x="526" y="362"/>
                  </a:lnTo>
                  <a:cubicBezTo>
                    <a:pt x="509" y="382"/>
                    <a:pt x="491" y="403"/>
                    <a:pt x="475" y="422"/>
                  </a:cubicBezTo>
                  <a:lnTo>
                    <a:pt x="423" y="481"/>
                  </a:lnTo>
                  <a:cubicBezTo>
                    <a:pt x="286" y="637"/>
                    <a:pt x="145" y="788"/>
                    <a:pt x="0" y="9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1"/>
            <p:cNvSpPr/>
            <p:nvPr/>
          </p:nvSpPr>
          <p:spPr>
            <a:xfrm>
              <a:off x="5239425" y="1041700"/>
              <a:ext cx="37950" cy="33350"/>
            </a:xfrm>
            <a:custGeom>
              <a:avLst/>
              <a:gdLst/>
              <a:ahLst/>
              <a:cxnLst/>
              <a:rect l="l" t="t" r="r" b="b"/>
              <a:pathLst>
                <a:path w="1518" h="1334" extrusionOk="0">
                  <a:moveTo>
                    <a:pt x="1026" y="1334"/>
                  </a:moveTo>
                  <a:lnTo>
                    <a:pt x="1518" y="728"/>
                  </a:lnTo>
                  <a:lnTo>
                    <a:pt x="1377" y="619"/>
                  </a:lnTo>
                  <a:lnTo>
                    <a:pt x="1342" y="591"/>
                  </a:lnTo>
                  <a:lnTo>
                    <a:pt x="1305" y="565"/>
                  </a:lnTo>
                  <a:lnTo>
                    <a:pt x="1233" y="514"/>
                  </a:lnTo>
                  <a:cubicBezTo>
                    <a:pt x="1138" y="444"/>
                    <a:pt x="1035" y="384"/>
                    <a:pt x="935" y="321"/>
                  </a:cubicBezTo>
                  <a:cubicBezTo>
                    <a:pt x="732" y="199"/>
                    <a:pt x="521" y="93"/>
                    <a:pt x="304" y="0"/>
                  </a:cubicBezTo>
                  <a:lnTo>
                    <a:pt x="1" y="721"/>
                  </a:lnTo>
                  <a:cubicBezTo>
                    <a:pt x="184" y="799"/>
                    <a:pt x="363" y="888"/>
                    <a:pt x="535" y="991"/>
                  </a:cubicBezTo>
                  <a:cubicBezTo>
                    <a:pt x="618" y="1044"/>
                    <a:pt x="706" y="1095"/>
                    <a:pt x="785" y="1155"/>
                  </a:cubicBezTo>
                  <a:lnTo>
                    <a:pt x="846" y="1197"/>
                  </a:lnTo>
                  <a:lnTo>
                    <a:pt x="878" y="1220"/>
                  </a:lnTo>
                  <a:lnTo>
                    <a:pt x="908" y="12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1"/>
            <p:cNvSpPr/>
            <p:nvPr/>
          </p:nvSpPr>
          <p:spPr>
            <a:xfrm>
              <a:off x="5281750" y="1079800"/>
              <a:ext cx="33525" cy="37925"/>
            </a:xfrm>
            <a:custGeom>
              <a:avLst/>
              <a:gdLst/>
              <a:ahLst/>
              <a:cxnLst/>
              <a:rect l="l" t="t" r="r" b="b"/>
              <a:pathLst>
                <a:path w="1341" h="1517" extrusionOk="0">
                  <a:moveTo>
                    <a:pt x="632" y="1516"/>
                  </a:moveTo>
                  <a:lnTo>
                    <a:pt x="1341" y="1188"/>
                  </a:lnTo>
                  <a:cubicBezTo>
                    <a:pt x="1329" y="1162"/>
                    <a:pt x="1318" y="1135"/>
                    <a:pt x="1304" y="1109"/>
                  </a:cubicBezTo>
                  <a:lnTo>
                    <a:pt x="1266" y="1031"/>
                  </a:lnTo>
                  <a:lnTo>
                    <a:pt x="1226" y="953"/>
                  </a:lnTo>
                  <a:cubicBezTo>
                    <a:pt x="1214" y="927"/>
                    <a:pt x="1200" y="901"/>
                    <a:pt x="1187" y="876"/>
                  </a:cubicBezTo>
                  <a:lnTo>
                    <a:pt x="1101" y="724"/>
                  </a:lnTo>
                  <a:cubicBezTo>
                    <a:pt x="1095" y="712"/>
                    <a:pt x="1088" y="698"/>
                    <a:pt x="1081" y="687"/>
                  </a:cubicBezTo>
                  <a:lnTo>
                    <a:pt x="1059" y="649"/>
                  </a:lnTo>
                  <a:lnTo>
                    <a:pt x="1013" y="574"/>
                  </a:lnTo>
                  <a:lnTo>
                    <a:pt x="968" y="500"/>
                  </a:lnTo>
                  <a:cubicBezTo>
                    <a:pt x="954" y="475"/>
                    <a:pt x="935" y="452"/>
                    <a:pt x="919" y="427"/>
                  </a:cubicBezTo>
                  <a:lnTo>
                    <a:pt x="821" y="282"/>
                  </a:lnTo>
                  <a:cubicBezTo>
                    <a:pt x="753" y="188"/>
                    <a:pt x="685" y="92"/>
                    <a:pt x="611" y="0"/>
                  </a:cubicBezTo>
                  <a:lnTo>
                    <a:pt x="1" y="488"/>
                  </a:lnTo>
                  <a:cubicBezTo>
                    <a:pt x="65" y="564"/>
                    <a:pt x="122" y="647"/>
                    <a:pt x="181" y="728"/>
                  </a:cubicBezTo>
                  <a:lnTo>
                    <a:pt x="264" y="854"/>
                  </a:lnTo>
                  <a:cubicBezTo>
                    <a:pt x="279" y="875"/>
                    <a:pt x="293" y="896"/>
                    <a:pt x="306" y="918"/>
                  </a:cubicBezTo>
                  <a:lnTo>
                    <a:pt x="345" y="983"/>
                  </a:lnTo>
                  <a:lnTo>
                    <a:pt x="384" y="1048"/>
                  </a:lnTo>
                  <a:lnTo>
                    <a:pt x="404" y="1081"/>
                  </a:lnTo>
                  <a:cubicBezTo>
                    <a:pt x="410" y="1092"/>
                    <a:pt x="415" y="1103"/>
                    <a:pt x="422" y="1113"/>
                  </a:cubicBezTo>
                  <a:lnTo>
                    <a:pt x="495" y="1246"/>
                  </a:lnTo>
                  <a:cubicBezTo>
                    <a:pt x="508" y="1269"/>
                    <a:pt x="518" y="1290"/>
                    <a:pt x="531" y="1313"/>
                  </a:cubicBezTo>
                  <a:lnTo>
                    <a:pt x="564" y="1381"/>
                  </a:lnTo>
                  <a:lnTo>
                    <a:pt x="598" y="1449"/>
                  </a:lnTo>
                  <a:cubicBezTo>
                    <a:pt x="612" y="1472"/>
                    <a:pt x="621" y="1493"/>
                    <a:pt x="632" y="15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1"/>
            <p:cNvSpPr/>
            <p:nvPr/>
          </p:nvSpPr>
          <p:spPr>
            <a:xfrm>
              <a:off x="5305725" y="1135100"/>
              <a:ext cx="24525" cy="35200"/>
            </a:xfrm>
            <a:custGeom>
              <a:avLst/>
              <a:gdLst/>
              <a:ahLst/>
              <a:cxnLst/>
              <a:rect l="l" t="t" r="r" b="b"/>
              <a:pathLst>
                <a:path w="981" h="1408" extrusionOk="0">
                  <a:moveTo>
                    <a:pt x="202" y="1408"/>
                  </a:moveTo>
                  <a:lnTo>
                    <a:pt x="981" y="1356"/>
                  </a:lnTo>
                  <a:cubicBezTo>
                    <a:pt x="974" y="1241"/>
                    <a:pt x="962" y="1129"/>
                    <a:pt x="949" y="1014"/>
                  </a:cubicBezTo>
                  <a:cubicBezTo>
                    <a:pt x="943" y="957"/>
                    <a:pt x="934" y="901"/>
                    <a:pt x="927" y="843"/>
                  </a:cubicBezTo>
                  <a:lnTo>
                    <a:pt x="916" y="759"/>
                  </a:lnTo>
                  <a:lnTo>
                    <a:pt x="901" y="674"/>
                  </a:lnTo>
                  <a:cubicBezTo>
                    <a:pt x="891" y="618"/>
                    <a:pt x="882" y="561"/>
                    <a:pt x="871" y="505"/>
                  </a:cubicBezTo>
                  <a:lnTo>
                    <a:pt x="837" y="335"/>
                  </a:lnTo>
                  <a:cubicBezTo>
                    <a:pt x="826" y="280"/>
                    <a:pt x="811" y="224"/>
                    <a:pt x="797" y="168"/>
                  </a:cubicBezTo>
                  <a:lnTo>
                    <a:pt x="776" y="84"/>
                  </a:lnTo>
                  <a:lnTo>
                    <a:pt x="766" y="43"/>
                  </a:lnTo>
                  <a:lnTo>
                    <a:pt x="755" y="1"/>
                  </a:lnTo>
                  <a:lnTo>
                    <a:pt x="1" y="205"/>
                  </a:lnTo>
                  <a:lnTo>
                    <a:pt x="11" y="241"/>
                  </a:lnTo>
                  <a:lnTo>
                    <a:pt x="21" y="278"/>
                  </a:lnTo>
                  <a:lnTo>
                    <a:pt x="38" y="353"/>
                  </a:lnTo>
                  <a:cubicBezTo>
                    <a:pt x="51" y="402"/>
                    <a:pt x="63" y="452"/>
                    <a:pt x="74" y="501"/>
                  </a:cubicBezTo>
                  <a:lnTo>
                    <a:pt x="105" y="651"/>
                  </a:lnTo>
                  <a:cubicBezTo>
                    <a:pt x="114" y="700"/>
                    <a:pt x="122" y="751"/>
                    <a:pt x="131" y="802"/>
                  </a:cubicBezTo>
                  <a:lnTo>
                    <a:pt x="144" y="877"/>
                  </a:lnTo>
                  <a:lnTo>
                    <a:pt x="155" y="953"/>
                  </a:lnTo>
                  <a:cubicBezTo>
                    <a:pt x="161" y="1004"/>
                    <a:pt x="168" y="1053"/>
                    <a:pt x="174" y="1104"/>
                  </a:cubicBezTo>
                  <a:cubicBezTo>
                    <a:pt x="183" y="1205"/>
                    <a:pt x="197" y="1307"/>
                    <a:pt x="202" y="14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1"/>
            <p:cNvSpPr/>
            <p:nvPr/>
          </p:nvSpPr>
          <p:spPr>
            <a:xfrm>
              <a:off x="5074325" y="1060175"/>
              <a:ext cx="37600" cy="34500"/>
            </a:xfrm>
            <a:custGeom>
              <a:avLst/>
              <a:gdLst/>
              <a:ahLst/>
              <a:cxnLst/>
              <a:rect l="l" t="t" r="r" b="b"/>
              <a:pathLst>
                <a:path w="1504" h="1380" extrusionOk="0">
                  <a:moveTo>
                    <a:pt x="1504" y="670"/>
                  </a:moveTo>
                  <a:lnTo>
                    <a:pt x="1102" y="0"/>
                  </a:lnTo>
                  <a:cubicBezTo>
                    <a:pt x="717" y="233"/>
                    <a:pt x="348" y="491"/>
                    <a:pt x="0" y="773"/>
                  </a:cubicBezTo>
                  <a:lnTo>
                    <a:pt x="491" y="1380"/>
                  </a:lnTo>
                  <a:cubicBezTo>
                    <a:pt x="813" y="1120"/>
                    <a:pt x="1151" y="881"/>
                    <a:pt x="1504"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1"/>
            <p:cNvSpPr/>
            <p:nvPr/>
          </p:nvSpPr>
          <p:spPr>
            <a:xfrm>
              <a:off x="5125625" y="1036525"/>
              <a:ext cx="36975" cy="29075"/>
            </a:xfrm>
            <a:custGeom>
              <a:avLst/>
              <a:gdLst/>
              <a:ahLst/>
              <a:cxnLst/>
              <a:rect l="l" t="t" r="r" b="b"/>
              <a:pathLst>
                <a:path w="1479" h="1163" extrusionOk="0">
                  <a:moveTo>
                    <a:pt x="1478" y="758"/>
                  </a:moveTo>
                  <a:lnTo>
                    <a:pt x="1290" y="1"/>
                  </a:lnTo>
                  <a:cubicBezTo>
                    <a:pt x="844" y="111"/>
                    <a:pt x="415" y="264"/>
                    <a:pt x="1" y="450"/>
                  </a:cubicBezTo>
                  <a:lnTo>
                    <a:pt x="320" y="1163"/>
                  </a:lnTo>
                  <a:cubicBezTo>
                    <a:pt x="695" y="993"/>
                    <a:pt x="1082" y="856"/>
                    <a:pt x="1478" y="7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1"/>
            <p:cNvSpPr/>
            <p:nvPr/>
          </p:nvSpPr>
          <p:spPr>
            <a:xfrm>
              <a:off x="5184675" y="1031500"/>
              <a:ext cx="35000" cy="21425"/>
            </a:xfrm>
            <a:custGeom>
              <a:avLst/>
              <a:gdLst/>
              <a:ahLst/>
              <a:cxnLst/>
              <a:rect l="l" t="t" r="r" b="b"/>
              <a:pathLst>
                <a:path w="1400" h="857" extrusionOk="0">
                  <a:moveTo>
                    <a:pt x="1264" y="857"/>
                  </a:moveTo>
                  <a:lnTo>
                    <a:pt x="1399" y="88"/>
                  </a:lnTo>
                  <a:cubicBezTo>
                    <a:pt x="1167" y="48"/>
                    <a:pt x="933" y="22"/>
                    <a:pt x="699" y="11"/>
                  </a:cubicBezTo>
                  <a:cubicBezTo>
                    <a:pt x="464" y="1"/>
                    <a:pt x="231" y="6"/>
                    <a:pt x="0" y="24"/>
                  </a:cubicBezTo>
                  <a:lnTo>
                    <a:pt x="59" y="803"/>
                  </a:lnTo>
                  <a:cubicBezTo>
                    <a:pt x="261" y="787"/>
                    <a:pt x="463" y="783"/>
                    <a:pt x="665" y="791"/>
                  </a:cubicBezTo>
                  <a:cubicBezTo>
                    <a:pt x="866" y="802"/>
                    <a:pt x="1067" y="822"/>
                    <a:pt x="1264" y="8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1"/>
            <p:cNvSpPr/>
            <p:nvPr/>
          </p:nvSpPr>
          <p:spPr>
            <a:xfrm>
              <a:off x="4980725" y="1198000"/>
              <a:ext cx="28500" cy="36675"/>
            </a:xfrm>
            <a:custGeom>
              <a:avLst/>
              <a:gdLst/>
              <a:ahLst/>
              <a:cxnLst/>
              <a:rect l="l" t="t" r="r" b="b"/>
              <a:pathLst>
                <a:path w="1140" h="1467" extrusionOk="0">
                  <a:moveTo>
                    <a:pt x="1139" y="280"/>
                  </a:moveTo>
                  <a:lnTo>
                    <a:pt x="408" y="1"/>
                  </a:lnTo>
                  <a:cubicBezTo>
                    <a:pt x="251" y="415"/>
                    <a:pt x="115" y="837"/>
                    <a:pt x="0" y="1262"/>
                  </a:cubicBezTo>
                  <a:lnTo>
                    <a:pt x="754" y="1467"/>
                  </a:lnTo>
                  <a:cubicBezTo>
                    <a:pt x="861" y="1065"/>
                    <a:pt x="990" y="667"/>
                    <a:pt x="1139"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1"/>
            <p:cNvSpPr/>
            <p:nvPr/>
          </p:nvSpPr>
          <p:spPr>
            <a:xfrm>
              <a:off x="5001325" y="1144575"/>
              <a:ext cx="32550" cy="37650"/>
            </a:xfrm>
            <a:custGeom>
              <a:avLst/>
              <a:gdLst/>
              <a:ahLst/>
              <a:cxnLst/>
              <a:rect l="l" t="t" r="r" b="b"/>
              <a:pathLst>
                <a:path w="1302" h="1506" extrusionOk="0">
                  <a:moveTo>
                    <a:pt x="1301" y="411"/>
                  </a:moveTo>
                  <a:lnTo>
                    <a:pt x="638" y="1"/>
                  </a:lnTo>
                  <a:cubicBezTo>
                    <a:pt x="405" y="378"/>
                    <a:pt x="192" y="768"/>
                    <a:pt x="1" y="1168"/>
                  </a:cubicBezTo>
                  <a:lnTo>
                    <a:pt x="706" y="1506"/>
                  </a:lnTo>
                  <a:cubicBezTo>
                    <a:pt x="884" y="1131"/>
                    <a:pt x="1083" y="765"/>
                    <a:pt x="1301" y="4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1"/>
            <p:cNvSpPr/>
            <p:nvPr/>
          </p:nvSpPr>
          <p:spPr>
            <a:xfrm>
              <a:off x="5032050" y="1097525"/>
              <a:ext cx="35950" cy="37175"/>
            </a:xfrm>
            <a:custGeom>
              <a:avLst/>
              <a:gdLst/>
              <a:ahLst/>
              <a:cxnLst/>
              <a:rect l="l" t="t" r="r" b="b"/>
              <a:pathLst>
                <a:path w="1438" h="1487" extrusionOk="0">
                  <a:moveTo>
                    <a:pt x="1437" y="552"/>
                  </a:moveTo>
                  <a:lnTo>
                    <a:pt x="886" y="0"/>
                  </a:lnTo>
                  <a:cubicBezTo>
                    <a:pt x="570" y="317"/>
                    <a:pt x="273" y="655"/>
                    <a:pt x="1" y="1014"/>
                  </a:cubicBezTo>
                  <a:lnTo>
                    <a:pt x="623" y="1486"/>
                  </a:lnTo>
                  <a:cubicBezTo>
                    <a:pt x="873" y="1156"/>
                    <a:pt x="1145" y="844"/>
                    <a:pt x="1437" y="5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1"/>
            <p:cNvSpPr/>
            <p:nvPr/>
          </p:nvSpPr>
          <p:spPr>
            <a:xfrm>
              <a:off x="4972100" y="1370750"/>
              <a:ext cx="24975" cy="35175"/>
            </a:xfrm>
            <a:custGeom>
              <a:avLst/>
              <a:gdLst/>
              <a:ahLst/>
              <a:cxnLst/>
              <a:rect l="l" t="t" r="r" b="b"/>
              <a:pathLst>
                <a:path w="999" h="1407" extrusionOk="0">
                  <a:moveTo>
                    <a:pt x="773" y="1"/>
                  </a:moveTo>
                  <a:lnTo>
                    <a:pt x="1" y="107"/>
                  </a:lnTo>
                  <a:cubicBezTo>
                    <a:pt x="60" y="543"/>
                    <a:pt x="139" y="977"/>
                    <a:pt x="237" y="1407"/>
                  </a:cubicBezTo>
                  <a:lnTo>
                    <a:pt x="998" y="1232"/>
                  </a:lnTo>
                  <a:cubicBezTo>
                    <a:pt x="904" y="825"/>
                    <a:pt x="829" y="414"/>
                    <a:pt x="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1"/>
            <p:cNvSpPr/>
            <p:nvPr/>
          </p:nvSpPr>
          <p:spPr>
            <a:xfrm>
              <a:off x="4968400" y="1314325"/>
              <a:ext cx="20525" cy="33050"/>
            </a:xfrm>
            <a:custGeom>
              <a:avLst/>
              <a:gdLst/>
              <a:ahLst/>
              <a:cxnLst/>
              <a:rect l="l" t="t" r="r" b="b"/>
              <a:pathLst>
                <a:path w="821" h="1322" extrusionOk="0">
                  <a:moveTo>
                    <a:pt x="791" y="17"/>
                  </a:moveTo>
                  <a:lnTo>
                    <a:pt x="10" y="1"/>
                  </a:lnTo>
                  <a:cubicBezTo>
                    <a:pt x="1" y="441"/>
                    <a:pt x="10" y="882"/>
                    <a:pt x="40" y="1322"/>
                  </a:cubicBezTo>
                  <a:lnTo>
                    <a:pt x="820" y="1270"/>
                  </a:lnTo>
                  <a:cubicBezTo>
                    <a:pt x="791" y="852"/>
                    <a:pt x="782" y="436"/>
                    <a:pt x="791" y="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1"/>
            <p:cNvSpPr/>
            <p:nvPr/>
          </p:nvSpPr>
          <p:spPr>
            <a:xfrm>
              <a:off x="4970100" y="1255600"/>
              <a:ext cx="23850" cy="34600"/>
            </a:xfrm>
            <a:custGeom>
              <a:avLst/>
              <a:gdLst/>
              <a:ahLst/>
              <a:cxnLst/>
              <a:rect l="l" t="t" r="r" b="b"/>
              <a:pathLst>
                <a:path w="954" h="1384" extrusionOk="0">
                  <a:moveTo>
                    <a:pt x="953" y="145"/>
                  </a:moveTo>
                  <a:lnTo>
                    <a:pt x="186" y="1"/>
                  </a:lnTo>
                  <a:cubicBezTo>
                    <a:pt x="104" y="434"/>
                    <a:pt x="42" y="871"/>
                    <a:pt x="0" y="1312"/>
                  </a:cubicBezTo>
                  <a:lnTo>
                    <a:pt x="778" y="1383"/>
                  </a:lnTo>
                  <a:cubicBezTo>
                    <a:pt x="818" y="968"/>
                    <a:pt x="875" y="554"/>
                    <a:pt x="953" y="1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1"/>
            <p:cNvSpPr/>
            <p:nvPr/>
          </p:nvSpPr>
          <p:spPr>
            <a:xfrm>
              <a:off x="5037475" y="1525675"/>
              <a:ext cx="35475" cy="37300"/>
            </a:xfrm>
            <a:custGeom>
              <a:avLst/>
              <a:gdLst/>
              <a:ahLst/>
              <a:cxnLst/>
              <a:rect l="l" t="t" r="r" b="b"/>
              <a:pathLst>
                <a:path w="1419" h="1492" extrusionOk="0">
                  <a:moveTo>
                    <a:pt x="629" y="0"/>
                  </a:moveTo>
                  <a:lnTo>
                    <a:pt x="0" y="464"/>
                  </a:lnTo>
                  <a:cubicBezTo>
                    <a:pt x="262" y="820"/>
                    <a:pt x="543" y="1163"/>
                    <a:pt x="840" y="1491"/>
                  </a:cubicBezTo>
                  <a:lnTo>
                    <a:pt x="1418" y="965"/>
                  </a:lnTo>
                  <a:cubicBezTo>
                    <a:pt x="1139" y="658"/>
                    <a:pt x="876" y="335"/>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1"/>
            <p:cNvSpPr/>
            <p:nvPr/>
          </p:nvSpPr>
          <p:spPr>
            <a:xfrm>
              <a:off x="5006625" y="1477825"/>
              <a:ext cx="32725" cy="37600"/>
            </a:xfrm>
            <a:custGeom>
              <a:avLst/>
              <a:gdLst/>
              <a:ahLst/>
              <a:cxnLst/>
              <a:rect l="l" t="t" r="r" b="b"/>
              <a:pathLst>
                <a:path w="1309" h="1504" extrusionOk="0">
                  <a:moveTo>
                    <a:pt x="700" y="0"/>
                  </a:moveTo>
                  <a:lnTo>
                    <a:pt x="0" y="347"/>
                  </a:lnTo>
                  <a:cubicBezTo>
                    <a:pt x="197" y="743"/>
                    <a:pt x="410" y="1129"/>
                    <a:pt x="645" y="1504"/>
                  </a:cubicBezTo>
                  <a:lnTo>
                    <a:pt x="1308" y="1093"/>
                  </a:lnTo>
                  <a:cubicBezTo>
                    <a:pt x="1088" y="740"/>
                    <a:pt x="885" y="374"/>
                    <a:pt x="7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1"/>
            <p:cNvSpPr/>
            <p:nvPr/>
          </p:nvSpPr>
          <p:spPr>
            <a:xfrm>
              <a:off x="4984850" y="1425950"/>
              <a:ext cx="29175" cy="36850"/>
            </a:xfrm>
            <a:custGeom>
              <a:avLst/>
              <a:gdLst/>
              <a:ahLst/>
              <a:cxnLst/>
              <a:rect l="l" t="t" r="r" b="b"/>
              <a:pathLst>
                <a:path w="1167" h="1474" extrusionOk="0">
                  <a:moveTo>
                    <a:pt x="747" y="0"/>
                  </a:moveTo>
                  <a:lnTo>
                    <a:pt x="1" y="227"/>
                  </a:lnTo>
                  <a:cubicBezTo>
                    <a:pt x="129" y="649"/>
                    <a:pt x="277" y="1064"/>
                    <a:pt x="443" y="1474"/>
                  </a:cubicBezTo>
                  <a:lnTo>
                    <a:pt x="1167" y="1179"/>
                  </a:lnTo>
                  <a:cubicBezTo>
                    <a:pt x="1009" y="793"/>
                    <a:pt x="870" y="398"/>
                    <a:pt x="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1"/>
            <p:cNvSpPr/>
            <p:nvPr/>
          </p:nvSpPr>
          <p:spPr>
            <a:xfrm>
              <a:off x="5176225" y="1628325"/>
              <a:ext cx="37150" cy="30275"/>
            </a:xfrm>
            <a:custGeom>
              <a:avLst/>
              <a:gdLst/>
              <a:ahLst/>
              <a:cxnLst/>
              <a:rect l="l" t="t" r="r" b="b"/>
              <a:pathLst>
                <a:path w="1486" h="1211" extrusionOk="0">
                  <a:moveTo>
                    <a:pt x="324" y="1"/>
                  </a:moveTo>
                  <a:lnTo>
                    <a:pt x="1" y="711"/>
                  </a:lnTo>
                  <a:cubicBezTo>
                    <a:pt x="400" y="892"/>
                    <a:pt x="804" y="1059"/>
                    <a:pt x="1212" y="1211"/>
                  </a:cubicBezTo>
                  <a:lnTo>
                    <a:pt x="1486" y="480"/>
                  </a:lnTo>
                  <a:cubicBezTo>
                    <a:pt x="1093" y="332"/>
                    <a:pt x="705" y="174"/>
                    <a:pt x="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1"/>
            <p:cNvSpPr/>
            <p:nvPr/>
          </p:nvSpPr>
          <p:spPr>
            <a:xfrm>
              <a:off x="5124300" y="1601575"/>
              <a:ext cx="37650" cy="33000"/>
            </a:xfrm>
            <a:custGeom>
              <a:avLst/>
              <a:gdLst/>
              <a:ahLst/>
              <a:cxnLst/>
              <a:rect l="l" t="t" r="r" b="b"/>
              <a:pathLst>
                <a:path w="1506" h="1320" extrusionOk="0">
                  <a:moveTo>
                    <a:pt x="422" y="0"/>
                  </a:moveTo>
                  <a:lnTo>
                    <a:pt x="1" y="657"/>
                  </a:lnTo>
                  <a:cubicBezTo>
                    <a:pt x="371" y="895"/>
                    <a:pt x="751" y="1116"/>
                    <a:pt x="1141" y="1320"/>
                  </a:cubicBezTo>
                  <a:lnTo>
                    <a:pt x="1505" y="629"/>
                  </a:lnTo>
                  <a:cubicBezTo>
                    <a:pt x="1137" y="436"/>
                    <a:pt x="775" y="225"/>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1"/>
            <p:cNvSpPr/>
            <p:nvPr/>
          </p:nvSpPr>
          <p:spPr>
            <a:xfrm>
              <a:off x="5077325" y="1567675"/>
              <a:ext cx="37275" cy="35600"/>
            </a:xfrm>
            <a:custGeom>
              <a:avLst/>
              <a:gdLst/>
              <a:ahLst/>
              <a:cxnLst/>
              <a:rect l="l" t="t" r="r" b="b"/>
              <a:pathLst>
                <a:path w="1491" h="1424" extrusionOk="0">
                  <a:moveTo>
                    <a:pt x="531" y="1"/>
                  </a:moveTo>
                  <a:lnTo>
                    <a:pt x="0" y="573"/>
                  </a:lnTo>
                  <a:cubicBezTo>
                    <a:pt x="82" y="647"/>
                    <a:pt x="165" y="722"/>
                    <a:pt x="248" y="795"/>
                  </a:cubicBezTo>
                  <a:cubicBezTo>
                    <a:pt x="332" y="867"/>
                    <a:pt x="416" y="940"/>
                    <a:pt x="501" y="1012"/>
                  </a:cubicBezTo>
                  <a:lnTo>
                    <a:pt x="630" y="1117"/>
                  </a:lnTo>
                  <a:lnTo>
                    <a:pt x="696" y="1169"/>
                  </a:lnTo>
                  <a:cubicBezTo>
                    <a:pt x="718" y="1186"/>
                    <a:pt x="738" y="1204"/>
                    <a:pt x="760" y="1221"/>
                  </a:cubicBezTo>
                  <a:lnTo>
                    <a:pt x="891" y="1323"/>
                  </a:lnTo>
                  <a:cubicBezTo>
                    <a:pt x="936" y="1356"/>
                    <a:pt x="979" y="1391"/>
                    <a:pt x="1024" y="1423"/>
                  </a:cubicBezTo>
                  <a:lnTo>
                    <a:pt x="1490" y="797"/>
                  </a:lnTo>
                  <a:cubicBezTo>
                    <a:pt x="1447" y="767"/>
                    <a:pt x="1407" y="735"/>
                    <a:pt x="1365" y="701"/>
                  </a:cubicBezTo>
                  <a:lnTo>
                    <a:pt x="1242" y="607"/>
                  </a:lnTo>
                  <a:cubicBezTo>
                    <a:pt x="1222" y="591"/>
                    <a:pt x="1202" y="574"/>
                    <a:pt x="1181" y="559"/>
                  </a:cubicBezTo>
                  <a:lnTo>
                    <a:pt x="1121" y="509"/>
                  </a:lnTo>
                  <a:lnTo>
                    <a:pt x="1000" y="412"/>
                  </a:lnTo>
                  <a:cubicBezTo>
                    <a:pt x="921" y="345"/>
                    <a:pt x="843" y="277"/>
                    <a:pt x="763" y="210"/>
                  </a:cubicBezTo>
                  <a:cubicBezTo>
                    <a:pt x="685" y="139"/>
                    <a:pt x="609" y="70"/>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1"/>
            <p:cNvSpPr/>
            <p:nvPr/>
          </p:nvSpPr>
          <p:spPr>
            <a:xfrm>
              <a:off x="5344400" y="1674325"/>
              <a:ext cx="34575" cy="24000"/>
            </a:xfrm>
            <a:custGeom>
              <a:avLst/>
              <a:gdLst/>
              <a:ahLst/>
              <a:cxnLst/>
              <a:rect l="l" t="t" r="r" b="b"/>
              <a:pathLst>
                <a:path w="1383" h="960" extrusionOk="0">
                  <a:moveTo>
                    <a:pt x="128" y="1"/>
                  </a:moveTo>
                  <a:lnTo>
                    <a:pt x="1" y="771"/>
                  </a:lnTo>
                  <a:lnTo>
                    <a:pt x="81" y="785"/>
                  </a:lnTo>
                  <a:lnTo>
                    <a:pt x="160" y="797"/>
                  </a:lnTo>
                  <a:lnTo>
                    <a:pt x="321" y="821"/>
                  </a:lnTo>
                  <a:lnTo>
                    <a:pt x="639" y="870"/>
                  </a:lnTo>
                  <a:lnTo>
                    <a:pt x="800" y="894"/>
                  </a:lnTo>
                  <a:lnTo>
                    <a:pt x="879" y="906"/>
                  </a:lnTo>
                  <a:lnTo>
                    <a:pt x="959" y="917"/>
                  </a:lnTo>
                  <a:lnTo>
                    <a:pt x="1280" y="959"/>
                  </a:lnTo>
                  <a:lnTo>
                    <a:pt x="1383" y="186"/>
                  </a:lnTo>
                  <a:lnTo>
                    <a:pt x="1067" y="144"/>
                  </a:lnTo>
                  <a:lnTo>
                    <a:pt x="989" y="134"/>
                  </a:lnTo>
                  <a:lnTo>
                    <a:pt x="911" y="120"/>
                  </a:lnTo>
                  <a:lnTo>
                    <a:pt x="754" y="96"/>
                  </a:lnTo>
                  <a:lnTo>
                    <a:pt x="441" y="48"/>
                  </a:lnTo>
                  <a:lnTo>
                    <a:pt x="284" y="26"/>
                  </a:lnTo>
                  <a:lnTo>
                    <a:pt x="206" y="1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1"/>
            <p:cNvSpPr/>
            <p:nvPr/>
          </p:nvSpPr>
          <p:spPr>
            <a:xfrm>
              <a:off x="5287450" y="1663500"/>
              <a:ext cx="35375" cy="25650"/>
            </a:xfrm>
            <a:custGeom>
              <a:avLst/>
              <a:gdLst/>
              <a:ahLst/>
              <a:cxnLst/>
              <a:rect l="l" t="t" r="r" b="b"/>
              <a:pathLst>
                <a:path w="1415" h="1026" extrusionOk="0">
                  <a:moveTo>
                    <a:pt x="175" y="0"/>
                  </a:moveTo>
                  <a:lnTo>
                    <a:pt x="1" y="762"/>
                  </a:lnTo>
                  <a:cubicBezTo>
                    <a:pt x="423" y="857"/>
                    <a:pt x="845" y="946"/>
                    <a:pt x="1269" y="1026"/>
                  </a:cubicBezTo>
                  <a:lnTo>
                    <a:pt x="1415" y="258"/>
                  </a:lnTo>
                  <a:cubicBezTo>
                    <a:pt x="1000" y="182"/>
                    <a:pt x="586" y="95"/>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1"/>
            <p:cNvSpPr/>
            <p:nvPr/>
          </p:nvSpPr>
          <p:spPr>
            <a:xfrm>
              <a:off x="5231400" y="1648650"/>
              <a:ext cx="36250" cy="27775"/>
            </a:xfrm>
            <a:custGeom>
              <a:avLst/>
              <a:gdLst/>
              <a:ahLst/>
              <a:cxnLst/>
              <a:rect l="l" t="t" r="r" b="b"/>
              <a:pathLst>
                <a:path w="1450" h="1111" extrusionOk="0">
                  <a:moveTo>
                    <a:pt x="240" y="1"/>
                  </a:moveTo>
                  <a:lnTo>
                    <a:pt x="0" y="744"/>
                  </a:lnTo>
                  <a:cubicBezTo>
                    <a:pt x="413" y="877"/>
                    <a:pt x="830" y="999"/>
                    <a:pt x="1250" y="1111"/>
                  </a:cubicBezTo>
                  <a:lnTo>
                    <a:pt x="1449" y="356"/>
                  </a:lnTo>
                  <a:cubicBezTo>
                    <a:pt x="1043" y="247"/>
                    <a:pt x="639" y="130"/>
                    <a:pt x="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1"/>
            <p:cNvSpPr/>
            <p:nvPr/>
          </p:nvSpPr>
          <p:spPr>
            <a:xfrm>
              <a:off x="5517350" y="1689275"/>
              <a:ext cx="32200" cy="19850"/>
            </a:xfrm>
            <a:custGeom>
              <a:avLst/>
              <a:gdLst/>
              <a:ahLst/>
              <a:cxnLst/>
              <a:rect l="l" t="t" r="r" b="b"/>
              <a:pathLst>
                <a:path w="1288" h="794" extrusionOk="0">
                  <a:moveTo>
                    <a:pt x="16" y="0"/>
                  </a:moveTo>
                  <a:lnTo>
                    <a:pt x="1" y="781"/>
                  </a:lnTo>
                  <a:cubicBezTo>
                    <a:pt x="430" y="792"/>
                    <a:pt x="860" y="792"/>
                    <a:pt x="1288" y="794"/>
                  </a:cubicBezTo>
                  <a:lnTo>
                    <a:pt x="1287" y="13"/>
                  </a:lnTo>
                  <a:cubicBezTo>
                    <a:pt x="863" y="11"/>
                    <a:pt x="439" y="11"/>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1"/>
            <p:cNvSpPr/>
            <p:nvPr/>
          </p:nvSpPr>
          <p:spPr>
            <a:xfrm>
              <a:off x="5459600" y="1686925"/>
              <a:ext cx="32950" cy="21125"/>
            </a:xfrm>
            <a:custGeom>
              <a:avLst/>
              <a:gdLst/>
              <a:ahLst/>
              <a:cxnLst/>
              <a:rect l="l" t="t" r="r" b="b"/>
              <a:pathLst>
                <a:path w="1318" h="845" extrusionOk="0">
                  <a:moveTo>
                    <a:pt x="50" y="0"/>
                  </a:moveTo>
                  <a:lnTo>
                    <a:pt x="0" y="780"/>
                  </a:lnTo>
                  <a:lnTo>
                    <a:pt x="323" y="801"/>
                  </a:lnTo>
                  <a:lnTo>
                    <a:pt x="645" y="816"/>
                  </a:lnTo>
                  <a:lnTo>
                    <a:pt x="967" y="832"/>
                  </a:lnTo>
                  <a:lnTo>
                    <a:pt x="1128" y="840"/>
                  </a:lnTo>
                  <a:lnTo>
                    <a:pt x="1288" y="845"/>
                  </a:lnTo>
                  <a:lnTo>
                    <a:pt x="1317" y="65"/>
                  </a:lnTo>
                  <a:lnTo>
                    <a:pt x="1159" y="59"/>
                  </a:lnTo>
                  <a:lnTo>
                    <a:pt x="1002" y="53"/>
                  </a:lnTo>
                  <a:lnTo>
                    <a:pt x="684" y="37"/>
                  </a:lnTo>
                  <a:lnTo>
                    <a:pt x="367" y="2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1"/>
            <p:cNvSpPr/>
            <p:nvPr/>
          </p:nvSpPr>
          <p:spPr>
            <a:xfrm>
              <a:off x="5402175" y="1682075"/>
              <a:ext cx="33750" cy="22475"/>
            </a:xfrm>
            <a:custGeom>
              <a:avLst/>
              <a:gdLst/>
              <a:ahLst/>
              <a:cxnLst/>
              <a:rect l="l" t="t" r="r" b="b"/>
              <a:pathLst>
                <a:path w="1350" h="899" extrusionOk="0">
                  <a:moveTo>
                    <a:pt x="87" y="1"/>
                  </a:moveTo>
                  <a:lnTo>
                    <a:pt x="0" y="777"/>
                  </a:lnTo>
                  <a:lnTo>
                    <a:pt x="161" y="794"/>
                  </a:lnTo>
                  <a:cubicBezTo>
                    <a:pt x="214" y="800"/>
                    <a:pt x="267" y="805"/>
                    <a:pt x="321" y="810"/>
                  </a:cubicBezTo>
                  <a:lnTo>
                    <a:pt x="642" y="841"/>
                  </a:lnTo>
                  <a:lnTo>
                    <a:pt x="964" y="872"/>
                  </a:lnTo>
                  <a:cubicBezTo>
                    <a:pt x="1071" y="882"/>
                    <a:pt x="1178" y="890"/>
                    <a:pt x="1285" y="898"/>
                  </a:cubicBezTo>
                  <a:lnTo>
                    <a:pt x="1350" y="120"/>
                  </a:lnTo>
                  <a:cubicBezTo>
                    <a:pt x="1245" y="111"/>
                    <a:pt x="1140" y="103"/>
                    <a:pt x="1034" y="93"/>
                  </a:cubicBezTo>
                  <a:lnTo>
                    <a:pt x="718" y="62"/>
                  </a:lnTo>
                  <a:lnTo>
                    <a:pt x="401" y="32"/>
                  </a:lnTo>
                  <a:cubicBezTo>
                    <a:pt x="349" y="27"/>
                    <a:pt x="296" y="21"/>
                    <a:pt x="244" y="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1"/>
            <p:cNvSpPr/>
            <p:nvPr/>
          </p:nvSpPr>
          <p:spPr>
            <a:xfrm>
              <a:off x="5688800" y="1680625"/>
              <a:ext cx="33575" cy="22325"/>
            </a:xfrm>
            <a:custGeom>
              <a:avLst/>
              <a:gdLst/>
              <a:ahLst/>
              <a:cxnLst/>
              <a:rect l="l" t="t" r="r" b="b"/>
              <a:pathLst>
                <a:path w="1343" h="893" extrusionOk="0">
                  <a:moveTo>
                    <a:pt x="0" y="114"/>
                  </a:moveTo>
                  <a:lnTo>
                    <a:pt x="65" y="893"/>
                  </a:lnTo>
                  <a:lnTo>
                    <a:pt x="703" y="838"/>
                  </a:lnTo>
                  <a:lnTo>
                    <a:pt x="863" y="824"/>
                  </a:lnTo>
                  <a:lnTo>
                    <a:pt x="1024" y="807"/>
                  </a:lnTo>
                  <a:lnTo>
                    <a:pt x="1342" y="778"/>
                  </a:lnTo>
                  <a:lnTo>
                    <a:pt x="1268" y="1"/>
                  </a:lnTo>
                  <a:lnTo>
                    <a:pt x="952" y="31"/>
                  </a:lnTo>
                  <a:lnTo>
                    <a:pt x="794" y="45"/>
                  </a:lnTo>
                  <a:lnTo>
                    <a:pt x="635" y="6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1"/>
            <p:cNvSpPr/>
            <p:nvPr/>
          </p:nvSpPr>
          <p:spPr>
            <a:xfrm>
              <a:off x="5631900" y="1685325"/>
              <a:ext cx="33100" cy="21425"/>
            </a:xfrm>
            <a:custGeom>
              <a:avLst/>
              <a:gdLst/>
              <a:ahLst/>
              <a:cxnLst/>
              <a:rect l="l" t="t" r="r" b="b"/>
              <a:pathLst>
                <a:path w="1324" h="857" extrusionOk="0">
                  <a:moveTo>
                    <a:pt x="0" y="77"/>
                  </a:moveTo>
                  <a:lnTo>
                    <a:pt x="41" y="857"/>
                  </a:lnTo>
                  <a:lnTo>
                    <a:pt x="682" y="821"/>
                  </a:lnTo>
                  <a:lnTo>
                    <a:pt x="1323" y="780"/>
                  </a:lnTo>
                  <a:lnTo>
                    <a:pt x="1270" y="1"/>
                  </a:lnTo>
                  <a:lnTo>
                    <a:pt x="635" y="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1"/>
            <p:cNvSpPr/>
            <p:nvPr/>
          </p:nvSpPr>
          <p:spPr>
            <a:xfrm>
              <a:off x="5575125" y="1688375"/>
              <a:ext cx="32525" cy="20450"/>
            </a:xfrm>
            <a:custGeom>
              <a:avLst/>
              <a:gdLst/>
              <a:ahLst/>
              <a:cxnLst/>
              <a:rect l="l" t="t" r="r" b="b"/>
              <a:pathLst>
                <a:path w="1301" h="818" extrusionOk="0">
                  <a:moveTo>
                    <a:pt x="0" y="36"/>
                  </a:moveTo>
                  <a:lnTo>
                    <a:pt x="15" y="817"/>
                  </a:lnTo>
                  <a:lnTo>
                    <a:pt x="335" y="810"/>
                  </a:lnTo>
                  <a:cubicBezTo>
                    <a:pt x="443" y="808"/>
                    <a:pt x="551" y="807"/>
                    <a:pt x="657" y="803"/>
                  </a:cubicBezTo>
                  <a:lnTo>
                    <a:pt x="1301" y="782"/>
                  </a:lnTo>
                  <a:lnTo>
                    <a:pt x="1270" y="1"/>
                  </a:lnTo>
                  <a:lnTo>
                    <a:pt x="635" y="22"/>
                  </a:lnTo>
                  <a:cubicBezTo>
                    <a:pt x="530" y="26"/>
                    <a:pt x="423" y="27"/>
                    <a:pt x="318" y="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1"/>
            <p:cNvSpPr/>
            <p:nvPr/>
          </p:nvSpPr>
          <p:spPr>
            <a:xfrm>
              <a:off x="5859200" y="1659350"/>
              <a:ext cx="34425" cy="23900"/>
            </a:xfrm>
            <a:custGeom>
              <a:avLst/>
              <a:gdLst/>
              <a:ahLst/>
              <a:cxnLst/>
              <a:rect l="l" t="t" r="r" b="b"/>
              <a:pathLst>
                <a:path w="1377" h="956" extrusionOk="0">
                  <a:moveTo>
                    <a:pt x="1" y="183"/>
                  </a:moveTo>
                  <a:lnTo>
                    <a:pt x="110" y="956"/>
                  </a:lnTo>
                  <a:cubicBezTo>
                    <a:pt x="533" y="897"/>
                    <a:pt x="955" y="834"/>
                    <a:pt x="1376" y="772"/>
                  </a:cubicBezTo>
                  <a:lnTo>
                    <a:pt x="1262" y="1"/>
                  </a:lnTo>
                  <a:cubicBezTo>
                    <a:pt x="841" y="62"/>
                    <a:pt x="421" y="125"/>
                    <a:pt x="1" y="1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1"/>
            <p:cNvSpPr/>
            <p:nvPr/>
          </p:nvSpPr>
          <p:spPr>
            <a:xfrm>
              <a:off x="5802600" y="1667325"/>
              <a:ext cx="34200" cy="23550"/>
            </a:xfrm>
            <a:custGeom>
              <a:avLst/>
              <a:gdLst/>
              <a:ahLst/>
              <a:cxnLst/>
              <a:rect l="l" t="t" r="r" b="b"/>
              <a:pathLst>
                <a:path w="1368" h="942" extrusionOk="0">
                  <a:moveTo>
                    <a:pt x="0" y="167"/>
                  </a:moveTo>
                  <a:lnTo>
                    <a:pt x="97" y="942"/>
                  </a:lnTo>
                  <a:lnTo>
                    <a:pt x="415" y="901"/>
                  </a:lnTo>
                  <a:lnTo>
                    <a:pt x="732" y="859"/>
                  </a:lnTo>
                  <a:cubicBezTo>
                    <a:pt x="945" y="832"/>
                    <a:pt x="1156" y="805"/>
                    <a:pt x="1367" y="775"/>
                  </a:cubicBezTo>
                  <a:lnTo>
                    <a:pt x="1263" y="0"/>
                  </a:lnTo>
                  <a:cubicBezTo>
                    <a:pt x="1053" y="30"/>
                    <a:pt x="844" y="57"/>
                    <a:pt x="632" y="84"/>
                  </a:cubicBezTo>
                  <a:lnTo>
                    <a:pt x="316" y="12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1"/>
            <p:cNvSpPr/>
            <p:nvPr/>
          </p:nvSpPr>
          <p:spPr>
            <a:xfrm>
              <a:off x="5746025" y="1674550"/>
              <a:ext cx="33975" cy="22975"/>
            </a:xfrm>
            <a:custGeom>
              <a:avLst/>
              <a:gdLst/>
              <a:ahLst/>
              <a:cxnLst/>
              <a:rect l="l" t="t" r="r" b="b"/>
              <a:pathLst>
                <a:path w="1359" h="919" extrusionOk="0">
                  <a:moveTo>
                    <a:pt x="1" y="141"/>
                  </a:moveTo>
                  <a:lnTo>
                    <a:pt x="83" y="918"/>
                  </a:lnTo>
                  <a:cubicBezTo>
                    <a:pt x="189" y="908"/>
                    <a:pt x="294" y="896"/>
                    <a:pt x="402" y="884"/>
                  </a:cubicBezTo>
                  <a:lnTo>
                    <a:pt x="720" y="849"/>
                  </a:lnTo>
                  <a:lnTo>
                    <a:pt x="1040" y="814"/>
                  </a:lnTo>
                  <a:lnTo>
                    <a:pt x="1358" y="777"/>
                  </a:lnTo>
                  <a:lnTo>
                    <a:pt x="1267" y="1"/>
                  </a:lnTo>
                  <a:lnTo>
                    <a:pt x="951" y="38"/>
                  </a:lnTo>
                  <a:lnTo>
                    <a:pt x="635" y="74"/>
                  </a:lnTo>
                  <a:lnTo>
                    <a:pt x="318" y="108"/>
                  </a:lnTo>
                  <a:cubicBezTo>
                    <a:pt x="212" y="120"/>
                    <a:pt x="106" y="131"/>
                    <a:pt x="1" y="1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1"/>
            <p:cNvSpPr/>
            <p:nvPr/>
          </p:nvSpPr>
          <p:spPr>
            <a:xfrm>
              <a:off x="6029000" y="1632825"/>
              <a:ext cx="34475" cy="24100"/>
            </a:xfrm>
            <a:custGeom>
              <a:avLst/>
              <a:gdLst/>
              <a:ahLst/>
              <a:cxnLst/>
              <a:rect l="l" t="t" r="r" b="b"/>
              <a:pathLst>
                <a:path w="1379" h="964" extrusionOk="0">
                  <a:moveTo>
                    <a:pt x="1" y="192"/>
                  </a:moveTo>
                  <a:lnTo>
                    <a:pt x="120" y="964"/>
                  </a:lnTo>
                  <a:cubicBezTo>
                    <a:pt x="540" y="900"/>
                    <a:pt x="959" y="836"/>
                    <a:pt x="1378" y="774"/>
                  </a:cubicBezTo>
                  <a:lnTo>
                    <a:pt x="1266" y="1"/>
                  </a:lnTo>
                  <a:cubicBezTo>
                    <a:pt x="844" y="62"/>
                    <a:pt x="422" y="128"/>
                    <a:pt x="1" y="1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1"/>
            <p:cNvSpPr/>
            <p:nvPr/>
          </p:nvSpPr>
          <p:spPr>
            <a:xfrm>
              <a:off x="5972475" y="1641550"/>
              <a:ext cx="34600" cy="24375"/>
            </a:xfrm>
            <a:custGeom>
              <a:avLst/>
              <a:gdLst/>
              <a:ahLst/>
              <a:cxnLst/>
              <a:rect l="l" t="t" r="r" b="b"/>
              <a:pathLst>
                <a:path w="1384" h="975" extrusionOk="0">
                  <a:moveTo>
                    <a:pt x="0" y="204"/>
                  </a:moveTo>
                  <a:lnTo>
                    <a:pt x="124" y="974"/>
                  </a:lnTo>
                  <a:lnTo>
                    <a:pt x="1384" y="773"/>
                  </a:lnTo>
                  <a:lnTo>
                    <a:pt x="1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1"/>
            <p:cNvSpPr/>
            <p:nvPr/>
          </p:nvSpPr>
          <p:spPr>
            <a:xfrm>
              <a:off x="5916150" y="1650625"/>
              <a:ext cx="34575" cy="24175"/>
            </a:xfrm>
            <a:custGeom>
              <a:avLst/>
              <a:gdLst/>
              <a:ahLst/>
              <a:cxnLst/>
              <a:rect l="l" t="t" r="r" b="b"/>
              <a:pathLst>
                <a:path w="1383" h="967" extrusionOk="0">
                  <a:moveTo>
                    <a:pt x="0" y="195"/>
                  </a:moveTo>
                  <a:lnTo>
                    <a:pt x="119" y="966"/>
                  </a:lnTo>
                  <a:lnTo>
                    <a:pt x="751" y="869"/>
                  </a:lnTo>
                  <a:lnTo>
                    <a:pt x="1383" y="770"/>
                  </a:lnTo>
                  <a:lnTo>
                    <a:pt x="1261" y="0"/>
                  </a:lnTo>
                  <a:lnTo>
                    <a:pt x="630" y="9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1"/>
            <p:cNvSpPr/>
            <p:nvPr/>
          </p:nvSpPr>
          <p:spPr>
            <a:xfrm>
              <a:off x="6200600" y="1617675"/>
              <a:ext cx="32325" cy="20400"/>
            </a:xfrm>
            <a:custGeom>
              <a:avLst/>
              <a:gdLst/>
              <a:ahLst/>
              <a:cxnLst/>
              <a:rect l="l" t="t" r="r" b="b"/>
              <a:pathLst>
                <a:path w="1293" h="816" extrusionOk="0">
                  <a:moveTo>
                    <a:pt x="0" y="36"/>
                  </a:moveTo>
                  <a:lnTo>
                    <a:pt x="34" y="815"/>
                  </a:lnTo>
                  <a:lnTo>
                    <a:pt x="349" y="803"/>
                  </a:lnTo>
                  <a:cubicBezTo>
                    <a:pt x="401" y="799"/>
                    <a:pt x="454" y="797"/>
                    <a:pt x="506" y="796"/>
                  </a:cubicBezTo>
                  <a:lnTo>
                    <a:pt x="664" y="793"/>
                  </a:lnTo>
                  <a:lnTo>
                    <a:pt x="1292" y="782"/>
                  </a:lnTo>
                  <a:lnTo>
                    <a:pt x="1288" y="1"/>
                  </a:lnTo>
                  <a:lnTo>
                    <a:pt x="646" y="12"/>
                  </a:lnTo>
                  <a:lnTo>
                    <a:pt x="484" y="15"/>
                  </a:lnTo>
                  <a:cubicBezTo>
                    <a:pt x="430" y="16"/>
                    <a:pt x="377" y="19"/>
                    <a:pt x="324" y="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1"/>
            <p:cNvSpPr/>
            <p:nvPr/>
          </p:nvSpPr>
          <p:spPr>
            <a:xfrm>
              <a:off x="6143125" y="1619900"/>
              <a:ext cx="33425" cy="22175"/>
            </a:xfrm>
            <a:custGeom>
              <a:avLst/>
              <a:gdLst/>
              <a:ahLst/>
              <a:cxnLst/>
              <a:rect l="l" t="t" r="r" b="b"/>
              <a:pathLst>
                <a:path w="1337" h="887" extrusionOk="0">
                  <a:moveTo>
                    <a:pt x="0" y="110"/>
                  </a:moveTo>
                  <a:lnTo>
                    <a:pt x="75" y="886"/>
                  </a:lnTo>
                  <a:lnTo>
                    <a:pt x="391" y="855"/>
                  </a:lnTo>
                  <a:lnTo>
                    <a:pt x="706" y="829"/>
                  </a:lnTo>
                  <a:lnTo>
                    <a:pt x="1021" y="803"/>
                  </a:lnTo>
                  <a:lnTo>
                    <a:pt x="1178" y="791"/>
                  </a:lnTo>
                  <a:cubicBezTo>
                    <a:pt x="1230" y="786"/>
                    <a:pt x="1284" y="783"/>
                    <a:pt x="1336" y="780"/>
                  </a:cubicBezTo>
                  <a:lnTo>
                    <a:pt x="1282" y="0"/>
                  </a:lnTo>
                  <a:cubicBezTo>
                    <a:pt x="1229" y="5"/>
                    <a:pt x="1176" y="7"/>
                    <a:pt x="1123" y="11"/>
                  </a:cubicBezTo>
                  <a:lnTo>
                    <a:pt x="962" y="23"/>
                  </a:lnTo>
                  <a:lnTo>
                    <a:pt x="642" y="49"/>
                  </a:lnTo>
                  <a:lnTo>
                    <a:pt x="322" y="7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1"/>
            <p:cNvSpPr/>
            <p:nvPr/>
          </p:nvSpPr>
          <p:spPr>
            <a:xfrm>
              <a:off x="6086225" y="1625275"/>
              <a:ext cx="34050" cy="23375"/>
            </a:xfrm>
            <a:custGeom>
              <a:avLst/>
              <a:gdLst/>
              <a:ahLst/>
              <a:cxnLst/>
              <a:rect l="l" t="t" r="r" b="b"/>
              <a:pathLst>
                <a:path w="1362" h="935" extrusionOk="0">
                  <a:moveTo>
                    <a:pt x="0" y="160"/>
                  </a:moveTo>
                  <a:lnTo>
                    <a:pt x="104" y="935"/>
                  </a:lnTo>
                  <a:lnTo>
                    <a:pt x="261" y="912"/>
                  </a:lnTo>
                  <a:lnTo>
                    <a:pt x="418" y="893"/>
                  </a:lnTo>
                  <a:lnTo>
                    <a:pt x="733" y="853"/>
                  </a:lnTo>
                  <a:lnTo>
                    <a:pt x="1047" y="813"/>
                  </a:lnTo>
                  <a:lnTo>
                    <a:pt x="1361" y="777"/>
                  </a:lnTo>
                  <a:lnTo>
                    <a:pt x="1272" y="1"/>
                  </a:lnTo>
                  <a:lnTo>
                    <a:pt x="953" y="37"/>
                  </a:lnTo>
                  <a:lnTo>
                    <a:pt x="635" y="78"/>
                  </a:lnTo>
                  <a:lnTo>
                    <a:pt x="318" y="119"/>
                  </a:lnTo>
                  <a:lnTo>
                    <a:pt x="159" y="1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1"/>
            <p:cNvSpPr/>
            <p:nvPr/>
          </p:nvSpPr>
          <p:spPr>
            <a:xfrm>
              <a:off x="6369275" y="1631400"/>
              <a:ext cx="35425" cy="26375"/>
            </a:xfrm>
            <a:custGeom>
              <a:avLst/>
              <a:gdLst/>
              <a:ahLst/>
              <a:cxnLst/>
              <a:rect l="l" t="t" r="r" b="b"/>
              <a:pathLst>
                <a:path w="1417" h="1055" extrusionOk="0">
                  <a:moveTo>
                    <a:pt x="162" y="1"/>
                  </a:moveTo>
                  <a:lnTo>
                    <a:pt x="0" y="765"/>
                  </a:lnTo>
                  <a:cubicBezTo>
                    <a:pt x="407" y="851"/>
                    <a:pt x="814" y="947"/>
                    <a:pt x="1216" y="1054"/>
                  </a:cubicBezTo>
                  <a:lnTo>
                    <a:pt x="1416" y="299"/>
                  </a:lnTo>
                  <a:cubicBezTo>
                    <a:pt x="1002" y="188"/>
                    <a:pt x="583" y="89"/>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1"/>
            <p:cNvSpPr/>
            <p:nvPr/>
          </p:nvSpPr>
          <p:spPr>
            <a:xfrm>
              <a:off x="6313975" y="1622050"/>
              <a:ext cx="34225" cy="23825"/>
            </a:xfrm>
            <a:custGeom>
              <a:avLst/>
              <a:gdLst/>
              <a:ahLst/>
              <a:cxnLst/>
              <a:rect l="l" t="t" r="r" b="b"/>
              <a:pathLst>
                <a:path w="1369" h="953" extrusionOk="0">
                  <a:moveTo>
                    <a:pt x="90" y="1"/>
                  </a:moveTo>
                  <a:lnTo>
                    <a:pt x="1" y="778"/>
                  </a:lnTo>
                  <a:cubicBezTo>
                    <a:pt x="414" y="825"/>
                    <a:pt x="828" y="884"/>
                    <a:pt x="1239" y="952"/>
                  </a:cubicBezTo>
                  <a:lnTo>
                    <a:pt x="1369" y="182"/>
                  </a:lnTo>
                  <a:cubicBezTo>
                    <a:pt x="943" y="112"/>
                    <a:pt x="517" y="5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1"/>
            <p:cNvSpPr/>
            <p:nvPr/>
          </p:nvSpPr>
          <p:spPr>
            <a:xfrm>
              <a:off x="6258150" y="1618050"/>
              <a:ext cx="32750" cy="21100"/>
            </a:xfrm>
            <a:custGeom>
              <a:avLst/>
              <a:gdLst/>
              <a:ahLst/>
              <a:cxnLst/>
              <a:rect l="l" t="t" r="r" b="b"/>
              <a:pathLst>
                <a:path w="1310" h="844" extrusionOk="0">
                  <a:moveTo>
                    <a:pt x="22" y="0"/>
                  </a:moveTo>
                  <a:lnTo>
                    <a:pt x="0" y="781"/>
                  </a:lnTo>
                  <a:lnTo>
                    <a:pt x="314" y="792"/>
                  </a:lnTo>
                  <a:lnTo>
                    <a:pt x="470" y="797"/>
                  </a:lnTo>
                  <a:cubicBezTo>
                    <a:pt x="522" y="799"/>
                    <a:pt x="574" y="799"/>
                    <a:pt x="626" y="803"/>
                  </a:cubicBezTo>
                  <a:lnTo>
                    <a:pt x="1251" y="844"/>
                  </a:lnTo>
                  <a:lnTo>
                    <a:pt x="1309" y="65"/>
                  </a:lnTo>
                  <a:lnTo>
                    <a:pt x="667" y="23"/>
                  </a:lnTo>
                  <a:cubicBezTo>
                    <a:pt x="614" y="19"/>
                    <a:pt x="560" y="18"/>
                    <a:pt x="505" y="17"/>
                  </a:cubicBezTo>
                  <a:lnTo>
                    <a:pt x="344" y="1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 name="Google Shape;586;p11"/>
          <p:cNvGrpSpPr/>
          <p:nvPr/>
        </p:nvGrpSpPr>
        <p:grpSpPr>
          <a:xfrm rot="-3988931">
            <a:off x="-12471" y="-3571935"/>
            <a:ext cx="11178540" cy="6861517"/>
            <a:chOff x="385750" y="206447"/>
            <a:chExt cx="8336049" cy="4757278"/>
          </a:xfrm>
        </p:grpSpPr>
        <p:sp>
          <p:nvSpPr>
            <p:cNvPr id="587" name="Google Shape;587;p11"/>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1"/>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9" name="Google Shape;589;p11"/>
          <p:cNvSpPr txBox="1">
            <a:spLocks noGrp="1"/>
          </p:cNvSpPr>
          <p:nvPr>
            <p:ph type="title" hasCustomPrompt="1"/>
          </p:nvPr>
        </p:nvSpPr>
        <p:spPr>
          <a:xfrm>
            <a:off x="1284000" y="1498831"/>
            <a:ext cx="6576000" cy="13383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90" name="Google Shape;590;p11"/>
          <p:cNvSpPr txBox="1">
            <a:spLocks noGrp="1"/>
          </p:cNvSpPr>
          <p:nvPr>
            <p:ph type="subTitle" idx="1"/>
          </p:nvPr>
        </p:nvSpPr>
        <p:spPr>
          <a:xfrm>
            <a:off x="1284000" y="2842769"/>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
        <p:nvSpPr>
          <p:cNvPr id="591" name="Google Shape;591;p11"/>
          <p:cNvSpPr/>
          <p:nvPr/>
        </p:nvSpPr>
        <p:spPr>
          <a:xfrm rot="-1837295">
            <a:off x="7190407" y="3671161"/>
            <a:ext cx="2336246" cy="1154672"/>
          </a:xfrm>
          <a:custGeom>
            <a:avLst/>
            <a:gdLst/>
            <a:ahLst/>
            <a:cxnLst/>
            <a:rect l="l" t="t" r="r" b="b"/>
            <a:pathLst>
              <a:path w="10545" h="3509" extrusionOk="0">
                <a:moveTo>
                  <a:pt x="7015" y="530"/>
                </a:moveTo>
                <a:cubicBezTo>
                  <a:pt x="7125" y="530"/>
                  <a:pt x="7230" y="538"/>
                  <a:pt x="7300" y="555"/>
                </a:cubicBezTo>
                <a:cubicBezTo>
                  <a:pt x="7595" y="628"/>
                  <a:pt x="7802" y="761"/>
                  <a:pt x="7932" y="927"/>
                </a:cubicBezTo>
                <a:lnTo>
                  <a:pt x="7932" y="927"/>
                </a:lnTo>
                <a:cubicBezTo>
                  <a:pt x="7883" y="928"/>
                  <a:pt x="7837" y="929"/>
                  <a:pt x="7793" y="929"/>
                </a:cubicBezTo>
                <a:cubicBezTo>
                  <a:pt x="7678" y="929"/>
                  <a:pt x="7585" y="924"/>
                  <a:pt x="7524" y="914"/>
                </a:cubicBezTo>
                <a:cubicBezTo>
                  <a:pt x="7280" y="874"/>
                  <a:pt x="7038" y="821"/>
                  <a:pt x="6800" y="753"/>
                </a:cubicBezTo>
                <a:cubicBezTo>
                  <a:pt x="6290" y="609"/>
                  <a:pt x="6675" y="530"/>
                  <a:pt x="7015" y="530"/>
                </a:cubicBezTo>
                <a:close/>
                <a:moveTo>
                  <a:pt x="2570" y="2230"/>
                </a:moveTo>
                <a:cubicBezTo>
                  <a:pt x="2585" y="2230"/>
                  <a:pt x="2602" y="2281"/>
                  <a:pt x="2580" y="2390"/>
                </a:cubicBezTo>
                <a:lnTo>
                  <a:pt x="2580" y="2390"/>
                </a:lnTo>
                <a:cubicBezTo>
                  <a:pt x="2541" y="2286"/>
                  <a:pt x="2554" y="2230"/>
                  <a:pt x="2570" y="2230"/>
                </a:cubicBezTo>
                <a:close/>
                <a:moveTo>
                  <a:pt x="9867" y="0"/>
                </a:moveTo>
                <a:cubicBezTo>
                  <a:pt x="9740" y="0"/>
                  <a:pt x="9588" y="102"/>
                  <a:pt x="9671" y="198"/>
                </a:cubicBezTo>
                <a:cubicBezTo>
                  <a:pt x="10032" y="616"/>
                  <a:pt x="9080" y="833"/>
                  <a:pt x="8311" y="903"/>
                </a:cubicBezTo>
                <a:lnTo>
                  <a:pt x="8311" y="903"/>
                </a:lnTo>
                <a:cubicBezTo>
                  <a:pt x="7997" y="501"/>
                  <a:pt x="7388" y="255"/>
                  <a:pt x="6883" y="255"/>
                </a:cubicBezTo>
                <a:cubicBezTo>
                  <a:pt x="6828" y="255"/>
                  <a:pt x="6774" y="258"/>
                  <a:pt x="6722" y="264"/>
                </a:cubicBezTo>
                <a:cubicBezTo>
                  <a:pt x="6532" y="286"/>
                  <a:pt x="6130" y="387"/>
                  <a:pt x="6101" y="645"/>
                </a:cubicBezTo>
                <a:cubicBezTo>
                  <a:pt x="6072" y="905"/>
                  <a:pt x="6675" y="1009"/>
                  <a:pt x="6815" y="1046"/>
                </a:cubicBezTo>
                <a:cubicBezTo>
                  <a:pt x="7216" y="1149"/>
                  <a:pt x="7582" y="1197"/>
                  <a:pt x="7953" y="1197"/>
                </a:cubicBezTo>
                <a:cubicBezTo>
                  <a:pt x="7992" y="1197"/>
                  <a:pt x="8032" y="1197"/>
                  <a:pt x="8071" y="1196"/>
                </a:cubicBezTo>
                <a:lnTo>
                  <a:pt x="8071" y="1196"/>
                </a:lnTo>
                <a:cubicBezTo>
                  <a:pt x="8208" y="1653"/>
                  <a:pt x="7953" y="2224"/>
                  <a:pt x="7478" y="2562"/>
                </a:cubicBezTo>
                <a:cubicBezTo>
                  <a:pt x="6790" y="3051"/>
                  <a:pt x="5888" y="3247"/>
                  <a:pt x="5007" y="3247"/>
                </a:cubicBezTo>
                <a:cubicBezTo>
                  <a:pt x="4524" y="3247"/>
                  <a:pt x="4048" y="3188"/>
                  <a:pt x="3617" y="3086"/>
                </a:cubicBezTo>
                <a:cubicBezTo>
                  <a:pt x="3341" y="3020"/>
                  <a:pt x="3078" y="2914"/>
                  <a:pt x="2844" y="2749"/>
                </a:cubicBezTo>
                <a:cubicBezTo>
                  <a:pt x="2826" y="2736"/>
                  <a:pt x="2808" y="2723"/>
                  <a:pt x="2791" y="2708"/>
                </a:cubicBezTo>
                <a:lnTo>
                  <a:pt x="2791" y="2708"/>
                </a:lnTo>
                <a:cubicBezTo>
                  <a:pt x="2948" y="2455"/>
                  <a:pt x="3018" y="2090"/>
                  <a:pt x="2785" y="1890"/>
                </a:cubicBezTo>
                <a:cubicBezTo>
                  <a:pt x="2711" y="1826"/>
                  <a:pt x="2634" y="1797"/>
                  <a:pt x="2561" y="1797"/>
                </a:cubicBezTo>
                <a:cubicBezTo>
                  <a:pt x="2432" y="1797"/>
                  <a:pt x="2314" y="1889"/>
                  <a:pt x="2244" y="2039"/>
                </a:cubicBezTo>
                <a:cubicBezTo>
                  <a:pt x="2121" y="2301"/>
                  <a:pt x="2236" y="2568"/>
                  <a:pt x="2408" y="2774"/>
                </a:cubicBezTo>
                <a:lnTo>
                  <a:pt x="2408" y="2774"/>
                </a:lnTo>
                <a:cubicBezTo>
                  <a:pt x="2268" y="2949"/>
                  <a:pt x="2067" y="3024"/>
                  <a:pt x="1853" y="3024"/>
                </a:cubicBezTo>
                <a:cubicBezTo>
                  <a:pt x="1103" y="3024"/>
                  <a:pt x="189" y="2107"/>
                  <a:pt x="1140" y="1383"/>
                </a:cubicBezTo>
                <a:cubicBezTo>
                  <a:pt x="1278" y="1279"/>
                  <a:pt x="1163" y="1189"/>
                  <a:pt x="1040" y="1189"/>
                </a:cubicBezTo>
                <a:cubicBezTo>
                  <a:pt x="996" y="1189"/>
                  <a:pt x="952" y="1200"/>
                  <a:pt x="917" y="1227"/>
                </a:cubicBezTo>
                <a:cubicBezTo>
                  <a:pt x="1" y="1923"/>
                  <a:pt x="483" y="3055"/>
                  <a:pt x="1476" y="3233"/>
                </a:cubicBezTo>
                <a:cubicBezTo>
                  <a:pt x="1548" y="3245"/>
                  <a:pt x="1621" y="3252"/>
                  <a:pt x="1694" y="3252"/>
                </a:cubicBezTo>
                <a:cubicBezTo>
                  <a:pt x="2009" y="3252"/>
                  <a:pt x="2327" y="3136"/>
                  <a:pt x="2578" y="2943"/>
                </a:cubicBezTo>
                <a:lnTo>
                  <a:pt x="2578" y="2943"/>
                </a:lnTo>
                <a:cubicBezTo>
                  <a:pt x="2610" y="2970"/>
                  <a:pt x="2643" y="2995"/>
                  <a:pt x="2675" y="3017"/>
                </a:cubicBezTo>
                <a:cubicBezTo>
                  <a:pt x="3211" y="3392"/>
                  <a:pt x="3968" y="3508"/>
                  <a:pt x="4676" y="3508"/>
                </a:cubicBezTo>
                <a:cubicBezTo>
                  <a:pt x="4974" y="3508"/>
                  <a:pt x="5264" y="3488"/>
                  <a:pt x="5524" y="3457"/>
                </a:cubicBezTo>
                <a:cubicBezTo>
                  <a:pt x="6522" y="3341"/>
                  <a:pt x="7744" y="2996"/>
                  <a:pt x="8329" y="2073"/>
                </a:cubicBezTo>
                <a:cubicBezTo>
                  <a:pt x="8543" y="1738"/>
                  <a:pt x="8563" y="1431"/>
                  <a:pt x="8463" y="1168"/>
                </a:cubicBezTo>
                <a:lnTo>
                  <a:pt x="8463" y="1168"/>
                </a:lnTo>
                <a:cubicBezTo>
                  <a:pt x="8620" y="1151"/>
                  <a:pt x="8780" y="1125"/>
                  <a:pt x="8946" y="1093"/>
                </a:cubicBezTo>
                <a:cubicBezTo>
                  <a:pt x="9369" y="1012"/>
                  <a:pt x="10545" y="693"/>
                  <a:pt x="9982" y="44"/>
                </a:cubicBezTo>
                <a:cubicBezTo>
                  <a:pt x="9955" y="13"/>
                  <a:pt x="9912" y="0"/>
                  <a:pt x="9867" y="0"/>
                </a:cubicBezTo>
                <a:close/>
              </a:path>
            </a:pathLst>
          </a:custGeom>
          <a:solidFill>
            <a:srgbClr val="FF7C35">
              <a:alpha val="5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8"/>
        <p:cNvGrpSpPr/>
        <p:nvPr/>
      </p:nvGrpSpPr>
      <p:grpSpPr>
        <a:xfrm>
          <a:off x="0" y="0"/>
          <a:ext cx="0" cy="0"/>
          <a:chOff x="0" y="0"/>
          <a:chExt cx="0" cy="0"/>
        </a:xfrm>
      </p:grpSpPr>
    </p:spTree>
    <p:extLst>
      <p:ext uri="{BB962C8B-B14F-4D97-AF65-F5344CB8AC3E}">
        <p14:creationId xmlns:p14="http://schemas.microsoft.com/office/powerpoint/2010/main" val="29740366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735"/>
        <p:cNvGrpSpPr/>
        <p:nvPr/>
      </p:nvGrpSpPr>
      <p:grpSpPr>
        <a:xfrm>
          <a:off x="0" y="0"/>
          <a:ext cx="0" cy="0"/>
          <a:chOff x="0" y="0"/>
          <a:chExt cx="0" cy="0"/>
        </a:xfrm>
      </p:grpSpPr>
      <p:sp>
        <p:nvSpPr>
          <p:cNvPr id="736" name="Google Shape;736;p27"/>
          <p:cNvSpPr/>
          <p:nvPr/>
        </p:nvSpPr>
        <p:spPr>
          <a:xfrm>
            <a:off x="151800" y="178500"/>
            <a:ext cx="8840400" cy="4786500"/>
          </a:xfrm>
          <a:prstGeom prst="roundRect">
            <a:avLst>
              <a:gd name="adj" fmla="val 5781"/>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7"/>
          <p:cNvSpPr/>
          <p:nvPr userDrawn="1"/>
        </p:nvSpPr>
        <p:spPr>
          <a:xfrm flipH="1">
            <a:off x="-758283" y="-1092820"/>
            <a:ext cx="10314877" cy="6824547"/>
          </a:xfrm>
          <a:custGeom>
            <a:avLst/>
            <a:gdLst/>
            <a:ahLst/>
            <a:cxnLst/>
            <a:rect l="l" t="t" r="r" b="b"/>
            <a:pathLst>
              <a:path w="64133" h="33071" extrusionOk="0">
                <a:moveTo>
                  <a:pt x="31401" y="1"/>
                </a:moveTo>
                <a:cubicBezTo>
                  <a:pt x="29873" y="1"/>
                  <a:pt x="28338" y="317"/>
                  <a:pt x="26830" y="931"/>
                </a:cubicBezTo>
                <a:cubicBezTo>
                  <a:pt x="24293" y="1958"/>
                  <a:pt x="21955" y="3484"/>
                  <a:pt x="19356" y="4388"/>
                </a:cubicBezTo>
                <a:cubicBezTo>
                  <a:pt x="15960" y="5569"/>
                  <a:pt x="12204" y="5653"/>
                  <a:pt x="9007" y="7301"/>
                </a:cubicBezTo>
                <a:cubicBezTo>
                  <a:pt x="5282" y="9218"/>
                  <a:pt x="2852" y="12997"/>
                  <a:pt x="1395" y="16922"/>
                </a:cubicBezTo>
                <a:cubicBezTo>
                  <a:pt x="567" y="19160"/>
                  <a:pt x="0" y="21629"/>
                  <a:pt x="667" y="23921"/>
                </a:cubicBezTo>
                <a:cubicBezTo>
                  <a:pt x="1372" y="26351"/>
                  <a:pt x="3411" y="28229"/>
                  <a:pt x="5734" y="29241"/>
                </a:cubicBezTo>
                <a:cubicBezTo>
                  <a:pt x="7956" y="30209"/>
                  <a:pt x="10423" y="30461"/>
                  <a:pt x="12847" y="30461"/>
                </a:cubicBezTo>
                <a:cubicBezTo>
                  <a:pt x="12958" y="30461"/>
                  <a:pt x="13068" y="30460"/>
                  <a:pt x="13178" y="30459"/>
                </a:cubicBezTo>
                <a:cubicBezTo>
                  <a:pt x="18470" y="30419"/>
                  <a:pt x="23733" y="29346"/>
                  <a:pt x="29008" y="29346"/>
                </a:cubicBezTo>
                <a:cubicBezTo>
                  <a:pt x="29677" y="29346"/>
                  <a:pt x="30346" y="29363"/>
                  <a:pt x="31016" y="29402"/>
                </a:cubicBezTo>
                <a:cubicBezTo>
                  <a:pt x="37018" y="29747"/>
                  <a:pt x="42775" y="31809"/>
                  <a:pt x="48716" y="32736"/>
                </a:cubicBezTo>
                <a:cubicBezTo>
                  <a:pt x="49963" y="32931"/>
                  <a:pt x="51244" y="33071"/>
                  <a:pt x="52512" y="33071"/>
                </a:cubicBezTo>
                <a:cubicBezTo>
                  <a:pt x="54143" y="33071"/>
                  <a:pt x="55753" y="32839"/>
                  <a:pt x="57241" y="32192"/>
                </a:cubicBezTo>
                <a:cubicBezTo>
                  <a:pt x="59954" y="31004"/>
                  <a:pt x="61963" y="28520"/>
                  <a:pt x="62998" y="25753"/>
                </a:cubicBezTo>
                <a:cubicBezTo>
                  <a:pt x="64132" y="22717"/>
                  <a:pt x="64017" y="19198"/>
                  <a:pt x="62591" y="16278"/>
                </a:cubicBezTo>
                <a:cubicBezTo>
                  <a:pt x="62469" y="16040"/>
                  <a:pt x="62346" y="15810"/>
                  <a:pt x="62216" y="15580"/>
                </a:cubicBezTo>
                <a:cubicBezTo>
                  <a:pt x="60085" y="11939"/>
                  <a:pt x="55899" y="10092"/>
                  <a:pt x="52081" y="8765"/>
                </a:cubicBezTo>
                <a:cubicBezTo>
                  <a:pt x="49230" y="7769"/>
                  <a:pt x="46301" y="6941"/>
                  <a:pt x="43611" y="5546"/>
                </a:cubicBezTo>
                <a:cubicBezTo>
                  <a:pt x="41050" y="4212"/>
                  <a:pt x="38812" y="2303"/>
                  <a:pt x="36190" y="1084"/>
                </a:cubicBezTo>
                <a:cubicBezTo>
                  <a:pt x="34629" y="355"/>
                  <a:pt x="33019" y="1"/>
                  <a:pt x="31401" y="1"/>
                </a:cubicBezTo>
                <a:close/>
              </a:path>
            </a:pathLst>
          </a:custGeom>
          <a:solidFill>
            <a:srgbClr val="FFFFFF">
              <a:alpha val="46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739" name="Google Shape;739;p27"/>
          <p:cNvSpPr/>
          <p:nvPr/>
        </p:nvSpPr>
        <p:spPr>
          <a:xfrm>
            <a:off x="25" y="4965000"/>
            <a:ext cx="9144000" cy="178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4278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777"/>
        <p:cNvGrpSpPr/>
        <p:nvPr/>
      </p:nvGrpSpPr>
      <p:grpSpPr>
        <a:xfrm>
          <a:off x="0" y="0"/>
          <a:ext cx="0" cy="0"/>
          <a:chOff x="0" y="0"/>
          <a:chExt cx="0" cy="0"/>
        </a:xfrm>
      </p:grpSpPr>
      <p:sp>
        <p:nvSpPr>
          <p:cNvPr id="778" name="Google Shape;778;p31"/>
          <p:cNvSpPr/>
          <p:nvPr/>
        </p:nvSpPr>
        <p:spPr>
          <a:xfrm>
            <a:off x="151800" y="178500"/>
            <a:ext cx="8840400" cy="4786500"/>
          </a:xfrm>
          <a:prstGeom prst="roundRect">
            <a:avLst>
              <a:gd name="adj" fmla="val 5781"/>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1"/>
          <p:cNvSpPr/>
          <p:nvPr/>
        </p:nvSpPr>
        <p:spPr>
          <a:xfrm>
            <a:off x="25" y="535000"/>
            <a:ext cx="9143940" cy="4493889"/>
          </a:xfrm>
          <a:custGeom>
            <a:avLst/>
            <a:gdLst/>
            <a:ahLst/>
            <a:cxnLst/>
            <a:rect l="l" t="t" r="r" b="b"/>
            <a:pathLst>
              <a:path w="106610" h="93046" extrusionOk="0">
                <a:moveTo>
                  <a:pt x="43046" y="0"/>
                </a:moveTo>
                <a:cubicBezTo>
                  <a:pt x="40534" y="0"/>
                  <a:pt x="37928" y="320"/>
                  <a:pt x="35178" y="1021"/>
                </a:cubicBezTo>
                <a:cubicBezTo>
                  <a:pt x="26017" y="3349"/>
                  <a:pt x="17564" y="8904"/>
                  <a:pt x="11642" y="16244"/>
                </a:cubicBezTo>
                <a:cubicBezTo>
                  <a:pt x="6479" y="22647"/>
                  <a:pt x="2999" y="30416"/>
                  <a:pt x="1810" y="38565"/>
                </a:cubicBezTo>
                <a:cubicBezTo>
                  <a:pt x="0" y="50827"/>
                  <a:pt x="3417" y="63772"/>
                  <a:pt x="11035" y="73540"/>
                </a:cubicBezTo>
                <a:cubicBezTo>
                  <a:pt x="14489" y="77982"/>
                  <a:pt x="18753" y="81766"/>
                  <a:pt x="23435" y="84866"/>
                </a:cubicBezTo>
                <a:cubicBezTo>
                  <a:pt x="29788" y="89067"/>
                  <a:pt x="37785" y="90446"/>
                  <a:pt x="45251" y="91724"/>
                </a:cubicBezTo>
                <a:cubicBezTo>
                  <a:pt x="50124" y="92559"/>
                  <a:pt x="55072" y="93046"/>
                  <a:pt x="59998" y="93046"/>
                </a:cubicBezTo>
                <a:cubicBezTo>
                  <a:pt x="66277" y="93046"/>
                  <a:pt x="72523" y="92255"/>
                  <a:pt x="78543" y="90383"/>
                </a:cubicBezTo>
                <a:cubicBezTo>
                  <a:pt x="80264" y="89839"/>
                  <a:pt x="81972" y="89219"/>
                  <a:pt x="83630" y="88510"/>
                </a:cubicBezTo>
                <a:cubicBezTo>
                  <a:pt x="87869" y="86701"/>
                  <a:pt x="92171" y="84663"/>
                  <a:pt x="95664" y="81601"/>
                </a:cubicBezTo>
                <a:cubicBezTo>
                  <a:pt x="99473" y="78260"/>
                  <a:pt x="101510" y="73503"/>
                  <a:pt x="103231" y="68833"/>
                </a:cubicBezTo>
                <a:cubicBezTo>
                  <a:pt x="106255" y="60596"/>
                  <a:pt x="106609" y="51624"/>
                  <a:pt x="106192" y="42855"/>
                </a:cubicBezTo>
                <a:cubicBezTo>
                  <a:pt x="105939" y="37616"/>
                  <a:pt x="105407" y="32314"/>
                  <a:pt x="103623" y="27379"/>
                </a:cubicBezTo>
                <a:cubicBezTo>
                  <a:pt x="102079" y="23140"/>
                  <a:pt x="99422" y="18686"/>
                  <a:pt x="95588" y="16155"/>
                </a:cubicBezTo>
                <a:cubicBezTo>
                  <a:pt x="92260" y="13953"/>
                  <a:pt x="88236" y="12966"/>
                  <a:pt x="84402" y="12043"/>
                </a:cubicBezTo>
                <a:cubicBezTo>
                  <a:pt x="80302" y="11056"/>
                  <a:pt x="75974" y="11081"/>
                  <a:pt x="71976" y="10081"/>
                </a:cubicBezTo>
                <a:cubicBezTo>
                  <a:pt x="69065" y="9360"/>
                  <a:pt x="66345" y="8006"/>
                  <a:pt x="63751" y="6551"/>
                </a:cubicBezTo>
                <a:cubicBezTo>
                  <a:pt x="56818" y="2684"/>
                  <a:pt x="50325" y="0"/>
                  <a:pt x="43046" y="0"/>
                </a:cubicBezTo>
                <a:close/>
              </a:path>
            </a:pathLst>
          </a:custGeom>
          <a:solidFill>
            <a:srgbClr val="FFFFFF">
              <a:alpha val="46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1"/>
          <p:cNvSpPr/>
          <p:nvPr/>
        </p:nvSpPr>
        <p:spPr>
          <a:xfrm>
            <a:off x="25" y="4862400"/>
            <a:ext cx="9144000" cy="28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2909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781"/>
        <p:cNvGrpSpPr/>
        <p:nvPr/>
      </p:nvGrpSpPr>
      <p:grpSpPr>
        <a:xfrm>
          <a:off x="0" y="0"/>
          <a:ext cx="0" cy="0"/>
          <a:chOff x="0" y="0"/>
          <a:chExt cx="0" cy="0"/>
        </a:xfrm>
      </p:grpSpPr>
      <p:sp>
        <p:nvSpPr>
          <p:cNvPr id="782" name="Google Shape;782;p32"/>
          <p:cNvSpPr/>
          <p:nvPr/>
        </p:nvSpPr>
        <p:spPr>
          <a:xfrm>
            <a:off x="151800" y="178500"/>
            <a:ext cx="8840400" cy="4786500"/>
          </a:xfrm>
          <a:prstGeom prst="roundRect">
            <a:avLst>
              <a:gd name="adj" fmla="val 5781"/>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2"/>
          <p:cNvSpPr/>
          <p:nvPr/>
        </p:nvSpPr>
        <p:spPr>
          <a:xfrm rot="10800000">
            <a:off x="25" y="535000"/>
            <a:ext cx="9143940" cy="4493889"/>
          </a:xfrm>
          <a:custGeom>
            <a:avLst/>
            <a:gdLst/>
            <a:ahLst/>
            <a:cxnLst/>
            <a:rect l="l" t="t" r="r" b="b"/>
            <a:pathLst>
              <a:path w="106610" h="93046" extrusionOk="0">
                <a:moveTo>
                  <a:pt x="43046" y="0"/>
                </a:moveTo>
                <a:cubicBezTo>
                  <a:pt x="40534" y="0"/>
                  <a:pt x="37928" y="320"/>
                  <a:pt x="35178" y="1021"/>
                </a:cubicBezTo>
                <a:cubicBezTo>
                  <a:pt x="26017" y="3349"/>
                  <a:pt x="17564" y="8904"/>
                  <a:pt x="11642" y="16244"/>
                </a:cubicBezTo>
                <a:cubicBezTo>
                  <a:pt x="6479" y="22647"/>
                  <a:pt x="2999" y="30416"/>
                  <a:pt x="1810" y="38565"/>
                </a:cubicBezTo>
                <a:cubicBezTo>
                  <a:pt x="0" y="50827"/>
                  <a:pt x="3417" y="63772"/>
                  <a:pt x="11035" y="73540"/>
                </a:cubicBezTo>
                <a:cubicBezTo>
                  <a:pt x="14489" y="77982"/>
                  <a:pt x="18753" y="81766"/>
                  <a:pt x="23435" y="84866"/>
                </a:cubicBezTo>
                <a:cubicBezTo>
                  <a:pt x="29788" y="89067"/>
                  <a:pt x="37785" y="90446"/>
                  <a:pt x="45251" y="91724"/>
                </a:cubicBezTo>
                <a:cubicBezTo>
                  <a:pt x="50124" y="92559"/>
                  <a:pt x="55072" y="93046"/>
                  <a:pt x="59998" y="93046"/>
                </a:cubicBezTo>
                <a:cubicBezTo>
                  <a:pt x="66277" y="93046"/>
                  <a:pt x="72523" y="92255"/>
                  <a:pt x="78543" y="90383"/>
                </a:cubicBezTo>
                <a:cubicBezTo>
                  <a:pt x="80264" y="89839"/>
                  <a:pt x="81972" y="89219"/>
                  <a:pt x="83630" y="88510"/>
                </a:cubicBezTo>
                <a:cubicBezTo>
                  <a:pt x="87869" y="86701"/>
                  <a:pt x="92171" y="84663"/>
                  <a:pt x="95664" y="81601"/>
                </a:cubicBezTo>
                <a:cubicBezTo>
                  <a:pt x="99473" y="78260"/>
                  <a:pt x="101510" y="73503"/>
                  <a:pt x="103231" y="68833"/>
                </a:cubicBezTo>
                <a:cubicBezTo>
                  <a:pt x="106255" y="60596"/>
                  <a:pt x="106609" y="51624"/>
                  <a:pt x="106192" y="42855"/>
                </a:cubicBezTo>
                <a:cubicBezTo>
                  <a:pt x="105939" y="37616"/>
                  <a:pt x="105407" y="32314"/>
                  <a:pt x="103623" y="27379"/>
                </a:cubicBezTo>
                <a:cubicBezTo>
                  <a:pt x="102079" y="23140"/>
                  <a:pt x="99422" y="18686"/>
                  <a:pt x="95588" y="16155"/>
                </a:cubicBezTo>
                <a:cubicBezTo>
                  <a:pt x="92260" y="13953"/>
                  <a:pt x="88236" y="12966"/>
                  <a:pt x="84402" y="12043"/>
                </a:cubicBezTo>
                <a:cubicBezTo>
                  <a:pt x="80302" y="11056"/>
                  <a:pt x="75974" y="11081"/>
                  <a:pt x="71976" y="10081"/>
                </a:cubicBezTo>
                <a:cubicBezTo>
                  <a:pt x="69065" y="9360"/>
                  <a:pt x="66345" y="8006"/>
                  <a:pt x="63751" y="6551"/>
                </a:cubicBezTo>
                <a:cubicBezTo>
                  <a:pt x="56818" y="2684"/>
                  <a:pt x="50325" y="0"/>
                  <a:pt x="43046" y="0"/>
                </a:cubicBezTo>
                <a:close/>
              </a:path>
            </a:pathLst>
          </a:custGeom>
          <a:solidFill>
            <a:srgbClr val="FFFFFF">
              <a:alpha val="46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4" name="Google Shape;784;p32"/>
          <p:cNvGrpSpPr/>
          <p:nvPr/>
        </p:nvGrpSpPr>
        <p:grpSpPr>
          <a:xfrm>
            <a:off x="620000" y="4746700"/>
            <a:ext cx="7903999" cy="396800"/>
            <a:chOff x="620000" y="4746700"/>
            <a:chExt cx="7903999" cy="396800"/>
          </a:xfrm>
        </p:grpSpPr>
        <p:sp>
          <p:nvSpPr>
            <p:cNvPr id="785" name="Google Shape;785;p32"/>
            <p:cNvSpPr/>
            <p:nvPr/>
          </p:nvSpPr>
          <p:spPr>
            <a:xfrm>
              <a:off x="715100" y="4862400"/>
              <a:ext cx="7713900" cy="281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2"/>
            <p:cNvSpPr/>
            <p:nvPr/>
          </p:nvSpPr>
          <p:spPr>
            <a:xfrm>
              <a:off x="620000" y="4746700"/>
              <a:ext cx="7903999" cy="119800"/>
            </a:xfrm>
            <a:custGeom>
              <a:avLst/>
              <a:gdLst/>
              <a:ahLst/>
              <a:cxnLst/>
              <a:rect l="l" t="t" r="r" b="b"/>
              <a:pathLst>
                <a:path w="24248" h="492" extrusionOk="0">
                  <a:moveTo>
                    <a:pt x="0" y="1"/>
                  </a:moveTo>
                  <a:lnTo>
                    <a:pt x="0" y="491"/>
                  </a:lnTo>
                  <a:lnTo>
                    <a:pt x="24247" y="491"/>
                  </a:lnTo>
                  <a:lnTo>
                    <a:pt x="242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234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59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93597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96357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1.jpe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slideLayout" Target="../slideLayouts/slideLayout61.xml"/><Relationship Id="rId1" Type="http://schemas.openxmlformats.org/officeDocument/2006/relationships/slideLayout" Target="../slideLayouts/slideLayout60.xml"/><Relationship Id="rId5" Type="http://schemas.openxmlformats.org/officeDocument/2006/relationships/theme" Target="../theme/theme7.xml"/><Relationship Id="rId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lumMod val="40000"/>
            <a:lumOff val="60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accent1"/>
              </a:buClr>
              <a:buSzPts val="3500"/>
              <a:buFont typeface="Josefin Sans"/>
              <a:buNone/>
              <a:defRPr sz="3500" b="1">
                <a:solidFill>
                  <a:schemeClr val="accent1"/>
                </a:solidFill>
                <a:latin typeface="Josefin Sans"/>
                <a:ea typeface="Josefin Sans"/>
                <a:cs typeface="Josefin Sans"/>
                <a:sym typeface="Josefin Sans"/>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1pPr>
            <a:lvl2pPr marL="914400" lvl="1"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15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dirty="0"/>
          </a:p>
        </p:txBody>
      </p:sp>
    </p:spTree>
  </p:cSld>
  <p:clrMap bg1="lt1" tx1="dk1" bg2="dk2" tx2="lt2" accent1="accent1" accent2="accent2" accent3="accent3" accent4="accent4" accent5="accent5" accent6="accent6" hlink="hlink" folHlink="folHlink"/>
  <p:sldLayoutIdLst>
    <p:sldLayoutId id="2147483651" r:id="rId1"/>
    <p:sldLayoutId id="2147483653" r:id="rId2"/>
    <p:sldLayoutId id="2147483654" r:id="rId3"/>
    <p:sldLayoutId id="2147483655" r:id="rId4"/>
    <p:sldLayoutId id="2147483656" r:id="rId5"/>
    <p:sldLayoutId id="2147483657" r:id="rId6"/>
    <p:sldLayoutId id="2147483658"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997B5FA-0921-464F-AAE1-844C04324D75}" type="datetimeFigureOut">
              <a:rPr lang="zh-CN" altLang="en-US" smtClean="0"/>
              <a:t>2025/3/18</a:t>
            </a:fld>
            <a:endParaRPr lang="zh-CN" altLang="en-US"/>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9068298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6FC6E4-06F1-1D88-F5D3-AC086EA6F77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A77431D6-7AC8-97B7-FCEA-6A9420E0833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65A21C33-CD29-E36C-5AF9-0FB6F05874F4}"/>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E5F0B88C-C49B-4EB2-822F-740654588B07}" type="datetimeFigureOut">
              <a:rPr lang="en-SG" smtClean="0"/>
              <a:t>18/3/2025</a:t>
            </a:fld>
            <a:endParaRPr lang="en-SG"/>
          </a:p>
        </p:txBody>
      </p:sp>
      <p:sp>
        <p:nvSpPr>
          <p:cNvPr id="5" name="Footer Placeholder 4">
            <a:extLst>
              <a:ext uri="{FF2B5EF4-FFF2-40B4-BE49-F238E27FC236}">
                <a16:creationId xmlns:a16="http://schemas.microsoft.com/office/drawing/2014/main" id="{5D370F05-91EE-96CC-EBBC-511DBDC401C7}"/>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SG"/>
          </a:p>
        </p:txBody>
      </p:sp>
      <p:sp>
        <p:nvSpPr>
          <p:cNvPr id="6" name="Slide Number Placeholder 5">
            <a:extLst>
              <a:ext uri="{FF2B5EF4-FFF2-40B4-BE49-F238E27FC236}">
                <a16:creationId xmlns:a16="http://schemas.microsoft.com/office/drawing/2014/main" id="{19F2526F-7F53-8296-4044-A5546E3898A2}"/>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11330328-5EF5-4841-88C2-40F172D2A634}" type="slidenum">
              <a:rPr lang="en-SG" smtClean="0"/>
              <a:t>‹#›</a:t>
            </a:fld>
            <a:endParaRPr lang="en-SG"/>
          </a:p>
        </p:txBody>
      </p:sp>
    </p:spTree>
    <p:extLst>
      <p:ext uri="{BB962C8B-B14F-4D97-AF65-F5344CB8AC3E}">
        <p14:creationId xmlns:p14="http://schemas.microsoft.com/office/powerpoint/2010/main" val="42725179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accent1"/>
              </a:buClr>
              <a:buSzPts val="3500"/>
              <a:buFont typeface="Josefin Sans"/>
              <a:buNone/>
              <a:defRPr sz="3500" b="1">
                <a:solidFill>
                  <a:schemeClr val="accent1"/>
                </a:solidFill>
                <a:latin typeface="Josefin Sans"/>
                <a:ea typeface="Josefin Sans"/>
                <a:cs typeface="Josefin Sans"/>
                <a:sym typeface="Josefin Sans"/>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1pPr>
            <a:lvl2pPr marL="914400" lvl="1"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15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dirty="0"/>
          </a:p>
        </p:txBody>
      </p:sp>
    </p:spTree>
    <p:extLst>
      <p:ext uri="{BB962C8B-B14F-4D97-AF65-F5344CB8AC3E}">
        <p14:creationId xmlns:p14="http://schemas.microsoft.com/office/powerpoint/2010/main" val="214862760"/>
      </p:ext>
    </p:extLst>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3/18/2025</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34388850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9B1DED-BF50-23A2-DCC5-2B89A189BDEE}"/>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AB40C2-CE70-638F-9063-53C4D4B9D534}"/>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4717CE-50D7-3DC9-36C1-A7DED00F7D6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3D6F96B-7B0F-4A6D-A018-69361F875089}" type="datetimeFigureOut">
              <a:rPr lang="en-US" smtClean="0"/>
              <a:t>3/18/2025</a:t>
            </a:fld>
            <a:endParaRPr lang="en-US"/>
          </a:p>
        </p:txBody>
      </p:sp>
      <p:sp>
        <p:nvSpPr>
          <p:cNvPr id="5" name="Footer Placeholder 4">
            <a:extLst>
              <a:ext uri="{FF2B5EF4-FFF2-40B4-BE49-F238E27FC236}">
                <a16:creationId xmlns:a16="http://schemas.microsoft.com/office/drawing/2014/main" id="{B2E8482F-6995-92DF-73B8-7C5395392517}"/>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0442F2-0909-E934-5C92-36DBD31BD94B}"/>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1A6AE12-4A0D-426F-8F5D-16493ED4024D}" type="slidenum">
              <a:rPr lang="en-US" smtClean="0"/>
              <a:t>‹#›</a:t>
            </a:fld>
            <a:endParaRPr lang="en-US"/>
          </a:p>
        </p:txBody>
      </p:sp>
    </p:spTree>
    <p:extLst>
      <p:ext uri="{BB962C8B-B14F-4D97-AF65-F5344CB8AC3E}">
        <p14:creationId xmlns:p14="http://schemas.microsoft.com/office/powerpoint/2010/main" val="3442893873"/>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1pPr>
            <a:lvl2pPr lvl="1"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2pPr>
            <a:lvl3pPr lvl="2"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3pPr>
            <a:lvl4pPr lvl="3"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4pPr>
            <a:lvl5pPr lvl="4"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5pPr>
            <a:lvl6pPr lvl="5"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6pPr>
            <a:lvl7pPr lvl="6"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7pPr>
            <a:lvl8pPr lvl="7"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8pPr>
            <a:lvl9pPr lvl="8"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1pPr>
            <a:lvl2pPr marL="914400" lvl="1"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marL="1371600" lvl="2"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marL="1828800" lvl="3"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marL="2286000" lvl="4"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marL="2743200" lvl="5"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marL="3200400" lvl="6"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marL="3657600" lvl="7"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marL="4114800" lvl="8" indent="-317500">
              <a:lnSpc>
                <a:spcPct val="115000"/>
              </a:lnSpc>
              <a:spcBef>
                <a:spcPts val="1600"/>
              </a:spcBef>
              <a:spcAft>
                <a:spcPts val="1600"/>
              </a:spcAft>
              <a:buClr>
                <a:schemeClr val="dk1"/>
              </a:buClr>
              <a:buSzPts val="1400"/>
              <a:buFont typeface="Poppins"/>
              <a:buChar char="■"/>
              <a:defRPr>
                <a:solidFill>
                  <a:schemeClr val="dk1"/>
                </a:solidFill>
                <a:latin typeface="Poppins"/>
                <a:ea typeface="Poppins"/>
                <a:cs typeface="Poppins"/>
                <a:sym typeface="Poppins"/>
              </a:defRPr>
            </a:lvl9pPr>
          </a:lstStyle>
          <a:p>
            <a:endParaRPr/>
          </a:p>
        </p:txBody>
      </p:sp>
    </p:spTree>
    <p:extLst>
      <p:ext uri="{BB962C8B-B14F-4D97-AF65-F5344CB8AC3E}">
        <p14:creationId xmlns:p14="http://schemas.microsoft.com/office/powerpoint/2010/main" val="2740925669"/>
      </p:ext>
    </p:extLst>
  </p:cSld>
  <p:clrMap bg1="lt1" tx1="dk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5.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notesSlide" Target="../notesSlides/notesSlide8.xml"/><Relationship Id="rId1" Type="http://schemas.openxmlformats.org/officeDocument/2006/relationships/slideLayout" Target="../slideLayouts/slideLayout30.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15.png"/><Relationship Id="rId10" Type="http://schemas.openxmlformats.org/officeDocument/2006/relationships/image" Target="../media/image29.svg"/><Relationship Id="rId4" Type="http://schemas.openxmlformats.org/officeDocument/2006/relationships/image" Target="../media/image6.svg"/><Relationship Id="rId9"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9.xml"/><Relationship Id="rId13" Type="http://schemas.openxmlformats.org/officeDocument/2006/relationships/image" Target="../media/image34.svg"/><Relationship Id="rId3" Type="http://schemas.openxmlformats.org/officeDocument/2006/relationships/tags" Target="../tags/tag3.xml"/><Relationship Id="rId7" Type="http://schemas.openxmlformats.org/officeDocument/2006/relationships/slideLayout" Target="../slideLayouts/slideLayout30.xml"/><Relationship Id="rId12" Type="http://schemas.openxmlformats.org/officeDocument/2006/relationships/image" Target="../media/image3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6.svg"/><Relationship Id="rId5" Type="http://schemas.openxmlformats.org/officeDocument/2006/relationships/tags" Target="../tags/tag5.xml"/><Relationship Id="rId10" Type="http://schemas.openxmlformats.org/officeDocument/2006/relationships/image" Target="../media/image5.png"/><Relationship Id="rId4" Type="http://schemas.openxmlformats.org/officeDocument/2006/relationships/tags" Target="../tags/tag4.xml"/><Relationship Id="rId9"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0.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0.xml"/><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6.png"/><Relationship Id="rId18" Type="http://schemas.openxmlformats.org/officeDocument/2006/relationships/image" Target="../media/image51.svg"/><Relationship Id="rId3" Type="http://schemas.openxmlformats.org/officeDocument/2006/relationships/image" Target="../media/image5.png"/><Relationship Id="rId7" Type="http://schemas.openxmlformats.org/officeDocument/2006/relationships/image" Target="../media/image40.png"/><Relationship Id="rId12" Type="http://schemas.openxmlformats.org/officeDocument/2006/relationships/image" Target="../media/image45.svg"/><Relationship Id="rId17" Type="http://schemas.openxmlformats.org/officeDocument/2006/relationships/image" Target="../media/image50.png"/><Relationship Id="rId2" Type="http://schemas.openxmlformats.org/officeDocument/2006/relationships/notesSlide" Target="../notesSlides/notesSlide12.xml"/><Relationship Id="rId16" Type="http://schemas.openxmlformats.org/officeDocument/2006/relationships/image" Target="../media/image49.svg"/><Relationship Id="rId20" Type="http://schemas.openxmlformats.org/officeDocument/2006/relationships/image" Target="../media/image53.svg"/><Relationship Id="rId1" Type="http://schemas.openxmlformats.org/officeDocument/2006/relationships/slideLayout" Target="../slideLayouts/slideLayout30.xml"/><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svg"/><Relationship Id="rId19" Type="http://schemas.openxmlformats.org/officeDocument/2006/relationships/image" Target="../media/image52.png"/><Relationship Id="rId4" Type="http://schemas.openxmlformats.org/officeDocument/2006/relationships/image" Target="../media/image6.svg"/><Relationship Id="rId9" Type="http://schemas.openxmlformats.org/officeDocument/2006/relationships/image" Target="../media/image42.png"/><Relationship Id="rId14" Type="http://schemas.openxmlformats.org/officeDocument/2006/relationships/image" Target="../media/image47.svg"/></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55.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5.png"/><Relationship Id="rId7" Type="http://schemas.openxmlformats.org/officeDocument/2006/relationships/image" Target="../media/image34.svg"/><Relationship Id="rId2" Type="http://schemas.openxmlformats.org/officeDocument/2006/relationships/notesSlide" Target="../notesSlides/notesSlide14.xml"/><Relationship Id="rId1" Type="http://schemas.openxmlformats.org/officeDocument/2006/relationships/slideLayout" Target="../slideLayouts/slideLayout30.xml"/><Relationship Id="rId6" Type="http://schemas.openxmlformats.org/officeDocument/2006/relationships/image" Target="../media/image33.png"/><Relationship Id="rId5" Type="http://schemas.openxmlformats.org/officeDocument/2006/relationships/image" Target="../media/image15.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0.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F22B2C-D273-CAEB-46F3-53DC7C5615A2}"/>
              </a:ext>
            </a:extLst>
          </p:cNvPr>
          <p:cNvPicPr>
            <a:picLocks noChangeAspect="1"/>
          </p:cNvPicPr>
          <p:nvPr/>
        </p:nvPicPr>
        <p:blipFill>
          <a:blip r:embed="rId2"/>
          <a:stretch>
            <a:fillRect/>
          </a:stretch>
        </p:blipFill>
        <p:spPr>
          <a:xfrm>
            <a:off x="0" y="0"/>
            <a:ext cx="9144000" cy="5143500"/>
          </a:xfrm>
          <a:prstGeom prst="rect">
            <a:avLst/>
          </a:prstGeom>
        </p:spPr>
      </p:pic>
      <p:pic>
        <p:nvPicPr>
          <p:cNvPr id="4" name="Picture 3">
            <a:extLst>
              <a:ext uri="{FF2B5EF4-FFF2-40B4-BE49-F238E27FC236}">
                <a16:creationId xmlns:a16="http://schemas.microsoft.com/office/drawing/2014/main" id="{EE3DE4F0-5A9A-804B-1601-40A47E13A09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377440" y="-116204"/>
            <a:ext cx="7604760" cy="4277678"/>
          </a:xfrm>
          <a:prstGeom prst="rect">
            <a:avLst/>
          </a:prstGeom>
        </p:spPr>
      </p:pic>
      <p:sp>
        <p:nvSpPr>
          <p:cNvPr id="5" name="Google Shape;1888;p33">
            <a:extLst>
              <a:ext uri="{FF2B5EF4-FFF2-40B4-BE49-F238E27FC236}">
                <a16:creationId xmlns:a16="http://schemas.microsoft.com/office/drawing/2014/main" id="{91AC8897-A561-7585-E081-4174F1D8EB38}"/>
              </a:ext>
            </a:extLst>
          </p:cNvPr>
          <p:cNvSpPr/>
          <p:nvPr/>
        </p:nvSpPr>
        <p:spPr>
          <a:xfrm>
            <a:off x="0" y="3808330"/>
            <a:ext cx="4446105" cy="938695"/>
          </a:xfrm>
          <a:prstGeom prst="roundRect">
            <a:avLst>
              <a:gd name="adj" fmla="val 50000"/>
            </a:avLst>
          </a:prstGeom>
          <a:solidFill>
            <a:srgbClr val="FFDACC"/>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err="1">
                <a:solidFill>
                  <a:srgbClr val="FF0000"/>
                </a:solidFill>
                <a:latin typeface="Times New Roman" panose="02020603050405020304" pitchFamily="18" charset="0"/>
                <a:ea typeface="Nunito"/>
                <a:cs typeface="Times New Roman" panose="02020603050405020304" pitchFamily="18" charset="0"/>
                <a:sym typeface="Nunito"/>
              </a:rPr>
              <a:t>Giáo</a:t>
            </a:r>
            <a:r>
              <a:rPr lang="en-US" sz="2400" b="1" dirty="0">
                <a:solidFill>
                  <a:srgbClr val="FF0000"/>
                </a:solidFill>
                <a:latin typeface="Times New Roman" panose="02020603050405020304" pitchFamily="18" charset="0"/>
                <a:ea typeface="Nunito"/>
                <a:cs typeface="Times New Roman" panose="02020603050405020304" pitchFamily="18" charset="0"/>
                <a:sym typeface="Nunito"/>
              </a:rPr>
              <a:t> </a:t>
            </a:r>
            <a:r>
              <a:rPr lang="en-US" sz="2400" b="1" dirty="0" err="1">
                <a:solidFill>
                  <a:srgbClr val="FF0000"/>
                </a:solidFill>
                <a:latin typeface="Times New Roman" panose="02020603050405020304" pitchFamily="18" charset="0"/>
                <a:ea typeface="Nunito"/>
                <a:cs typeface="Times New Roman" panose="02020603050405020304" pitchFamily="18" charset="0"/>
                <a:sym typeface="Nunito"/>
              </a:rPr>
              <a:t>Viên</a:t>
            </a:r>
            <a:r>
              <a:rPr lang="en-US" sz="2400" b="1" dirty="0">
                <a:solidFill>
                  <a:srgbClr val="FF0000"/>
                </a:solidFill>
                <a:latin typeface="Times New Roman" panose="02020603050405020304" pitchFamily="18" charset="0"/>
                <a:ea typeface="Nunito"/>
                <a:cs typeface="Times New Roman" panose="02020603050405020304" pitchFamily="18" charset="0"/>
                <a:sym typeface="Nunito"/>
              </a:rPr>
              <a:t>: </a:t>
            </a:r>
            <a:r>
              <a:rPr lang="en-US" sz="2400" b="1" dirty="0" err="1">
                <a:solidFill>
                  <a:srgbClr val="FF0000"/>
                </a:solidFill>
                <a:latin typeface="Times New Roman" panose="02020603050405020304" pitchFamily="18" charset="0"/>
                <a:ea typeface="Nunito"/>
                <a:cs typeface="Times New Roman" panose="02020603050405020304" pitchFamily="18" charset="0"/>
                <a:sym typeface="Nunito"/>
              </a:rPr>
              <a:t>Lưu</a:t>
            </a:r>
            <a:r>
              <a:rPr lang="en-US" sz="2400" b="1" dirty="0">
                <a:solidFill>
                  <a:srgbClr val="FF0000"/>
                </a:solidFill>
                <a:latin typeface="Times New Roman" panose="02020603050405020304" pitchFamily="18" charset="0"/>
                <a:ea typeface="Nunito"/>
                <a:cs typeface="Times New Roman" panose="02020603050405020304" pitchFamily="18" charset="0"/>
                <a:sym typeface="Nunito"/>
              </a:rPr>
              <a:t> Thanh </a:t>
            </a:r>
            <a:r>
              <a:rPr lang="en-US" sz="2400" b="1">
                <a:solidFill>
                  <a:srgbClr val="FF0000"/>
                </a:solidFill>
                <a:latin typeface="Times New Roman" panose="02020603050405020304" pitchFamily="18" charset="0"/>
                <a:ea typeface="Nunito"/>
                <a:cs typeface="Times New Roman" panose="02020603050405020304" pitchFamily="18" charset="0"/>
                <a:sym typeface="Nunito"/>
              </a:rPr>
              <a:t>Huyền</a:t>
            </a:r>
            <a:endParaRPr lang="en-US" sz="2400" b="1" dirty="0">
              <a:solidFill>
                <a:srgbClr val="FF0000"/>
              </a:solidFill>
              <a:latin typeface="Times New Roman" panose="02020603050405020304" pitchFamily="18" charset="0"/>
              <a:ea typeface="Nunito"/>
              <a:cs typeface="Times New Roman" panose="02020603050405020304" pitchFamily="18" charset="0"/>
              <a:sym typeface="Nunito"/>
            </a:endParaRPr>
          </a:p>
        </p:txBody>
      </p:sp>
    </p:spTree>
    <p:extLst>
      <p:ext uri="{BB962C8B-B14F-4D97-AF65-F5344CB8AC3E}">
        <p14:creationId xmlns:p14="http://schemas.microsoft.com/office/powerpoint/2010/main" val="416862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1022" name="Google Shape;1022;p21"/>
          <p:cNvGrpSpPr/>
          <p:nvPr/>
        </p:nvGrpSpPr>
        <p:grpSpPr>
          <a:xfrm rot="-5400000">
            <a:off x="8679035" y="222037"/>
            <a:ext cx="533462" cy="257306"/>
            <a:chOff x="3372600" y="1183575"/>
            <a:chExt cx="533462" cy="257306"/>
          </a:xfrm>
        </p:grpSpPr>
        <p:sp>
          <p:nvSpPr>
            <p:cNvPr id="1023" name="Google Shape;1023;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4" name="Google Shape;1024;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Rectangle: Rounded Corners 13">
            <a:extLst>
              <a:ext uri="{FF2B5EF4-FFF2-40B4-BE49-F238E27FC236}">
                <a16:creationId xmlns:a16="http://schemas.microsoft.com/office/drawing/2014/main" id="{8EE96391-C2C1-06DA-464B-FA62549C1419}"/>
              </a:ext>
            </a:extLst>
          </p:cNvPr>
          <p:cNvSpPr/>
          <p:nvPr/>
        </p:nvSpPr>
        <p:spPr>
          <a:xfrm>
            <a:off x="2023768" y="159455"/>
            <a:ext cx="5096464" cy="472963"/>
          </a:xfrm>
          <a:prstGeom prst="roundRect">
            <a:avLst>
              <a:gd name="adj" fmla="val 50000"/>
            </a:avLst>
          </a:prstGeom>
          <a:solidFill>
            <a:srgbClr val="FFF9ED"/>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259080" lvl="0" indent="0" algn="just" defTabSz="914400" rtl="0" eaLnBrk="1" fontAlgn="auto" latinLnBrk="0" hangingPunct="1">
              <a:lnSpc>
                <a:spcPct val="150000"/>
              </a:lnSpc>
              <a:spcBef>
                <a:spcPts val="0"/>
              </a:spcBef>
              <a:spcAft>
                <a:spcPts val="800"/>
              </a:spcAft>
              <a:buClr>
                <a:srgbClr val="000000"/>
              </a:buClr>
              <a:buSzTx/>
              <a:buFont typeface="Arial"/>
              <a:buNone/>
              <a:tabLst/>
              <a:defRPr/>
            </a:pPr>
            <a:endParaRPr kumimoji="0" lang="en-SG" sz="2400" b="0" i="0" u="none" strike="noStrike" kern="0" cap="none" spc="0" normalizeH="0" baseline="0" noProof="0" dirty="0">
              <a:ln>
                <a:noFill/>
              </a:ln>
              <a:solidFill>
                <a:srgbClr val="191919"/>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9" name="TextBox 8">
            <a:extLst>
              <a:ext uri="{FF2B5EF4-FFF2-40B4-BE49-F238E27FC236}">
                <a16:creationId xmlns:a16="http://schemas.microsoft.com/office/drawing/2014/main" id="{0C0A0718-8765-BAC0-7DEF-F5AE1CF615E6}"/>
              </a:ext>
            </a:extLst>
          </p:cNvPr>
          <p:cNvSpPr txBox="1"/>
          <p:nvPr/>
        </p:nvSpPr>
        <p:spPr>
          <a:xfrm>
            <a:off x="2255520" y="45270"/>
            <a:ext cx="4754880" cy="587148"/>
          </a:xfrm>
          <a:prstGeom prst="rect">
            <a:avLst/>
          </a:prstGeom>
          <a:noFill/>
        </p:spPr>
        <p:txBody>
          <a:bodyPr wrap="square">
            <a:spAutoFit/>
          </a:bodyPr>
          <a:lstStyle/>
          <a:p>
            <a:pPr algn="just">
              <a:lnSpc>
                <a:spcPct val="150000"/>
              </a:lnSpc>
              <a:spcAft>
                <a:spcPts val="800"/>
              </a:spcAft>
            </a:pPr>
            <a:r>
              <a:rPr lang="vi-VN" sz="2400" b="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2. Phân tích bài viết tham khảo</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图片 17">
            <a:extLst>
              <a:ext uri="{FF2B5EF4-FFF2-40B4-BE49-F238E27FC236}">
                <a16:creationId xmlns:a16="http://schemas.microsoft.com/office/drawing/2014/main" id="{EDD9F7C4-BAB9-1B8C-3C69-C7ED4F58F4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985" y="133069"/>
            <a:ext cx="409350" cy="525733"/>
          </a:xfrm>
          <a:prstGeom prst="rect">
            <a:avLst/>
          </a:prstGeom>
        </p:spPr>
      </p:pic>
      <p:grpSp>
        <p:nvGrpSpPr>
          <p:cNvPr id="3" name="Group 2">
            <a:extLst>
              <a:ext uri="{FF2B5EF4-FFF2-40B4-BE49-F238E27FC236}">
                <a16:creationId xmlns:a16="http://schemas.microsoft.com/office/drawing/2014/main" id="{1CC2DDA7-24B1-63A2-4FD5-2A8B6109AD80}"/>
              </a:ext>
            </a:extLst>
          </p:cNvPr>
          <p:cNvGrpSpPr/>
          <p:nvPr/>
        </p:nvGrpSpPr>
        <p:grpSpPr>
          <a:xfrm>
            <a:off x="3177116" y="2748825"/>
            <a:ext cx="2897256" cy="1868390"/>
            <a:chOff x="6977270" y="1567952"/>
            <a:chExt cx="5340626" cy="3560417"/>
          </a:xfrm>
        </p:grpSpPr>
        <p:sp>
          <p:nvSpPr>
            <p:cNvPr id="4" name="Rectangle: Rounded Corners 3">
              <a:extLst>
                <a:ext uri="{FF2B5EF4-FFF2-40B4-BE49-F238E27FC236}">
                  <a16:creationId xmlns:a16="http://schemas.microsoft.com/office/drawing/2014/main" id="{68DDE596-B6C5-83E2-CBCE-223FA64065B6}"/>
                </a:ext>
              </a:extLst>
            </p:cNvPr>
            <p:cNvSpPr/>
            <p:nvPr/>
          </p:nvSpPr>
          <p:spPr>
            <a:xfrm>
              <a:off x="7898296" y="2150826"/>
              <a:ext cx="3737113" cy="239467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SG" sz="1350" b="0" i="0" u="none" strike="noStrike" kern="1200" cap="none" spc="0" normalizeH="0" baseline="0" noProof="0" dirty="0">
                <a:ln>
                  <a:noFill/>
                </a:ln>
                <a:solidFill>
                  <a:prstClr val="white"/>
                </a:solidFill>
                <a:effectLst/>
                <a:uLnTx/>
                <a:uFillTx/>
                <a:latin typeface="Arial"/>
                <a:ea typeface="微软雅黑"/>
                <a:cs typeface="+mn-cs"/>
                <a:sym typeface="Arial"/>
              </a:endParaRPr>
            </a:p>
          </p:txBody>
        </p:sp>
        <p:pic>
          <p:nvPicPr>
            <p:cNvPr id="5" name="Picture 4" descr="A hand holding a pen over a book&#10;&#10;Description automatically generated">
              <a:extLst>
                <a:ext uri="{FF2B5EF4-FFF2-40B4-BE49-F238E27FC236}">
                  <a16:creationId xmlns:a16="http://schemas.microsoft.com/office/drawing/2014/main" id="{7ADF0EAE-B8F3-D6B9-F18F-6BC5F0CDE0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7270" y="1567952"/>
              <a:ext cx="5340626" cy="3560417"/>
            </a:xfrm>
            <a:prstGeom prst="rect">
              <a:avLst/>
            </a:prstGeom>
          </p:spPr>
        </p:pic>
      </p:grpSp>
      <p:cxnSp>
        <p:nvCxnSpPr>
          <p:cNvPr id="6" name="Google Shape;660;p56">
            <a:extLst>
              <a:ext uri="{FF2B5EF4-FFF2-40B4-BE49-F238E27FC236}">
                <a16:creationId xmlns:a16="http://schemas.microsoft.com/office/drawing/2014/main" id="{0564D5B8-128A-8CEE-E70B-EC1D7F220451}"/>
              </a:ext>
            </a:extLst>
          </p:cNvPr>
          <p:cNvCxnSpPr>
            <a:cxnSpLocks/>
          </p:cNvCxnSpPr>
          <p:nvPr/>
        </p:nvCxnSpPr>
        <p:spPr>
          <a:xfrm flipH="1">
            <a:off x="1784335" y="1361139"/>
            <a:ext cx="1682700" cy="603900"/>
          </a:xfrm>
          <a:prstGeom prst="bentConnector2">
            <a:avLst/>
          </a:prstGeom>
          <a:noFill/>
          <a:ln w="19050" cap="flat" cmpd="sng">
            <a:solidFill>
              <a:srgbClr val="373579"/>
            </a:solidFill>
            <a:prstDash val="solid"/>
            <a:round/>
            <a:headEnd type="none" w="med" len="med"/>
            <a:tailEnd type="none" w="med" len="med"/>
          </a:ln>
        </p:spPr>
      </p:cxnSp>
      <p:cxnSp>
        <p:nvCxnSpPr>
          <p:cNvPr id="7" name="Google Shape;660;p56">
            <a:extLst>
              <a:ext uri="{FF2B5EF4-FFF2-40B4-BE49-F238E27FC236}">
                <a16:creationId xmlns:a16="http://schemas.microsoft.com/office/drawing/2014/main" id="{960C1813-BB63-ECB9-201E-403673723D3A}"/>
              </a:ext>
            </a:extLst>
          </p:cNvPr>
          <p:cNvCxnSpPr>
            <a:cxnSpLocks/>
            <a:stCxn id="10" idx="3"/>
          </p:cNvCxnSpPr>
          <p:nvPr/>
        </p:nvCxnSpPr>
        <p:spPr>
          <a:xfrm>
            <a:off x="6672274" y="1313378"/>
            <a:ext cx="1030859" cy="692999"/>
          </a:xfrm>
          <a:prstGeom prst="bentConnector3">
            <a:avLst>
              <a:gd name="adj1" fmla="val 50000"/>
            </a:avLst>
          </a:prstGeom>
          <a:noFill/>
          <a:ln w="19050" cap="flat" cmpd="sng">
            <a:solidFill>
              <a:srgbClr val="373579"/>
            </a:solidFill>
            <a:prstDash val="solid"/>
            <a:round/>
            <a:headEnd type="none" w="med" len="med"/>
            <a:tailEnd type="none" w="med" len="med"/>
          </a:ln>
        </p:spPr>
      </p:cxnSp>
      <p:sp>
        <p:nvSpPr>
          <p:cNvPr id="8" name="Google Shape;676;p56">
            <a:extLst>
              <a:ext uri="{FF2B5EF4-FFF2-40B4-BE49-F238E27FC236}">
                <a16:creationId xmlns:a16="http://schemas.microsoft.com/office/drawing/2014/main" id="{CBA084BD-0FC9-4A51-087E-4518E74AA654}"/>
              </a:ext>
            </a:extLst>
          </p:cNvPr>
          <p:cNvSpPr/>
          <p:nvPr/>
        </p:nvSpPr>
        <p:spPr>
          <a:xfrm>
            <a:off x="2424928" y="961145"/>
            <a:ext cx="4272218" cy="752485"/>
          </a:xfrm>
          <a:custGeom>
            <a:avLst/>
            <a:gdLst/>
            <a:ahLst/>
            <a:cxnLst/>
            <a:rect l="l" t="t" r="r" b="b"/>
            <a:pathLst>
              <a:path w="101296" h="29187" extrusionOk="0">
                <a:moveTo>
                  <a:pt x="0" y="0"/>
                </a:moveTo>
                <a:lnTo>
                  <a:pt x="2003" y="29187"/>
                </a:lnTo>
                <a:lnTo>
                  <a:pt x="101296" y="29187"/>
                </a:lnTo>
                <a:lnTo>
                  <a:pt x="101296" y="0"/>
                </a:lnTo>
                <a:close/>
              </a:path>
            </a:pathLst>
          </a:custGeom>
          <a:solidFill>
            <a:srgbClr val="373579"/>
          </a:solidFill>
          <a:ln>
            <a:noFill/>
          </a:ln>
        </p:spPr>
        <p:txBody>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en-US" sz="3200" b="0" i="0" u="none" strike="noStrike" kern="0" cap="none" spc="0" normalizeH="0" baseline="0" noProof="0">
              <a:ln>
                <a:noFill/>
              </a:ln>
              <a:solidFill>
                <a:srgbClr val="000000"/>
              </a:solidFill>
              <a:effectLst/>
              <a:uLnTx/>
              <a:uFillTx/>
              <a:latin typeface="+mj-lt"/>
              <a:ea typeface="等线" panose="020F0502020204030204"/>
              <a:cs typeface="Arial"/>
              <a:sym typeface="Arial"/>
            </a:endParaRPr>
          </a:p>
        </p:txBody>
      </p:sp>
      <p:sp>
        <p:nvSpPr>
          <p:cNvPr id="10" name="Google Shape;661;p56">
            <a:extLst>
              <a:ext uri="{FF2B5EF4-FFF2-40B4-BE49-F238E27FC236}">
                <a16:creationId xmlns:a16="http://schemas.microsoft.com/office/drawing/2014/main" id="{23CB3766-EF6A-BD37-AC8E-705E27C5EB3B}"/>
              </a:ext>
            </a:extLst>
          </p:cNvPr>
          <p:cNvSpPr txBox="1"/>
          <p:nvPr/>
        </p:nvSpPr>
        <p:spPr>
          <a:xfrm>
            <a:off x="2400057" y="1051777"/>
            <a:ext cx="4272218" cy="523200"/>
          </a:xfrm>
          <a:prstGeom prst="rect">
            <a:avLst/>
          </a:prstGeom>
          <a:noFill/>
          <a:ln>
            <a:noFill/>
          </a:ln>
        </p:spPr>
        <p:txBody>
          <a:bodyPr spcFirstLastPara="1" wrap="square" lIns="91425" tIns="91425" rIns="91425" bIns="91425" anchor="ctr" anchorCtr="0">
            <a:noAutofit/>
          </a:bodyPr>
          <a:lstStyle/>
          <a:p>
            <a:pPr lvl="0" algn="ctr" defTabSz="914378">
              <a:defRPr/>
            </a:pPr>
            <a:r>
              <a:rPr lang="vi-VN" sz="2400" b="1" dirty="0">
                <a:solidFill>
                  <a:schemeClr val="bg1"/>
                </a:solidFill>
                <a:latin typeface="+mj-lt"/>
              </a:rPr>
              <a:t>HS đọc bài viết tham khảo và trả lời, thảo luận các câu hỏi</a:t>
            </a:r>
            <a:endParaRPr kumimoji="0" sz="110900" b="1" i="0" u="none" strike="noStrike" kern="0" cap="none" spc="0" normalizeH="0" baseline="0" noProof="0" dirty="0">
              <a:ln>
                <a:noFill/>
              </a:ln>
              <a:solidFill>
                <a:schemeClr val="bg1"/>
              </a:solidFill>
              <a:effectLst/>
              <a:uLnTx/>
              <a:uFillTx/>
              <a:latin typeface="+mj-lt"/>
              <a:ea typeface="Reggae One"/>
              <a:cs typeface="Times New Roman" panose="02020603050405020304" pitchFamily="18" charset="0"/>
              <a:sym typeface="Reggae One"/>
            </a:endParaRPr>
          </a:p>
        </p:txBody>
      </p:sp>
      <p:sp>
        <p:nvSpPr>
          <p:cNvPr id="11" name="Google Shape;678;p56">
            <a:extLst>
              <a:ext uri="{FF2B5EF4-FFF2-40B4-BE49-F238E27FC236}">
                <a16:creationId xmlns:a16="http://schemas.microsoft.com/office/drawing/2014/main" id="{98F3E0EB-4BF3-DF72-3D34-7E3FDAA4A262}"/>
              </a:ext>
            </a:extLst>
          </p:cNvPr>
          <p:cNvSpPr/>
          <p:nvPr/>
        </p:nvSpPr>
        <p:spPr>
          <a:xfrm>
            <a:off x="6074372" y="1965044"/>
            <a:ext cx="2372352" cy="532367"/>
          </a:xfrm>
          <a:custGeom>
            <a:avLst/>
            <a:gdLst/>
            <a:ahLst/>
            <a:cxnLst/>
            <a:rect l="l" t="t" r="r" b="b"/>
            <a:pathLst>
              <a:path w="101296" h="29187" extrusionOk="0">
                <a:moveTo>
                  <a:pt x="0" y="0"/>
                </a:moveTo>
                <a:lnTo>
                  <a:pt x="2003" y="29187"/>
                </a:lnTo>
                <a:lnTo>
                  <a:pt x="101296" y="29187"/>
                </a:lnTo>
                <a:lnTo>
                  <a:pt x="101296" y="0"/>
                </a:lnTo>
                <a:close/>
              </a:path>
            </a:pathLst>
          </a:custGeom>
          <a:solidFill>
            <a:srgbClr val="ADA645"/>
          </a:solidFill>
          <a:ln>
            <a:noFill/>
          </a:ln>
        </p:spPr>
        <p:txBody>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等线" panose="020F0502020204030204"/>
              <a:cs typeface="Arial"/>
              <a:sym typeface="Arial"/>
            </a:endParaRPr>
          </a:p>
        </p:txBody>
      </p:sp>
      <p:sp>
        <p:nvSpPr>
          <p:cNvPr id="12" name="Google Shape;670;p56">
            <a:extLst>
              <a:ext uri="{FF2B5EF4-FFF2-40B4-BE49-F238E27FC236}">
                <a16:creationId xmlns:a16="http://schemas.microsoft.com/office/drawing/2014/main" id="{7B6093AD-A4E7-AA26-D36E-74FE670586D5}"/>
              </a:ext>
            </a:extLst>
          </p:cNvPr>
          <p:cNvSpPr txBox="1"/>
          <p:nvPr/>
        </p:nvSpPr>
        <p:spPr>
          <a:xfrm>
            <a:off x="6251048" y="2019502"/>
            <a:ext cx="2019000" cy="452762"/>
          </a:xfrm>
          <a:prstGeom prst="rect">
            <a:avLst/>
          </a:prstGeom>
          <a:noFill/>
          <a:ln>
            <a:noFill/>
          </a:ln>
        </p:spPr>
        <p:txBody>
          <a:bodyPr spcFirstLastPara="1" wrap="square" lIns="91425" tIns="91425" rIns="91425" bIns="914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dirty="0">
                <a:ln>
                  <a:noFill/>
                </a:ln>
                <a:solidFill>
                  <a:srgbClr val="FFFFFF"/>
                </a:solidFill>
                <a:effectLst/>
                <a:uLnTx/>
                <a:uFillTx/>
                <a:latin typeface="Times New Roman" panose="02020603050405020304" pitchFamily="18" charset="0"/>
                <a:ea typeface="Reggae One"/>
                <a:cs typeface="Times New Roman" panose="02020603050405020304" pitchFamily="18" charset="0"/>
                <a:sym typeface="Reggae One"/>
              </a:rPr>
              <a:t>02</a:t>
            </a:r>
            <a:endParaRPr kumimoji="0" sz="2400" b="1" i="0" u="none" strike="noStrike" kern="0" cap="none" spc="0" normalizeH="0" baseline="0" noProof="0" dirty="0">
              <a:ln>
                <a:noFill/>
              </a:ln>
              <a:solidFill>
                <a:srgbClr val="FFFFFF"/>
              </a:solidFill>
              <a:effectLst/>
              <a:uLnTx/>
              <a:uFillTx/>
              <a:latin typeface="Times New Roman" panose="02020603050405020304" pitchFamily="18" charset="0"/>
              <a:ea typeface="Reggae One"/>
              <a:cs typeface="Times New Roman" panose="02020603050405020304" pitchFamily="18" charset="0"/>
              <a:sym typeface="Reggae One"/>
            </a:endParaRPr>
          </a:p>
        </p:txBody>
      </p:sp>
      <p:sp>
        <p:nvSpPr>
          <p:cNvPr id="15" name="Google Shape;682;p56">
            <a:extLst>
              <a:ext uri="{FF2B5EF4-FFF2-40B4-BE49-F238E27FC236}">
                <a16:creationId xmlns:a16="http://schemas.microsoft.com/office/drawing/2014/main" id="{2F9704CF-9698-5655-2BC7-D2F138C6A093}"/>
              </a:ext>
            </a:extLst>
          </p:cNvPr>
          <p:cNvSpPr/>
          <p:nvPr/>
        </p:nvSpPr>
        <p:spPr>
          <a:xfrm>
            <a:off x="690334" y="1965040"/>
            <a:ext cx="2372352" cy="532367"/>
          </a:xfrm>
          <a:custGeom>
            <a:avLst/>
            <a:gdLst/>
            <a:ahLst/>
            <a:cxnLst/>
            <a:rect l="l" t="t" r="r" b="b"/>
            <a:pathLst>
              <a:path w="101296" h="29187" extrusionOk="0">
                <a:moveTo>
                  <a:pt x="0" y="0"/>
                </a:moveTo>
                <a:lnTo>
                  <a:pt x="2003" y="29187"/>
                </a:lnTo>
                <a:lnTo>
                  <a:pt x="101296" y="29187"/>
                </a:lnTo>
                <a:lnTo>
                  <a:pt x="101296" y="0"/>
                </a:lnTo>
                <a:close/>
              </a:path>
            </a:pathLst>
          </a:custGeom>
          <a:solidFill>
            <a:srgbClr val="ADA645"/>
          </a:solidFill>
          <a:ln>
            <a:noFill/>
          </a:ln>
        </p:spPr>
        <p:txBody>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等线" panose="020F0502020204030204"/>
              <a:cs typeface="Arial"/>
              <a:sym typeface="Arial"/>
            </a:endParaRPr>
          </a:p>
        </p:txBody>
      </p:sp>
      <p:sp>
        <p:nvSpPr>
          <p:cNvPr id="16" name="Google Shape;664;p56">
            <a:extLst>
              <a:ext uri="{FF2B5EF4-FFF2-40B4-BE49-F238E27FC236}">
                <a16:creationId xmlns:a16="http://schemas.microsoft.com/office/drawing/2014/main" id="{898A24FC-1C43-5DCC-0B11-C7BEF52156BE}"/>
              </a:ext>
            </a:extLst>
          </p:cNvPr>
          <p:cNvSpPr txBox="1"/>
          <p:nvPr/>
        </p:nvSpPr>
        <p:spPr>
          <a:xfrm>
            <a:off x="710866" y="2006377"/>
            <a:ext cx="2019000" cy="523200"/>
          </a:xfrm>
          <a:prstGeom prst="rect">
            <a:avLst/>
          </a:prstGeom>
          <a:noFill/>
          <a:ln>
            <a:noFill/>
          </a:ln>
        </p:spPr>
        <p:txBody>
          <a:bodyPr spcFirstLastPara="1" wrap="square" lIns="91425" tIns="91425" rIns="91425" bIns="914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Times New Roman" panose="02020603050405020304" pitchFamily="18" charset="0"/>
                <a:ea typeface="Reggae One"/>
                <a:cs typeface="Times New Roman" panose="02020603050405020304" pitchFamily="18" charset="0"/>
                <a:sym typeface="Reggae One"/>
              </a:rPr>
              <a:t>01</a:t>
            </a:r>
            <a:endParaRPr kumimoji="0" sz="2400" b="1" i="0" u="none" strike="noStrike" kern="0" cap="none" spc="0" normalizeH="0" baseline="0" noProof="0" dirty="0">
              <a:ln>
                <a:noFill/>
              </a:ln>
              <a:solidFill>
                <a:srgbClr val="FFFFFF"/>
              </a:solidFill>
              <a:effectLst/>
              <a:uLnTx/>
              <a:uFillTx/>
              <a:latin typeface="Times New Roman" panose="02020603050405020304" pitchFamily="18" charset="0"/>
              <a:ea typeface="Reggae One"/>
              <a:cs typeface="Times New Roman" panose="02020603050405020304" pitchFamily="18" charset="0"/>
              <a:sym typeface="Reggae One"/>
            </a:endParaRPr>
          </a:p>
        </p:txBody>
      </p:sp>
      <p:sp>
        <p:nvSpPr>
          <p:cNvPr id="17" name="TextBox 16">
            <a:extLst>
              <a:ext uri="{FF2B5EF4-FFF2-40B4-BE49-F238E27FC236}">
                <a16:creationId xmlns:a16="http://schemas.microsoft.com/office/drawing/2014/main" id="{759C4803-080F-EB8E-CE4B-F52FB0802109}"/>
              </a:ext>
            </a:extLst>
          </p:cNvPr>
          <p:cNvSpPr txBox="1"/>
          <p:nvPr/>
        </p:nvSpPr>
        <p:spPr>
          <a:xfrm>
            <a:off x="562433" y="2646094"/>
            <a:ext cx="2167433" cy="1569660"/>
          </a:xfrm>
          <a:prstGeom prst="rect">
            <a:avLst/>
          </a:prstGeom>
          <a:noFill/>
        </p:spPr>
        <p:txBody>
          <a:bodyPr wrap="square">
            <a:spAutoFit/>
          </a:bodyPr>
          <a:lstStyle/>
          <a:p>
            <a:pPr lvl="0" algn="ctr"/>
            <a:r>
              <a:rPr lang="vi-VN" sz="3200" dirty="0">
                <a:latin typeface="+mj-lt"/>
              </a:rPr>
              <a:t>Nhan đề của bài viết là gì?</a:t>
            </a:r>
            <a:endParaRPr kumimoji="0" lang="en-SG" sz="8800" b="0" i="0" u="none" strike="noStrike" kern="0" cap="none" spc="0" normalizeH="0" baseline="0" noProof="0" dirty="0">
              <a:ln>
                <a:noFill/>
              </a:ln>
              <a:solidFill>
                <a:srgbClr val="000000"/>
              </a:solidFill>
              <a:effectLst/>
              <a:uLnTx/>
              <a:uFillTx/>
              <a:latin typeface="+mj-lt"/>
              <a:sym typeface="Arial"/>
            </a:endParaRPr>
          </a:p>
        </p:txBody>
      </p:sp>
      <p:sp>
        <p:nvSpPr>
          <p:cNvPr id="18" name="TextBox 17">
            <a:extLst>
              <a:ext uri="{FF2B5EF4-FFF2-40B4-BE49-F238E27FC236}">
                <a16:creationId xmlns:a16="http://schemas.microsoft.com/office/drawing/2014/main" id="{38118D6E-242D-3CCC-44A3-D13BF54EDEFD}"/>
              </a:ext>
            </a:extLst>
          </p:cNvPr>
          <p:cNvSpPr txBox="1"/>
          <p:nvPr/>
        </p:nvSpPr>
        <p:spPr>
          <a:xfrm>
            <a:off x="6162666" y="2552747"/>
            <a:ext cx="2699161" cy="2062103"/>
          </a:xfrm>
          <a:prstGeom prst="rect">
            <a:avLst/>
          </a:prstGeom>
          <a:noFill/>
        </p:spPr>
        <p:txBody>
          <a:bodyPr wrap="square">
            <a:spAutoFit/>
          </a:bodyPr>
          <a:lstStyle/>
          <a:p>
            <a:pPr algn="ctr"/>
            <a:r>
              <a:rPr lang="vi-VN" sz="3200" dirty="0">
                <a:latin typeface="+mj-lt"/>
              </a:rPr>
              <a:t>Xác định mục đích chính của các phần trong bố cục bài viết.</a:t>
            </a:r>
            <a:endParaRPr lang="en-SG" sz="3200" dirty="0">
              <a:latin typeface="+mj-lt"/>
            </a:endParaRPr>
          </a:p>
        </p:txBody>
      </p:sp>
    </p:spTree>
    <p:extLst>
      <p:ext uri="{BB962C8B-B14F-4D97-AF65-F5344CB8AC3E}">
        <p14:creationId xmlns:p14="http://schemas.microsoft.com/office/powerpoint/2010/main" val="3297717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par>
                                <p:cTn id="38" presetID="16" presetClass="entr" presetSubtype="21"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inVertical)">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1022" name="Google Shape;1022;p21"/>
          <p:cNvGrpSpPr/>
          <p:nvPr/>
        </p:nvGrpSpPr>
        <p:grpSpPr>
          <a:xfrm rot="-5400000">
            <a:off x="8679035" y="222037"/>
            <a:ext cx="533462" cy="257306"/>
            <a:chOff x="3372600" y="1183575"/>
            <a:chExt cx="533462" cy="257306"/>
          </a:xfrm>
        </p:grpSpPr>
        <p:sp>
          <p:nvSpPr>
            <p:cNvPr id="1023" name="Google Shape;1023;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4" name="Google Shape;1024;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Rectangle: Rounded Corners 13">
            <a:extLst>
              <a:ext uri="{FF2B5EF4-FFF2-40B4-BE49-F238E27FC236}">
                <a16:creationId xmlns:a16="http://schemas.microsoft.com/office/drawing/2014/main" id="{8EE96391-C2C1-06DA-464B-FA62549C1419}"/>
              </a:ext>
            </a:extLst>
          </p:cNvPr>
          <p:cNvSpPr/>
          <p:nvPr/>
        </p:nvSpPr>
        <p:spPr>
          <a:xfrm>
            <a:off x="2023768" y="159455"/>
            <a:ext cx="5096464" cy="472963"/>
          </a:xfrm>
          <a:prstGeom prst="roundRect">
            <a:avLst>
              <a:gd name="adj" fmla="val 50000"/>
            </a:avLst>
          </a:prstGeom>
          <a:solidFill>
            <a:srgbClr val="FFF9ED"/>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259080" lvl="0" indent="0" algn="just" defTabSz="914400" rtl="0" eaLnBrk="1" fontAlgn="auto" latinLnBrk="0" hangingPunct="1">
              <a:lnSpc>
                <a:spcPct val="150000"/>
              </a:lnSpc>
              <a:spcBef>
                <a:spcPts val="0"/>
              </a:spcBef>
              <a:spcAft>
                <a:spcPts val="800"/>
              </a:spcAft>
              <a:buClr>
                <a:srgbClr val="000000"/>
              </a:buClr>
              <a:buSzTx/>
              <a:buFont typeface="Arial"/>
              <a:buNone/>
              <a:tabLst/>
              <a:defRPr/>
            </a:pPr>
            <a:endParaRPr kumimoji="0" lang="en-SG" sz="2400" b="0" i="0" u="none" strike="noStrike" kern="0" cap="none" spc="0" normalizeH="0" baseline="0" noProof="0" dirty="0">
              <a:ln>
                <a:noFill/>
              </a:ln>
              <a:solidFill>
                <a:srgbClr val="191919"/>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9" name="TextBox 8">
            <a:extLst>
              <a:ext uri="{FF2B5EF4-FFF2-40B4-BE49-F238E27FC236}">
                <a16:creationId xmlns:a16="http://schemas.microsoft.com/office/drawing/2014/main" id="{0C0A0718-8765-BAC0-7DEF-F5AE1CF615E6}"/>
              </a:ext>
            </a:extLst>
          </p:cNvPr>
          <p:cNvSpPr txBox="1"/>
          <p:nvPr/>
        </p:nvSpPr>
        <p:spPr>
          <a:xfrm>
            <a:off x="2255520" y="45270"/>
            <a:ext cx="4754880" cy="587148"/>
          </a:xfrm>
          <a:prstGeom prst="rect">
            <a:avLst/>
          </a:prstGeom>
          <a:noFill/>
        </p:spPr>
        <p:txBody>
          <a:bodyPr wrap="square">
            <a:spAutoFit/>
          </a:bodyPr>
          <a:lstStyle/>
          <a:p>
            <a:pPr algn="just">
              <a:lnSpc>
                <a:spcPct val="150000"/>
              </a:lnSpc>
              <a:spcAft>
                <a:spcPts val="800"/>
              </a:spcAft>
            </a:pPr>
            <a:r>
              <a:rPr lang="vi-VN" sz="2400" b="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2. Phân tích bài viết tham khảo</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图片 17">
            <a:extLst>
              <a:ext uri="{FF2B5EF4-FFF2-40B4-BE49-F238E27FC236}">
                <a16:creationId xmlns:a16="http://schemas.microsoft.com/office/drawing/2014/main" id="{EDD9F7C4-BAB9-1B8C-3C69-C7ED4F58F4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985" y="133069"/>
            <a:ext cx="409350" cy="525733"/>
          </a:xfrm>
          <a:prstGeom prst="rect">
            <a:avLst/>
          </a:prstGeom>
        </p:spPr>
      </p:pic>
      <p:pic>
        <p:nvPicPr>
          <p:cNvPr id="13" name="Picture 12">
            <a:extLst>
              <a:ext uri="{FF2B5EF4-FFF2-40B4-BE49-F238E27FC236}">
                <a16:creationId xmlns:a16="http://schemas.microsoft.com/office/drawing/2014/main" id="{85290363-E654-8E44-2AEC-C94805A50F10}"/>
              </a:ext>
            </a:extLst>
          </p:cNvPr>
          <p:cNvPicPr>
            <a:picLocks noChangeAspect="1"/>
          </p:cNvPicPr>
          <p:nvPr/>
        </p:nvPicPr>
        <p:blipFill>
          <a:blip r:embed="rId4">
            <a:clrChange>
              <a:clrFrom>
                <a:srgbClr val="FFFEFC"/>
              </a:clrFrom>
              <a:clrTo>
                <a:srgbClr val="FFFEFC">
                  <a:alpha val="0"/>
                </a:srgbClr>
              </a:clrTo>
            </a:clrChange>
          </a:blip>
          <a:stretch>
            <a:fillRect/>
          </a:stretch>
        </p:blipFill>
        <p:spPr>
          <a:xfrm>
            <a:off x="519770" y="1294933"/>
            <a:ext cx="3206115" cy="3715498"/>
          </a:xfrm>
          <a:prstGeom prst="rect">
            <a:avLst/>
          </a:prstGeom>
        </p:spPr>
      </p:pic>
      <p:grpSp>
        <p:nvGrpSpPr>
          <p:cNvPr id="19" name="组合 39">
            <a:extLst>
              <a:ext uri="{FF2B5EF4-FFF2-40B4-BE49-F238E27FC236}">
                <a16:creationId xmlns:a16="http://schemas.microsoft.com/office/drawing/2014/main" id="{631BEDD5-0B48-63F3-EB3E-065F1EB0C50A}"/>
              </a:ext>
            </a:extLst>
          </p:cNvPr>
          <p:cNvGrpSpPr/>
          <p:nvPr/>
        </p:nvGrpSpPr>
        <p:grpSpPr>
          <a:xfrm>
            <a:off x="4548000" y="1178114"/>
            <a:ext cx="3380688" cy="728518"/>
            <a:chOff x="73349" y="1614466"/>
            <a:chExt cx="5749785" cy="1960373"/>
          </a:xfrm>
        </p:grpSpPr>
        <p:grpSp>
          <p:nvGrpSpPr>
            <p:cNvPr id="20" name="组合 34">
              <a:extLst>
                <a:ext uri="{FF2B5EF4-FFF2-40B4-BE49-F238E27FC236}">
                  <a16:creationId xmlns:a16="http://schemas.microsoft.com/office/drawing/2014/main" id="{E97EBA28-7937-362A-9C94-906C30865E74}"/>
                </a:ext>
              </a:extLst>
            </p:cNvPr>
            <p:cNvGrpSpPr/>
            <p:nvPr/>
          </p:nvGrpSpPr>
          <p:grpSpPr>
            <a:xfrm>
              <a:off x="73349" y="1614467"/>
              <a:ext cx="5749785" cy="1960372"/>
              <a:chOff x="569774" y="1614467"/>
              <a:chExt cx="4732684" cy="1960372"/>
            </a:xfrm>
          </p:grpSpPr>
          <p:sp>
            <p:nvSpPr>
              <p:cNvPr id="22" name="圆角矩形 30">
                <a:extLst>
                  <a:ext uri="{FF2B5EF4-FFF2-40B4-BE49-F238E27FC236}">
                    <a16:creationId xmlns:a16="http://schemas.microsoft.com/office/drawing/2014/main" id="{7CAFBC46-8364-432B-40C6-6166244BE908}"/>
                  </a:ext>
                </a:extLst>
              </p:cNvPr>
              <p:cNvSpPr/>
              <p:nvPr/>
            </p:nvSpPr>
            <p:spPr>
              <a:xfrm>
                <a:off x="569774" y="1614467"/>
                <a:ext cx="4732684" cy="1960372"/>
              </a:xfrm>
              <a:prstGeom prst="roundRect">
                <a:avLst>
                  <a:gd name="adj" fmla="val 10006"/>
                </a:avLst>
              </a:prstGeom>
              <a:noFill/>
              <a:ln w="25400" cap="rnd" cmpd="sng" algn="ctr">
                <a:solidFill>
                  <a:srgbClr val="0A86DC"/>
                </a:solidFill>
                <a:prstDash val="lgDash"/>
                <a:round/>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 typeface="Arial"/>
                  <a:buNone/>
                  <a:tabLst/>
                  <a:defRPr/>
                </a:pPr>
                <a:endParaRPr kumimoji="0" lang="zh-CN"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思源宋体 CN" panose="02020400000000000000" pitchFamily="18" charset="-122"/>
                  <a:cs typeface="Times New Roman" panose="02020603050405020304" pitchFamily="18" charset="0"/>
                  <a:sym typeface="思源宋体 CN" panose="02020400000000000000" pitchFamily="18" charset="-122"/>
                </a:endParaRPr>
              </a:p>
            </p:txBody>
          </p:sp>
          <p:sp>
            <p:nvSpPr>
              <p:cNvPr id="23" name="圆角矩形 31">
                <a:extLst>
                  <a:ext uri="{FF2B5EF4-FFF2-40B4-BE49-F238E27FC236}">
                    <a16:creationId xmlns:a16="http://schemas.microsoft.com/office/drawing/2014/main" id="{46D1A052-84C8-34F5-8792-3710005F3F6D}"/>
                  </a:ext>
                </a:extLst>
              </p:cNvPr>
              <p:cNvSpPr/>
              <p:nvPr/>
            </p:nvSpPr>
            <p:spPr>
              <a:xfrm>
                <a:off x="694221" y="1820039"/>
                <a:ext cx="4561871" cy="1550312"/>
              </a:xfrm>
              <a:prstGeom prst="roundRect">
                <a:avLst>
                  <a:gd name="adj" fmla="val 10006"/>
                </a:avLst>
              </a:prstGeom>
              <a:solidFill>
                <a:schemeClr val="accent4">
                  <a:lumMod val="40000"/>
                  <a:lumOff val="60000"/>
                </a:schemeClr>
              </a:solidFill>
              <a:ln w="25400" cap="rnd" cmpd="sng" algn="ctr">
                <a:noFill/>
                <a:prstDash val="lgDash"/>
                <a:round/>
              </a:ln>
              <a:effectLst/>
            </p:spPr>
            <p:txBody>
              <a:bodyPr rtlCol="0" anchor="ctr"/>
              <a:lstStyle/>
              <a:p>
                <a:pPr marL="0" marR="0" lvl="0" indent="0" algn="ctr" defTabSz="685800" rtl="0" eaLnBrk="1" fontAlgn="auto" latinLnBrk="0" hangingPunct="1">
                  <a:lnSpc>
                    <a:spcPct val="100000"/>
                  </a:lnSpc>
                  <a:spcBef>
                    <a:spcPts val="0"/>
                  </a:spcBef>
                  <a:spcAft>
                    <a:spcPts val="600"/>
                  </a:spcAft>
                  <a:buClrTx/>
                  <a:buSzTx/>
                  <a:buFont typeface="Arial"/>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NHAN ĐỀ</a:t>
                </a:r>
                <a:endParaRPr kumimoji="0" lang="en-SG" sz="4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grpSp>
        <p:sp>
          <p:nvSpPr>
            <p:cNvPr id="21" name="矩形 33">
              <a:extLst>
                <a:ext uri="{FF2B5EF4-FFF2-40B4-BE49-F238E27FC236}">
                  <a16:creationId xmlns:a16="http://schemas.microsoft.com/office/drawing/2014/main" id="{A794C7C5-F289-49AC-FA63-10D94910998D}"/>
                </a:ext>
              </a:extLst>
            </p:cNvPr>
            <p:cNvSpPr/>
            <p:nvPr/>
          </p:nvSpPr>
          <p:spPr>
            <a:xfrm>
              <a:off x="627264" y="1614466"/>
              <a:ext cx="4572001" cy="1460484"/>
            </a:xfrm>
            <a:prstGeom prst="rect">
              <a:avLst/>
            </a:prstGeom>
          </p:spPr>
          <p:txBody>
            <a:bodyPr>
              <a:spAutoFit/>
            </a:bodyPr>
            <a:lstStyle/>
            <a:p>
              <a:pPr marL="0" marR="0" lvl="0" indent="0" algn="ctr" defTabSz="514350" rtl="0" eaLnBrk="1" fontAlgn="auto" latinLnBrk="0" hangingPunct="1">
                <a:lnSpc>
                  <a:spcPct val="150000"/>
                </a:lnSpc>
                <a:spcBef>
                  <a:spcPts val="0"/>
                </a:spcBef>
                <a:spcAft>
                  <a:spcPts val="0"/>
                </a:spcAft>
                <a:buClrTx/>
                <a:buSzTx/>
                <a:buFont typeface="Arial"/>
                <a:buNone/>
                <a:tabLst/>
                <a:defRPr/>
              </a:pPr>
              <a:endParaRPr kumimoji="0" sz="3200" b="1" i="0" u="none" strike="noStrike" kern="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Arial"/>
              </a:endParaRPr>
            </a:p>
          </p:txBody>
        </p:sp>
      </p:grpSp>
      <p:grpSp>
        <p:nvGrpSpPr>
          <p:cNvPr id="24" name="组合 38">
            <a:extLst>
              <a:ext uri="{FF2B5EF4-FFF2-40B4-BE49-F238E27FC236}">
                <a16:creationId xmlns:a16="http://schemas.microsoft.com/office/drawing/2014/main" id="{5E0A8674-ED94-0280-0FCB-D74653F82174}"/>
              </a:ext>
            </a:extLst>
          </p:cNvPr>
          <p:cNvGrpSpPr/>
          <p:nvPr/>
        </p:nvGrpSpPr>
        <p:grpSpPr>
          <a:xfrm>
            <a:off x="4038600" y="2591731"/>
            <a:ext cx="4778514" cy="1931082"/>
            <a:chOff x="440180" y="3419486"/>
            <a:chExt cx="4946168" cy="2127299"/>
          </a:xfrm>
        </p:grpSpPr>
        <p:grpSp>
          <p:nvGrpSpPr>
            <p:cNvPr id="25" name="组合 35">
              <a:extLst>
                <a:ext uri="{FF2B5EF4-FFF2-40B4-BE49-F238E27FC236}">
                  <a16:creationId xmlns:a16="http://schemas.microsoft.com/office/drawing/2014/main" id="{E5483D57-4A24-5C96-866F-6B38B10D5CD4}"/>
                </a:ext>
              </a:extLst>
            </p:cNvPr>
            <p:cNvGrpSpPr/>
            <p:nvPr/>
          </p:nvGrpSpPr>
          <p:grpSpPr>
            <a:xfrm>
              <a:off x="440180" y="3419486"/>
              <a:ext cx="4946168" cy="2127299"/>
              <a:chOff x="871714" y="1500142"/>
              <a:chExt cx="4071222" cy="1553976"/>
            </a:xfrm>
          </p:grpSpPr>
          <p:sp>
            <p:nvSpPr>
              <p:cNvPr id="27" name="圆角矩形 36">
                <a:extLst>
                  <a:ext uri="{FF2B5EF4-FFF2-40B4-BE49-F238E27FC236}">
                    <a16:creationId xmlns:a16="http://schemas.microsoft.com/office/drawing/2014/main" id="{910CE53F-20FA-5489-B610-A61C4EBA87D9}"/>
                  </a:ext>
                </a:extLst>
              </p:cNvPr>
              <p:cNvSpPr/>
              <p:nvPr/>
            </p:nvSpPr>
            <p:spPr>
              <a:xfrm>
                <a:off x="871714" y="1500142"/>
                <a:ext cx="4071222" cy="1553976"/>
              </a:xfrm>
              <a:prstGeom prst="roundRect">
                <a:avLst>
                  <a:gd name="adj" fmla="val 10006"/>
                </a:avLst>
              </a:prstGeom>
              <a:noFill/>
              <a:ln w="25400" cap="rnd" cmpd="sng" algn="ctr">
                <a:solidFill>
                  <a:srgbClr val="0A86DC"/>
                </a:solidFill>
                <a:prstDash val="lgDash"/>
                <a:round/>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 typeface="Arial"/>
                  <a:buNone/>
                  <a:tabLst/>
                  <a:defRPr/>
                </a:pPr>
                <a:endParaRPr kumimoji="0" lang="zh-CN" altLang="en-US" sz="1013" b="0" i="0" u="none" strike="noStrike" kern="0" cap="none" spc="0" normalizeH="0" baseline="0" noProof="0">
                  <a:ln>
                    <a:noFill/>
                  </a:ln>
                  <a:solidFill>
                    <a:prstClr val="white"/>
                  </a:solidFill>
                  <a:effectLst/>
                  <a:uLnTx/>
                  <a:uFillTx/>
                  <a:latin typeface="思源宋体 CN" panose="02020400000000000000" pitchFamily="18" charset="-122"/>
                  <a:ea typeface="思源宋体 CN" panose="02020400000000000000" pitchFamily="18" charset="-122"/>
                  <a:cs typeface="Arial"/>
                  <a:sym typeface="思源宋体 CN" panose="02020400000000000000" pitchFamily="18" charset="-122"/>
                </a:endParaRPr>
              </a:p>
            </p:txBody>
          </p:sp>
          <p:sp>
            <p:nvSpPr>
              <p:cNvPr id="28" name="圆角矩形 37">
                <a:extLst>
                  <a:ext uri="{FF2B5EF4-FFF2-40B4-BE49-F238E27FC236}">
                    <a16:creationId xmlns:a16="http://schemas.microsoft.com/office/drawing/2014/main" id="{0D8109B8-21D4-F3D3-7940-12DC268D77FB}"/>
                  </a:ext>
                </a:extLst>
              </p:cNvPr>
              <p:cNvSpPr/>
              <p:nvPr/>
            </p:nvSpPr>
            <p:spPr>
              <a:xfrm>
                <a:off x="988736" y="1568764"/>
                <a:ext cx="3837179" cy="1421832"/>
              </a:xfrm>
              <a:prstGeom prst="roundRect">
                <a:avLst>
                  <a:gd name="adj" fmla="val 10006"/>
                </a:avLst>
              </a:prstGeom>
              <a:solidFill>
                <a:srgbClr val="8FB1E8">
                  <a:lumMod val="20000"/>
                  <a:lumOff val="80000"/>
                </a:srgbClr>
              </a:solidFill>
              <a:ln w="25400" cap="rnd" cmpd="sng" algn="ctr">
                <a:noFill/>
                <a:prstDash val="lgDash"/>
                <a:round/>
              </a:ln>
              <a:effectLst/>
            </p:spPr>
            <p:txBody>
              <a:bodyPr rtlCol="0" anchor="ctr"/>
              <a:lstStyle/>
              <a:p>
                <a:pPr marL="0" marR="0" lvl="0" indent="0" algn="ctr" defTabSz="514350" rtl="0" eaLnBrk="1" fontAlgn="auto" latinLnBrk="0" hangingPunct="1">
                  <a:lnSpc>
                    <a:spcPct val="150000"/>
                  </a:lnSpc>
                  <a:spcBef>
                    <a:spcPts val="0"/>
                  </a:spcBef>
                  <a:spcAft>
                    <a:spcPts val="0"/>
                  </a:spcAft>
                  <a:buClrTx/>
                  <a:buSzTx/>
                  <a:buFont typeface="Arial"/>
                  <a:buNone/>
                  <a:tabLst/>
                  <a:defRPr/>
                </a:pPr>
                <a:endParaRPr kumimoji="0" lang="zh-CN" altLang="en-US" sz="1013" b="0" i="0" u="none" strike="noStrike" kern="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黑体-繁" panose="03000509000000000000" pitchFamily="65" charset="-122"/>
                  <a:sym typeface="思源宋体 CN" panose="02020400000000000000" pitchFamily="18" charset="-122"/>
                </a:endParaRPr>
              </a:p>
            </p:txBody>
          </p:sp>
        </p:grpSp>
        <p:sp>
          <p:nvSpPr>
            <p:cNvPr id="26" name="矩形 1">
              <a:extLst>
                <a:ext uri="{FF2B5EF4-FFF2-40B4-BE49-F238E27FC236}">
                  <a16:creationId xmlns:a16="http://schemas.microsoft.com/office/drawing/2014/main" id="{720F4889-4E6D-7585-F6C7-1F8D123AF80E}"/>
                </a:ext>
              </a:extLst>
            </p:cNvPr>
            <p:cNvSpPr/>
            <p:nvPr/>
          </p:nvSpPr>
          <p:spPr>
            <a:xfrm>
              <a:off x="627264" y="3712591"/>
              <a:ext cx="4463927" cy="271919"/>
            </a:xfrm>
            <a:prstGeom prst="rect">
              <a:avLst/>
            </a:prstGeom>
          </p:spPr>
          <p:txBody>
            <a:bodyPr wrap="square">
              <a:spAutoFit/>
            </a:bodyPr>
            <a:lstStyle/>
            <a:p>
              <a:pPr marL="0" marR="0" lvl="0" indent="0" algn="ctr" defTabSz="514350" rtl="0" eaLnBrk="1" fontAlgn="auto" latinLnBrk="0" hangingPunct="1">
                <a:lnSpc>
                  <a:spcPct val="150000"/>
                </a:lnSpc>
                <a:spcBef>
                  <a:spcPts val="0"/>
                </a:spcBef>
                <a:spcAft>
                  <a:spcPts val="0"/>
                </a:spcAft>
                <a:buClrTx/>
                <a:buSzTx/>
                <a:buFont typeface="Arial"/>
                <a:buNone/>
                <a:tabLst/>
                <a:defRPr/>
              </a:pPr>
              <a:endParaRPr kumimoji="0" lang="zh-CN" altLang="en-US" sz="1013" b="0" i="0" u="none" strike="noStrike" kern="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黑体-繁" panose="03000509000000000000" pitchFamily="65" charset="-122"/>
                <a:sym typeface="思源宋体 CN" panose="02020400000000000000" pitchFamily="18" charset="-122"/>
              </a:endParaRPr>
            </a:p>
          </p:txBody>
        </p:sp>
      </p:grpSp>
      <p:grpSp>
        <p:nvGrpSpPr>
          <p:cNvPr id="29" name="组合 11">
            <a:extLst>
              <a:ext uri="{FF2B5EF4-FFF2-40B4-BE49-F238E27FC236}">
                <a16:creationId xmlns:a16="http://schemas.microsoft.com/office/drawing/2014/main" id="{F90C4177-369D-448C-58EE-E5D3452B2E2D}"/>
              </a:ext>
            </a:extLst>
          </p:cNvPr>
          <p:cNvGrpSpPr/>
          <p:nvPr/>
        </p:nvGrpSpPr>
        <p:grpSpPr>
          <a:xfrm>
            <a:off x="5225759" y="2232155"/>
            <a:ext cx="1767173" cy="204604"/>
            <a:chOff x="1500706" y="3155738"/>
            <a:chExt cx="2697446" cy="362310"/>
          </a:xfrm>
        </p:grpSpPr>
        <p:sp>
          <p:nvSpPr>
            <p:cNvPr id="30" name="燕尾形 40">
              <a:extLst>
                <a:ext uri="{FF2B5EF4-FFF2-40B4-BE49-F238E27FC236}">
                  <a16:creationId xmlns:a16="http://schemas.microsoft.com/office/drawing/2014/main" id="{CD487994-9C15-AAA9-4F03-2A9F06F17BDB}"/>
                </a:ext>
              </a:extLst>
            </p:cNvPr>
            <p:cNvSpPr/>
            <p:nvPr/>
          </p:nvSpPr>
          <p:spPr>
            <a:xfrm rot="5400000">
              <a:off x="1500706" y="3155738"/>
              <a:ext cx="362310" cy="362310"/>
            </a:xfrm>
            <a:prstGeom prst="chevron">
              <a:avLst/>
            </a:prstGeom>
            <a:pattFill prst="wdUpDiag">
              <a:fgClr>
                <a:srgbClr val="FEA1B3"/>
              </a:fgClr>
              <a:bgClr>
                <a:srgbClr val="C4DB62"/>
              </a:bgClr>
            </a:pattFill>
            <a:ln w="25400" cap="flat" cmpd="sng" algn="ctr">
              <a:solidFill>
                <a:srgbClr val="0A86DC"/>
              </a:solidFill>
              <a:prstDash val="solid"/>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 typeface="Arial"/>
                <a:buNone/>
                <a:tabLst/>
                <a:defRPr/>
              </a:pPr>
              <a:endParaRPr kumimoji="0" lang="zh-CN" altLang="en-US" sz="1013" b="0" i="0" u="none" strike="noStrike" kern="0" cap="none" spc="0" normalizeH="0" baseline="0" noProof="0">
                <a:ln>
                  <a:noFill/>
                </a:ln>
                <a:solidFill>
                  <a:prstClr val="black"/>
                </a:solidFill>
                <a:effectLst/>
                <a:uLnTx/>
                <a:uFillTx/>
                <a:latin typeface="思源宋体 CN" panose="02020400000000000000" pitchFamily="18" charset="-122"/>
                <a:ea typeface="思源宋体 CN" panose="02020400000000000000" pitchFamily="18" charset="-122"/>
                <a:cs typeface="Arial"/>
                <a:sym typeface="思源宋体 CN" panose="02020400000000000000" pitchFamily="18" charset="-122"/>
              </a:endParaRPr>
            </a:p>
          </p:txBody>
        </p:sp>
        <p:sp>
          <p:nvSpPr>
            <p:cNvPr id="31" name="燕尾形 41">
              <a:extLst>
                <a:ext uri="{FF2B5EF4-FFF2-40B4-BE49-F238E27FC236}">
                  <a16:creationId xmlns:a16="http://schemas.microsoft.com/office/drawing/2014/main" id="{062490D4-1958-2F35-1BC4-F8348A4FE427}"/>
                </a:ext>
              </a:extLst>
            </p:cNvPr>
            <p:cNvSpPr/>
            <p:nvPr/>
          </p:nvSpPr>
          <p:spPr>
            <a:xfrm rot="5400000">
              <a:off x="2668274" y="3155738"/>
              <a:ext cx="362310" cy="362310"/>
            </a:xfrm>
            <a:prstGeom prst="chevron">
              <a:avLst/>
            </a:prstGeom>
            <a:pattFill prst="wdUpDiag">
              <a:fgClr>
                <a:srgbClr val="FEA1B3"/>
              </a:fgClr>
              <a:bgClr>
                <a:srgbClr val="C4DB62"/>
              </a:bgClr>
            </a:pattFill>
            <a:ln w="25400" cap="flat" cmpd="sng" algn="ctr">
              <a:solidFill>
                <a:srgbClr val="0A86DC"/>
              </a:solidFill>
              <a:prstDash val="solid"/>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 typeface="Arial"/>
                <a:buNone/>
                <a:tabLst/>
                <a:defRPr/>
              </a:pPr>
              <a:endParaRPr kumimoji="0" lang="zh-CN" altLang="en-US" sz="1013" b="0" i="0" u="none" strike="noStrike" kern="0" cap="none" spc="0" normalizeH="0" baseline="0" noProof="0">
                <a:ln>
                  <a:noFill/>
                </a:ln>
                <a:solidFill>
                  <a:prstClr val="black"/>
                </a:solidFill>
                <a:effectLst/>
                <a:uLnTx/>
                <a:uFillTx/>
                <a:latin typeface="思源宋体 CN" panose="02020400000000000000" pitchFamily="18" charset="-122"/>
                <a:ea typeface="思源宋体 CN" panose="02020400000000000000" pitchFamily="18" charset="-122"/>
                <a:cs typeface="Arial"/>
                <a:sym typeface="思源宋体 CN" panose="02020400000000000000" pitchFamily="18" charset="-122"/>
              </a:endParaRPr>
            </a:p>
          </p:txBody>
        </p:sp>
        <p:sp>
          <p:nvSpPr>
            <p:cNvPr id="32" name="燕尾形 42">
              <a:extLst>
                <a:ext uri="{FF2B5EF4-FFF2-40B4-BE49-F238E27FC236}">
                  <a16:creationId xmlns:a16="http://schemas.microsoft.com/office/drawing/2014/main" id="{2DFE23EE-88E0-35FF-BD87-7D5D298F859A}"/>
                </a:ext>
              </a:extLst>
            </p:cNvPr>
            <p:cNvSpPr/>
            <p:nvPr/>
          </p:nvSpPr>
          <p:spPr>
            <a:xfrm rot="5400000">
              <a:off x="3835842" y="3155738"/>
              <a:ext cx="362310" cy="362310"/>
            </a:xfrm>
            <a:prstGeom prst="chevron">
              <a:avLst/>
            </a:prstGeom>
            <a:pattFill prst="wdUpDiag">
              <a:fgClr>
                <a:srgbClr val="FEA1B3"/>
              </a:fgClr>
              <a:bgClr>
                <a:srgbClr val="C4DB62"/>
              </a:bgClr>
            </a:pattFill>
            <a:ln w="25400" cap="flat" cmpd="sng" algn="ctr">
              <a:solidFill>
                <a:srgbClr val="0A86DC"/>
              </a:solidFill>
              <a:prstDash val="solid"/>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 typeface="Arial"/>
                <a:buNone/>
                <a:tabLst/>
                <a:defRPr/>
              </a:pPr>
              <a:endParaRPr kumimoji="0" lang="zh-CN" altLang="en-US" sz="1013" b="0" i="0" u="none" strike="noStrike" kern="0" cap="none" spc="0" normalizeH="0" baseline="0" noProof="0">
                <a:ln>
                  <a:noFill/>
                </a:ln>
                <a:solidFill>
                  <a:prstClr val="black"/>
                </a:solidFill>
                <a:effectLst/>
                <a:uLnTx/>
                <a:uFillTx/>
                <a:latin typeface="思源宋体 CN" panose="02020400000000000000" pitchFamily="18" charset="-122"/>
                <a:ea typeface="思源宋体 CN" panose="02020400000000000000" pitchFamily="18" charset="-122"/>
                <a:cs typeface="Arial"/>
                <a:sym typeface="思源宋体 CN" panose="02020400000000000000" pitchFamily="18" charset="-122"/>
              </a:endParaRPr>
            </a:p>
          </p:txBody>
        </p:sp>
      </p:grpSp>
      <p:sp>
        <p:nvSpPr>
          <p:cNvPr id="33" name="TextBox 32">
            <a:extLst>
              <a:ext uri="{FF2B5EF4-FFF2-40B4-BE49-F238E27FC236}">
                <a16:creationId xmlns:a16="http://schemas.microsoft.com/office/drawing/2014/main" id="{F21402BA-E06B-978C-6B5B-03286D7A5485}"/>
              </a:ext>
            </a:extLst>
          </p:cNvPr>
          <p:cNvSpPr txBox="1"/>
          <p:nvPr/>
        </p:nvSpPr>
        <p:spPr>
          <a:xfrm>
            <a:off x="3979570" y="2850482"/>
            <a:ext cx="4896573" cy="1323439"/>
          </a:xfrm>
          <a:prstGeom prst="rect">
            <a:avLst/>
          </a:prstGeom>
          <a:noFill/>
        </p:spPr>
        <p:txBody>
          <a:bodyPr wrap="square">
            <a:spAutoFit/>
          </a:bodyPr>
          <a:lstStyle/>
          <a:p>
            <a:pPr lvl="0" algn="ctr"/>
            <a:r>
              <a:rPr lang="vi-VN" sz="4000" b="1" i="1" dirty="0">
                <a:latin typeface="+mj-lt"/>
              </a:rPr>
              <a:t>Hồn tôi vang tiếng trống trường</a:t>
            </a:r>
            <a:endParaRPr kumimoji="0" lang="en-SG" sz="49600" b="1" i="0" u="none" strike="noStrike" kern="0" cap="none" spc="0" normalizeH="0" baseline="0" noProof="0" dirty="0">
              <a:ln>
                <a:noFill/>
              </a:ln>
              <a:solidFill>
                <a:srgbClr val="000000"/>
              </a:solidFill>
              <a:effectLst/>
              <a:uLnTx/>
              <a:uFillTx/>
              <a:latin typeface="+mj-lt"/>
              <a:sym typeface="Arial"/>
            </a:endParaRPr>
          </a:p>
        </p:txBody>
      </p:sp>
    </p:spTree>
    <p:extLst>
      <p:ext uri="{BB962C8B-B14F-4D97-AF65-F5344CB8AC3E}">
        <p14:creationId xmlns:p14="http://schemas.microsoft.com/office/powerpoint/2010/main" val="11495014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up)">
                                      <p:cBhvr>
                                        <p:cTn id="17" dur="500"/>
                                        <p:tgtEl>
                                          <p:spTgt spid="29"/>
                                        </p:tgtEl>
                                      </p:cBhvr>
                                    </p:animEffec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barn(inVertical)">
                                      <p:cBhvr>
                                        <p:cTn id="2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1022" name="Google Shape;1022;p21"/>
          <p:cNvGrpSpPr/>
          <p:nvPr/>
        </p:nvGrpSpPr>
        <p:grpSpPr>
          <a:xfrm rot="-5400000">
            <a:off x="8679035" y="222037"/>
            <a:ext cx="533462" cy="257306"/>
            <a:chOff x="3372600" y="1183575"/>
            <a:chExt cx="533462" cy="257306"/>
          </a:xfrm>
        </p:grpSpPr>
        <p:sp>
          <p:nvSpPr>
            <p:cNvPr id="1023" name="Google Shape;1023;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4" name="Google Shape;1024;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图片 17">
            <a:extLst>
              <a:ext uri="{FF2B5EF4-FFF2-40B4-BE49-F238E27FC236}">
                <a16:creationId xmlns:a16="http://schemas.microsoft.com/office/drawing/2014/main" id="{EDD9F7C4-BAB9-1B8C-3C69-C7ED4F58F4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156" y="285135"/>
            <a:ext cx="409350" cy="525733"/>
          </a:xfrm>
          <a:prstGeom prst="rect">
            <a:avLst/>
          </a:prstGeom>
        </p:spPr>
      </p:pic>
      <p:sp>
        <p:nvSpPr>
          <p:cNvPr id="10" name="Google Shape;2667;p41">
            <a:extLst>
              <a:ext uri="{FF2B5EF4-FFF2-40B4-BE49-F238E27FC236}">
                <a16:creationId xmlns:a16="http://schemas.microsoft.com/office/drawing/2014/main" id="{F5B324AE-D2E3-A217-E73A-1620EF18DBE8}"/>
              </a:ext>
            </a:extLst>
          </p:cNvPr>
          <p:cNvSpPr/>
          <p:nvPr/>
        </p:nvSpPr>
        <p:spPr>
          <a:xfrm>
            <a:off x="643001" y="2043941"/>
            <a:ext cx="1670611" cy="408644"/>
          </a:xfrm>
          <a:prstGeom prst="roundRect">
            <a:avLst>
              <a:gd name="adj" fmla="val 50000"/>
            </a:avLst>
          </a:prstGeom>
          <a:solidFill>
            <a:srgbClr val="BCDEEA"/>
          </a:solidFill>
          <a:ln>
            <a:noFill/>
          </a:ln>
        </p:spPr>
        <p:txBody>
          <a:bodyPr spcFirstLastPara="1" wrap="square" lIns="91425" tIns="0" rIns="91425" bIns="91425" anchor="t"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en-US" sz="2100" b="1" i="1" u="none" strike="noStrike" kern="0" cap="none" spc="0" normalizeH="0" baseline="0" noProof="0" dirty="0">
                <a:ln>
                  <a:noFill/>
                </a:ln>
                <a:solidFill>
                  <a:srgbClr val="E7E6E6">
                    <a:lumMod val="10000"/>
                  </a:srgbClr>
                </a:solidFill>
                <a:effectLst/>
                <a:uLnTx/>
                <a:uFillTx/>
                <a:latin typeface="Times New Roman" panose="02020603050405020304" pitchFamily="18" charset="0"/>
                <a:ea typeface="Gochi Hand"/>
                <a:cs typeface="Times New Roman" panose="02020603050405020304" pitchFamily="18" charset="0"/>
                <a:sym typeface="Gochi Hand"/>
              </a:rPr>
              <a:t>MỞ</a:t>
            </a:r>
            <a:r>
              <a:rPr kumimoji="0" lang="en-US" sz="2100" b="1" i="1" u="none" strike="noStrike" kern="0" cap="none" spc="0" normalizeH="0" noProof="0" dirty="0">
                <a:ln>
                  <a:noFill/>
                </a:ln>
                <a:solidFill>
                  <a:srgbClr val="E7E6E6">
                    <a:lumMod val="10000"/>
                  </a:srgbClr>
                </a:solidFill>
                <a:effectLst/>
                <a:uLnTx/>
                <a:uFillTx/>
                <a:latin typeface="Times New Roman" panose="02020603050405020304" pitchFamily="18" charset="0"/>
                <a:ea typeface="Gochi Hand"/>
                <a:cs typeface="Times New Roman" panose="02020603050405020304" pitchFamily="18" charset="0"/>
                <a:sym typeface="Gochi Hand"/>
              </a:rPr>
              <a:t> BÀI</a:t>
            </a:r>
            <a:endParaRPr kumimoji="0" sz="2100" b="1" i="1" u="none" strike="noStrike" kern="0" cap="none" spc="0" normalizeH="0" baseline="0" noProof="0" dirty="0">
              <a:ln>
                <a:noFill/>
              </a:ln>
              <a:solidFill>
                <a:srgbClr val="E7E6E6">
                  <a:lumMod val="10000"/>
                </a:srgbClr>
              </a:solidFill>
              <a:effectLst/>
              <a:uLnTx/>
              <a:uFillTx/>
              <a:latin typeface="Times New Roman" panose="02020603050405020304" pitchFamily="18" charset="0"/>
              <a:ea typeface="Gochi Hand"/>
              <a:cs typeface="Times New Roman" panose="02020603050405020304" pitchFamily="18" charset="0"/>
              <a:sym typeface="Gochi Hand"/>
            </a:endParaRPr>
          </a:p>
        </p:txBody>
      </p:sp>
      <p:sp>
        <p:nvSpPr>
          <p:cNvPr id="11" name="Google Shape;2668;p41">
            <a:extLst>
              <a:ext uri="{FF2B5EF4-FFF2-40B4-BE49-F238E27FC236}">
                <a16:creationId xmlns:a16="http://schemas.microsoft.com/office/drawing/2014/main" id="{BFE34E02-779C-3254-3381-3277C05A8AC0}"/>
              </a:ext>
            </a:extLst>
          </p:cNvPr>
          <p:cNvSpPr txBox="1"/>
          <p:nvPr/>
        </p:nvSpPr>
        <p:spPr>
          <a:xfrm>
            <a:off x="451698" y="2427831"/>
            <a:ext cx="2009389" cy="618629"/>
          </a:xfrm>
          <a:prstGeom prst="rect">
            <a:avLst/>
          </a:prstGeom>
          <a:noFill/>
          <a:ln>
            <a:noFill/>
          </a:ln>
        </p:spPr>
        <p:txBody>
          <a:bodyPr spcFirstLastPara="1" wrap="square" lIns="91425" tIns="91425" rIns="91425" bIns="91425" anchor="t" anchorCtr="0">
            <a:noAutofit/>
          </a:bodyPr>
          <a:lstStyle/>
          <a:p>
            <a:pPr algn="ctr"/>
            <a:r>
              <a:rPr lang="vi-VN" sz="2400" dirty="0">
                <a:latin typeface="+mj-lt"/>
              </a:rPr>
              <a:t>giới thiệu khái quát về tác giả và tác phẩm, nêu nhận định chung về tác phẩm.</a:t>
            </a:r>
            <a:endParaRPr lang="en-SG" sz="2400" dirty="0">
              <a:latin typeface="+mj-lt"/>
            </a:endParaRPr>
          </a:p>
        </p:txBody>
      </p:sp>
      <p:sp>
        <p:nvSpPr>
          <p:cNvPr id="12" name="Google Shape;2669;p41">
            <a:extLst>
              <a:ext uri="{FF2B5EF4-FFF2-40B4-BE49-F238E27FC236}">
                <a16:creationId xmlns:a16="http://schemas.microsoft.com/office/drawing/2014/main" id="{0B9645BE-BB0B-B9E2-7CAA-A46FEF9D1989}"/>
              </a:ext>
            </a:extLst>
          </p:cNvPr>
          <p:cNvSpPr/>
          <p:nvPr/>
        </p:nvSpPr>
        <p:spPr>
          <a:xfrm>
            <a:off x="1359970" y="1296649"/>
            <a:ext cx="730856" cy="691265"/>
          </a:xfrm>
          <a:prstGeom prst="ellipse">
            <a:avLst/>
          </a:prstGeom>
          <a:solidFill>
            <a:srgbClr val="BCDEE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E7E6E6">
                  <a:lumMod val="10000"/>
                </a:srgbClr>
              </a:solidFill>
              <a:effectLst/>
              <a:uLnTx/>
              <a:uFillTx/>
              <a:latin typeface="Times New Roman" panose="02020603050405020304" pitchFamily="18" charset="0"/>
              <a:ea typeface="+mn-ea"/>
              <a:cs typeface="Times New Roman" panose="02020603050405020304" pitchFamily="18" charset="0"/>
              <a:sym typeface="Arial"/>
            </a:endParaRPr>
          </a:p>
        </p:txBody>
      </p:sp>
      <p:cxnSp>
        <p:nvCxnSpPr>
          <p:cNvPr id="15" name="Google Shape;2670;p41">
            <a:extLst>
              <a:ext uri="{FF2B5EF4-FFF2-40B4-BE49-F238E27FC236}">
                <a16:creationId xmlns:a16="http://schemas.microsoft.com/office/drawing/2014/main" id="{1B0C606D-B2CB-9B87-8E4C-A0DE1735177F}"/>
              </a:ext>
            </a:extLst>
          </p:cNvPr>
          <p:cNvCxnSpPr>
            <a:cxnSpLocks/>
          </p:cNvCxnSpPr>
          <p:nvPr/>
        </p:nvCxnSpPr>
        <p:spPr>
          <a:xfrm rot="5400000">
            <a:off x="3063470" y="-420188"/>
            <a:ext cx="491361" cy="3003728"/>
          </a:xfrm>
          <a:prstGeom prst="bentConnector3">
            <a:avLst>
              <a:gd name="adj1" fmla="val 50000"/>
            </a:avLst>
          </a:prstGeom>
          <a:noFill/>
          <a:ln w="9525" cap="flat" cmpd="sng">
            <a:solidFill>
              <a:srgbClr val="6A6A6A"/>
            </a:solidFill>
            <a:prstDash val="solid"/>
            <a:round/>
            <a:headEnd type="none" w="med" len="med"/>
            <a:tailEnd type="none" w="med" len="med"/>
          </a:ln>
        </p:spPr>
      </p:cxnSp>
      <p:cxnSp>
        <p:nvCxnSpPr>
          <p:cNvPr id="16" name="Google Shape;2671;p41">
            <a:extLst>
              <a:ext uri="{FF2B5EF4-FFF2-40B4-BE49-F238E27FC236}">
                <a16:creationId xmlns:a16="http://schemas.microsoft.com/office/drawing/2014/main" id="{4314C3D2-7BAE-2FF1-6D52-277A26124FF4}"/>
              </a:ext>
            </a:extLst>
          </p:cNvPr>
          <p:cNvCxnSpPr>
            <a:cxnSpLocks/>
          </p:cNvCxnSpPr>
          <p:nvPr/>
        </p:nvCxnSpPr>
        <p:spPr>
          <a:xfrm rot="5400000">
            <a:off x="4517112" y="1011284"/>
            <a:ext cx="469192" cy="118614"/>
          </a:xfrm>
          <a:prstGeom prst="bentConnector3">
            <a:avLst>
              <a:gd name="adj1" fmla="val 50000"/>
            </a:avLst>
          </a:prstGeom>
          <a:noFill/>
          <a:ln w="9525" cap="flat" cmpd="sng">
            <a:solidFill>
              <a:srgbClr val="6A6A6A"/>
            </a:solidFill>
            <a:prstDash val="solid"/>
            <a:round/>
            <a:headEnd type="none" w="med" len="med"/>
            <a:tailEnd type="none" w="med" len="med"/>
          </a:ln>
        </p:spPr>
      </p:cxnSp>
      <p:cxnSp>
        <p:nvCxnSpPr>
          <p:cNvPr id="17" name="Google Shape;2673;p41">
            <a:extLst>
              <a:ext uri="{FF2B5EF4-FFF2-40B4-BE49-F238E27FC236}">
                <a16:creationId xmlns:a16="http://schemas.microsoft.com/office/drawing/2014/main" id="{D7A2486E-9EA9-1326-F272-02A48CC484B3}"/>
              </a:ext>
            </a:extLst>
          </p:cNvPr>
          <p:cNvCxnSpPr>
            <a:cxnSpLocks/>
          </p:cNvCxnSpPr>
          <p:nvPr/>
        </p:nvCxnSpPr>
        <p:spPr>
          <a:xfrm rot="16200000" flipH="1">
            <a:off x="5959247" y="-312238"/>
            <a:ext cx="491362" cy="2787827"/>
          </a:xfrm>
          <a:prstGeom prst="bentConnector3">
            <a:avLst>
              <a:gd name="adj1" fmla="val 50000"/>
            </a:avLst>
          </a:prstGeom>
          <a:noFill/>
          <a:ln w="9525" cap="flat" cmpd="sng">
            <a:solidFill>
              <a:srgbClr val="6A6A6A"/>
            </a:solidFill>
            <a:prstDash val="solid"/>
            <a:round/>
            <a:headEnd type="none" w="med" len="med"/>
            <a:tailEnd type="none" w="med" len="med"/>
          </a:ln>
        </p:spPr>
      </p:cxnSp>
      <p:sp>
        <p:nvSpPr>
          <p:cNvPr id="18" name="Google Shape;2672;p41">
            <a:extLst>
              <a:ext uri="{FF2B5EF4-FFF2-40B4-BE49-F238E27FC236}">
                <a16:creationId xmlns:a16="http://schemas.microsoft.com/office/drawing/2014/main" id="{9511731D-FBD1-F1C6-2355-28DAB38547E3}"/>
              </a:ext>
            </a:extLst>
          </p:cNvPr>
          <p:cNvSpPr/>
          <p:nvPr/>
        </p:nvSpPr>
        <p:spPr>
          <a:xfrm>
            <a:off x="4233203" y="1296650"/>
            <a:ext cx="730856" cy="691265"/>
          </a:xfrm>
          <a:prstGeom prst="ellipse">
            <a:avLst/>
          </a:prstGeom>
          <a:solidFill>
            <a:srgbClr val="EDCFD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E7E6E6">
                  <a:lumMod val="1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9" name="Google Shape;2677;p41">
            <a:extLst>
              <a:ext uri="{FF2B5EF4-FFF2-40B4-BE49-F238E27FC236}">
                <a16:creationId xmlns:a16="http://schemas.microsoft.com/office/drawing/2014/main" id="{6E141B8C-E541-B3AA-A33B-1FF9935A765A}"/>
              </a:ext>
            </a:extLst>
          </p:cNvPr>
          <p:cNvSpPr/>
          <p:nvPr/>
        </p:nvSpPr>
        <p:spPr>
          <a:xfrm>
            <a:off x="3553081" y="2043943"/>
            <a:ext cx="2065758" cy="408644"/>
          </a:xfrm>
          <a:prstGeom prst="roundRect">
            <a:avLst>
              <a:gd name="adj" fmla="val 50000"/>
            </a:avLst>
          </a:prstGeom>
          <a:solidFill>
            <a:srgbClr val="EDCFD4"/>
          </a:solidFill>
          <a:ln>
            <a:noFill/>
          </a:ln>
        </p:spPr>
        <p:txBody>
          <a:bodyPr spcFirstLastPara="1" wrap="square" lIns="91425" tIns="0" rIns="91425" bIns="91425" anchor="t"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en-US" sz="2100" b="1" i="1" u="none" strike="noStrike" kern="0" cap="none" spc="0" normalizeH="0" baseline="0" noProof="0" dirty="0">
                <a:ln>
                  <a:noFill/>
                </a:ln>
                <a:solidFill>
                  <a:srgbClr val="E7E6E6">
                    <a:lumMod val="10000"/>
                  </a:srgbClr>
                </a:solidFill>
                <a:effectLst/>
                <a:uLnTx/>
                <a:uFillTx/>
                <a:latin typeface="Times New Roman" panose="02020603050405020304" pitchFamily="18" charset="0"/>
                <a:ea typeface="Gochi Hand"/>
                <a:cs typeface="Times New Roman" panose="02020603050405020304" pitchFamily="18" charset="0"/>
                <a:sym typeface="Gochi Hand"/>
              </a:rPr>
              <a:t>THÂN</a:t>
            </a:r>
            <a:r>
              <a:rPr kumimoji="0" lang="en-US" sz="2100" b="1" i="1" u="none" strike="noStrike" kern="0" cap="none" spc="0" normalizeH="0" noProof="0" dirty="0">
                <a:ln>
                  <a:noFill/>
                </a:ln>
                <a:solidFill>
                  <a:srgbClr val="E7E6E6">
                    <a:lumMod val="10000"/>
                  </a:srgbClr>
                </a:solidFill>
                <a:effectLst/>
                <a:uLnTx/>
                <a:uFillTx/>
                <a:latin typeface="Times New Roman" panose="02020603050405020304" pitchFamily="18" charset="0"/>
                <a:ea typeface="Gochi Hand"/>
                <a:cs typeface="Times New Roman" panose="02020603050405020304" pitchFamily="18" charset="0"/>
                <a:sym typeface="Gochi Hand"/>
              </a:rPr>
              <a:t> BÀI</a:t>
            </a:r>
            <a:endParaRPr kumimoji="0" sz="2100" b="1" i="1" u="none" strike="noStrike" kern="0" cap="none" spc="0" normalizeH="0" baseline="0" noProof="0" dirty="0">
              <a:ln>
                <a:noFill/>
              </a:ln>
              <a:solidFill>
                <a:srgbClr val="E7E6E6">
                  <a:lumMod val="10000"/>
                </a:srgbClr>
              </a:solidFill>
              <a:effectLst/>
              <a:uLnTx/>
              <a:uFillTx/>
              <a:latin typeface="Times New Roman" panose="02020603050405020304" pitchFamily="18" charset="0"/>
              <a:ea typeface="Gochi Hand"/>
              <a:cs typeface="Times New Roman" panose="02020603050405020304" pitchFamily="18" charset="0"/>
              <a:sym typeface="Gochi Hand"/>
            </a:endParaRPr>
          </a:p>
        </p:txBody>
      </p:sp>
      <p:sp>
        <p:nvSpPr>
          <p:cNvPr id="20" name="Google Shape;2678;p41">
            <a:extLst>
              <a:ext uri="{FF2B5EF4-FFF2-40B4-BE49-F238E27FC236}">
                <a16:creationId xmlns:a16="http://schemas.microsoft.com/office/drawing/2014/main" id="{25ADBBBA-29FA-74CF-AB94-AA52396D181D}"/>
              </a:ext>
            </a:extLst>
          </p:cNvPr>
          <p:cNvSpPr txBox="1"/>
          <p:nvPr/>
        </p:nvSpPr>
        <p:spPr>
          <a:xfrm>
            <a:off x="2679066" y="2355876"/>
            <a:ext cx="3995835" cy="618629"/>
          </a:xfrm>
          <a:prstGeom prst="rect">
            <a:avLst/>
          </a:prstGeom>
          <a:noFill/>
          <a:ln>
            <a:noFill/>
          </a:ln>
        </p:spPr>
        <p:txBody>
          <a:bodyPr spcFirstLastPara="1" wrap="square" lIns="91425" tIns="91425" rIns="91425" bIns="91425" anchor="t" anchorCtr="0">
            <a:noAutofit/>
          </a:bodyPr>
          <a:lstStyle/>
          <a:p>
            <a:pPr marL="342900" lvl="0" indent="-342900" algn="just">
              <a:buFont typeface="Wingdings" panose="05000000000000000000" pitchFamily="2" charset="2"/>
              <a:buChar char="ü"/>
            </a:pPr>
            <a:r>
              <a:rPr lang="vi-VN" sz="2400" dirty="0">
                <a:latin typeface="Times New Roman" panose="02020603050405020304" pitchFamily="18" charset="0"/>
                <a:cs typeface="Times New Roman" panose="02020603050405020304" pitchFamily="18" charset="0"/>
              </a:rPr>
              <a:t>phân tích để làm rõ nội dung chủ đề của bài thơ; </a:t>
            </a:r>
            <a:endParaRPr lang="en-US" sz="2400" dirty="0">
              <a:latin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ü"/>
            </a:pPr>
            <a:r>
              <a:rPr lang="vi-VN" sz="2400" dirty="0">
                <a:latin typeface="Times New Roman" panose="02020603050405020304" pitchFamily="18" charset="0"/>
                <a:cs typeface="Times New Roman" panose="02020603050405020304" pitchFamily="18" charset="0"/>
              </a:rPr>
              <a:t>phân tích các biện pháp nghệ thuật được sử dụng để thể hiện nội dung chủ đề; </a:t>
            </a:r>
            <a:endParaRPr lang="en-US" sz="2400" dirty="0">
              <a:latin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ü"/>
            </a:pPr>
            <a:r>
              <a:rPr lang="en-US" sz="2400" dirty="0" err="1">
                <a:latin typeface="Times New Roman" panose="02020603050405020304" pitchFamily="18" charset="0"/>
                <a:cs typeface="Times New Roman" panose="02020603050405020304" pitchFamily="18" charset="0"/>
              </a:rPr>
              <a:t>phân</a:t>
            </a:r>
            <a:r>
              <a:rPr lang="vi-VN" sz="2400" dirty="0">
                <a:latin typeface="Times New Roman" panose="02020603050405020304" pitchFamily="18" charset="0"/>
                <a:cs typeface="Times New Roman" panose="02020603050405020304" pitchFamily="18" charset="0"/>
              </a:rPr>
              <a:t> tích lần lượt các phần theo bố cục của bài thơ.</a:t>
            </a:r>
            <a:endParaRPr kumimoji="0" lang="en-SG" sz="4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1" name="Google Shape;2674;p41">
            <a:extLst>
              <a:ext uri="{FF2B5EF4-FFF2-40B4-BE49-F238E27FC236}">
                <a16:creationId xmlns:a16="http://schemas.microsoft.com/office/drawing/2014/main" id="{0B2898E0-CAEF-3E4D-5D92-570E1A8CA1EF}"/>
              </a:ext>
            </a:extLst>
          </p:cNvPr>
          <p:cNvSpPr/>
          <p:nvPr/>
        </p:nvSpPr>
        <p:spPr>
          <a:xfrm>
            <a:off x="7151524" y="1296649"/>
            <a:ext cx="730856" cy="691265"/>
          </a:xfrm>
          <a:prstGeom prst="ellipse">
            <a:avLst/>
          </a:prstGeom>
          <a:solidFill>
            <a:srgbClr val="6D9EEB"/>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dirty="0">
              <a:ln>
                <a:noFill/>
              </a:ln>
              <a:solidFill>
                <a:srgbClr val="E7E6E6">
                  <a:lumMod val="1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2" name="Google Shape;2681;p41">
            <a:extLst>
              <a:ext uri="{FF2B5EF4-FFF2-40B4-BE49-F238E27FC236}">
                <a16:creationId xmlns:a16="http://schemas.microsoft.com/office/drawing/2014/main" id="{6A9AAFE6-E790-A7FC-3DC9-FE15F49766C9}"/>
              </a:ext>
            </a:extLst>
          </p:cNvPr>
          <p:cNvSpPr/>
          <p:nvPr/>
        </p:nvSpPr>
        <p:spPr>
          <a:xfrm>
            <a:off x="6972299" y="2065643"/>
            <a:ext cx="1790701" cy="386942"/>
          </a:xfrm>
          <a:prstGeom prst="roundRect">
            <a:avLst>
              <a:gd name="adj" fmla="val 50000"/>
            </a:avLst>
          </a:prstGeom>
          <a:solidFill>
            <a:srgbClr val="6D9EEB"/>
          </a:solidFill>
          <a:ln>
            <a:noFill/>
          </a:ln>
        </p:spPr>
        <p:txBody>
          <a:bodyPr spcFirstLastPara="1" wrap="square" lIns="91425" tIns="0" rIns="91425" bIns="91425" anchor="t"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en" sz="2100" b="1" i="1" u="none" strike="noStrike" kern="0" cap="none" spc="0" normalizeH="0" baseline="0" noProof="0" dirty="0">
                <a:ln>
                  <a:noFill/>
                </a:ln>
                <a:solidFill>
                  <a:schemeClr val="bg1"/>
                </a:solidFill>
                <a:effectLst/>
                <a:uLnTx/>
                <a:uFillTx/>
                <a:latin typeface="Times New Roman" panose="02020603050405020304" pitchFamily="18" charset="0"/>
                <a:ea typeface="Gochi Hand"/>
                <a:cs typeface="Times New Roman" panose="02020603050405020304" pitchFamily="18" charset="0"/>
                <a:sym typeface="Gochi Hand"/>
              </a:rPr>
              <a:t>KẾT</a:t>
            </a:r>
            <a:r>
              <a:rPr kumimoji="0" lang="en" sz="2100" b="1" i="1" u="none" strike="noStrike" kern="0" cap="none" spc="0" normalizeH="0" noProof="0" dirty="0">
                <a:ln>
                  <a:noFill/>
                </a:ln>
                <a:solidFill>
                  <a:schemeClr val="bg1"/>
                </a:solidFill>
                <a:effectLst/>
                <a:uLnTx/>
                <a:uFillTx/>
                <a:latin typeface="Times New Roman" panose="02020603050405020304" pitchFamily="18" charset="0"/>
                <a:ea typeface="Gochi Hand"/>
                <a:cs typeface="Times New Roman" panose="02020603050405020304" pitchFamily="18" charset="0"/>
                <a:sym typeface="Gochi Hand"/>
              </a:rPr>
              <a:t> BÀI</a:t>
            </a:r>
            <a:endParaRPr kumimoji="0" sz="2100" b="1" i="1" u="none" strike="noStrike" kern="0" cap="none" spc="0" normalizeH="0" baseline="0" noProof="0" dirty="0">
              <a:ln>
                <a:noFill/>
              </a:ln>
              <a:solidFill>
                <a:schemeClr val="bg1"/>
              </a:solidFill>
              <a:effectLst/>
              <a:uLnTx/>
              <a:uFillTx/>
              <a:latin typeface="Times New Roman" panose="02020603050405020304" pitchFamily="18" charset="0"/>
              <a:ea typeface="Gochi Hand"/>
              <a:cs typeface="Times New Roman" panose="02020603050405020304" pitchFamily="18" charset="0"/>
              <a:sym typeface="Gochi Hand"/>
            </a:endParaRPr>
          </a:p>
        </p:txBody>
      </p:sp>
      <p:sp>
        <p:nvSpPr>
          <p:cNvPr id="23" name="Google Shape;2682;p41">
            <a:extLst>
              <a:ext uri="{FF2B5EF4-FFF2-40B4-BE49-F238E27FC236}">
                <a16:creationId xmlns:a16="http://schemas.microsoft.com/office/drawing/2014/main" id="{C1905722-552C-D0A1-EB4E-9C5BB468C989}"/>
              </a:ext>
            </a:extLst>
          </p:cNvPr>
          <p:cNvSpPr txBox="1"/>
          <p:nvPr/>
        </p:nvSpPr>
        <p:spPr>
          <a:xfrm>
            <a:off x="6972299" y="2427831"/>
            <a:ext cx="1942960" cy="618629"/>
          </a:xfrm>
          <a:prstGeom prst="rect">
            <a:avLst/>
          </a:prstGeom>
          <a:noFill/>
          <a:ln>
            <a:noFill/>
          </a:ln>
        </p:spPr>
        <p:txBody>
          <a:bodyPr spcFirstLastPara="1" wrap="square" lIns="91425" tIns="91425" rIns="91425" bIns="91425" anchor="t" anchorCtr="0">
            <a:noAutofit/>
          </a:bodyPr>
          <a:lstStyle/>
          <a:p>
            <a:pPr algn="ctr"/>
            <a:r>
              <a:rPr lang="vi-VN" sz="2400" dirty="0">
                <a:latin typeface="+mj-lt"/>
              </a:rPr>
              <a:t>khẳng định ý nghĩa, giá trị nội dung và nghệ thuật của tác phẩm.</a:t>
            </a:r>
            <a:endParaRPr lang="en-SG" sz="2400" dirty="0">
              <a:latin typeface="+mj-lt"/>
            </a:endParaRPr>
          </a:p>
        </p:txBody>
      </p:sp>
      <p:grpSp>
        <p:nvGrpSpPr>
          <p:cNvPr id="24" name="Google Shape;2683;p41">
            <a:extLst>
              <a:ext uri="{FF2B5EF4-FFF2-40B4-BE49-F238E27FC236}">
                <a16:creationId xmlns:a16="http://schemas.microsoft.com/office/drawing/2014/main" id="{C1531E30-2898-9ABF-FCC9-3550BADB653F}"/>
              </a:ext>
            </a:extLst>
          </p:cNvPr>
          <p:cNvGrpSpPr/>
          <p:nvPr/>
        </p:nvGrpSpPr>
        <p:grpSpPr>
          <a:xfrm>
            <a:off x="7389352" y="1472589"/>
            <a:ext cx="307381" cy="328151"/>
            <a:chOff x="7654947" y="3710639"/>
            <a:chExt cx="262624" cy="332065"/>
          </a:xfrm>
        </p:grpSpPr>
        <p:sp>
          <p:nvSpPr>
            <p:cNvPr id="25" name="Google Shape;2684;p41">
              <a:extLst>
                <a:ext uri="{FF2B5EF4-FFF2-40B4-BE49-F238E27FC236}">
                  <a16:creationId xmlns:a16="http://schemas.microsoft.com/office/drawing/2014/main" id="{BC965D2A-70E0-3459-3C77-0138E5CB2045}"/>
                </a:ext>
              </a:extLst>
            </p:cNvPr>
            <p:cNvSpPr/>
            <p:nvPr/>
          </p:nvSpPr>
          <p:spPr>
            <a:xfrm>
              <a:off x="7654947" y="3710639"/>
              <a:ext cx="262624" cy="332065"/>
            </a:xfrm>
            <a:custGeom>
              <a:avLst/>
              <a:gdLst/>
              <a:ahLst/>
              <a:cxnLst/>
              <a:rect l="l" t="t" r="r" b="b"/>
              <a:pathLst>
                <a:path w="11066" h="13992" extrusionOk="0">
                  <a:moveTo>
                    <a:pt x="989" y="0"/>
                  </a:moveTo>
                  <a:cubicBezTo>
                    <a:pt x="441" y="0"/>
                    <a:pt x="1" y="443"/>
                    <a:pt x="1" y="988"/>
                  </a:cubicBezTo>
                  <a:lnTo>
                    <a:pt x="1" y="2759"/>
                  </a:lnTo>
                  <a:cubicBezTo>
                    <a:pt x="1" y="3229"/>
                    <a:pt x="146" y="3686"/>
                    <a:pt x="427" y="4062"/>
                  </a:cubicBezTo>
                  <a:cubicBezTo>
                    <a:pt x="1043" y="4877"/>
                    <a:pt x="1409" y="5893"/>
                    <a:pt x="1409" y="6996"/>
                  </a:cubicBezTo>
                  <a:cubicBezTo>
                    <a:pt x="1409" y="8096"/>
                    <a:pt x="1043" y="9115"/>
                    <a:pt x="427" y="9930"/>
                  </a:cubicBezTo>
                  <a:cubicBezTo>
                    <a:pt x="146" y="10306"/>
                    <a:pt x="1" y="10763"/>
                    <a:pt x="1" y="11233"/>
                  </a:cubicBezTo>
                  <a:lnTo>
                    <a:pt x="1" y="13004"/>
                  </a:lnTo>
                  <a:cubicBezTo>
                    <a:pt x="1" y="13548"/>
                    <a:pt x="441" y="13992"/>
                    <a:pt x="989" y="13992"/>
                  </a:cubicBezTo>
                  <a:lnTo>
                    <a:pt x="2962" y="13992"/>
                  </a:lnTo>
                  <a:lnTo>
                    <a:pt x="5531" y="12814"/>
                  </a:lnTo>
                  <a:lnTo>
                    <a:pt x="8100" y="13992"/>
                  </a:lnTo>
                  <a:lnTo>
                    <a:pt x="10077" y="13992"/>
                  </a:lnTo>
                  <a:cubicBezTo>
                    <a:pt x="10622" y="13992"/>
                    <a:pt x="11065" y="13548"/>
                    <a:pt x="11065" y="13004"/>
                  </a:cubicBezTo>
                  <a:lnTo>
                    <a:pt x="11065" y="11233"/>
                  </a:lnTo>
                  <a:cubicBezTo>
                    <a:pt x="11065" y="10763"/>
                    <a:pt x="10916" y="10306"/>
                    <a:pt x="10635" y="9930"/>
                  </a:cubicBezTo>
                  <a:cubicBezTo>
                    <a:pt x="10019" y="9115"/>
                    <a:pt x="9654" y="8096"/>
                    <a:pt x="9654" y="6996"/>
                  </a:cubicBezTo>
                  <a:cubicBezTo>
                    <a:pt x="9654" y="5893"/>
                    <a:pt x="10019" y="4877"/>
                    <a:pt x="10635" y="4062"/>
                  </a:cubicBezTo>
                  <a:cubicBezTo>
                    <a:pt x="10916" y="3686"/>
                    <a:pt x="11065" y="3226"/>
                    <a:pt x="11065" y="2759"/>
                  </a:cubicBezTo>
                  <a:lnTo>
                    <a:pt x="11065" y="988"/>
                  </a:lnTo>
                  <a:cubicBezTo>
                    <a:pt x="11065" y="443"/>
                    <a:pt x="10622" y="0"/>
                    <a:pt x="10077" y="0"/>
                  </a:cubicBezTo>
                  <a:close/>
                </a:path>
              </a:pathLst>
            </a:custGeom>
            <a:solidFill>
              <a:srgbClr val="EDCFD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E7E6E6">
                    <a:lumMod val="1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6" name="Google Shape;2685;p41">
              <a:extLst>
                <a:ext uri="{FF2B5EF4-FFF2-40B4-BE49-F238E27FC236}">
                  <a16:creationId xmlns:a16="http://schemas.microsoft.com/office/drawing/2014/main" id="{257C62D9-0A70-D0AA-AE72-F9CEFF585D7D}"/>
                </a:ext>
              </a:extLst>
            </p:cNvPr>
            <p:cNvSpPr/>
            <p:nvPr/>
          </p:nvSpPr>
          <p:spPr>
            <a:xfrm>
              <a:off x="7745486" y="3809485"/>
              <a:ext cx="101385" cy="233219"/>
            </a:xfrm>
            <a:custGeom>
              <a:avLst/>
              <a:gdLst/>
              <a:ahLst/>
              <a:cxnLst/>
              <a:rect l="l" t="t" r="r" b="b"/>
              <a:pathLst>
                <a:path w="4272" h="9827" extrusionOk="0">
                  <a:moveTo>
                    <a:pt x="1718" y="0"/>
                  </a:moveTo>
                  <a:cubicBezTo>
                    <a:pt x="1419" y="0"/>
                    <a:pt x="1130" y="51"/>
                    <a:pt x="863" y="144"/>
                  </a:cubicBezTo>
                  <a:lnTo>
                    <a:pt x="0" y="4984"/>
                  </a:lnTo>
                  <a:lnTo>
                    <a:pt x="863" y="9827"/>
                  </a:lnTo>
                  <a:lnTo>
                    <a:pt x="4272" y="9827"/>
                  </a:lnTo>
                  <a:lnTo>
                    <a:pt x="4272" y="2597"/>
                  </a:lnTo>
                  <a:cubicBezTo>
                    <a:pt x="4272" y="1213"/>
                    <a:pt x="3185" y="52"/>
                    <a:pt x="1801" y="1"/>
                  </a:cubicBezTo>
                  <a:cubicBezTo>
                    <a:pt x="1773" y="1"/>
                    <a:pt x="1746" y="0"/>
                    <a:pt x="171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E7E6E6">
                    <a:lumMod val="1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7" name="Google Shape;2686;p41">
              <a:extLst>
                <a:ext uri="{FF2B5EF4-FFF2-40B4-BE49-F238E27FC236}">
                  <a16:creationId xmlns:a16="http://schemas.microsoft.com/office/drawing/2014/main" id="{97270AF7-9900-D23B-29FF-E89CE1583FA0}"/>
                </a:ext>
              </a:extLst>
            </p:cNvPr>
            <p:cNvSpPr/>
            <p:nvPr/>
          </p:nvSpPr>
          <p:spPr>
            <a:xfrm>
              <a:off x="7654947" y="3710639"/>
              <a:ext cx="92248" cy="332065"/>
            </a:xfrm>
            <a:custGeom>
              <a:avLst/>
              <a:gdLst/>
              <a:ahLst/>
              <a:cxnLst/>
              <a:rect l="l" t="t" r="r" b="b"/>
              <a:pathLst>
                <a:path w="3887" h="13992" extrusionOk="0">
                  <a:moveTo>
                    <a:pt x="989" y="0"/>
                  </a:moveTo>
                  <a:cubicBezTo>
                    <a:pt x="441" y="0"/>
                    <a:pt x="1" y="443"/>
                    <a:pt x="1" y="988"/>
                  </a:cubicBezTo>
                  <a:lnTo>
                    <a:pt x="1" y="2759"/>
                  </a:lnTo>
                  <a:cubicBezTo>
                    <a:pt x="1" y="3229"/>
                    <a:pt x="146" y="3686"/>
                    <a:pt x="427" y="4062"/>
                  </a:cubicBezTo>
                  <a:cubicBezTo>
                    <a:pt x="1043" y="4877"/>
                    <a:pt x="1409" y="5896"/>
                    <a:pt x="1409" y="6996"/>
                  </a:cubicBezTo>
                  <a:cubicBezTo>
                    <a:pt x="1409" y="8099"/>
                    <a:pt x="1043" y="9115"/>
                    <a:pt x="427" y="9930"/>
                  </a:cubicBezTo>
                  <a:cubicBezTo>
                    <a:pt x="146" y="10306"/>
                    <a:pt x="1" y="10763"/>
                    <a:pt x="1" y="11233"/>
                  </a:cubicBezTo>
                  <a:lnTo>
                    <a:pt x="1" y="13004"/>
                  </a:lnTo>
                  <a:cubicBezTo>
                    <a:pt x="1" y="13548"/>
                    <a:pt x="441" y="13992"/>
                    <a:pt x="989" y="13992"/>
                  </a:cubicBezTo>
                  <a:lnTo>
                    <a:pt x="2962" y="13992"/>
                  </a:lnTo>
                  <a:lnTo>
                    <a:pt x="3886" y="13569"/>
                  </a:lnTo>
                  <a:cubicBezTo>
                    <a:pt x="2678" y="11907"/>
                    <a:pt x="1974" y="9836"/>
                    <a:pt x="1974" y="7592"/>
                  </a:cubicBezTo>
                  <a:cubicBezTo>
                    <a:pt x="1974" y="4546"/>
                    <a:pt x="1409" y="1818"/>
                    <a:pt x="2891" y="0"/>
                  </a:cubicBezTo>
                  <a:close/>
                </a:path>
              </a:pathLst>
            </a:custGeom>
            <a:solidFill>
              <a:srgbClr val="E25D5D">
                <a:alpha val="18140"/>
              </a:srgbClr>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E7E6E6">
                    <a:lumMod val="1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8" name="Google Shape;2687;p41">
              <a:extLst>
                <a:ext uri="{FF2B5EF4-FFF2-40B4-BE49-F238E27FC236}">
                  <a16:creationId xmlns:a16="http://schemas.microsoft.com/office/drawing/2014/main" id="{519876E4-F245-F93B-AFEA-FD141B9232CC}"/>
                </a:ext>
              </a:extLst>
            </p:cNvPr>
            <p:cNvSpPr/>
            <p:nvPr/>
          </p:nvSpPr>
          <p:spPr>
            <a:xfrm>
              <a:off x="7724910" y="3812878"/>
              <a:ext cx="40915" cy="229826"/>
            </a:xfrm>
            <a:custGeom>
              <a:avLst/>
              <a:gdLst/>
              <a:ahLst/>
              <a:cxnLst/>
              <a:rect l="l" t="t" r="r" b="b"/>
              <a:pathLst>
                <a:path w="1724" h="9684" extrusionOk="0">
                  <a:moveTo>
                    <a:pt x="1724" y="1"/>
                  </a:moveTo>
                  <a:cubicBezTo>
                    <a:pt x="722" y="349"/>
                    <a:pt x="1" y="1304"/>
                    <a:pt x="1" y="2424"/>
                  </a:cubicBezTo>
                  <a:lnTo>
                    <a:pt x="1" y="9684"/>
                  </a:lnTo>
                  <a:lnTo>
                    <a:pt x="1724" y="9684"/>
                  </a:lnTo>
                  <a:lnTo>
                    <a:pt x="1724" y="1"/>
                  </a:lnTo>
                  <a:close/>
                </a:path>
              </a:pathLst>
            </a:custGeom>
            <a:solidFill>
              <a:srgbClr val="6A6A6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E7E6E6">
                    <a:lumMod val="1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9" name="Google Shape;2688;p41">
              <a:extLst>
                <a:ext uri="{FF2B5EF4-FFF2-40B4-BE49-F238E27FC236}">
                  <a16:creationId xmlns:a16="http://schemas.microsoft.com/office/drawing/2014/main" id="{25DA25BD-3D1A-BAA0-25AF-C08AED55560A}"/>
                </a:ext>
              </a:extLst>
            </p:cNvPr>
            <p:cNvSpPr/>
            <p:nvPr/>
          </p:nvSpPr>
          <p:spPr>
            <a:xfrm>
              <a:off x="7792643" y="3925726"/>
              <a:ext cx="27553" cy="27506"/>
            </a:xfrm>
            <a:custGeom>
              <a:avLst/>
              <a:gdLst/>
              <a:ahLst/>
              <a:cxnLst/>
              <a:rect l="l" t="t" r="r" b="b"/>
              <a:pathLst>
                <a:path w="1161" h="1159" extrusionOk="0">
                  <a:moveTo>
                    <a:pt x="582" y="1"/>
                  </a:moveTo>
                  <a:cubicBezTo>
                    <a:pt x="261" y="1"/>
                    <a:pt x="0" y="258"/>
                    <a:pt x="0" y="580"/>
                  </a:cubicBezTo>
                  <a:cubicBezTo>
                    <a:pt x="0" y="901"/>
                    <a:pt x="261" y="1158"/>
                    <a:pt x="582" y="1158"/>
                  </a:cubicBezTo>
                  <a:cubicBezTo>
                    <a:pt x="900" y="1158"/>
                    <a:pt x="1161" y="901"/>
                    <a:pt x="1161" y="580"/>
                  </a:cubicBezTo>
                  <a:cubicBezTo>
                    <a:pt x="1161" y="258"/>
                    <a:pt x="900" y="1"/>
                    <a:pt x="582" y="1"/>
                  </a:cubicBezTo>
                  <a:close/>
                </a:path>
              </a:pathLst>
            </a:custGeom>
            <a:solidFill>
              <a:srgbClr val="6A6A6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E7E6E6">
                    <a:lumMod val="1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30" name="Google Shape;2689;p41">
              <a:extLst>
                <a:ext uri="{FF2B5EF4-FFF2-40B4-BE49-F238E27FC236}">
                  <a16:creationId xmlns:a16="http://schemas.microsoft.com/office/drawing/2014/main" id="{7B0B7377-2327-A163-53CB-F93A69DD82E9}"/>
                </a:ext>
              </a:extLst>
            </p:cNvPr>
            <p:cNvSpPr/>
            <p:nvPr/>
          </p:nvSpPr>
          <p:spPr>
            <a:xfrm>
              <a:off x="7693821" y="3754639"/>
              <a:ext cx="49672" cy="39633"/>
            </a:xfrm>
            <a:custGeom>
              <a:avLst/>
              <a:gdLst/>
              <a:ahLst/>
              <a:cxnLst/>
              <a:rect l="l" t="t" r="r" b="b"/>
              <a:pathLst>
                <a:path w="2093" h="1670" extrusionOk="0">
                  <a:moveTo>
                    <a:pt x="1047" y="1"/>
                  </a:moveTo>
                  <a:cubicBezTo>
                    <a:pt x="468" y="1"/>
                    <a:pt x="1" y="373"/>
                    <a:pt x="1" y="833"/>
                  </a:cubicBezTo>
                  <a:cubicBezTo>
                    <a:pt x="1" y="1294"/>
                    <a:pt x="468" y="1669"/>
                    <a:pt x="1047" y="1669"/>
                  </a:cubicBezTo>
                  <a:cubicBezTo>
                    <a:pt x="1626" y="1669"/>
                    <a:pt x="2093" y="1294"/>
                    <a:pt x="2093" y="833"/>
                  </a:cubicBezTo>
                  <a:cubicBezTo>
                    <a:pt x="2093" y="373"/>
                    <a:pt x="1626" y="1"/>
                    <a:pt x="10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E7E6E6">
                    <a:lumMod val="1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31" name="Google Shape;2690;p41">
              <a:extLst>
                <a:ext uri="{FF2B5EF4-FFF2-40B4-BE49-F238E27FC236}">
                  <a16:creationId xmlns:a16="http://schemas.microsoft.com/office/drawing/2014/main" id="{D025F348-3A82-97DE-5B8A-8710689BA6BC}"/>
                </a:ext>
              </a:extLst>
            </p:cNvPr>
            <p:cNvSpPr/>
            <p:nvPr/>
          </p:nvSpPr>
          <p:spPr>
            <a:xfrm>
              <a:off x="7828455" y="3754639"/>
              <a:ext cx="49743" cy="39633"/>
            </a:xfrm>
            <a:custGeom>
              <a:avLst/>
              <a:gdLst/>
              <a:ahLst/>
              <a:cxnLst/>
              <a:rect l="l" t="t" r="r" b="b"/>
              <a:pathLst>
                <a:path w="2096" h="1670" extrusionOk="0">
                  <a:moveTo>
                    <a:pt x="1050" y="1"/>
                  </a:moveTo>
                  <a:cubicBezTo>
                    <a:pt x="471" y="1"/>
                    <a:pt x="1" y="373"/>
                    <a:pt x="1" y="833"/>
                  </a:cubicBezTo>
                  <a:cubicBezTo>
                    <a:pt x="1" y="1294"/>
                    <a:pt x="471" y="1669"/>
                    <a:pt x="1050" y="1669"/>
                  </a:cubicBezTo>
                  <a:cubicBezTo>
                    <a:pt x="1629" y="1669"/>
                    <a:pt x="2096" y="1294"/>
                    <a:pt x="2096" y="833"/>
                  </a:cubicBezTo>
                  <a:cubicBezTo>
                    <a:pt x="2096" y="373"/>
                    <a:pt x="1629" y="1"/>
                    <a:pt x="105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E7E6E6">
                    <a:lumMod val="1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32" name="Google Shape;2691;p41">
              <a:extLst>
                <a:ext uri="{FF2B5EF4-FFF2-40B4-BE49-F238E27FC236}">
                  <a16:creationId xmlns:a16="http://schemas.microsoft.com/office/drawing/2014/main" id="{714AE7D0-3252-3479-2DE1-0181EA5442F3}"/>
                </a:ext>
              </a:extLst>
            </p:cNvPr>
            <p:cNvSpPr/>
            <p:nvPr/>
          </p:nvSpPr>
          <p:spPr>
            <a:xfrm>
              <a:off x="7716319" y="3736104"/>
              <a:ext cx="33676" cy="21858"/>
            </a:xfrm>
            <a:custGeom>
              <a:avLst/>
              <a:gdLst/>
              <a:ahLst/>
              <a:cxnLst/>
              <a:rect l="l" t="t" r="r" b="b"/>
              <a:pathLst>
                <a:path w="1419" h="921" extrusionOk="0">
                  <a:moveTo>
                    <a:pt x="708" y="0"/>
                  </a:moveTo>
                  <a:cubicBezTo>
                    <a:pt x="319" y="0"/>
                    <a:pt x="1" y="318"/>
                    <a:pt x="1" y="707"/>
                  </a:cubicBezTo>
                  <a:cubicBezTo>
                    <a:pt x="1" y="826"/>
                    <a:pt x="95" y="921"/>
                    <a:pt x="211" y="921"/>
                  </a:cubicBezTo>
                  <a:cubicBezTo>
                    <a:pt x="329" y="921"/>
                    <a:pt x="420" y="826"/>
                    <a:pt x="420" y="707"/>
                  </a:cubicBezTo>
                  <a:cubicBezTo>
                    <a:pt x="420" y="552"/>
                    <a:pt x="552" y="420"/>
                    <a:pt x="708" y="420"/>
                  </a:cubicBezTo>
                  <a:cubicBezTo>
                    <a:pt x="867" y="420"/>
                    <a:pt x="996" y="552"/>
                    <a:pt x="996" y="707"/>
                  </a:cubicBezTo>
                  <a:cubicBezTo>
                    <a:pt x="996" y="826"/>
                    <a:pt x="1090" y="921"/>
                    <a:pt x="1209" y="921"/>
                  </a:cubicBezTo>
                  <a:cubicBezTo>
                    <a:pt x="1324" y="921"/>
                    <a:pt x="1419" y="826"/>
                    <a:pt x="1419" y="707"/>
                  </a:cubicBezTo>
                  <a:cubicBezTo>
                    <a:pt x="1419" y="318"/>
                    <a:pt x="1101" y="0"/>
                    <a:pt x="708" y="0"/>
                  </a:cubicBezTo>
                  <a:close/>
                </a:path>
              </a:pathLst>
            </a:custGeom>
            <a:solidFill>
              <a:srgbClr val="6A6A6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E7E6E6">
                    <a:lumMod val="1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33" name="Google Shape;2692;p41">
              <a:extLst>
                <a:ext uri="{FF2B5EF4-FFF2-40B4-BE49-F238E27FC236}">
                  <a16:creationId xmlns:a16="http://schemas.microsoft.com/office/drawing/2014/main" id="{87198FDA-521A-2BA3-C1CC-2405B5C52FAA}"/>
                </a:ext>
              </a:extLst>
            </p:cNvPr>
            <p:cNvSpPr/>
            <p:nvPr/>
          </p:nvSpPr>
          <p:spPr>
            <a:xfrm>
              <a:off x="7822023" y="3736104"/>
              <a:ext cx="33676" cy="21858"/>
            </a:xfrm>
            <a:custGeom>
              <a:avLst/>
              <a:gdLst/>
              <a:ahLst/>
              <a:cxnLst/>
              <a:rect l="l" t="t" r="r" b="b"/>
              <a:pathLst>
                <a:path w="1419" h="921" extrusionOk="0">
                  <a:moveTo>
                    <a:pt x="708" y="0"/>
                  </a:moveTo>
                  <a:cubicBezTo>
                    <a:pt x="319" y="0"/>
                    <a:pt x="1" y="318"/>
                    <a:pt x="1" y="707"/>
                  </a:cubicBezTo>
                  <a:cubicBezTo>
                    <a:pt x="1" y="826"/>
                    <a:pt x="96" y="921"/>
                    <a:pt x="211" y="921"/>
                  </a:cubicBezTo>
                  <a:cubicBezTo>
                    <a:pt x="329" y="921"/>
                    <a:pt x="424" y="826"/>
                    <a:pt x="424" y="707"/>
                  </a:cubicBezTo>
                  <a:cubicBezTo>
                    <a:pt x="424" y="552"/>
                    <a:pt x="552" y="420"/>
                    <a:pt x="708" y="420"/>
                  </a:cubicBezTo>
                  <a:cubicBezTo>
                    <a:pt x="867" y="420"/>
                    <a:pt x="996" y="552"/>
                    <a:pt x="996" y="707"/>
                  </a:cubicBezTo>
                  <a:cubicBezTo>
                    <a:pt x="996" y="826"/>
                    <a:pt x="1091" y="921"/>
                    <a:pt x="1209" y="921"/>
                  </a:cubicBezTo>
                  <a:cubicBezTo>
                    <a:pt x="1324" y="921"/>
                    <a:pt x="1419" y="826"/>
                    <a:pt x="1419" y="707"/>
                  </a:cubicBezTo>
                  <a:cubicBezTo>
                    <a:pt x="1419" y="318"/>
                    <a:pt x="1101" y="0"/>
                    <a:pt x="708" y="0"/>
                  </a:cubicBezTo>
                  <a:close/>
                </a:path>
              </a:pathLst>
            </a:custGeom>
            <a:solidFill>
              <a:srgbClr val="6A6A6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E7E6E6">
                    <a:lumMod val="1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34" name="Google Shape;2693;p41">
              <a:extLst>
                <a:ext uri="{FF2B5EF4-FFF2-40B4-BE49-F238E27FC236}">
                  <a16:creationId xmlns:a16="http://schemas.microsoft.com/office/drawing/2014/main" id="{68F864DC-7309-8CDA-282D-FF6202E05E57}"/>
                </a:ext>
              </a:extLst>
            </p:cNvPr>
            <p:cNvSpPr/>
            <p:nvPr/>
          </p:nvSpPr>
          <p:spPr>
            <a:xfrm>
              <a:off x="7767890" y="3761711"/>
              <a:ext cx="36240" cy="15782"/>
            </a:xfrm>
            <a:custGeom>
              <a:avLst/>
              <a:gdLst/>
              <a:ahLst/>
              <a:cxnLst/>
              <a:rect l="l" t="t" r="r" b="b"/>
              <a:pathLst>
                <a:path w="1527" h="665" extrusionOk="0">
                  <a:moveTo>
                    <a:pt x="235" y="0"/>
                  </a:moveTo>
                  <a:cubicBezTo>
                    <a:pt x="185" y="0"/>
                    <a:pt x="136" y="17"/>
                    <a:pt x="95" y="51"/>
                  </a:cubicBezTo>
                  <a:cubicBezTo>
                    <a:pt x="7" y="129"/>
                    <a:pt x="1" y="261"/>
                    <a:pt x="75" y="349"/>
                  </a:cubicBezTo>
                  <a:cubicBezTo>
                    <a:pt x="248" y="549"/>
                    <a:pt x="501" y="664"/>
                    <a:pt x="762" y="664"/>
                  </a:cubicBezTo>
                  <a:cubicBezTo>
                    <a:pt x="1026" y="664"/>
                    <a:pt x="1277" y="549"/>
                    <a:pt x="1449" y="349"/>
                  </a:cubicBezTo>
                  <a:cubicBezTo>
                    <a:pt x="1527" y="261"/>
                    <a:pt x="1517" y="129"/>
                    <a:pt x="1429" y="51"/>
                  </a:cubicBezTo>
                  <a:cubicBezTo>
                    <a:pt x="1389" y="17"/>
                    <a:pt x="1339" y="0"/>
                    <a:pt x="1290" y="0"/>
                  </a:cubicBezTo>
                  <a:cubicBezTo>
                    <a:pt x="1231" y="0"/>
                    <a:pt x="1173" y="24"/>
                    <a:pt x="1131" y="72"/>
                  </a:cubicBezTo>
                  <a:cubicBezTo>
                    <a:pt x="1040" y="180"/>
                    <a:pt x="904" y="241"/>
                    <a:pt x="762" y="241"/>
                  </a:cubicBezTo>
                  <a:cubicBezTo>
                    <a:pt x="623" y="241"/>
                    <a:pt x="488" y="180"/>
                    <a:pt x="393" y="72"/>
                  </a:cubicBezTo>
                  <a:cubicBezTo>
                    <a:pt x="351" y="24"/>
                    <a:pt x="293" y="0"/>
                    <a:pt x="235" y="0"/>
                  </a:cubicBezTo>
                  <a:close/>
                </a:path>
              </a:pathLst>
            </a:custGeom>
            <a:solidFill>
              <a:srgbClr val="6A6A6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E7E6E6">
                    <a:lumMod val="1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35" name="Google Shape;2694;p41">
              <a:extLst>
                <a:ext uri="{FF2B5EF4-FFF2-40B4-BE49-F238E27FC236}">
                  <a16:creationId xmlns:a16="http://schemas.microsoft.com/office/drawing/2014/main" id="{740AF4B3-05CC-B4A9-1868-8B7A84E9C5B1}"/>
                </a:ext>
              </a:extLst>
            </p:cNvPr>
            <p:cNvSpPr/>
            <p:nvPr/>
          </p:nvSpPr>
          <p:spPr>
            <a:xfrm>
              <a:off x="7724910" y="3995690"/>
              <a:ext cx="29761" cy="47014"/>
            </a:xfrm>
            <a:custGeom>
              <a:avLst/>
              <a:gdLst/>
              <a:ahLst/>
              <a:cxnLst/>
              <a:rect l="l" t="t" r="r" b="b"/>
              <a:pathLst>
                <a:path w="1254" h="1981" extrusionOk="0">
                  <a:moveTo>
                    <a:pt x="1" y="1"/>
                  </a:moveTo>
                  <a:lnTo>
                    <a:pt x="1" y="1981"/>
                  </a:lnTo>
                  <a:lnTo>
                    <a:pt x="1253" y="1981"/>
                  </a:lnTo>
                  <a:cubicBezTo>
                    <a:pt x="762" y="1378"/>
                    <a:pt x="343" y="715"/>
                    <a:pt x="1" y="1"/>
                  </a:cubicBezTo>
                  <a:close/>
                </a:path>
              </a:pathLst>
            </a:custGeom>
            <a:solidFill>
              <a:srgbClr val="000000">
                <a:alpha val="18140"/>
              </a:srgbClr>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E7E6E6">
                    <a:lumMod val="10000"/>
                  </a:srgbClr>
                </a:solidFill>
                <a:effectLst/>
                <a:uLnTx/>
                <a:uFillTx/>
                <a:latin typeface="Times New Roman" panose="02020603050405020304" pitchFamily="18" charset="0"/>
                <a:ea typeface="+mn-ea"/>
                <a:cs typeface="Times New Roman" panose="02020603050405020304" pitchFamily="18" charset="0"/>
                <a:sym typeface="Arial"/>
              </a:endParaRPr>
            </a:p>
          </p:txBody>
        </p:sp>
      </p:grpSp>
      <p:sp>
        <p:nvSpPr>
          <p:cNvPr id="36" name="Google Shape;2696;p41">
            <a:extLst>
              <a:ext uri="{FF2B5EF4-FFF2-40B4-BE49-F238E27FC236}">
                <a16:creationId xmlns:a16="http://schemas.microsoft.com/office/drawing/2014/main" id="{154B1E72-AAEC-C2CC-765C-5DF1A33A0E07}"/>
              </a:ext>
            </a:extLst>
          </p:cNvPr>
          <p:cNvSpPr/>
          <p:nvPr/>
        </p:nvSpPr>
        <p:spPr>
          <a:xfrm>
            <a:off x="1553763" y="1472595"/>
            <a:ext cx="394685" cy="328128"/>
          </a:xfrm>
          <a:custGeom>
            <a:avLst/>
            <a:gdLst/>
            <a:ahLst/>
            <a:cxnLst/>
            <a:rect l="l" t="t" r="r" b="b"/>
            <a:pathLst>
              <a:path w="14209" h="13991" extrusionOk="0">
                <a:moveTo>
                  <a:pt x="9903" y="1"/>
                </a:moveTo>
                <a:cubicBezTo>
                  <a:pt x="9676" y="1"/>
                  <a:pt x="9448" y="88"/>
                  <a:pt x="9274" y="262"/>
                </a:cubicBezTo>
                <a:lnTo>
                  <a:pt x="6062" y="3474"/>
                </a:lnTo>
                <a:lnTo>
                  <a:pt x="525" y="9011"/>
                </a:lnTo>
                <a:cubicBezTo>
                  <a:pt x="0" y="9536"/>
                  <a:pt x="0" y="10385"/>
                  <a:pt x="525" y="10907"/>
                </a:cubicBezTo>
                <a:lnTo>
                  <a:pt x="3215" y="13597"/>
                </a:lnTo>
                <a:cubicBezTo>
                  <a:pt x="3478" y="13860"/>
                  <a:pt x="3820" y="13991"/>
                  <a:pt x="4163" y="13991"/>
                </a:cubicBezTo>
                <a:cubicBezTo>
                  <a:pt x="4506" y="13991"/>
                  <a:pt x="4848" y="13860"/>
                  <a:pt x="5111" y="13597"/>
                </a:cubicBezTo>
                <a:lnTo>
                  <a:pt x="13860" y="4848"/>
                </a:lnTo>
                <a:cubicBezTo>
                  <a:pt x="14208" y="4500"/>
                  <a:pt x="14208" y="3938"/>
                  <a:pt x="13860" y="3593"/>
                </a:cubicBezTo>
                <a:lnTo>
                  <a:pt x="13863" y="3593"/>
                </a:lnTo>
                <a:cubicBezTo>
                  <a:pt x="13689" y="3420"/>
                  <a:pt x="13461" y="3334"/>
                  <a:pt x="13234" y="3334"/>
                </a:cubicBezTo>
                <a:cubicBezTo>
                  <a:pt x="13007" y="3334"/>
                  <a:pt x="12780" y="3420"/>
                  <a:pt x="12608" y="3593"/>
                </a:cubicBezTo>
                <a:lnTo>
                  <a:pt x="12479" y="3721"/>
                </a:lnTo>
                <a:cubicBezTo>
                  <a:pt x="12402" y="3798"/>
                  <a:pt x="12302" y="3836"/>
                  <a:pt x="12203" y="3836"/>
                </a:cubicBezTo>
                <a:cubicBezTo>
                  <a:pt x="12084" y="3836"/>
                  <a:pt x="11966" y="3781"/>
                  <a:pt x="11890" y="3674"/>
                </a:cubicBezTo>
                <a:cubicBezTo>
                  <a:pt x="11704" y="3417"/>
                  <a:pt x="11481" y="3153"/>
                  <a:pt x="11223" y="2899"/>
                </a:cubicBezTo>
                <a:cubicBezTo>
                  <a:pt x="10969" y="2642"/>
                  <a:pt x="10705" y="2418"/>
                  <a:pt x="10448" y="2232"/>
                </a:cubicBezTo>
                <a:cubicBezTo>
                  <a:pt x="10255" y="2093"/>
                  <a:pt x="10232" y="1812"/>
                  <a:pt x="10401" y="1643"/>
                </a:cubicBezTo>
                <a:lnTo>
                  <a:pt x="10529" y="1514"/>
                </a:lnTo>
                <a:cubicBezTo>
                  <a:pt x="10875" y="1169"/>
                  <a:pt x="10875" y="607"/>
                  <a:pt x="10529" y="262"/>
                </a:cubicBezTo>
                <a:cubicBezTo>
                  <a:pt x="10357" y="88"/>
                  <a:pt x="10130" y="1"/>
                  <a:pt x="9903" y="1"/>
                </a:cubicBezTo>
                <a:close/>
              </a:path>
            </a:pathLst>
          </a:custGeom>
          <a:solidFill>
            <a:srgbClr val="F6D81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E7E6E6">
                  <a:lumMod val="1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37" name="Google Shape;2697;p41">
            <a:extLst>
              <a:ext uri="{FF2B5EF4-FFF2-40B4-BE49-F238E27FC236}">
                <a16:creationId xmlns:a16="http://schemas.microsoft.com/office/drawing/2014/main" id="{E7F782BC-ED3A-6F76-6454-4C6D66117B6C}"/>
              </a:ext>
            </a:extLst>
          </p:cNvPr>
          <p:cNvSpPr/>
          <p:nvPr/>
        </p:nvSpPr>
        <p:spPr>
          <a:xfrm>
            <a:off x="1553763" y="1472595"/>
            <a:ext cx="299742" cy="301439"/>
          </a:xfrm>
          <a:custGeom>
            <a:avLst/>
            <a:gdLst/>
            <a:ahLst/>
            <a:cxnLst/>
            <a:rect l="l" t="t" r="r" b="b"/>
            <a:pathLst>
              <a:path w="10791" h="12853" extrusionOk="0">
                <a:moveTo>
                  <a:pt x="9903" y="1"/>
                </a:moveTo>
                <a:cubicBezTo>
                  <a:pt x="9677" y="1"/>
                  <a:pt x="9450" y="88"/>
                  <a:pt x="9277" y="262"/>
                </a:cubicBezTo>
                <a:lnTo>
                  <a:pt x="6062" y="3474"/>
                </a:lnTo>
                <a:lnTo>
                  <a:pt x="525" y="9011"/>
                </a:lnTo>
                <a:cubicBezTo>
                  <a:pt x="0" y="9536"/>
                  <a:pt x="0" y="10385"/>
                  <a:pt x="525" y="10907"/>
                </a:cubicBezTo>
                <a:lnTo>
                  <a:pt x="2471" y="12853"/>
                </a:lnTo>
                <a:cubicBezTo>
                  <a:pt x="2400" y="12426"/>
                  <a:pt x="2366" y="11993"/>
                  <a:pt x="2366" y="11546"/>
                </a:cubicBezTo>
                <a:cubicBezTo>
                  <a:pt x="2366" y="7607"/>
                  <a:pt x="6698" y="2147"/>
                  <a:pt x="10790" y="888"/>
                </a:cubicBezTo>
                <a:cubicBezTo>
                  <a:pt x="10790" y="662"/>
                  <a:pt x="10705" y="435"/>
                  <a:pt x="10529" y="262"/>
                </a:cubicBezTo>
                <a:cubicBezTo>
                  <a:pt x="10357" y="88"/>
                  <a:pt x="10130" y="1"/>
                  <a:pt x="9903" y="1"/>
                </a:cubicBezTo>
                <a:close/>
              </a:path>
            </a:pathLst>
          </a:custGeom>
          <a:solidFill>
            <a:srgbClr val="6A6A6A">
              <a:alpha val="13950"/>
            </a:srgbClr>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E7E6E6">
                  <a:lumMod val="1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38" name="Google Shape;2698;p41">
            <a:extLst>
              <a:ext uri="{FF2B5EF4-FFF2-40B4-BE49-F238E27FC236}">
                <a16:creationId xmlns:a16="http://schemas.microsoft.com/office/drawing/2014/main" id="{739343A7-6F7F-870F-E6B0-C51C3E3BDF05}"/>
              </a:ext>
            </a:extLst>
          </p:cNvPr>
          <p:cNvSpPr/>
          <p:nvPr/>
        </p:nvSpPr>
        <p:spPr>
          <a:xfrm>
            <a:off x="1871617" y="1553515"/>
            <a:ext cx="20333" cy="16206"/>
          </a:xfrm>
          <a:custGeom>
            <a:avLst/>
            <a:gdLst/>
            <a:ahLst/>
            <a:cxnLst/>
            <a:rect l="l" t="t" r="r" b="b"/>
            <a:pathLst>
              <a:path w="732" h="691" extrusionOk="0">
                <a:moveTo>
                  <a:pt x="500" y="0"/>
                </a:moveTo>
                <a:cubicBezTo>
                  <a:pt x="445" y="0"/>
                  <a:pt x="391" y="22"/>
                  <a:pt x="349" y="64"/>
                </a:cubicBezTo>
                <a:lnTo>
                  <a:pt x="85" y="328"/>
                </a:lnTo>
                <a:cubicBezTo>
                  <a:pt x="0" y="413"/>
                  <a:pt x="0" y="545"/>
                  <a:pt x="85" y="629"/>
                </a:cubicBezTo>
                <a:cubicBezTo>
                  <a:pt x="126" y="670"/>
                  <a:pt x="180" y="690"/>
                  <a:pt x="234" y="690"/>
                </a:cubicBezTo>
                <a:cubicBezTo>
                  <a:pt x="288" y="690"/>
                  <a:pt x="342" y="670"/>
                  <a:pt x="383" y="629"/>
                </a:cubicBezTo>
                <a:lnTo>
                  <a:pt x="650" y="362"/>
                </a:lnTo>
                <a:cubicBezTo>
                  <a:pt x="731" y="281"/>
                  <a:pt x="731" y="145"/>
                  <a:pt x="650" y="64"/>
                </a:cubicBezTo>
                <a:cubicBezTo>
                  <a:pt x="608" y="22"/>
                  <a:pt x="554" y="0"/>
                  <a:pt x="500" y="0"/>
                </a:cubicBezTo>
                <a:close/>
              </a:path>
            </a:pathLst>
          </a:custGeom>
          <a:solidFill>
            <a:srgbClr val="6A6A6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E7E6E6">
                  <a:lumMod val="1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39" name="Google Shape;2699;p41">
            <a:extLst>
              <a:ext uri="{FF2B5EF4-FFF2-40B4-BE49-F238E27FC236}">
                <a16:creationId xmlns:a16="http://schemas.microsoft.com/office/drawing/2014/main" id="{9DADA34C-EDBF-0956-D741-DF033CBE518B}"/>
              </a:ext>
            </a:extLst>
          </p:cNvPr>
          <p:cNvSpPr/>
          <p:nvPr/>
        </p:nvSpPr>
        <p:spPr>
          <a:xfrm>
            <a:off x="1866727" y="1587818"/>
            <a:ext cx="20333" cy="16206"/>
          </a:xfrm>
          <a:custGeom>
            <a:avLst/>
            <a:gdLst/>
            <a:ahLst/>
            <a:cxnLst/>
            <a:rect l="l" t="t" r="r" b="b"/>
            <a:pathLst>
              <a:path w="732" h="691" extrusionOk="0">
                <a:moveTo>
                  <a:pt x="498" y="0"/>
                </a:moveTo>
                <a:cubicBezTo>
                  <a:pt x="444" y="0"/>
                  <a:pt x="389" y="22"/>
                  <a:pt x="349" y="64"/>
                </a:cubicBezTo>
                <a:lnTo>
                  <a:pt x="82" y="328"/>
                </a:lnTo>
                <a:cubicBezTo>
                  <a:pt x="0" y="412"/>
                  <a:pt x="0" y="544"/>
                  <a:pt x="82" y="629"/>
                </a:cubicBezTo>
                <a:cubicBezTo>
                  <a:pt x="126" y="670"/>
                  <a:pt x="180" y="690"/>
                  <a:pt x="234" y="690"/>
                </a:cubicBezTo>
                <a:cubicBezTo>
                  <a:pt x="288" y="690"/>
                  <a:pt x="339" y="670"/>
                  <a:pt x="383" y="629"/>
                </a:cubicBezTo>
                <a:lnTo>
                  <a:pt x="647" y="362"/>
                </a:lnTo>
                <a:cubicBezTo>
                  <a:pt x="731" y="280"/>
                  <a:pt x="731" y="145"/>
                  <a:pt x="647" y="64"/>
                </a:cubicBezTo>
                <a:cubicBezTo>
                  <a:pt x="606" y="22"/>
                  <a:pt x="552" y="0"/>
                  <a:pt x="498" y="0"/>
                </a:cubicBezTo>
                <a:close/>
              </a:path>
            </a:pathLst>
          </a:custGeom>
          <a:solidFill>
            <a:srgbClr val="6A6A6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E7E6E6">
                  <a:lumMod val="1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0" name="Google Shape;2700;p41">
            <a:extLst>
              <a:ext uri="{FF2B5EF4-FFF2-40B4-BE49-F238E27FC236}">
                <a16:creationId xmlns:a16="http://schemas.microsoft.com/office/drawing/2014/main" id="{5FCA3D54-5063-BA56-069F-30CE985345A8}"/>
              </a:ext>
            </a:extLst>
          </p:cNvPr>
          <p:cNvSpPr/>
          <p:nvPr/>
        </p:nvSpPr>
        <p:spPr>
          <a:xfrm>
            <a:off x="1801201" y="1550340"/>
            <a:ext cx="53416" cy="43106"/>
          </a:xfrm>
          <a:custGeom>
            <a:avLst/>
            <a:gdLst/>
            <a:ahLst/>
            <a:cxnLst/>
            <a:rect l="l" t="t" r="r" b="b"/>
            <a:pathLst>
              <a:path w="1923" h="1838" extrusionOk="0">
                <a:moveTo>
                  <a:pt x="410" y="0"/>
                </a:moveTo>
                <a:cubicBezTo>
                  <a:pt x="356" y="0"/>
                  <a:pt x="301" y="20"/>
                  <a:pt x="261" y="61"/>
                </a:cubicBezTo>
                <a:cubicBezTo>
                  <a:pt x="0" y="322"/>
                  <a:pt x="0" y="745"/>
                  <a:pt x="261" y="1002"/>
                </a:cubicBezTo>
                <a:cubicBezTo>
                  <a:pt x="379" y="1124"/>
                  <a:pt x="538" y="1191"/>
                  <a:pt x="708" y="1198"/>
                </a:cubicBezTo>
                <a:cubicBezTo>
                  <a:pt x="714" y="1361"/>
                  <a:pt x="779" y="1520"/>
                  <a:pt x="901" y="1645"/>
                </a:cubicBezTo>
                <a:cubicBezTo>
                  <a:pt x="1033" y="1774"/>
                  <a:pt x="1202" y="1838"/>
                  <a:pt x="1371" y="1838"/>
                </a:cubicBezTo>
                <a:cubicBezTo>
                  <a:pt x="1540" y="1838"/>
                  <a:pt x="1713" y="1774"/>
                  <a:pt x="1841" y="1645"/>
                </a:cubicBezTo>
                <a:cubicBezTo>
                  <a:pt x="1923" y="1560"/>
                  <a:pt x="1923" y="1428"/>
                  <a:pt x="1841" y="1347"/>
                </a:cubicBezTo>
                <a:cubicBezTo>
                  <a:pt x="1801" y="1305"/>
                  <a:pt x="1747" y="1284"/>
                  <a:pt x="1693" y="1284"/>
                </a:cubicBezTo>
                <a:cubicBezTo>
                  <a:pt x="1638" y="1284"/>
                  <a:pt x="1584" y="1305"/>
                  <a:pt x="1544" y="1347"/>
                </a:cubicBezTo>
                <a:cubicBezTo>
                  <a:pt x="1496" y="1394"/>
                  <a:pt x="1434" y="1418"/>
                  <a:pt x="1373" y="1418"/>
                </a:cubicBezTo>
                <a:cubicBezTo>
                  <a:pt x="1311" y="1418"/>
                  <a:pt x="1249" y="1394"/>
                  <a:pt x="1202" y="1347"/>
                </a:cubicBezTo>
                <a:cubicBezTo>
                  <a:pt x="1107" y="1252"/>
                  <a:pt x="1107" y="1097"/>
                  <a:pt x="1202" y="1002"/>
                </a:cubicBezTo>
                <a:cubicBezTo>
                  <a:pt x="1215" y="988"/>
                  <a:pt x="1229" y="971"/>
                  <a:pt x="1239" y="951"/>
                </a:cubicBezTo>
                <a:cubicBezTo>
                  <a:pt x="1246" y="941"/>
                  <a:pt x="1249" y="927"/>
                  <a:pt x="1253" y="914"/>
                </a:cubicBezTo>
                <a:cubicBezTo>
                  <a:pt x="1259" y="900"/>
                  <a:pt x="1259" y="887"/>
                  <a:pt x="1263" y="873"/>
                </a:cubicBezTo>
                <a:cubicBezTo>
                  <a:pt x="1263" y="867"/>
                  <a:pt x="1263" y="860"/>
                  <a:pt x="1263" y="853"/>
                </a:cubicBezTo>
                <a:cubicBezTo>
                  <a:pt x="1263" y="799"/>
                  <a:pt x="1242" y="745"/>
                  <a:pt x="1202" y="704"/>
                </a:cubicBezTo>
                <a:cubicBezTo>
                  <a:pt x="1159" y="663"/>
                  <a:pt x="1105" y="643"/>
                  <a:pt x="1051" y="643"/>
                </a:cubicBezTo>
                <a:cubicBezTo>
                  <a:pt x="997" y="643"/>
                  <a:pt x="943" y="663"/>
                  <a:pt x="901" y="704"/>
                </a:cubicBezTo>
                <a:cubicBezTo>
                  <a:pt x="857" y="751"/>
                  <a:pt x="796" y="775"/>
                  <a:pt x="731" y="775"/>
                </a:cubicBezTo>
                <a:cubicBezTo>
                  <a:pt x="667" y="775"/>
                  <a:pt x="606" y="751"/>
                  <a:pt x="559" y="704"/>
                </a:cubicBezTo>
                <a:cubicBezTo>
                  <a:pt x="464" y="609"/>
                  <a:pt x="464" y="457"/>
                  <a:pt x="559" y="362"/>
                </a:cubicBezTo>
                <a:cubicBezTo>
                  <a:pt x="640" y="278"/>
                  <a:pt x="640" y="146"/>
                  <a:pt x="559" y="61"/>
                </a:cubicBezTo>
                <a:cubicBezTo>
                  <a:pt x="518" y="20"/>
                  <a:pt x="464" y="0"/>
                  <a:pt x="410" y="0"/>
                </a:cubicBezTo>
                <a:close/>
              </a:path>
            </a:pathLst>
          </a:custGeom>
          <a:solidFill>
            <a:srgbClr val="6A6A6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E7E6E6">
                  <a:lumMod val="1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1" name="Google Shape;2701;p41">
            <a:extLst>
              <a:ext uri="{FF2B5EF4-FFF2-40B4-BE49-F238E27FC236}">
                <a16:creationId xmlns:a16="http://schemas.microsoft.com/office/drawing/2014/main" id="{AF6B99D5-DF80-2402-49C2-B04904EB0FD6}"/>
              </a:ext>
            </a:extLst>
          </p:cNvPr>
          <p:cNvSpPr/>
          <p:nvPr/>
        </p:nvSpPr>
        <p:spPr>
          <a:xfrm>
            <a:off x="1831367" y="1614320"/>
            <a:ext cx="41583" cy="34616"/>
          </a:xfrm>
          <a:custGeom>
            <a:avLst/>
            <a:gdLst/>
            <a:ahLst/>
            <a:cxnLst/>
            <a:rect l="l" t="t" r="r" b="b"/>
            <a:pathLst>
              <a:path w="1497" h="1476" extrusionOk="0">
                <a:moveTo>
                  <a:pt x="233" y="1"/>
                </a:moveTo>
                <a:cubicBezTo>
                  <a:pt x="178" y="1"/>
                  <a:pt x="124" y="22"/>
                  <a:pt x="82" y="64"/>
                </a:cubicBezTo>
                <a:cubicBezTo>
                  <a:pt x="1" y="146"/>
                  <a:pt x="1" y="281"/>
                  <a:pt x="82" y="362"/>
                </a:cubicBezTo>
                <a:lnTo>
                  <a:pt x="1195" y="1476"/>
                </a:lnTo>
                <a:lnTo>
                  <a:pt x="1497" y="1178"/>
                </a:lnTo>
                <a:lnTo>
                  <a:pt x="383" y="64"/>
                </a:lnTo>
                <a:cubicBezTo>
                  <a:pt x="341" y="22"/>
                  <a:pt x="287" y="1"/>
                  <a:pt x="233" y="1"/>
                </a:cubicBezTo>
                <a:close/>
              </a:path>
            </a:pathLst>
          </a:custGeom>
          <a:solidFill>
            <a:srgbClr val="DCAA57"/>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E7E6E6">
                  <a:lumMod val="1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2" name="Google Shape;2702;p41">
            <a:extLst>
              <a:ext uri="{FF2B5EF4-FFF2-40B4-BE49-F238E27FC236}">
                <a16:creationId xmlns:a16="http://schemas.microsoft.com/office/drawing/2014/main" id="{F5A69AA0-C821-C0D4-FDE4-BA0B35895647}"/>
              </a:ext>
            </a:extLst>
          </p:cNvPr>
          <p:cNvSpPr/>
          <p:nvPr/>
        </p:nvSpPr>
        <p:spPr>
          <a:xfrm>
            <a:off x="1822062" y="1641689"/>
            <a:ext cx="30028" cy="24883"/>
          </a:xfrm>
          <a:custGeom>
            <a:avLst/>
            <a:gdLst/>
            <a:ahLst/>
            <a:cxnLst/>
            <a:rect l="l" t="t" r="r" b="b"/>
            <a:pathLst>
              <a:path w="1081" h="1061" extrusionOk="0">
                <a:moveTo>
                  <a:pt x="232" y="1"/>
                </a:moveTo>
                <a:cubicBezTo>
                  <a:pt x="178" y="1"/>
                  <a:pt x="124" y="21"/>
                  <a:pt x="82" y="62"/>
                </a:cubicBezTo>
                <a:cubicBezTo>
                  <a:pt x="1" y="146"/>
                  <a:pt x="1" y="278"/>
                  <a:pt x="82" y="363"/>
                </a:cubicBezTo>
                <a:lnTo>
                  <a:pt x="779" y="1060"/>
                </a:lnTo>
                <a:lnTo>
                  <a:pt x="1080" y="762"/>
                </a:lnTo>
                <a:lnTo>
                  <a:pt x="383" y="62"/>
                </a:lnTo>
                <a:cubicBezTo>
                  <a:pt x="341" y="21"/>
                  <a:pt x="287" y="1"/>
                  <a:pt x="232" y="1"/>
                </a:cubicBezTo>
                <a:close/>
              </a:path>
            </a:pathLst>
          </a:custGeom>
          <a:solidFill>
            <a:srgbClr val="DCAA57"/>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E7E6E6">
                  <a:lumMod val="1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3" name="Google Shape;2703;p41">
            <a:extLst>
              <a:ext uri="{FF2B5EF4-FFF2-40B4-BE49-F238E27FC236}">
                <a16:creationId xmlns:a16="http://schemas.microsoft.com/office/drawing/2014/main" id="{B5B65D3A-22CF-4C27-37F1-6CF9F7191AB8}"/>
              </a:ext>
            </a:extLst>
          </p:cNvPr>
          <p:cNvSpPr/>
          <p:nvPr/>
        </p:nvSpPr>
        <p:spPr>
          <a:xfrm>
            <a:off x="1801201" y="1659326"/>
            <a:ext cx="29999" cy="24860"/>
          </a:xfrm>
          <a:custGeom>
            <a:avLst/>
            <a:gdLst/>
            <a:ahLst/>
            <a:cxnLst/>
            <a:rect l="l" t="t" r="r" b="b"/>
            <a:pathLst>
              <a:path w="1080" h="1060" extrusionOk="0">
                <a:moveTo>
                  <a:pt x="232" y="0"/>
                </a:moveTo>
                <a:cubicBezTo>
                  <a:pt x="178" y="0"/>
                  <a:pt x="124" y="20"/>
                  <a:pt x="81" y="61"/>
                </a:cubicBezTo>
                <a:cubicBezTo>
                  <a:pt x="0" y="146"/>
                  <a:pt x="0" y="278"/>
                  <a:pt x="81" y="362"/>
                </a:cubicBezTo>
                <a:lnTo>
                  <a:pt x="779" y="1059"/>
                </a:lnTo>
                <a:lnTo>
                  <a:pt x="1080" y="762"/>
                </a:lnTo>
                <a:lnTo>
                  <a:pt x="383" y="61"/>
                </a:lnTo>
                <a:cubicBezTo>
                  <a:pt x="340" y="20"/>
                  <a:pt x="286" y="0"/>
                  <a:pt x="232" y="0"/>
                </a:cubicBezTo>
                <a:close/>
              </a:path>
            </a:pathLst>
          </a:custGeom>
          <a:solidFill>
            <a:srgbClr val="DCAA57"/>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E7E6E6">
                  <a:lumMod val="1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4" name="Google Shape;2704;p41">
            <a:extLst>
              <a:ext uri="{FF2B5EF4-FFF2-40B4-BE49-F238E27FC236}">
                <a16:creationId xmlns:a16="http://schemas.microsoft.com/office/drawing/2014/main" id="{B491127C-DC71-7114-CFE9-5F2250EDFB0D}"/>
              </a:ext>
            </a:extLst>
          </p:cNvPr>
          <p:cNvSpPr/>
          <p:nvPr/>
        </p:nvSpPr>
        <p:spPr>
          <a:xfrm>
            <a:off x="1780313" y="1676939"/>
            <a:ext cx="30028" cy="24860"/>
          </a:xfrm>
          <a:custGeom>
            <a:avLst/>
            <a:gdLst/>
            <a:ahLst/>
            <a:cxnLst/>
            <a:rect l="l" t="t" r="r" b="b"/>
            <a:pathLst>
              <a:path w="1081" h="1060" extrusionOk="0">
                <a:moveTo>
                  <a:pt x="233" y="0"/>
                </a:moveTo>
                <a:cubicBezTo>
                  <a:pt x="179" y="0"/>
                  <a:pt x="124" y="21"/>
                  <a:pt x="82" y="61"/>
                </a:cubicBezTo>
                <a:cubicBezTo>
                  <a:pt x="1" y="146"/>
                  <a:pt x="1" y="278"/>
                  <a:pt x="82" y="363"/>
                </a:cubicBezTo>
                <a:lnTo>
                  <a:pt x="779" y="1060"/>
                </a:lnTo>
                <a:lnTo>
                  <a:pt x="1081" y="762"/>
                </a:lnTo>
                <a:lnTo>
                  <a:pt x="383" y="61"/>
                </a:lnTo>
                <a:cubicBezTo>
                  <a:pt x="341" y="21"/>
                  <a:pt x="287" y="0"/>
                  <a:pt x="233" y="0"/>
                </a:cubicBezTo>
                <a:close/>
              </a:path>
            </a:pathLst>
          </a:custGeom>
          <a:solidFill>
            <a:srgbClr val="DCAA57"/>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E7E6E6">
                  <a:lumMod val="1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5" name="Google Shape;2705;p41">
            <a:extLst>
              <a:ext uri="{FF2B5EF4-FFF2-40B4-BE49-F238E27FC236}">
                <a16:creationId xmlns:a16="http://schemas.microsoft.com/office/drawing/2014/main" id="{A07A849A-EF0B-A8EE-9031-1745156153C0}"/>
              </a:ext>
            </a:extLst>
          </p:cNvPr>
          <p:cNvSpPr/>
          <p:nvPr/>
        </p:nvSpPr>
        <p:spPr>
          <a:xfrm>
            <a:off x="1747897" y="1684820"/>
            <a:ext cx="41583" cy="34616"/>
          </a:xfrm>
          <a:custGeom>
            <a:avLst/>
            <a:gdLst/>
            <a:ahLst/>
            <a:cxnLst/>
            <a:rect l="l" t="t" r="r" b="b"/>
            <a:pathLst>
              <a:path w="1497" h="1476" extrusionOk="0">
                <a:moveTo>
                  <a:pt x="232" y="0"/>
                </a:moveTo>
                <a:cubicBezTo>
                  <a:pt x="179" y="0"/>
                  <a:pt x="125" y="21"/>
                  <a:pt x="85" y="64"/>
                </a:cubicBezTo>
                <a:cubicBezTo>
                  <a:pt x="0" y="145"/>
                  <a:pt x="0" y="277"/>
                  <a:pt x="85" y="362"/>
                </a:cubicBezTo>
                <a:lnTo>
                  <a:pt x="1195" y="1475"/>
                </a:lnTo>
                <a:lnTo>
                  <a:pt x="1496" y="1174"/>
                </a:lnTo>
                <a:lnTo>
                  <a:pt x="383" y="64"/>
                </a:lnTo>
                <a:cubicBezTo>
                  <a:pt x="340" y="21"/>
                  <a:pt x="286" y="0"/>
                  <a:pt x="232" y="0"/>
                </a:cubicBezTo>
                <a:close/>
              </a:path>
            </a:pathLst>
          </a:custGeom>
          <a:solidFill>
            <a:srgbClr val="DCAA57"/>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E7E6E6">
                  <a:lumMod val="1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6" name="Google Shape;2706;p41">
            <a:extLst>
              <a:ext uri="{FF2B5EF4-FFF2-40B4-BE49-F238E27FC236}">
                <a16:creationId xmlns:a16="http://schemas.microsoft.com/office/drawing/2014/main" id="{518B8C15-2A09-04BE-80B6-FF3535FBE767}"/>
              </a:ext>
            </a:extLst>
          </p:cNvPr>
          <p:cNvSpPr/>
          <p:nvPr/>
        </p:nvSpPr>
        <p:spPr>
          <a:xfrm>
            <a:off x="1738593" y="1712188"/>
            <a:ext cx="29999" cy="24860"/>
          </a:xfrm>
          <a:custGeom>
            <a:avLst/>
            <a:gdLst/>
            <a:ahLst/>
            <a:cxnLst/>
            <a:rect l="l" t="t" r="r" b="b"/>
            <a:pathLst>
              <a:path w="1080" h="1060" extrusionOk="0">
                <a:moveTo>
                  <a:pt x="232" y="0"/>
                </a:moveTo>
                <a:cubicBezTo>
                  <a:pt x="178" y="0"/>
                  <a:pt x="124" y="20"/>
                  <a:pt x="81" y="61"/>
                </a:cubicBezTo>
                <a:cubicBezTo>
                  <a:pt x="0" y="146"/>
                  <a:pt x="0" y="278"/>
                  <a:pt x="81" y="362"/>
                </a:cubicBezTo>
                <a:lnTo>
                  <a:pt x="782" y="1060"/>
                </a:lnTo>
                <a:lnTo>
                  <a:pt x="1080" y="758"/>
                </a:lnTo>
                <a:lnTo>
                  <a:pt x="383" y="61"/>
                </a:lnTo>
                <a:cubicBezTo>
                  <a:pt x="340" y="20"/>
                  <a:pt x="286" y="0"/>
                  <a:pt x="232" y="0"/>
                </a:cubicBezTo>
                <a:close/>
              </a:path>
            </a:pathLst>
          </a:custGeom>
          <a:solidFill>
            <a:srgbClr val="DCAA57"/>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E7E6E6">
                  <a:lumMod val="1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7" name="Google Shape;2707;p41">
            <a:extLst>
              <a:ext uri="{FF2B5EF4-FFF2-40B4-BE49-F238E27FC236}">
                <a16:creationId xmlns:a16="http://schemas.microsoft.com/office/drawing/2014/main" id="{4565D843-A07A-455C-ED73-B6CC52BE2762}"/>
              </a:ext>
            </a:extLst>
          </p:cNvPr>
          <p:cNvSpPr/>
          <p:nvPr/>
        </p:nvSpPr>
        <p:spPr>
          <a:xfrm>
            <a:off x="1717704" y="1729801"/>
            <a:ext cx="30028" cy="24860"/>
          </a:xfrm>
          <a:custGeom>
            <a:avLst/>
            <a:gdLst/>
            <a:ahLst/>
            <a:cxnLst/>
            <a:rect l="l" t="t" r="r" b="b"/>
            <a:pathLst>
              <a:path w="1081" h="1060" extrusionOk="0">
                <a:moveTo>
                  <a:pt x="233" y="1"/>
                </a:moveTo>
                <a:cubicBezTo>
                  <a:pt x="178" y="1"/>
                  <a:pt x="124" y="21"/>
                  <a:pt x="82" y="61"/>
                </a:cubicBezTo>
                <a:cubicBezTo>
                  <a:pt x="1" y="146"/>
                  <a:pt x="1" y="278"/>
                  <a:pt x="82" y="363"/>
                </a:cubicBezTo>
                <a:lnTo>
                  <a:pt x="783" y="1060"/>
                </a:lnTo>
                <a:lnTo>
                  <a:pt x="1080" y="759"/>
                </a:lnTo>
                <a:lnTo>
                  <a:pt x="383" y="61"/>
                </a:lnTo>
                <a:cubicBezTo>
                  <a:pt x="341" y="21"/>
                  <a:pt x="287" y="1"/>
                  <a:pt x="233" y="1"/>
                </a:cubicBezTo>
                <a:close/>
              </a:path>
            </a:pathLst>
          </a:custGeom>
          <a:solidFill>
            <a:srgbClr val="DCAA57"/>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E7E6E6">
                  <a:lumMod val="1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8" name="Google Shape;2708;p41">
            <a:extLst>
              <a:ext uri="{FF2B5EF4-FFF2-40B4-BE49-F238E27FC236}">
                <a16:creationId xmlns:a16="http://schemas.microsoft.com/office/drawing/2014/main" id="{746A4374-C527-320A-8C9A-0345F9531B72}"/>
              </a:ext>
            </a:extLst>
          </p:cNvPr>
          <p:cNvSpPr/>
          <p:nvPr/>
        </p:nvSpPr>
        <p:spPr>
          <a:xfrm>
            <a:off x="1696843" y="1747414"/>
            <a:ext cx="30028" cy="24883"/>
          </a:xfrm>
          <a:custGeom>
            <a:avLst/>
            <a:gdLst/>
            <a:ahLst/>
            <a:cxnLst/>
            <a:rect l="l" t="t" r="r" b="b"/>
            <a:pathLst>
              <a:path w="1081" h="1061" extrusionOk="0">
                <a:moveTo>
                  <a:pt x="232" y="1"/>
                </a:moveTo>
                <a:cubicBezTo>
                  <a:pt x="178" y="1"/>
                  <a:pt x="124" y="21"/>
                  <a:pt x="82" y="62"/>
                </a:cubicBezTo>
                <a:cubicBezTo>
                  <a:pt x="0" y="146"/>
                  <a:pt x="0" y="278"/>
                  <a:pt x="82" y="363"/>
                </a:cubicBezTo>
                <a:lnTo>
                  <a:pt x="782" y="1060"/>
                </a:lnTo>
                <a:lnTo>
                  <a:pt x="1080" y="759"/>
                </a:lnTo>
                <a:lnTo>
                  <a:pt x="383" y="62"/>
                </a:lnTo>
                <a:cubicBezTo>
                  <a:pt x="340" y="21"/>
                  <a:pt x="286" y="1"/>
                  <a:pt x="232" y="1"/>
                </a:cubicBezTo>
                <a:close/>
              </a:path>
            </a:pathLst>
          </a:custGeom>
          <a:solidFill>
            <a:srgbClr val="DCAA57"/>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E7E6E6">
                  <a:lumMod val="1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9" name="Google Shape;2709;p41">
            <a:extLst>
              <a:ext uri="{FF2B5EF4-FFF2-40B4-BE49-F238E27FC236}">
                <a16:creationId xmlns:a16="http://schemas.microsoft.com/office/drawing/2014/main" id="{B2FD6C91-31E0-518A-18E9-0470BAC89DAB}"/>
              </a:ext>
            </a:extLst>
          </p:cNvPr>
          <p:cNvSpPr/>
          <p:nvPr/>
        </p:nvSpPr>
        <p:spPr>
          <a:xfrm>
            <a:off x="1664399" y="1755272"/>
            <a:ext cx="41583" cy="34640"/>
          </a:xfrm>
          <a:custGeom>
            <a:avLst/>
            <a:gdLst/>
            <a:ahLst/>
            <a:cxnLst/>
            <a:rect l="l" t="t" r="r" b="b"/>
            <a:pathLst>
              <a:path w="1497" h="1477" extrusionOk="0">
                <a:moveTo>
                  <a:pt x="234" y="1"/>
                </a:moveTo>
                <a:cubicBezTo>
                  <a:pt x="180" y="1"/>
                  <a:pt x="126" y="21"/>
                  <a:pt x="85" y="62"/>
                </a:cubicBezTo>
                <a:cubicBezTo>
                  <a:pt x="1" y="147"/>
                  <a:pt x="1" y="279"/>
                  <a:pt x="85" y="363"/>
                </a:cubicBezTo>
                <a:lnTo>
                  <a:pt x="1199" y="1477"/>
                </a:lnTo>
                <a:lnTo>
                  <a:pt x="1497" y="1175"/>
                </a:lnTo>
                <a:lnTo>
                  <a:pt x="383" y="62"/>
                </a:lnTo>
                <a:cubicBezTo>
                  <a:pt x="342" y="21"/>
                  <a:pt x="288" y="1"/>
                  <a:pt x="234" y="1"/>
                </a:cubicBezTo>
                <a:close/>
              </a:path>
            </a:pathLst>
          </a:custGeom>
          <a:solidFill>
            <a:srgbClr val="DCAA57"/>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E7E6E6">
                  <a:lumMod val="10000"/>
                </a:srgbClr>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50" name="Google Shape;2710;p41">
            <a:extLst>
              <a:ext uri="{FF2B5EF4-FFF2-40B4-BE49-F238E27FC236}">
                <a16:creationId xmlns:a16="http://schemas.microsoft.com/office/drawing/2014/main" id="{67679660-824C-A9C0-974C-81980CD60162}"/>
              </a:ext>
            </a:extLst>
          </p:cNvPr>
          <p:cNvGrpSpPr/>
          <p:nvPr/>
        </p:nvGrpSpPr>
        <p:grpSpPr>
          <a:xfrm>
            <a:off x="4417407" y="1492142"/>
            <a:ext cx="388574" cy="289033"/>
            <a:chOff x="3325545" y="2663680"/>
            <a:chExt cx="331994" cy="292479"/>
          </a:xfrm>
        </p:grpSpPr>
        <p:sp>
          <p:nvSpPr>
            <p:cNvPr id="51" name="Google Shape;2711;p41">
              <a:extLst>
                <a:ext uri="{FF2B5EF4-FFF2-40B4-BE49-F238E27FC236}">
                  <a16:creationId xmlns:a16="http://schemas.microsoft.com/office/drawing/2014/main" id="{BF2E85C8-D7B5-E701-7529-99CD4977AA39}"/>
                </a:ext>
              </a:extLst>
            </p:cNvPr>
            <p:cNvSpPr/>
            <p:nvPr/>
          </p:nvSpPr>
          <p:spPr>
            <a:xfrm>
              <a:off x="3463455" y="2663680"/>
              <a:ext cx="194084" cy="292479"/>
            </a:xfrm>
            <a:custGeom>
              <a:avLst/>
              <a:gdLst/>
              <a:ahLst/>
              <a:cxnLst/>
              <a:rect l="l" t="t" r="r" b="b"/>
              <a:pathLst>
                <a:path w="8178" h="12324" extrusionOk="0">
                  <a:moveTo>
                    <a:pt x="2678" y="1"/>
                  </a:moveTo>
                  <a:cubicBezTo>
                    <a:pt x="1849" y="1"/>
                    <a:pt x="1178" y="674"/>
                    <a:pt x="1178" y="1504"/>
                  </a:cubicBezTo>
                  <a:lnTo>
                    <a:pt x="1" y="6164"/>
                  </a:lnTo>
                  <a:lnTo>
                    <a:pt x="1178" y="10825"/>
                  </a:lnTo>
                  <a:cubicBezTo>
                    <a:pt x="1178" y="11650"/>
                    <a:pt x="1852" y="12324"/>
                    <a:pt x="2678" y="12324"/>
                  </a:cubicBezTo>
                  <a:lnTo>
                    <a:pt x="6607" y="12324"/>
                  </a:lnTo>
                  <a:cubicBezTo>
                    <a:pt x="7474" y="12324"/>
                    <a:pt x="8178" y="11620"/>
                    <a:pt x="8178" y="10754"/>
                  </a:cubicBezTo>
                  <a:lnTo>
                    <a:pt x="8178" y="1571"/>
                  </a:lnTo>
                  <a:cubicBezTo>
                    <a:pt x="8178" y="705"/>
                    <a:pt x="7474" y="1"/>
                    <a:pt x="6607" y="1"/>
                  </a:cubicBezTo>
                  <a:close/>
                </a:path>
              </a:pathLst>
            </a:custGeom>
            <a:solidFill>
              <a:srgbClr val="4164A9"/>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E7E6E6">
                    <a:lumMod val="1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2" name="Google Shape;2712;p41">
              <a:extLst>
                <a:ext uri="{FF2B5EF4-FFF2-40B4-BE49-F238E27FC236}">
                  <a16:creationId xmlns:a16="http://schemas.microsoft.com/office/drawing/2014/main" id="{AC7B4C45-AA87-7209-5C86-B97D136C6C87}"/>
                </a:ext>
              </a:extLst>
            </p:cNvPr>
            <p:cNvSpPr/>
            <p:nvPr/>
          </p:nvSpPr>
          <p:spPr>
            <a:xfrm>
              <a:off x="3325545" y="2663680"/>
              <a:ext cx="166056" cy="292479"/>
            </a:xfrm>
            <a:custGeom>
              <a:avLst/>
              <a:gdLst/>
              <a:ahLst/>
              <a:cxnLst/>
              <a:rect l="l" t="t" r="r" b="b"/>
              <a:pathLst>
                <a:path w="6997" h="12324" extrusionOk="0">
                  <a:moveTo>
                    <a:pt x="1571" y="1"/>
                  </a:moveTo>
                  <a:cubicBezTo>
                    <a:pt x="704" y="1"/>
                    <a:pt x="0" y="705"/>
                    <a:pt x="0" y="1571"/>
                  </a:cubicBezTo>
                  <a:lnTo>
                    <a:pt x="0" y="10754"/>
                  </a:lnTo>
                  <a:cubicBezTo>
                    <a:pt x="0" y="11623"/>
                    <a:pt x="704" y="12324"/>
                    <a:pt x="1571" y="12324"/>
                  </a:cubicBezTo>
                  <a:lnTo>
                    <a:pt x="5497" y="12324"/>
                  </a:lnTo>
                  <a:cubicBezTo>
                    <a:pt x="6323" y="12324"/>
                    <a:pt x="6996" y="11654"/>
                    <a:pt x="6996" y="10825"/>
                  </a:cubicBezTo>
                  <a:lnTo>
                    <a:pt x="6996" y="1504"/>
                  </a:lnTo>
                  <a:cubicBezTo>
                    <a:pt x="6996" y="674"/>
                    <a:pt x="6323" y="1"/>
                    <a:pt x="5497" y="1"/>
                  </a:cubicBezTo>
                  <a:close/>
                </a:path>
              </a:pathLst>
            </a:custGeom>
            <a:solidFill>
              <a:srgbClr val="6D9EEB"/>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E7E6E6">
                    <a:lumMod val="1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3" name="Google Shape;2713;p41">
              <a:extLst>
                <a:ext uri="{FF2B5EF4-FFF2-40B4-BE49-F238E27FC236}">
                  <a16:creationId xmlns:a16="http://schemas.microsoft.com/office/drawing/2014/main" id="{A80FB54F-42B6-68E4-2F02-D70653A5F953}"/>
                </a:ext>
              </a:extLst>
            </p:cNvPr>
            <p:cNvSpPr/>
            <p:nvPr/>
          </p:nvSpPr>
          <p:spPr>
            <a:xfrm>
              <a:off x="3325545" y="2663680"/>
              <a:ext cx="78175" cy="292479"/>
            </a:xfrm>
            <a:custGeom>
              <a:avLst/>
              <a:gdLst/>
              <a:ahLst/>
              <a:cxnLst/>
              <a:rect l="l" t="t" r="r" b="b"/>
              <a:pathLst>
                <a:path w="3294" h="12324" extrusionOk="0">
                  <a:moveTo>
                    <a:pt x="1571" y="1"/>
                  </a:moveTo>
                  <a:cubicBezTo>
                    <a:pt x="704" y="1"/>
                    <a:pt x="0" y="705"/>
                    <a:pt x="0" y="1571"/>
                  </a:cubicBezTo>
                  <a:lnTo>
                    <a:pt x="0" y="10754"/>
                  </a:lnTo>
                  <a:cubicBezTo>
                    <a:pt x="0" y="11623"/>
                    <a:pt x="704" y="12324"/>
                    <a:pt x="1571" y="12324"/>
                  </a:cubicBezTo>
                  <a:lnTo>
                    <a:pt x="2948" y="12324"/>
                  </a:lnTo>
                  <a:cubicBezTo>
                    <a:pt x="1706" y="10865"/>
                    <a:pt x="958" y="8977"/>
                    <a:pt x="958" y="6912"/>
                  </a:cubicBezTo>
                  <a:cubicBezTo>
                    <a:pt x="958" y="4039"/>
                    <a:pt x="1242" y="1507"/>
                    <a:pt x="3294" y="1"/>
                  </a:cubicBezTo>
                  <a:close/>
                </a:path>
              </a:pathLst>
            </a:custGeom>
            <a:solidFill>
              <a:srgbClr val="4164A9">
                <a:alpha val="16740"/>
              </a:srgbClr>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E7E6E6">
                    <a:lumMod val="1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4" name="Google Shape;2714;p41">
              <a:extLst>
                <a:ext uri="{FF2B5EF4-FFF2-40B4-BE49-F238E27FC236}">
                  <a16:creationId xmlns:a16="http://schemas.microsoft.com/office/drawing/2014/main" id="{1161EA0A-D97C-3283-E2C8-2415EBB1D152}"/>
                </a:ext>
              </a:extLst>
            </p:cNvPr>
            <p:cNvSpPr/>
            <p:nvPr/>
          </p:nvSpPr>
          <p:spPr>
            <a:xfrm>
              <a:off x="3473423" y="2699041"/>
              <a:ext cx="35694" cy="87905"/>
            </a:xfrm>
            <a:custGeom>
              <a:avLst/>
              <a:gdLst/>
              <a:ahLst/>
              <a:cxnLst/>
              <a:rect l="l" t="t" r="r" b="b"/>
              <a:pathLst>
                <a:path w="1504" h="3704" extrusionOk="0">
                  <a:moveTo>
                    <a:pt x="748" y="0"/>
                  </a:moveTo>
                  <a:lnTo>
                    <a:pt x="752" y="3"/>
                  </a:lnTo>
                  <a:cubicBezTo>
                    <a:pt x="335" y="3"/>
                    <a:pt x="0" y="338"/>
                    <a:pt x="0" y="755"/>
                  </a:cubicBezTo>
                  <a:lnTo>
                    <a:pt x="0" y="2941"/>
                  </a:lnTo>
                  <a:cubicBezTo>
                    <a:pt x="0" y="3310"/>
                    <a:pt x="258" y="3635"/>
                    <a:pt x="623" y="3693"/>
                  </a:cubicBezTo>
                  <a:cubicBezTo>
                    <a:pt x="666" y="3700"/>
                    <a:pt x="709" y="3703"/>
                    <a:pt x="751" y="3703"/>
                  </a:cubicBezTo>
                  <a:cubicBezTo>
                    <a:pt x="1165" y="3703"/>
                    <a:pt x="1503" y="3366"/>
                    <a:pt x="1503" y="2951"/>
                  </a:cubicBezTo>
                  <a:lnTo>
                    <a:pt x="1503" y="751"/>
                  </a:lnTo>
                  <a:cubicBezTo>
                    <a:pt x="1503" y="338"/>
                    <a:pt x="1165" y="0"/>
                    <a:pt x="748" y="0"/>
                  </a:cubicBezTo>
                  <a:close/>
                </a:path>
              </a:pathLst>
            </a:custGeom>
            <a:solidFill>
              <a:srgbClr val="BCDEE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E7E6E6">
                    <a:lumMod val="1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5" name="Google Shape;2715;p41">
              <a:extLst>
                <a:ext uri="{FF2B5EF4-FFF2-40B4-BE49-F238E27FC236}">
                  <a16:creationId xmlns:a16="http://schemas.microsoft.com/office/drawing/2014/main" id="{32F6D3E8-3E10-0661-04C4-4B7B705B4EA7}"/>
                </a:ext>
              </a:extLst>
            </p:cNvPr>
            <p:cNvSpPr/>
            <p:nvPr/>
          </p:nvSpPr>
          <p:spPr>
            <a:xfrm>
              <a:off x="3473423" y="2832750"/>
              <a:ext cx="35694" cy="87858"/>
            </a:xfrm>
            <a:custGeom>
              <a:avLst/>
              <a:gdLst/>
              <a:ahLst/>
              <a:cxnLst/>
              <a:rect l="l" t="t" r="r" b="b"/>
              <a:pathLst>
                <a:path w="1504" h="3702" extrusionOk="0">
                  <a:moveTo>
                    <a:pt x="755" y="0"/>
                  </a:moveTo>
                  <a:cubicBezTo>
                    <a:pt x="712" y="0"/>
                    <a:pt x="668" y="4"/>
                    <a:pt x="623" y="11"/>
                  </a:cubicBezTo>
                  <a:cubicBezTo>
                    <a:pt x="258" y="69"/>
                    <a:pt x="0" y="394"/>
                    <a:pt x="0" y="759"/>
                  </a:cubicBezTo>
                  <a:lnTo>
                    <a:pt x="0" y="2939"/>
                  </a:lnTo>
                  <a:cubicBezTo>
                    <a:pt x="0" y="3308"/>
                    <a:pt x="258" y="3630"/>
                    <a:pt x="623" y="3690"/>
                  </a:cubicBezTo>
                  <a:cubicBezTo>
                    <a:pt x="666" y="3698"/>
                    <a:pt x="709" y="3701"/>
                    <a:pt x="751" y="3701"/>
                  </a:cubicBezTo>
                  <a:cubicBezTo>
                    <a:pt x="1165" y="3701"/>
                    <a:pt x="1503" y="3364"/>
                    <a:pt x="1503" y="2949"/>
                  </a:cubicBezTo>
                  <a:lnTo>
                    <a:pt x="1503" y="749"/>
                  </a:lnTo>
                  <a:cubicBezTo>
                    <a:pt x="1503" y="336"/>
                    <a:pt x="1168" y="0"/>
                    <a:pt x="755" y="0"/>
                  </a:cubicBezTo>
                  <a:close/>
                </a:path>
              </a:pathLst>
            </a:custGeom>
            <a:solidFill>
              <a:srgbClr val="BCDEE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E7E6E6">
                    <a:lumMod val="1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6" name="Google Shape;2716;p41">
              <a:extLst>
                <a:ext uri="{FF2B5EF4-FFF2-40B4-BE49-F238E27FC236}">
                  <a16:creationId xmlns:a16="http://schemas.microsoft.com/office/drawing/2014/main" id="{25F523D8-E693-8317-A96A-DB375BFAFA0C}"/>
                </a:ext>
              </a:extLst>
            </p:cNvPr>
            <p:cNvSpPr/>
            <p:nvPr/>
          </p:nvSpPr>
          <p:spPr>
            <a:xfrm>
              <a:off x="3547634" y="2865619"/>
              <a:ext cx="67258" cy="61301"/>
            </a:xfrm>
            <a:custGeom>
              <a:avLst/>
              <a:gdLst/>
              <a:ahLst/>
              <a:cxnLst/>
              <a:rect l="l" t="t" r="r" b="b"/>
              <a:pathLst>
                <a:path w="2834" h="2583" extrusionOk="0">
                  <a:moveTo>
                    <a:pt x="1415" y="1"/>
                  </a:moveTo>
                  <a:lnTo>
                    <a:pt x="1" y="762"/>
                  </a:lnTo>
                  <a:lnTo>
                    <a:pt x="546" y="2014"/>
                  </a:lnTo>
                  <a:cubicBezTo>
                    <a:pt x="711" y="2393"/>
                    <a:pt x="1063" y="2583"/>
                    <a:pt x="1415" y="2583"/>
                  </a:cubicBezTo>
                  <a:cubicBezTo>
                    <a:pt x="1767" y="2583"/>
                    <a:pt x="2119" y="2393"/>
                    <a:pt x="2285" y="2014"/>
                  </a:cubicBezTo>
                  <a:lnTo>
                    <a:pt x="2834" y="762"/>
                  </a:lnTo>
                  <a:lnTo>
                    <a:pt x="1415" y="1"/>
                  </a:lnTo>
                  <a:close/>
                </a:path>
              </a:pathLst>
            </a:custGeom>
            <a:solidFill>
              <a:srgbClr val="E25D5D"/>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E7E6E6">
                    <a:lumMod val="1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7" name="Google Shape;2717;p41">
              <a:extLst>
                <a:ext uri="{FF2B5EF4-FFF2-40B4-BE49-F238E27FC236}">
                  <a16:creationId xmlns:a16="http://schemas.microsoft.com/office/drawing/2014/main" id="{950BC8CC-71AC-AEDD-1092-79EF2C37BB33}"/>
                </a:ext>
              </a:extLst>
            </p:cNvPr>
            <p:cNvSpPr/>
            <p:nvPr/>
          </p:nvSpPr>
          <p:spPr>
            <a:xfrm>
              <a:off x="3547326" y="2695505"/>
              <a:ext cx="67400" cy="69014"/>
            </a:xfrm>
            <a:custGeom>
              <a:avLst/>
              <a:gdLst/>
              <a:ahLst/>
              <a:cxnLst/>
              <a:rect l="l" t="t" r="r" b="b"/>
              <a:pathLst>
                <a:path w="2840" h="2908" extrusionOk="0">
                  <a:moveTo>
                    <a:pt x="799" y="0"/>
                  </a:moveTo>
                  <a:cubicBezTo>
                    <a:pt x="359" y="0"/>
                    <a:pt x="0" y="355"/>
                    <a:pt x="0" y="799"/>
                  </a:cubicBezTo>
                  <a:lnTo>
                    <a:pt x="0" y="2132"/>
                  </a:lnTo>
                  <a:lnTo>
                    <a:pt x="1422" y="2907"/>
                  </a:lnTo>
                  <a:lnTo>
                    <a:pt x="2840" y="2132"/>
                  </a:lnTo>
                  <a:lnTo>
                    <a:pt x="2840" y="799"/>
                  </a:lnTo>
                  <a:cubicBezTo>
                    <a:pt x="2840" y="355"/>
                    <a:pt x="2484" y="0"/>
                    <a:pt x="2041" y="0"/>
                  </a:cubicBezTo>
                  <a:close/>
                </a:path>
              </a:pathLst>
            </a:custGeom>
            <a:solidFill>
              <a:srgbClr val="E25D5D"/>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E7E6E6">
                    <a:lumMod val="1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8" name="Google Shape;2718;p41">
              <a:extLst>
                <a:ext uri="{FF2B5EF4-FFF2-40B4-BE49-F238E27FC236}">
                  <a16:creationId xmlns:a16="http://schemas.microsoft.com/office/drawing/2014/main" id="{A1823F30-E131-016C-1254-399EF21315C1}"/>
                </a:ext>
              </a:extLst>
            </p:cNvPr>
            <p:cNvSpPr/>
            <p:nvPr/>
          </p:nvSpPr>
          <p:spPr>
            <a:xfrm>
              <a:off x="3547326" y="2746008"/>
              <a:ext cx="67400" cy="137554"/>
            </a:xfrm>
            <a:custGeom>
              <a:avLst/>
              <a:gdLst/>
              <a:ahLst/>
              <a:cxnLst/>
              <a:rect l="l" t="t" r="r" b="b"/>
              <a:pathLst>
                <a:path w="2840" h="5796" extrusionOk="0">
                  <a:moveTo>
                    <a:pt x="0" y="1"/>
                  </a:moveTo>
                  <a:lnTo>
                    <a:pt x="0" y="5795"/>
                  </a:lnTo>
                  <a:lnTo>
                    <a:pt x="2840" y="5795"/>
                  </a:lnTo>
                  <a:lnTo>
                    <a:pt x="2840" y="1"/>
                  </a:lnTo>
                  <a:close/>
                </a:path>
              </a:pathLst>
            </a:custGeom>
            <a:solidFill>
              <a:srgbClr val="F6D81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E7E6E6">
                    <a:lumMod val="1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9" name="Google Shape;2719;p41">
              <a:extLst>
                <a:ext uri="{FF2B5EF4-FFF2-40B4-BE49-F238E27FC236}">
                  <a16:creationId xmlns:a16="http://schemas.microsoft.com/office/drawing/2014/main" id="{18D3C82B-3FA0-8C53-C6CE-4FEC96B3238C}"/>
                </a:ext>
              </a:extLst>
            </p:cNvPr>
            <p:cNvSpPr/>
            <p:nvPr/>
          </p:nvSpPr>
          <p:spPr>
            <a:xfrm>
              <a:off x="3349563" y="2714942"/>
              <a:ext cx="32395" cy="91418"/>
            </a:xfrm>
            <a:custGeom>
              <a:avLst/>
              <a:gdLst/>
              <a:ahLst/>
              <a:cxnLst/>
              <a:rect l="l" t="t" r="r" b="b"/>
              <a:pathLst>
                <a:path w="1365" h="3852" extrusionOk="0">
                  <a:moveTo>
                    <a:pt x="1073" y="0"/>
                  </a:moveTo>
                  <a:cubicBezTo>
                    <a:pt x="481" y="0"/>
                    <a:pt x="0" y="481"/>
                    <a:pt x="0" y="1076"/>
                  </a:cubicBezTo>
                  <a:lnTo>
                    <a:pt x="0" y="3114"/>
                  </a:lnTo>
                  <a:cubicBezTo>
                    <a:pt x="0" y="3523"/>
                    <a:pt x="329" y="3852"/>
                    <a:pt x="738" y="3852"/>
                  </a:cubicBezTo>
                  <a:lnTo>
                    <a:pt x="1364" y="3852"/>
                  </a:lnTo>
                  <a:lnTo>
                    <a:pt x="1364" y="0"/>
                  </a:lnTo>
                  <a:close/>
                </a:path>
              </a:pathLst>
            </a:custGeom>
            <a:solidFill>
              <a:srgbClr val="F6D81A"/>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E7E6E6">
                    <a:lumMod val="1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0" name="Google Shape;2720;p41">
              <a:extLst>
                <a:ext uri="{FF2B5EF4-FFF2-40B4-BE49-F238E27FC236}">
                  <a16:creationId xmlns:a16="http://schemas.microsoft.com/office/drawing/2014/main" id="{1B980FA2-290A-452B-AB2A-1DCF85D383CE}"/>
                </a:ext>
              </a:extLst>
            </p:cNvPr>
            <p:cNvSpPr/>
            <p:nvPr/>
          </p:nvSpPr>
          <p:spPr>
            <a:xfrm>
              <a:off x="3374790" y="2695505"/>
              <a:ext cx="67495" cy="69014"/>
            </a:xfrm>
            <a:custGeom>
              <a:avLst/>
              <a:gdLst/>
              <a:ahLst/>
              <a:cxnLst/>
              <a:rect l="l" t="t" r="r" b="b"/>
              <a:pathLst>
                <a:path w="2844" h="2908" extrusionOk="0">
                  <a:moveTo>
                    <a:pt x="799" y="0"/>
                  </a:moveTo>
                  <a:cubicBezTo>
                    <a:pt x="359" y="0"/>
                    <a:pt x="0" y="355"/>
                    <a:pt x="0" y="799"/>
                  </a:cubicBezTo>
                  <a:lnTo>
                    <a:pt x="0" y="2132"/>
                  </a:lnTo>
                  <a:lnTo>
                    <a:pt x="1422" y="2907"/>
                  </a:lnTo>
                  <a:lnTo>
                    <a:pt x="2843" y="2132"/>
                  </a:lnTo>
                  <a:lnTo>
                    <a:pt x="2843" y="799"/>
                  </a:lnTo>
                  <a:cubicBezTo>
                    <a:pt x="2843" y="355"/>
                    <a:pt x="2484" y="0"/>
                    <a:pt x="2044" y="0"/>
                  </a:cubicBezTo>
                  <a:close/>
                </a:path>
              </a:pathLst>
            </a:custGeom>
            <a:solidFill>
              <a:srgbClr val="E25D5D"/>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E7E6E6">
                    <a:lumMod val="1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1" name="Google Shape;2721;p41">
              <a:extLst>
                <a:ext uri="{FF2B5EF4-FFF2-40B4-BE49-F238E27FC236}">
                  <a16:creationId xmlns:a16="http://schemas.microsoft.com/office/drawing/2014/main" id="{E73B2473-E1F5-E276-8AF2-CE38F331AD61}"/>
                </a:ext>
              </a:extLst>
            </p:cNvPr>
            <p:cNvSpPr/>
            <p:nvPr/>
          </p:nvSpPr>
          <p:spPr>
            <a:xfrm>
              <a:off x="3374933" y="2865619"/>
              <a:ext cx="67258" cy="61301"/>
            </a:xfrm>
            <a:custGeom>
              <a:avLst/>
              <a:gdLst/>
              <a:ahLst/>
              <a:cxnLst/>
              <a:rect l="l" t="t" r="r" b="b"/>
              <a:pathLst>
                <a:path w="2834" h="2583" extrusionOk="0">
                  <a:moveTo>
                    <a:pt x="1416" y="1"/>
                  </a:moveTo>
                  <a:lnTo>
                    <a:pt x="1" y="762"/>
                  </a:lnTo>
                  <a:lnTo>
                    <a:pt x="546" y="2014"/>
                  </a:lnTo>
                  <a:cubicBezTo>
                    <a:pt x="712" y="2393"/>
                    <a:pt x="1064" y="2583"/>
                    <a:pt x="1416" y="2583"/>
                  </a:cubicBezTo>
                  <a:cubicBezTo>
                    <a:pt x="1768" y="2583"/>
                    <a:pt x="2120" y="2393"/>
                    <a:pt x="2285" y="2014"/>
                  </a:cubicBezTo>
                  <a:lnTo>
                    <a:pt x="2834" y="762"/>
                  </a:lnTo>
                  <a:lnTo>
                    <a:pt x="1416" y="1"/>
                  </a:lnTo>
                  <a:close/>
                </a:path>
              </a:pathLst>
            </a:custGeom>
            <a:solidFill>
              <a:srgbClr val="E25D5D"/>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E7E6E6">
                    <a:lumMod val="1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2" name="Google Shape;2722;p41">
              <a:extLst>
                <a:ext uri="{FF2B5EF4-FFF2-40B4-BE49-F238E27FC236}">
                  <a16:creationId xmlns:a16="http://schemas.microsoft.com/office/drawing/2014/main" id="{CBCF3CE7-78C9-AAF6-86A3-1533A18721FD}"/>
                </a:ext>
              </a:extLst>
            </p:cNvPr>
            <p:cNvSpPr/>
            <p:nvPr/>
          </p:nvSpPr>
          <p:spPr>
            <a:xfrm>
              <a:off x="3374790" y="2746008"/>
              <a:ext cx="67495" cy="137554"/>
            </a:xfrm>
            <a:custGeom>
              <a:avLst/>
              <a:gdLst/>
              <a:ahLst/>
              <a:cxnLst/>
              <a:rect l="l" t="t" r="r" b="b"/>
              <a:pathLst>
                <a:path w="2844" h="5796" extrusionOk="0">
                  <a:moveTo>
                    <a:pt x="0" y="1"/>
                  </a:moveTo>
                  <a:lnTo>
                    <a:pt x="0" y="5795"/>
                  </a:lnTo>
                  <a:lnTo>
                    <a:pt x="2843" y="5795"/>
                  </a:lnTo>
                  <a:lnTo>
                    <a:pt x="2843" y="1"/>
                  </a:lnTo>
                  <a:close/>
                </a:path>
              </a:pathLst>
            </a:custGeom>
            <a:solidFill>
              <a:srgbClr val="4164A9"/>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E7E6E6">
                    <a:lumMod val="1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3" name="Google Shape;2723;p41">
              <a:extLst>
                <a:ext uri="{FF2B5EF4-FFF2-40B4-BE49-F238E27FC236}">
                  <a16:creationId xmlns:a16="http://schemas.microsoft.com/office/drawing/2014/main" id="{5C44B177-ACF6-F938-ADA8-44ABED8379A7}"/>
                </a:ext>
              </a:extLst>
            </p:cNvPr>
            <p:cNvSpPr/>
            <p:nvPr/>
          </p:nvSpPr>
          <p:spPr>
            <a:xfrm>
              <a:off x="3374790" y="2821928"/>
              <a:ext cx="67495" cy="22665"/>
            </a:xfrm>
            <a:custGeom>
              <a:avLst/>
              <a:gdLst/>
              <a:ahLst/>
              <a:cxnLst/>
              <a:rect l="l" t="t" r="r" b="b"/>
              <a:pathLst>
                <a:path w="2844" h="955" extrusionOk="0">
                  <a:moveTo>
                    <a:pt x="0" y="0"/>
                  </a:moveTo>
                  <a:lnTo>
                    <a:pt x="0" y="955"/>
                  </a:lnTo>
                  <a:lnTo>
                    <a:pt x="2843" y="955"/>
                  </a:lnTo>
                  <a:lnTo>
                    <a:pt x="2843" y="0"/>
                  </a:lnTo>
                  <a:close/>
                </a:path>
              </a:pathLst>
            </a:custGeom>
            <a:solidFill>
              <a:srgbClr val="6A6A6A">
                <a:alpha val="13950"/>
              </a:srgbClr>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E7E6E6">
                    <a:lumMod val="1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960" name="Google Shape;2724;p41">
              <a:extLst>
                <a:ext uri="{FF2B5EF4-FFF2-40B4-BE49-F238E27FC236}">
                  <a16:creationId xmlns:a16="http://schemas.microsoft.com/office/drawing/2014/main" id="{604D99C6-A240-08B7-CE26-01E1528021B5}"/>
                </a:ext>
              </a:extLst>
            </p:cNvPr>
            <p:cNvSpPr/>
            <p:nvPr/>
          </p:nvSpPr>
          <p:spPr>
            <a:xfrm>
              <a:off x="3547326" y="2821928"/>
              <a:ext cx="67400" cy="22665"/>
            </a:xfrm>
            <a:custGeom>
              <a:avLst/>
              <a:gdLst/>
              <a:ahLst/>
              <a:cxnLst/>
              <a:rect l="l" t="t" r="r" b="b"/>
              <a:pathLst>
                <a:path w="2840" h="955" extrusionOk="0">
                  <a:moveTo>
                    <a:pt x="0" y="0"/>
                  </a:moveTo>
                  <a:lnTo>
                    <a:pt x="0" y="955"/>
                  </a:lnTo>
                  <a:lnTo>
                    <a:pt x="2840" y="955"/>
                  </a:lnTo>
                  <a:lnTo>
                    <a:pt x="2840" y="0"/>
                  </a:lnTo>
                  <a:close/>
                </a:path>
              </a:pathLst>
            </a:custGeom>
            <a:solidFill>
              <a:srgbClr val="DCAA57">
                <a:alpha val="21860"/>
              </a:srgbClr>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E7E6E6">
                    <a:lumMod val="1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961" name="Google Shape;2725;p41">
              <a:extLst>
                <a:ext uri="{FF2B5EF4-FFF2-40B4-BE49-F238E27FC236}">
                  <a16:creationId xmlns:a16="http://schemas.microsoft.com/office/drawing/2014/main" id="{AE4E0B46-A776-240A-0AED-A2C48F4AD3EC}"/>
                </a:ext>
              </a:extLst>
            </p:cNvPr>
            <p:cNvSpPr/>
            <p:nvPr/>
          </p:nvSpPr>
          <p:spPr>
            <a:xfrm>
              <a:off x="3367718" y="2790126"/>
              <a:ext cx="81711" cy="38969"/>
            </a:xfrm>
            <a:custGeom>
              <a:avLst/>
              <a:gdLst/>
              <a:ahLst/>
              <a:cxnLst/>
              <a:rect l="l" t="t" r="r" b="b"/>
              <a:pathLst>
                <a:path w="3443" h="1642" extrusionOk="0">
                  <a:moveTo>
                    <a:pt x="603" y="0"/>
                  </a:moveTo>
                  <a:lnTo>
                    <a:pt x="603" y="3"/>
                  </a:lnTo>
                  <a:cubicBezTo>
                    <a:pt x="268" y="3"/>
                    <a:pt x="0" y="274"/>
                    <a:pt x="0" y="609"/>
                  </a:cubicBezTo>
                  <a:lnTo>
                    <a:pt x="0" y="1039"/>
                  </a:lnTo>
                  <a:cubicBezTo>
                    <a:pt x="0" y="1371"/>
                    <a:pt x="268" y="1642"/>
                    <a:pt x="603" y="1642"/>
                  </a:cubicBezTo>
                  <a:lnTo>
                    <a:pt x="2840" y="1642"/>
                  </a:lnTo>
                  <a:cubicBezTo>
                    <a:pt x="3172" y="1642"/>
                    <a:pt x="3442" y="1371"/>
                    <a:pt x="3442" y="1039"/>
                  </a:cubicBezTo>
                  <a:lnTo>
                    <a:pt x="3442" y="603"/>
                  </a:lnTo>
                  <a:cubicBezTo>
                    <a:pt x="3442" y="271"/>
                    <a:pt x="3172" y="0"/>
                    <a:pt x="2840" y="0"/>
                  </a:cubicBezTo>
                  <a:close/>
                </a:path>
              </a:pathLst>
            </a:custGeom>
            <a:solidFill>
              <a:srgbClr val="E25D5D"/>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E7E6E6">
                    <a:lumMod val="1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962" name="Google Shape;2726;p41">
              <a:extLst>
                <a:ext uri="{FF2B5EF4-FFF2-40B4-BE49-F238E27FC236}">
                  <a16:creationId xmlns:a16="http://schemas.microsoft.com/office/drawing/2014/main" id="{8B2A14F7-163E-A6B5-2908-9460924E3778}"/>
                </a:ext>
              </a:extLst>
            </p:cNvPr>
            <p:cNvSpPr/>
            <p:nvPr/>
          </p:nvSpPr>
          <p:spPr>
            <a:xfrm>
              <a:off x="3540158" y="2790126"/>
              <a:ext cx="81735" cy="38969"/>
            </a:xfrm>
            <a:custGeom>
              <a:avLst/>
              <a:gdLst/>
              <a:ahLst/>
              <a:cxnLst/>
              <a:rect l="l" t="t" r="r" b="b"/>
              <a:pathLst>
                <a:path w="3444" h="1642" extrusionOk="0">
                  <a:moveTo>
                    <a:pt x="603" y="0"/>
                  </a:moveTo>
                  <a:cubicBezTo>
                    <a:pt x="272" y="0"/>
                    <a:pt x="1" y="271"/>
                    <a:pt x="1" y="603"/>
                  </a:cubicBezTo>
                  <a:lnTo>
                    <a:pt x="1" y="1039"/>
                  </a:lnTo>
                  <a:cubicBezTo>
                    <a:pt x="1" y="1371"/>
                    <a:pt x="272" y="1642"/>
                    <a:pt x="603" y="1642"/>
                  </a:cubicBezTo>
                  <a:lnTo>
                    <a:pt x="2841" y="1642"/>
                  </a:lnTo>
                  <a:cubicBezTo>
                    <a:pt x="3172" y="1642"/>
                    <a:pt x="3443" y="1371"/>
                    <a:pt x="3443" y="1039"/>
                  </a:cubicBezTo>
                  <a:lnTo>
                    <a:pt x="3443" y="609"/>
                  </a:lnTo>
                  <a:cubicBezTo>
                    <a:pt x="3443" y="274"/>
                    <a:pt x="3176" y="3"/>
                    <a:pt x="2841" y="3"/>
                  </a:cubicBezTo>
                  <a:lnTo>
                    <a:pt x="2841" y="0"/>
                  </a:lnTo>
                  <a:close/>
                </a:path>
              </a:pathLst>
            </a:custGeom>
            <a:solidFill>
              <a:srgbClr val="E25D5D"/>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E7E6E6">
                    <a:lumMod val="10000"/>
                  </a:srgbClr>
                </a:solidFill>
                <a:effectLst/>
                <a:uLnTx/>
                <a:uFillTx/>
                <a:latin typeface="Times New Roman" panose="02020603050405020304" pitchFamily="18" charset="0"/>
                <a:ea typeface="+mn-ea"/>
                <a:cs typeface="Times New Roman" panose="02020603050405020304" pitchFamily="18" charset="0"/>
                <a:sym typeface="Arial"/>
              </a:endParaRPr>
            </a:p>
          </p:txBody>
        </p:sp>
      </p:grpSp>
      <p:sp>
        <p:nvSpPr>
          <p:cNvPr id="963" name="Google Shape;2664;p41">
            <a:extLst>
              <a:ext uri="{FF2B5EF4-FFF2-40B4-BE49-F238E27FC236}">
                <a16:creationId xmlns:a16="http://schemas.microsoft.com/office/drawing/2014/main" id="{76E624F1-947C-1499-B8FA-8FBA52D9BD1A}"/>
              </a:ext>
            </a:extLst>
          </p:cNvPr>
          <p:cNvSpPr/>
          <p:nvPr/>
        </p:nvSpPr>
        <p:spPr>
          <a:xfrm>
            <a:off x="2656519" y="340405"/>
            <a:ext cx="4040931" cy="642608"/>
          </a:xfrm>
          <a:prstGeom prst="roundRect">
            <a:avLst>
              <a:gd name="adj" fmla="val 42367"/>
            </a:avLst>
          </a:prstGeom>
          <a:solidFill>
            <a:srgbClr val="DCF0C6"/>
          </a:solidFill>
          <a:ln>
            <a:noFill/>
          </a:ln>
        </p:spPr>
        <p:txBody>
          <a:bodyPr spcFirstLastPara="1" wrap="square" lIns="91425" tIns="0" rIns="91425" bIns="914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Arial"/>
                <a:sym typeface="Arial"/>
              </a:rPr>
              <a:t>Bố</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a:sym typeface="Arial"/>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Arial"/>
                <a:sym typeface="Arial"/>
              </a:rPr>
              <a:t>cục</a:t>
            </a:r>
            <a:r>
              <a:rPr kumimoji="0" lang="en-US" sz="2800" b="1" i="0" u="none" strike="noStrike" kern="1200" cap="none" spc="0" normalizeH="0" noProof="0" dirty="0">
                <a:ln>
                  <a:noFill/>
                </a:ln>
                <a:solidFill>
                  <a:srgbClr val="000000"/>
                </a:solidFill>
                <a:effectLst/>
                <a:uLnTx/>
                <a:uFillTx/>
                <a:latin typeface="Times New Roman" panose="02020603050405020304" pitchFamily="18" charset="0"/>
                <a:ea typeface="+mn-ea"/>
                <a:cs typeface="Arial"/>
                <a:sym typeface="Arial"/>
              </a:rPr>
              <a:t> </a:t>
            </a:r>
            <a:r>
              <a:rPr kumimoji="0" lang="en-US" sz="2800" b="1" i="0" u="none" strike="noStrike" kern="1200" cap="none" spc="0" normalizeH="0" noProof="0" dirty="0" err="1">
                <a:ln>
                  <a:noFill/>
                </a:ln>
                <a:solidFill>
                  <a:srgbClr val="000000"/>
                </a:solidFill>
                <a:effectLst/>
                <a:uLnTx/>
                <a:uFillTx/>
                <a:latin typeface="Times New Roman" panose="02020603050405020304" pitchFamily="18" charset="0"/>
                <a:ea typeface="+mn-ea"/>
                <a:cs typeface="Arial"/>
                <a:sym typeface="Arial"/>
              </a:rPr>
              <a:t>bài</a:t>
            </a:r>
            <a:r>
              <a:rPr kumimoji="0" lang="en-US" sz="2800" b="1" i="0" u="none" strike="noStrike" kern="1200" cap="none" spc="0" normalizeH="0" noProof="0" dirty="0">
                <a:ln>
                  <a:noFill/>
                </a:ln>
                <a:solidFill>
                  <a:srgbClr val="000000"/>
                </a:solidFill>
                <a:effectLst/>
                <a:uLnTx/>
                <a:uFillTx/>
                <a:latin typeface="Times New Roman" panose="02020603050405020304" pitchFamily="18" charset="0"/>
                <a:ea typeface="+mn-ea"/>
                <a:cs typeface="Arial"/>
                <a:sym typeface="Arial"/>
              </a:rPr>
              <a:t> </a:t>
            </a:r>
            <a:r>
              <a:rPr kumimoji="0" lang="en-US" sz="2800" b="1" i="0" u="none" strike="noStrike" kern="1200" cap="none" spc="0" normalizeH="0" noProof="0" dirty="0" err="1">
                <a:ln>
                  <a:noFill/>
                </a:ln>
                <a:solidFill>
                  <a:srgbClr val="000000"/>
                </a:solidFill>
                <a:effectLst/>
                <a:uLnTx/>
                <a:uFillTx/>
                <a:latin typeface="Times New Roman" panose="02020603050405020304" pitchFamily="18" charset="0"/>
                <a:ea typeface="+mn-ea"/>
                <a:cs typeface="Arial"/>
                <a:sym typeface="Arial"/>
              </a:rPr>
              <a:t>viết</a:t>
            </a:r>
            <a:endParaRPr kumimoji="0" sz="4000" b="1" i="0" u="none" strike="noStrike" kern="0" cap="none" spc="0" normalizeH="0" baseline="0" noProof="0" dirty="0">
              <a:ln>
                <a:noFill/>
              </a:ln>
              <a:solidFill>
                <a:srgbClr val="E7E6E6">
                  <a:lumMod val="10000"/>
                </a:srgbClr>
              </a:solidFill>
              <a:effectLst/>
              <a:uLnTx/>
              <a:uFillTx/>
              <a:latin typeface="Arial"/>
              <a:ea typeface="Gochi Hand"/>
              <a:cs typeface="Times New Roman" panose="02020603050405020304" pitchFamily="18" charset="0"/>
              <a:sym typeface="Gochi Hand"/>
            </a:endParaRPr>
          </a:p>
        </p:txBody>
      </p:sp>
      <p:grpSp>
        <p:nvGrpSpPr>
          <p:cNvPr id="3" name="Group 2">
            <a:extLst>
              <a:ext uri="{FF2B5EF4-FFF2-40B4-BE49-F238E27FC236}">
                <a16:creationId xmlns:a16="http://schemas.microsoft.com/office/drawing/2014/main" id="{05181734-0CF1-5B52-9D51-D002C2DBF26B}"/>
              </a:ext>
            </a:extLst>
          </p:cNvPr>
          <p:cNvGrpSpPr/>
          <p:nvPr/>
        </p:nvGrpSpPr>
        <p:grpSpPr>
          <a:xfrm>
            <a:off x="6975944" y="119408"/>
            <a:ext cx="1841169" cy="1198478"/>
            <a:chOff x="6604090" y="1514481"/>
            <a:chExt cx="5340626" cy="3560417"/>
          </a:xfrm>
        </p:grpSpPr>
        <p:sp>
          <p:nvSpPr>
            <p:cNvPr id="4" name="Rectangle: Rounded Corners 3">
              <a:extLst>
                <a:ext uri="{FF2B5EF4-FFF2-40B4-BE49-F238E27FC236}">
                  <a16:creationId xmlns:a16="http://schemas.microsoft.com/office/drawing/2014/main" id="{CE0D68DB-3E37-D49E-71FB-F69A344BEE35}"/>
                </a:ext>
              </a:extLst>
            </p:cNvPr>
            <p:cNvSpPr/>
            <p:nvPr/>
          </p:nvSpPr>
          <p:spPr>
            <a:xfrm>
              <a:off x="7898296" y="2150826"/>
              <a:ext cx="3737113" cy="239467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SG" sz="1350" b="0" i="0" u="none" strike="noStrike" kern="1200" cap="none" spc="0" normalizeH="0" baseline="0" noProof="0" dirty="0">
                <a:ln>
                  <a:noFill/>
                </a:ln>
                <a:solidFill>
                  <a:prstClr val="white"/>
                </a:solidFill>
                <a:effectLst/>
                <a:uLnTx/>
                <a:uFillTx/>
                <a:latin typeface="Arial"/>
                <a:ea typeface="微软雅黑"/>
                <a:cs typeface="+mn-cs"/>
                <a:sym typeface="Arial"/>
              </a:endParaRPr>
            </a:p>
          </p:txBody>
        </p:sp>
        <p:pic>
          <p:nvPicPr>
            <p:cNvPr id="5" name="Picture 4" descr="A hand holding a pen over a book&#10;&#10;Description automatically generated">
              <a:extLst>
                <a:ext uri="{FF2B5EF4-FFF2-40B4-BE49-F238E27FC236}">
                  <a16:creationId xmlns:a16="http://schemas.microsoft.com/office/drawing/2014/main" id="{D1E77B8B-066A-4B56-BCA4-F394037E2A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4090" y="1514481"/>
              <a:ext cx="5340626" cy="3560417"/>
            </a:xfrm>
            <a:prstGeom prst="rect">
              <a:avLst/>
            </a:prstGeom>
          </p:spPr>
        </p:pic>
      </p:grpSp>
    </p:spTree>
    <p:extLst>
      <p:ext uri="{BB962C8B-B14F-4D97-AF65-F5344CB8AC3E}">
        <p14:creationId xmlns:p14="http://schemas.microsoft.com/office/powerpoint/2010/main" val="11305022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63"/>
                                        </p:tgtEl>
                                        <p:attrNameLst>
                                          <p:attrName>style.visibility</p:attrName>
                                        </p:attrNameLst>
                                      </p:cBhvr>
                                      <p:to>
                                        <p:strVal val="visible"/>
                                      </p:to>
                                    </p:set>
                                    <p:animEffect transition="in" filter="barn(inVertical)">
                                      <p:cBhvr>
                                        <p:cTn id="7" dur="500"/>
                                        <p:tgtEl>
                                          <p:spTgt spid="96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barn(inVertical)">
                                      <p:cBhvr>
                                        <p:cTn id="18" dur="500"/>
                                        <p:tgtEl>
                                          <p:spTgt spid="3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barn(inVertical)">
                                      <p:cBhvr>
                                        <p:cTn id="21" dur="500"/>
                                        <p:tgtEl>
                                          <p:spTgt spid="3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barn(inVertical)">
                                      <p:cBhvr>
                                        <p:cTn id="24" dur="500"/>
                                        <p:tgtEl>
                                          <p:spTgt spid="38"/>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barn(inVertical)">
                                      <p:cBhvr>
                                        <p:cTn id="27" dur="500"/>
                                        <p:tgtEl>
                                          <p:spTgt spid="3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barn(inVertical)">
                                      <p:cBhvr>
                                        <p:cTn id="30" dur="500"/>
                                        <p:tgtEl>
                                          <p:spTgt spid="4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barn(inVertical)">
                                      <p:cBhvr>
                                        <p:cTn id="33" dur="500"/>
                                        <p:tgtEl>
                                          <p:spTgt spid="41"/>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barn(inVertical)">
                                      <p:cBhvr>
                                        <p:cTn id="36" dur="500"/>
                                        <p:tgtEl>
                                          <p:spTgt spid="4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barn(inVertical)">
                                      <p:cBhvr>
                                        <p:cTn id="39" dur="500"/>
                                        <p:tgtEl>
                                          <p:spTgt spid="43"/>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barn(inVertical)">
                                      <p:cBhvr>
                                        <p:cTn id="42" dur="500"/>
                                        <p:tgtEl>
                                          <p:spTgt spid="44"/>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barn(inVertical)">
                                      <p:cBhvr>
                                        <p:cTn id="45" dur="500"/>
                                        <p:tgtEl>
                                          <p:spTgt spid="45"/>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barn(inVertical)">
                                      <p:cBhvr>
                                        <p:cTn id="48" dur="500"/>
                                        <p:tgtEl>
                                          <p:spTgt spid="46"/>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barn(inVertical)">
                                      <p:cBhvr>
                                        <p:cTn id="51" dur="500"/>
                                        <p:tgtEl>
                                          <p:spTgt spid="47"/>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barn(inVertical)">
                                      <p:cBhvr>
                                        <p:cTn id="54" dur="500"/>
                                        <p:tgtEl>
                                          <p:spTgt spid="48"/>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barn(inVertical)">
                                      <p:cBhvr>
                                        <p:cTn id="57" dur="500"/>
                                        <p:tgtEl>
                                          <p:spTgt spid="49"/>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barn(inVertical)">
                                      <p:cBhvr>
                                        <p:cTn id="60" dur="500"/>
                                        <p:tgtEl>
                                          <p:spTgt spid="10"/>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barn(inVertical)">
                                      <p:cBhvr>
                                        <p:cTn id="63" dur="5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barn(inVertical)">
                                      <p:cBhvr>
                                        <p:cTn id="68" dur="500"/>
                                        <p:tgtEl>
                                          <p:spTgt spid="16"/>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barn(inVertical)">
                                      <p:cBhvr>
                                        <p:cTn id="71" dur="500"/>
                                        <p:tgtEl>
                                          <p:spTgt spid="18"/>
                                        </p:tgtEl>
                                      </p:cBhvr>
                                    </p:animEffect>
                                  </p:childTnLst>
                                </p:cTn>
                              </p:par>
                              <p:par>
                                <p:cTn id="72" presetID="16" presetClass="entr" presetSubtype="21" fill="hold" nodeType="with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barn(inVertical)">
                                      <p:cBhvr>
                                        <p:cTn id="74" dur="500"/>
                                        <p:tgtEl>
                                          <p:spTgt spid="50"/>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barn(inVertical)">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20">
                                            <p:txEl>
                                              <p:pRg st="0" end="0"/>
                                            </p:txEl>
                                          </p:spTgt>
                                        </p:tgtEl>
                                        <p:attrNameLst>
                                          <p:attrName>style.visibility</p:attrName>
                                        </p:attrNameLst>
                                      </p:cBhvr>
                                      <p:to>
                                        <p:strVal val="visible"/>
                                      </p:to>
                                    </p:set>
                                    <p:animEffect transition="in" filter="barn(inVertical)">
                                      <p:cBhvr>
                                        <p:cTn id="82" dur="500"/>
                                        <p:tgtEl>
                                          <p:spTgt spid="20">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20">
                                            <p:txEl>
                                              <p:pRg st="1" end="1"/>
                                            </p:txEl>
                                          </p:spTgt>
                                        </p:tgtEl>
                                        <p:attrNameLst>
                                          <p:attrName>style.visibility</p:attrName>
                                        </p:attrNameLst>
                                      </p:cBhvr>
                                      <p:to>
                                        <p:strVal val="visible"/>
                                      </p:to>
                                    </p:set>
                                    <p:animEffect transition="in" filter="barn(inVertical)">
                                      <p:cBhvr>
                                        <p:cTn id="87" dur="500"/>
                                        <p:tgtEl>
                                          <p:spTgt spid="20">
                                            <p:txEl>
                                              <p:pRg st="1" end="1"/>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barn(inVertical)">
                                      <p:cBhvr>
                                        <p:cTn id="92" dur="500"/>
                                        <p:tgtEl>
                                          <p:spTgt spid="20">
                                            <p:txEl>
                                              <p:pRg st="2" end="2"/>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barn(inVertical)">
                                      <p:cBhvr>
                                        <p:cTn id="97" dur="500"/>
                                        <p:tgtEl>
                                          <p:spTgt spid="17"/>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par>
                                <p:cTn id="101" presetID="16" presetClass="entr" presetSubtype="21" fill="hold" nodeType="with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barn(inVertical)">
                                      <p:cBhvr>
                                        <p:cTn id="103" dur="500"/>
                                        <p:tgtEl>
                                          <p:spTgt spid="24"/>
                                        </p:tgtEl>
                                      </p:cBhvr>
                                    </p:animEffect>
                                  </p:childTnLst>
                                </p:cTn>
                              </p:par>
                              <p:par>
                                <p:cTn id="104" presetID="16" presetClass="entr" presetSubtype="21" fill="hold" grpId="0" nodeType="withEffect">
                                  <p:stCondLst>
                                    <p:cond delay="0"/>
                                  </p:stCondLst>
                                  <p:childTnLst>
                                    <p:set>
                                      <p:cBhvr>
                                        <p:cTn id="105" dur="1" fill="hold">
                                          <p:stCondLst>
                                            <p:cond delay="0"/>
                                          </p:stCondLst>
                                        </p:cTn>
                                        <p:tgtEl>
                                          <p:spTgt spid="22"/>
                                        </p:tgtEl>
                                        <p:attrNameLst>
                                          <p:attrName>style.visibility</p:attrName>
                                        </p:attrNameLst>
                                      </p:cBhvr>
                                      <p:to>
                                        <p:strVal val="visible"/>
                                      </p:to>
                                    </p:set>
                                    <p:animEffect transition="in" filter="barn(inVertical)">
                                      <p:cBhvr>
                                        <p:cTn id="106" dur="500"/>
                                        <p:tgtEl>
                                          <p:spTgt spid="22"/>
                                        </p:tgtEl>
                                      </p:cBhvr>
                                    </p:animEffect>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23"/>
                                        </p:tgtEl>
                                        <p:attrNameLst>
                                          <p:attrName>style.visibility</p:attrName>
                                        </p:attrNameLst>
                                      </p:cBhvr>
                                      <p:to>
                                        <p:strVal val="visible"/>
                                      </p:to>
                                    </p:set>
                                    <p:animEffect transition="in" filter="fade">
                                      <p:cBhvr>
                                        <p:cTn id="111" dur="1000"/>
                                        <p:tgtEl>
                                          <p:spTgt spid="23"/>
                                        </p:tgtEl>
                                      </p:cBhvr>
                                    </p:animEffect>
                                    <p:anim calcmode="lin" valueType="num">
                                      <p:cBhvr>
                                        <p:cTn id="112" dur="1000" fill="hold"/>
                                        <p:tgtEl>
                                          <p:spTgt spid="23"/>
                                        </p:tgtEl>
                                        <p:attrNameLst>
                                          <p:attrName>ppt_x</p:attrName>
                                        </p:attrNameLst>
                                      </p:cBhvr>
                                      <p:tavLst>
                                        <p:tav tm="0">
                                          <p:val>
                                            <p:strVal val="#ppt_x"/>
                                          </p:val>
                                        </p:tav>
                                        <p:tav tm="100000">
                                          <p:val>
                                            <p:strVal val="#ppt_x"/>
                                          </p:val>
                                        </p:tav>
                                      </p:tavLst>
                                    </p:anim>
                                    <p:anim calcmode="lin" valueType="num">
                                      <p:cBhvr>
                                        <p:cTn id="11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8" grpId="0" animBg="1"/>
      <p:bldP spid="19" grpId="0" animBg="1"/>
      <p:bldP spid="21" grpId="0" animBg="1"/>
      <p:bldP spid="22" grpId="0" animBg="1"/>
      <p:bldP spid="23" grpId="0"/>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9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1022" name="Google Shape;1022;p21"/>
          <p:cNvGrpSpPr/>
          <p:nvPr/>
        </p:nvGrpSpPr>
        <p:grpSpPr>
          <a:xfrm rot="-5400000">
            <a:off x="8679035" y="222037"/>
            <a:ext cx="533462" cy="257306"/>
            <a:chOff x="3372600" y="1183575"/>
            <a:chExt cx="533462" cy="257306"/>
          </a:xfrm>
        </p:grpSpPr>
        <p:sp>
          <p:nvSpPr>
            <p:cNvPr id="1023" name="Google Shape;1023;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4" name="Google Shape;1024;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3" name="Freeform 18">
            <a:extLst>
              <a:ext uri="{FF2B5EF4-FFF2-40B4-BE49-F238E27FC236}">
                <a16:creationId xmlns:a16="http://schemas.microsoft.com/office/drawing/2014/main" id="{E6DC0868-DF6B-80E6-A0AB-E1BDE9693482}"/>
              </a:ext>
            </a:extLst>
          </p:cNvPr>
          <p:cNvSpPr/>
          <p:nvPr/>
        </p:nvSpPr>
        <p:spPr>
          <a:xfrm>
            <a:off x="8262257" y="4416879"/>
            <a:ext cx="812162" cy="726621"/>
          </a:xfrm>
          <a:custGeom>
            <a:avLst/>
            <a:gdLst/>
            <a:ahLst/>
            <a:cxnLst/>
            <a:rect l="l" t="t" r="r" b="b"/>
            <a:pathLst>
              <a:path w="4282187" h="3532805">
                <a:moveTo>
                  <a:pt x="0" y="0"/>
                </a:moveTo>
                <a:lnTo>
                  <a:pt x="4282187" y="0"/>
                </a:lnTo>
                <a:lnTo>
                  <a:pt x="4282187" y="3532805"/>
                </a:lnTo>
                <a:lnTo>
                  <a:pt x="0" y="35328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G" sz="700" b="0" i="0" u="none" strike="noStrike" kern="0" cap="none" spc="0" normalizeH="0" baseline="0" noProof="0">
              <a:ln>
                <a:noFill/>
              </a:ln>
              <a:solidFill>
                <a:srgbClr val="000000"/>
              </a:solidFill>
              <a:effectLst/>
              <a:uLnTx/>
              <a:uFillTx/>
              <a:latin typeface="Arial"/>
              <a:cs typeface="Arial"/>
              <a:sym typeface="Arial"/>
            </a:endParaRPr>
          </a:p>
        </p:txBody>
      </p:sp>
      <p:sp>
        <p:nvSpPr>
          <p:cNvPr id="3" name="Freeform 11">
            <a:extLst>
              <a:ext uri="{FF2B5EF4-FFF2-40B4-BE49-F238E27FC236}">
                <a16:creationId xmlns:a16="http://schemas.microsoft.com/office/drawing/2014/main" id="{E644539F-191C-988F-8134-1F1C3A64CA2F}"/>
              </a:ext>
            </a:extLst>
          </p:cNvPr>
          <p:cNvSpPr/>
          <p:nvPr/>
        </p:nvSpPr>
        <p:spPr>
          <a:xfrm>
            <a:off x="3299938" y="810868"/>
            <a:ext cx="5517175" cy="3700172"/>
          </a:xfrm>
          <a:custGeom>
            <a:avLst/>
            <a:gdLst/>
            <a:ahLst/>
            <a:cxnLst/>
            <a:rect l="l" t="t" r="r" b="b"/>
            <a:pathLst>
              <a:path w="14097816" h="8229600">
                <a:moveTo>
                  <a:pt x="0" y="0"/>
                </a:moveTo>
                <a:lnTo>
                  <a:pt x="14097816" y="0"/>
                </a:lnTo>
                <a:lnTo>
                  <a:pt x="14097816" y="8229600"/>
                </a:lnTo>
                <a:lnTo>
                  <a:pt x="0" y="8229600"/>
                </a:lnTo>
                <a:lnTo>
                  <a:pt x="0" y="0"/>
                </a:lnTo>
                <a:close/>
              </a:path>
            </a:pathLst>
          </a:custGeom>
          <a:blipFill>
            <a:blip r:embed="rId5"/>
            <a:stretch>
              <a:fillRect/>
            </a:stretch>
          </a:blipFill>
        </p:spPr>
        <p:txBody>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lang="en-SG"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 name="TextBox 3">
            <a:extLst>
              <a:ext uri="{FF2B5EF4-FFF2-40B4-BE49-F238E27FC236}">
                <a16:creationId xmlns:a16="http://schemas.microsoft.com/office/drawing/2014/main" id="{AF425A38-7FB6-868F-9DE3-EE020725FFD4}"/>
              </a:ext>
            </a:extLst>
          </p:cNvPr>
          <p:cNvSpPr txBox="1"/>
          <p:nvPr/>
        </p:nvSpPr>
        <p:spPr>
          <a:xfrm>
            <a:off x="3299938" y="1765610"/>
            <a:ext cx="5262057" cy="2554545"/>
          </a:xfrm>
          <a:prstGeom prst="rect">
            <a:avLst/>
          </a:prstGeom>
          <a:noFill/>
        </p:spPr>
        <p:txBody>
          <a:bodyPr wrap="square">
            <a:spAutoFit/>
          </a:bodyPr>
          <a:lstStyle/>
          <a:p>
            <a:pPr lvl="0" algn="ctr"/>
            <a:r>
              <a:rPr lang="vi-VN" sz="3200" dirty="0">
                <a:latin typeface="+mj-lt"/>
              </a:rPr>
              <a:t>Theo em, bài viết tham khảo có đáp ứng được yêu cầu đối với bài văn nghị luận phân tích một tác phẩm văn học (thơ song thất lục bát) không?</a:t>
            </a:r>
            <a:endParaRPr kumimoji="0" lang="en-SG" sz="6600" b="0" i="0" u="none" strike="noStrike" kern="0" cap="none" spc="0" normalizeH="0" baseline="0" noProof="0" dirty="0">
              <a:ln>
                <a:noFill/>
              </a:ln>
              <a:solidFill>
                <a:srgbClr val="000000"/>
              </a:solidFill>
              <a:effectLst/>
              <a:uLnTx/>
              <a:uFillTx/>
              <a:latin typeface="+mj-lt"/>
              <a:sym typeface="Arial"/>
            </a:endParaRPr>
          </a:p>
        </p:txBody>
      </p:sp>
      <p:pic>
        <p:nvPicPr>
          <p:cNvPr id="5" name="Picture 4">
            <a:extLst>
              <a:ext uri="{FF2B5EF4-FFF2-40B4-BE49-F238E27FC236}">
                <a16:creationId xmlns:a16="http://schemas.microsoft.com/office/drawing/2014/main" id="{548006EE-ADCF-982B-1D88-1ABBE23D2D9E}"/>
              </a:ext>
            </a:extLst>
          </p:cNvPr>
          <p:cNvPicPr>
            <a:picLocks noChangeAspect="1"/>
          </p:cNvPicPr>
          <p:nvPr/>
        </p:nvPicPr>
        <p:blipFill>
          <a:blip r:embed="rId6"/>
          <a:stretch>
            <a:fillRect/>
          </a:stretch>
        </p:blipFill>
        <p:spPr>
          <a:xfrm>
            <a:off x="642937" y="2326820"/>
            <a:ext cx="2428046" cy="3050523"/>
          </a:xfrm>
          <a:prstGeom prst="rect">
            <a:avLst/>
          </a:prstGeom>
        </p:spPr>
      </p:pic>
      <p:sp>
        <p:nvSpPr>
          <p:cNvPr id="6" name="Rectangle: Rounded Corners 5">
            <a:extLst>
              <a:ext uri="{FF2B5EF4-FFF2-40B4-BE49-F238E27FC236}">
                <a16:creationId xmlns:a16="http://schemas.microsoft.com/office/drawing/2014/main" id="{B91D6762-89CD-1647-EB28-9ACB0F7A7C57}"/>
              </a:ext>
            </a:extLst>
          </p:cNvPr>
          <p:cNvSpPr/>
          <p:nvPr/>
        </p:nvSpPr>
        <p:spPr>
          <a:xfrm>
            <a:off x="2023768" y="159455"/>
            <a:ext cx="5096464" cy="472963"/>
          </a:xfrm>
          <a:prstGeom prst="roundRect">
            <a:avLst>
              <a:gd name="adj" fmla="val 50000"/>
            </a:avLst>
          </a:prstGeom>
          <a:solidFill>
            <a:srgbClr val="FFF9ED"/>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259080" lvl="0" indent="0" algn="just" defTabSz="914400" rtl="0" eaLnBrk="1" fontAlgn="auto" latinLnBrk="0" hangingPunct="1">
              <a:lnSpc>
                <a:spcPct val="150000"/>
              </a:lnSpc>
              <a:spcBef>
                <a:spcPts val="0"/>
              </a:spcBef>
              <a:spcAft>
                <a:spcPts val="800"/>
              </a:spcAft>
              <a:buClr>
                <a:srgbClr val="000000"/>
              </a:buClr>
              <a:buSzTx/>
              <a:buFont typeface="Arial"/>
              <a:buNone/>
              <a:tabLst/>
              <a:defRPr/>
            </a:pPr>
            <a:endParaRPr kumimoji="0" lang="en-SG" sz="2400" b="0" i="0" u="none" strike="noStrike" kern="0" cap="none" spc="0" normalizeH="0" baseline="0" noProof="0" dirty="0">
              <a:ln>
                <a:noFill/>
              </a:ln>
              <a:solidFill>
                <a:srgbClr val="191919"/>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7" name="TextBox 6">
            <a:extLst>
              <a:ext uri="{FF2B5EF4-FFF2-40B4-BE49-F238E27FC236}">
                <a16:creationId xmlns:a16="http://schemas.microsoft.com/office/drawing/2014/main" id="{7AA5D330-AB54-1AEA-E9A5-BD6184437385}"/>
              </a:ext>
            </a:extLst>
          </p:cNvPr>
          <p:cNvSpPr txBox="1"/>
          <p:nvPr/>
        </p:nvSpPr>
        <p:spPr>
          <a:xfrm>
            <a:off x="2255520" y="45270"/>
            <a:ext cx="4754880" cy="587148"/>
          </a:xfrm>
          <a:prstGeom prst="rect">
            <a:avLst/>
          </a:prstGeom>
          <a:noFill/>
        </p:spPr>
        <p:txBody>
          <a:bodyPr wrap="square">
            <a:spAutoFit/>
          </a:bodyPr>
          <a:lstStyle/>
          <a:p>
            <a:pPr algn="just">
              <a:lnSpc>
                <a:spcPct val="150000"/>
              </a:lnSpc>
              <a:spcAft>
                <a:spcPts val="800"/>
              </a:spcAft>
            </a:pPr>
            <a:r>
              <a:rPr lang="vi-VN" sz="2400" b="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2. Phân tích bài viết tham khảo</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Group 7">
            <a:extLst>
              <a:ext uri="{FF2B5EF4-FFF2-40B4-BE49-F238E27FC236}">
                <a16:creationId xmlns:a16="http://schemas.microsoft.com/office/drawing/2014/main" id="{5F335A30-8030-5D08-8CEA-EE6F6A244D5E}"/>
              </a:ext>
            </a:extLst>
          </p:cNvPr>
          <p:cNvGrpSpPr/>
          <p:nvPr/>
        </p:nvGrpSpPr>
        <p:grpSpPr>
          <a:xfrm>
            <a:off x="3272145" y="485775"/>
            <a:ext cx="5544968" cy="4171950"/>
            <a:chOff x="5280806" y="1244675"/>
            <a:chExt cx="5812058" cy="5015344"/>
          </a:xfrm>
        </p:grpSpPr>
        <p:pic>
          <p:nvPicPr>
            <p:cNvPr id="10" name="图片 10245" descr="22">
              <a:extLst>
                <a:ext uri="{FF2B5EF4-FFF2-40B4-BE49-F238E27FC236}">
                  <a16:creationId xmlns:a16="http://schemas.microsoft.com/office/drawing/2014/main" id="{2A256A5A-0C6C-1314-57A2-673B82E6C39B}"/>
                </a:ext>
              </a:extLst>
            </p:cNvPr>
            <p:cNvPicPr>
              <a:picLocks noChangeAspect="1"/>
            </p:cNvPicPr>
            <p:nvPr/>
          </p:nvPicPr>
          <p:blipFill>
            <a:blip r:embed="rId7"/>
            <a:stretch>
              <a:fillRect/>
            </a:stretch>
          </p:blipFill>
          <p:spPr>
            <a:xfrm>
              <a:off x="5280806" y="1244675"/>
              <a:ext cx="5812058" cy="5015344"/>
            </a:xfrm>
            <a:prstGeom prst="rect">
              <a:avLst/>
            </a:prstGeom>
            <a:noFill/>
            <a:ln w="9525">
              <a:noFill/>
            </a:ln>
          </p:spPr>
        </p:pic>
        <p:sp>
          <p:nvSpPr>
            <p:cNvPr id="11" name="TextBox 10">
              <a:extLst>
                <a:ext uri="{FF2B5EF4-FFF2-40B4-BE49-F238E27FC236}">
                  <a16:creationId xmlns:a16="http://schemas.microsoft.com/office/drawing/2014/main" id="{EFEB7EAE-818B-32E4-AD29-D7F11783741A}"/>
                </a:ext>
              </a:extLst>
            </p:cNvPr>
            <p:cNvSpPr txBox="1"/>
            <p:nvPr/>
          </p:nvSpPr>
          <p:spPr>
            <a:xfrm>
              <a:off x="5741954" y="2768015"/>
              <a:ext cx="4889761" cy="307096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
                  <a:srgbClr val="000000"/>
                </a:buClr>
                <a:buSzTx/>
                <a:buFont typeface="Arial"/>
                <a:buNone/>
                <a:tabLst/>
                <a:defRPr/>
              </a:pPr>
              <a:r>
                <a:rPr lang="vi-VN" sz="3200" dirty="0">
                  <a:solidFill>
                    <a:srgbClr val="000000"/>
                  </a:solidFill>
                  <a:effectLst/>
                  <a:latin typeface="Times New Roman" panose="02020603050405020304" pitchFamily="18" charset="0"/>
                  <a:ea typeface="SimSun-ExtB" panose="02010609060101010101" pitchFamily="49" charset="-122"/>
                </a:rPr>
                <a:t>Bài viết tham khảo đã đáp ứng được yêu cầu đối với bài văn nghị luận phân tích một tác phẩm văn học (thơ song thất lục bát)</a:t>
              </a:r>
              <a:endParaRPr kumimoji="0" lang="en-SG" sz="5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pSp>
    </p:spTree>
    <p:extLst>
      <p:ext uri="{BB962C8B-B14F-4D97-AF65-F5344CB8AC3E}">
        <p14:creationId xmlns:p14="http://schemas.microsoft.com/office/powerpoint/2010/main" val="42600537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C6722F-14C7-F80D-F3C2-64F4E8A09B48}"/>
              </a:ext>
            </a:extLst>
          </p:cNvPr>
          <p:cNvPicPr>
            <a:picLocks noChangeAspect="1"/>
          </p:cNvPicPr>
          <p:nvPr/>
        </p:nvPicPr>
        <p:blipFill>
          <a:blip r:embed="rId2"/>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10ED6060-4AC0-CDBD-3FAE-A0E658F8EDD0}"/>
              </a:ext>
            </a:extLst>
          </p:cNvPr>
          <p:cNvSpPr txBox="1"/>
          <p:nvPr/>
        </p:nvSpPr>
        <p:spPr>
          <a:xfrm>
            <a:off x="1987633" y="1512591"/>
            <a:ext cx="5992585" cy="21236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6600" b="1"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HOẠT ĐỘNG</a:t>
            </a:r>
            <a:r>
              <a:rPr kumimoji="0" lang="vi-VN" sz="6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a:t>
            </a:r>
            <a:r>
              <a:rPr kumimoji="0" lang="vi-VN" sz="6600" b="1"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LUYỆN TẬP</a:t>
            </a:r>
            <a:endParaRPr kumimoji="0" lang="en-SG" sz="6600" b="0" i="0" u="none" strike="noStrike" kern="0" cap="none" spc="0" normalizeH="0" baseline="0" noProof="0" dirty="0">
              <a:ln>
                <a:noFill/>
              </a:ln>
              <a:solidFill>
                <a:srgbClr val="000000"/>
              </a:solidFill>
              <a:effectLst/>
              <a:uLnTx/>
              <a:uFillTx/>
              <a:latin typeface="Aptos Display" panose="02110004020202020204"/>
              <a:cs typeface="Arial"/>
              <a:sym typeface="Arial"/>
            </a:endParaRPr>
          </a:p>
        </p:txBody>
      </p:sp>
    </p:spTree>
    <p:extLst>
      <p:ext uri="{BB962C8B-B14F-4D97-AF65-F5344CB8AC3E}">
        <p14:creationId xmlns:p14="http://schemas.microsoft.com/office/powerpoint/2010/main" val="35406538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EDA47F-69A7-3BDF-7BA8-BD2DDE7062AA}"/>
              </a:ext>
            </a:extLst>
          </p:cNvPr>
          <p:cNvPicPr>
            <a:picLocks noChangeAspect="1"/>
          </p:cNvPicPr>
          <p:nvPr/>
        </p:nvPicPr>
        <p:blipFill>
          <a:blip r:embed="rId2"/>
          <a:stretch>
            <a:fillRect/>
          </a:stretch>
        </p:blipFill>
        <p:spPr>
          <a:xfrm>
            <a:off x="0" y="0"/>
            <a:ext cx="9144000" cy="5143500"/>
          </a:xfrm>
          <a:prstGeom prst="rect">
            <a:avLst/>
          </a:prstGeom>
        </p:spPr>
      </p:pic>
      <p:sp>
        <p:nvSpPr>
          <p:cNvPr id="2" name="Google Shape;1132;p46">
            <a:extLst>
              <a:ext uri="{FF2B5EF4-FFF2-40B4-BE49-F238E27FC236}">
                <a16:creationId xmlns:a16="http://schemas.microsoft.com/office/drawing/2014/main" id="{1A5005A0-FE32-BAF8-4B28-87FC688E95DF}"/>
              </a:ext>
            </a:extLst>
          </p:cNvPr>
          <p:cNvSpPr txBox="1">
            <a:spLocks noGrp="1"/>
          </p:cNvSpPr>
          <p:nvPr/>
        </p:nvSpPr>
        <p:spPr>
          <a:xfrm>
            <a:off x="4572000" y="1755636"/>
            <a:ext cx="4345842" cy="752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marR="0" lvl="0" indent="0" algn="ctr" defTabSz="914400" rtl="0" eaLnBrk="1" fontAlgn="auto" latinLnBrk="0" hangingPunct="1">
              <a:lnSpc>
                <a:spcPct val="115000"/>
              </a:lnSpc>
              <a:spcBef>
                <a:spcPts val="0"/>
              </a:spcBef>
              <a:spcAft>
                <a:spcPts val="0"/>
              </a:spcAft>
              <a:buClr>
                <a:prstClr val="black"/>
              </a:buClr>
              <a:buSzPts val="1500"/>
              <a:buFont typeface="Poppins Medium"/>
              <a:buNone/>
              <a:tabLst/>
              <a:defRPr/>
            </a:pPr>
            <a:r>
              <a:rPr kumimoji="0" lang="en-US" sz="88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Luyện</a:t>
            </a:r>
            <a:r>
              <a:rPr kumimoji="0" lang="en-US" sz="8800" b="1" i="0" u="none" strike="noStrike" kern="0" cap="none" spc="0" normalizeH="0" noProof="0" dirty="0">
                <a:ln>
                  <a:noFill/>
                </a:ln>
                <a:solidFill>
                  <a:prstClr val="black"/>
                </a:solidFill>
                <a:effectLst/>
                <a:uLnTx/>
                <a:uFillTx/>
                <a:latin typeface="Times New Roman" panose="02020603050405020304" pitchFamily="18" charset="0"/>
                <a:cs typeface="Poppins Medium"/>
                <a:sym typeface="Poppins Medium"/>
              </a:rPr>
              <a:t> </a:t>
            </a:r>
            <a:r>
              <a:rPr kumimoji="0" lang="en-US" sz="8800" b="1" i="0" u="none" strike="noStrike" kern="0" cap="none" spc="0" normalizeH="0" noProof="0" dirty="0" err="1">
                <a:ln>
                  <a:noFill/>
                </a:ln>
                <a:solidFill>
                  <a:prstClr val="black"/>
                </a:solidFill>
                <a:effectLst/>
                <a:uLnTx/>
                <a:uFillTx/>
                <a:latin typeface="Times New Roman" panose="02020603050405020304" pitchFamily="18" charset="0"/>
                <a:cs typeface="Poppins Medium"/>
                <a:sym typeface="Poppins Medium"/>
              </a:rPr>
              <a:t>tập</a:t>
            </a:r>
            <a:endParaRPr kumimoji="0" lang="en-SG" sz="88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a:p>
            <a:pPr marL="133350" marR="0" lvl="0" indent="0" algn="ctr" defTabSz="91440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4000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endParaRPr kumimoji="0" lang="en-SG" sz="4000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p:txBody>
      </p:sp>
      <p:sp>
        <p:nvSpPr>
          <p:cNvPr id="4" name="Google Shape;1161;p38">
            <a:extLst>
              <a:ext uri="{FF2B5EF4-FFF2-40B4-BE49-F238E27FC236}">
                <a16:creationId xmlns:a16="http://schemas.microsoft.com/office/drawing/2014/main" id="{D9829501-3E3C-41E3-A481-1246EEEB2B98}"/>
              </a:ext>
            </a:extLst>
          </p:cNvPr>
          <p:cNvSpPr/>
          <p:nvPr/>
        </p:nvSpPr>
        <p:spPr>
          <a:xfrm rot="3363349">
            <a:off x="6091583" y="736078"/>
            <a:ext cx="1510781" cy="1174826"/>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4DBE0F21-9A49-DA2A-0339-04405B87B073}"/>
              </a:ext>
            </a:extLst>
          </p:cNvPr>
          <p:cNvSpPr txBox="1">
            <a:spLocks noGrp="1"/>
          </p:cNvSpPr>
          <p:nvPr/>
        </p:nvSpPr>
        <p:spPr>
          <a:xfrm>
            <a:off x="6070723" y="748585"/>
            <a:ext cx="15525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38965D"/>
              </a:buClr>
              <a:buSzPts val="6000"/>
              <a:buFont typeface="Titan One"/>
              <a:buNone/>
              <a:tabLst/>
              <a:defRPr/>
            </a:pPr>
            <a:r>
              <a:rPr lang="en-US" sz="7200" b="1" dirty="0">
                <a:solidFill>
                  <a:srgbClr val="FFFFFF"/>
                </a:solidFill>
                <a:latin typeface="Times New Roman" panose="02020603050405020304" pitchFamily="18" charset="0"/>
                <a:cs typeface="Times New Roman" panose="02020603050405020304" pitchFamily="18" charset="0"/>
                <a:sym typeface="Titan One"/>
              </a:rPr>
              <a:t>II</a:t>
            </a:r>
            <a:endParaRPr kumimoji="0" sz="7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402824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BA75FB-8476-B9A0-200E-CA973E8FB0D5}"/>
              </a:ext>
            </a:extLst>
          </p:cNvPr>
          <p:cNvPicPr>
            <a:picLocks noChangeAspect="1"/>
          </p:cNvPicPr>
          <p:nvPr/>
        </p:nvPicPr>
        <p:blipFill>
          <a:blip r:embed="rId2"/>
          <a:stretch>
            <a:fillRect/>
          </a:stretch>
        </p:blipFill>
        <p:spPr>
          <a:xfrm>
            <a:off x="0" y="0"/>
            <a:ext cx="9144000" cy="5143500"/>
          </a:xfrm>
          <a:prstGeom prst="rect">
            <a:avLst/>
          </a:prstGeom>
        </p:spPr>
      </p:pic>
      <p:sp>
        <p:nvSpPr>
          <p:cNvPr id="2" name="Google Shape;1132;p46">
            <a:extLst>
              <a:ext uri="{FF2B5EF4-FFF2-40B4-BE49-F238E27FC236}">
                <a16:creationId xmlns:a16="http://schemas.microsoft.com/office/drawing/2014/main" id="{A2CF2452-6E56-0CEF-7AED-5823BE6CB2C8}"/>
              </a:ext>
            </a:extLst>
          </p:cNvPr>
          <p:cNvSpPr txBox="1">
            <a:spLocks noGrp="1"/>
          </p:cNvSpPr>
          <p:nvPr/>
        </p:nvSpPr>
        <p:spPr>
          <a:xfrm>
            <a:off x="977117" y="3022724"/>
            <a:ext cx="7189766" cy="84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marR="0" lvl="0" indent="0" algn="ctr" defTabSz="914400" rtl="0" eaLnBrk="1" fontAlgn="auto" latinLnBrk="0" hangingPunct="1">
              <a:lnSpc>
                <a:spcPct val="115000"/>
              </a:lnSpc>
              <a:spcBef>
                <a:spcPts val="0"/>
              </a:spcBef>
              <a:spcAft>
                <a:spcPts val="0"/>
              </a:spcAft>
              <a:buClr>
                <a:prstClr val="black"/>
              </a:buClr>
              <a:buSzPts val="1500"/>
              <a:buFont typeface="Poppins Medium"/>
              <a:buNone/>
              <a:tabLst/>
              <a:defRPr/>
            </a:pPr>
            <a:r>
              <a:rPr kumimoji="0" lang="en-US" sz="72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Poppins Medium"/>
              </a:rPr>
              <a:t>Trước</a:t>
            </a:r>
            <a:r>
              <a:rPr kumimoji="0" lang="en-US" sz="72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Poppins Medium"/>
              </a:rPr>
              <a:t> </a:t>
            </a:r>
            <a:r>
              <a:rPr kumimoji="0" lang="en-US" sz="72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Poppins Medium"/>
              </a:rPr>
              <a:t>khi</a:t>
            </a:r>
            <a:r>
              <a:rPr kumimoji="0" lang="en-US" sz="72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Poppins Medium"/>
              </a:rPr>
              <a:t> </a:t>
            </a:r>
            <a:r>
              <a:rPr kumimoji="0" lang="en-US" sz="72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Poppins Medium"/>
              </a:rPr>
              <a:t>viết</a:t>
            </a:r>
            <a:endParaRPr kumimoji="0" lang="en-SG" sz="413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Poppins Medium"/>
            </a:endParaRPr>
          </a:p>
        </p:txBody>
      </p:sp>
      <p:sp>
        <p:nvSpPr>
          <p:cNvPr id="4" name="Google Shape;1162;p38">
            <a:extLst>
              <a:ext uri="{FF2B5EF4-FFF2-40B4-BE49-F238E27FC236}">
                <a16:creationId xmlns:a16="http://schemas.microsoft.com/office/drawing/2014/main" id="{620D5FE8-2963-A844-420A-A78B9F60882C}"/>
              </a:ext>
            </a:extLst>
          </p:cNvPr>
          <p:cNvSpPr txBox="1">
            <a:spLocks noGrp="1"/>
          </p:cNvSpPr>
          <p:nvPr/>
        </p:nvSpPr>
        <p:spPr>
          <a:xfrm>
            <a:off x="3420514" y="1743748"/>
            <a:ext cx="2302971"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buClr>
                <a:srgbClr val="38965D"/>
              </a:buClr>
              <a:buSzPts val="6000"/>
              <a:defRPr/>
            </a:pPr>
            <a:r>
              <a:rPr kumimoji="0" lang="en-US" sz="4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Titan One"/>
              </a:rPr>
              <a:t>1</a:t>
            </a:r>
            <a:endParaRPr kumimoji="0" sz="4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1803871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1022" name="Google Shape;1022;p21"/>
          <p:cNvGrpSpPr/>
          <p:nvPr/>
        </p:nvGrpSpPr>
        <p:grpSpPr>
          <a:xfrm rot="-5400000">
            <a:off x="8679035" y="222037"/>
            <a:ext cx="533462" cy="257306"/>
            <a:chOff x="3372600" y="1183575"/>
            <a:chExt cx="533462" cy="257306"/>
          </a:xfrm>
        </p:grpSpPr>
        <p:sp>
          <p:nvSpPr>
            <p:cNvPr id="1023" name="Google Shape;1023;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4" name="Google Shape;1024;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3" name="Freeform 18">
            <a:extLst>
              <a:ext uri="{FF2B5EF4-FFF2-40B4-BE49-F238E27FC236}">
                <a16:creationId xmlns:a16="http://schemas.microsoft.com/office/drawing/2014/main" id="{E6DC0868-DF6B-80E6-A0AB-E1BDE9693482}"/>
              </a:ext>
            </a:extLst>
          </p:cNvPr>
          <p:cNvSpPr/>
          <p:nvPr/>
        </p:nvSpPr>
        <p:spPr>
          <a:xfrm>
            <a:off x="8262257" y="4416879"/>
            <a:ext cx="812162" cy="726621"/>
          </a:xfrm>
          <a:custGeom>
            <a:avLst/>
            <a:gdLst/>
            <a:ahLst/>
            <a:cxnLst/>
            <a:rect l="l" t="t" r="r" b="b"/>
            <a:pathLst>
              <a:path w="4282187" h="3532805">
                <a:moveTo>
                  <a:pt x="0" y="0"/>
                </a:moveTo>
                <a:lnTo>
                  <a:pt x="4282187" y="0"/>
                </a:lnTo>
                <a:lnTo>
                  <a:pt x="4282187" y="3532805"/>
                </a:lnTo>
                <a:lnTo>
                  <a:pt x="0" y="35328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G" sz="700" b="0" i="0" u="none" strike="noStrike" kern="0" cap="none" spc="0" normalizeH="0" baseline="0" noProof="0">
              <a:ln>
                <a:noFill/>
              </a:ln>
              <a:solidFill>
                <a:srgbClr val="000000"/>
              </a:solidFill>
              <a:effectLst/>
              <a:uLnTx/>
              <a:uFillTx/>
              <a:latin typeface="Arial"/>
              <a:cs typeface="Arial"/>
              <a:sym typeface="Arial"/>
            </a:endParaRPr>
          </a:p>
        </p:txBody>
      </p:sp>
      <p:sp>
        <p:nvSpPr>
          <p:cNvPr id="14" name="Rectangle: Rounded Corners 13">
            <a:extLst>
              <a:ext uri="{FF2B5EF4-FFF2-40B4-BE49-F238E27FC236}">
                <a16:creationId xmlns:a16="http://schemas.microsoft.com/office/drawing/2014/main" id="{8EE96391-C2C1-06DA-464B-FA62549C1419}"/>
              </a:ext>
            </a:extLst>
          </p:cNvPr>
          <p:cNvSpPr/>
          <p:nvPr/>
        </p:nvSpPr>
        <p:spPr>
          <a:xfrm>
            <a:off x="2023768" y="311521"/>
            <a:ext cx="5096464" cy="472963"/>
          </a:xfrm>
          <a:prstGeom prst="roundRect">
            <a:avLst>
              <a:gd name="adj" fmla="val 50000"/>
            </a:avLst>
          </a:prstGeom>
          <a:solidFill>
            <a:srgbClr val="FFF9ED"/>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259080" lvl="0" indent="0" algn="just" defTabSz="914400" rtl="0" eaLnBrk="1" fontAlgn="auto" latinLnBrk="0" hangingPunct="1">
              <a:lnSpc>
                <a:spcPct val="150000"/>
              </a:lnSpc>
              <a:spcBef>
                <a:spcPts val="0"/>
              </a:spcBef>
              <a:spcAft>
                <a:spcPts val="800"/>
              </a:spcAft>
              <a:buClr>
                <a:srgbClr val="000000"/>
              </a:buClr>
              <a:buSzTx/>
              <a:buFont typeface="Arial"/>
              <a:buNone/>
              <a:tabLst/>
              <a:defRPr/>
            </a:pPr>
            <a:endParaRPr kumimoji="0" lang="en-SG" sz="2400" b="0" i="0" u="none" strike="noStrike" kern="0" cap="none" spc="0" normalizeH="0" baseline="0" noProof="0" dirty="0">
              <a:ln>
                <a:noFill/>
              </a:ln>
              <a:solidFill>
                <a:srgbClr val="191919"/>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9" name="TextBox 8">
            <a:extLst>
              <a:ext uri="{FF2B5EF4-FFF2-40B4-BE49-F238E27FC236}">
                <a16:creationId xmlns:a16="http://schemas.microsoft.com/office/drawing/2014/main" id="{0C0A0718-8765-BAC0-7DEF-F5AE1CF615E6}"/>
              </a:ext>
            </a:extLst>
          </p:cNvPr>
          <p:cNvSpPr txBox="1"/>
          <p:nvPr/>
        </p:nvSpPr>
        <p:spPr>
          <a:xfrm>
            <a:off x="3923443" y="207333"/>
            <a:ext cx="1510392" cy="587148"/>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a. </a:t>
            </a:r>
            <a:r>
              <a:rPr kumimoji="0" lang="en-US" sz="2400" b="1"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Đề</a:t>
            </a: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bài</a:t>
            </a:r>
            <a:endParaRPr kumimoji="0" lang="en-SG" sz="2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pic>
        <p:nvPicPr>
          <p:cNvPr id="2" name="图片 17">
            <a:extLst>
              <a:ext uri="{FF2B5EF4-FFF2-40B4-BE49-F238E27FC236}">
                <a16:creationId xmlns:a16="http://schemas.microsoft.com/office/drawing/2014/main" id="{EDD9F7C4-BAB9-1B8C-3C69-C7ED4F58F4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3156" y="285135"/>
            <a:ext cx="409350" cy="525733"/>
          </a:xfrm>
          <a:prstGeom prst="rect">
            <a:avLst/>
          </a:prstGeom>
        </p:spPr>
      </p:pic>
      <p:grpSp>
        <p:nvGrpSpPr>
          <p:cNvPr id="3" name="组合 10">
            <a:extLst>
              <a:ext uri="{FF2B5EF4-FFF2-40B4-BE49-F238E27FC236}">
                <a16:creationId xmlns:a16="http://schemas.microsoft.com/office/drawing/2014/main" id="{EFA6F780-4E36-D62D-E038-F336648661A9}"/>
              </a:ext>
            </a:extLst>
          </p:cNvPr>
          <p:cNvGrpSpPr/>
          <p:nvPr/>
        </p:nvGrpSpPr>
        <p:grpSpPr>
          <a:xfrm>
            <a:off x="317581" y="1475853"/>
            <a:ext cx="3021503" cy="3010629"/>
            <a:chOff x="548" y="6427"/>
            <a:chExt cx="5798" cy="6323"/>
          </a:xfrm>
        </p:grpSpPr>
        <p:grpSp>
          <p:nvGrpSpPr>
            <p:cNvPr id="4" name="组合 11">
              <a:extLst>
                <a:ext uri="{FF2B5EF4-FFF2-40B4-BE49-F238E27FC236}">
                  <a16:creationId xmlns:a16="http://schemas.microsoft.com/office/drawing/2014/main" id="{79117E8B-7884-E4D5-626F-63C759843E0D}"/>
                </a:ext>
              </a:extLst>
            </p:cNvPr>
            <p:cNvGrpSpPr/>
            <p:nvPr/>
          </p:nvGrpSpPr>
          <p:grpSpPr>
            <a:xfrm>
              <a:off x="2522" y="6427"/>
              <a:ext cx="1146" cy="1146"/>
              <a:chOff x="3250" y="6121"/>
              <a:chExt cx="1146" cy="1146"/>
            </a:xfrm>
          </p:grpSpPr>
          <p:sp>
            <p:nvSpPr>
              <p:cNvPr id="6" name="椭圆 1">
                <a:extLst>
                  <a:ext uri="{FF2B5EF4-FFF2-40B4-BE49-F238E27FC236}">
                    <a16:creationId xmlns:a16="http://schemas.microsoft.com/office/drawing/2014/main" id="{9ADE051C-5CD5-9C55-1E3B-427829E0ECFC}"/>
                  </a:ext>
                </a:extLst>
              </p:cNvPr>
              <p:cNvSpPr>
                <a:spLocks noChangeArrowheads="1"/>
              </p:cNvSpPr>
              <p:nvPr/>
            </p:nvSpPr>
            <p:spPr bwMode="auto">
              <a:xfrm>
                <a:off x="3250" y="6121"/>
                <a:ext cx="1146" cy="1146"/>
              </a:xfrm>
              <a:prstGeom prst="roundRect">
                <a:avLst/>
              </a:prstGeom>
              <a:solidFill>
                <a:srgbClr val="C5C979"/>
              </a:solidFill>
              <a:ln w="19050">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685629" rtl="0" eaLnBrk="1" fontAlgn="auto" latinLnBrk="0" hangingPunct="1">
                  <a:lnSpc>
                    <a:spcPct val="100000"/>
                  </a:lnSpc>
                  <a:spcBef>
                    <a:spcPts val="0"/>
                  </a:spcBef>
                  <a:spcAft>
                    <a:spcPts val="0"/>
                  </a:spcAft>
                  <a:buClrTx/>
                  <a:buSzTx/>
                  <a:buFont typeface="Arial"/>
                  <a:buNone/>
                  <a:tabLst/>
                  <a:defRPr/>
                </a:pPr>
                <a:endParaRPr kumimoji="0" lang="zh-CN" altLang="en-US" sz="1500" b="0" i="0" u="none" strike="noStrike" kern="1200" cap="none" spc="0" normalizeH="0" baseline="0" noProof="0">
                  <a:ln>
                    <a:noFill/>
                  </a:ln>
                  <a:solidFill>
                    <a:srgbClr val="010101"/>
                  </a:solidFill>
                  <a:effectLst/>
                  <a:uLnTx/>
                  <a:uFillTx/>
                  <a:latin typeface="Times New Roman" panose="02020603050405020304" pitchFamily="18" charset="0"/>
                  <a:ea typeface="仓耳羽辰体-谷力 W04" panose="02020400000000000000" pitchFamily="18" charset="-122"/>
                  <a:cs typeface="Times New Roman" panose="02020603050405020304" pitchFamily="18" charset="0"/>
                  <a:sym typeface="Arial"/>
                </a:endParaRPr>
              </a:p>
            </p:txBody>
          </p:sp>
          <p:sp>
            <p:nvSpPr>
              <p:cNvPr id="7" name="TextBox 32">
                <a:extLst>
                  <a:ext uri="{FF2B5EF4-FFF2-40B4-BE49-F238E27FC236}">
                    <a16:creationId xmlns:a16="http://schemas.microsoft.com/office/drawing/2014/main" id="{EEDF38B4-0078-7AEC-84CB-2D11A6656AD0}"/>
                  </a:ext>
                </a:extLst>
              </p:cNvPr>
              <p:cNvSpPr txBox="1">
                <a:spLocks noChangeArrowheads="1"/>
              </p:cNvSpPr>
              <p:nvPr/>
            </p:nvSpPr>
            <p:spPr bwMode="auto">
              <a:xfrm>
                <a:off x="3398" y="6227"/>
                <a:ext cx="945" cy="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685629" rtl="0" eaLnBrk="1" fontAlgn="auto" latinLnBrk="0" hangingPunct="1">
                  <a:lnSpc>
                    <a:spcPct val="100000"/>
                  </a:lnSpc>
                  <a:spcBef>
                    <a:spcPts val="0"/>
                  </a:spcBef>
                  <a:spcAft>
                    <a:spcPts val="0"/>
                  </a:spcAft>
                  <a:buClrTx/>
                  <a:buSzTx/>
                  <a:buFont typeface="Arial"/>
                  <a:buNone/>
                  <a:tabLst/>
                  <a:defRPr/>
                </a:pPr>
                <a:r>
                  <a:rPr kumimoji="0" lang="en-US" altLang="zh-CN" sz="2399"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仓耳羽辰体-谷力 W04" panose="02020400000000000000" pitchFamily="18" charset="-122"/>
                    <a:cs typeface="Times New Roman" panose="02020603050405020304" pitchFamily="18" charset="0"/>
                    <a:sym typeface="Arial"/>
                  </a:rPr>
                  <a:t>01</a:t>
                </a:r>
              </a:p>
            </p:txBody>
          </p:sp>
        </p:grpSp>
        <p:sp>
          <p:nvSpPr>
            <p:cNvPr id="5" name="TextBox 76">
              <a:extLst>
                <a:ext uri="{FF2B5EF4-FFF2-40B4-BE49-F238E27FC236}">
                  <a16:creationId xmlns:a16="http://schemas.microsoft.com/office/drawing/2014/main" id="{8282E23E-5D87-26F6-12D5-784376DFC2D9}"/>
                </a:ext>
              </a:extLst>
            </p:cNvPr>
            <p:cNvSpPr txBox="1"/>
            <p:nvPr/>
          </p:nvSpPr>
          <p:spPr>
            <a:xfrm>
              <a:off x="548" y="7902"/>
              <a:ext cx="5798" cy="4848"/>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800"/>
                </a:spcAft>
                <a:buClr>
                  <a:srgbClr val="000000"/>
                </a:buClr>
                <a:buSzTx/>
                <a:buFont typeface="Arial"/>
                <a:buNone/>
                <a:tabLst>
                  <a:tab pos="347336" algn="l"/>
                </a:tabLst>
                <a:defRPr/>
              </a:pPr>
              <a:r>
                <a:rPr lang="vi-VN" sz="2400" dirty="0">
                  <a:solidFill>
                    <a:srgbClr val="000000"/>
                  </a:solidFill>
                  <a:effectLst/>
                  <a:latin typeface="Times New Roman" panose="02020603050405020304" pitchFamily="18" charset="0"/>
                  <a:ea typeface="SimSun-ExtB" panose="02010609060101010101" pitchFamily="49" charset="-122"/>
                </a:rPr>
                <a:t>Em hãy chọn một tác phẩm thơ song thất lục bát (tác phẩm mới hoặc một tác phẩm em đã học, đã biết) để phân tích.</a:t>
              </a:r>
              <a:endParaRPr kumimoji="0" lang="en-SG" sz="8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pSp>
      <p:pic>
        <p:nvPicPr>
          <p:cNvPr id="8" name="图片 2">
            <a:extLst>
              <a:ext uri="{FF2B5EF4-FFF2-40B4-BE49-F238E27FC236}">
                <a16:creationId xmlns:a16="http://schemas.microsoft.com/office/drawing/2014/main" id="{23B4115E-349E-0377-EC79-416596FB1B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23698" y="993540"/>
            <a:ext cx="1275962" cy="1275962"/>
          </a:xfrm>
          <a:prstGeom prst="rect">
            <a:avLst/>
          </a:prstGeom>
        </p:spPr>
      </p:pic>
      <p:grpSp>
        <p:nvGrpSpPr>
          <p:cNvPr id="10" name="组合 33">
            <a:extLst>
              <a:ext uri="{FF2B5EF4-FFF2-40B4-BE49-F238E27FC236}">
                <a16:creationId xmlns:a16="http://schemas.microsoft.com/office/drawing/2014/main" id="{8CC0B6AB-D774-1B07-CCF7-48A65286E36B}"/>
              </a:ext>
            </a:extLst>
          </p:cNvPr>
          <p:cNvGrpSpPr/>
          <p:nvPr/>
        </p:nvGrpSpPr>
        <p:grpSpPr>
          <a:xfrm>
            <a:off x="5130608" y="1353235"/>
            <a:ext cx="3870646" cy="3708667"/>
            <a:chOff x="3949" y="6427"/>
            <a:chExt cx="7144" cy="7789"/>
          </a:xfrm>
        </p:grpSpPr>
        <p:grpSp>
          <p:nvGrpSpPr>
            <p:cNvPr id="11" name="组合 34">
              <a:extLst>
                <a:ext uri="{FF2B5EF4-FFF2-40B4-BE49-F238E27FC236}">
                  <a16:creationId xmlns:a16="http://schemas.microsoft.com/office/drawing/2014/main" id="{9DDDD015-CAB8-3D29-3ED3-F52AA8E28CF3}"/>
                </a:ext>
              </a:extLst>
            </p:cNvPr>
            <p:cNvGrpSpPr/>
            <p:nvPr/>
          </p:nvGrpSpPr>
          <p:grpSpPr>
            <a:xfrm>
              <a:off x="6744" y="6427"/>
              <a:ext cx="1146" cy="1146"/>
              <a:chOff x="11167" y="6123"/>
              <a:chExt cx="1146" cy="1146"/>
            </a:xfrm>
          </p:grpSpPr>
          <p:sp>
            <p:nvSpPr>
              <p:cNvPr id="15" name="椭圆 1">
                <a:extLst>
                  <a:ext uri="{FF2B5EF4-FFF2-40B4-BE49-F238E27FC236}">
                    <a16:creationId xmlns:a16="http://schemas.microsoft.com/office/drawing/2014/main" id="{332F8C00-40C7-D487-26CE-3A00B036FDAF}"/>
                  </a:ext>
                </a:extLst>
              </p:cNvPr>
              <p:cNvSpPr>
                <a:spLocks noChangeArrowheads="1"/>
              </p:cNvSpPr>
              <p:nvPr/>
            </p:nvSpPr>
            <p:spPr bwMode="auto">
              <a:xfrm>
                <a:off x="11167" y="6123"/>
                <a:ext cx="1146" cy="1146"/>
              </a:xfrm>
              <a:prstGeom prst="roundRect">
                <a:avLst/>
              </a:prstGeom>
              <a:solidFill>
                <a:srgbClr val="E2B3BD"/>
              </a:solidFill>
              <a:ln w="19050">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685629" rtl="0" eaLnBrk="1" fontAlgn="auto" latinLnBrk="0" hangingPunct="1">
                  <a:lnSpc>
                    <a:spcPct val="100000"/>
                  </a:lnSpc>
                  <a:spcBef>
                    <a:spcPts val="0"/>
                  </a:spcBef>
                  <a:spcAft>
                    <a:spcPts val="0"/>
                  </a:spcAft>
                  <a:buClrTx/>
                  <a:buSzTx/>
                  <a:buFont typeface="Arial"/>
                  <a:buNone/>
                  <a:tabLst/>
                  <a:defRPr/>
                </a:pPr>
                <a:endParaRPr kumimoji="0" lang="zh-CN" altLang="en-US" sz="1500" b="0" i="0" u="none" strike="noStrike" kern="1200" cap="none" spc="0" normalizeH="0" baseline="0" noProof="0">
                  <a:ln>
                    <a:noFill/>
                  </a:ln>
                  <a:solidFill>
                    <a:srgbClr val="010101"/>
                  </a:solidFill>
                  <a:effectLst/>
                  <a:uLnTx/>
                  <a:uFillTx/>
                  <a:latin typeface="Times New Roman" panose="02020603050405020304" pitchFamily="18" charset="0"/>
                  <a:ea typeface="仓耳羽辰体-谷力 W04" panose="02020400000000000000" pitchFamily="18" charset="-122"/>
                  <a:cs typeface="Times New Roman" panose="02020603050405020304" pitchFamily="18" charset="0"/>
                  <a:sym typeface="Arial"/>
                </a:endParaRPr>
              </a:p>
            </p:txBody>
          </p:sp>
          <p:sp>
            <p:nvSpPr>
              <p:cNvPr id="16" name="TextBox 32">
                <a:extLst>
                  <a:ext uri="{FF2B5EF4-FFF2-40B4-BE49-F238E27FC236}">
                    <a16:creationId xmlns:a16="http://schemas.microsoft.com/office/drawing/2014/main" id="{FFE4A840-AAA2-7FED-2399-8481ABC6ACE3}"/>
                  </a:ext>
                </a:extLst>
              </p:cNvPr>
              <p:cNvSpPr txBox="1">
                <a:spLocks noChangeArrowheads="1"/>
              </p:cNvSpPr>
              <p:nvPr/>
            </p:nvSpPr>
            <p:spPr bwMode="auto">
              <a:xfrm>
                <a:off x="11266" y="6236"/>
                <a:ext cx="909" cy="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685629" rtl="0" eaLnBrk="1" fontAlgn="auto" latinLnBrk="0" hangingPunct="1">
                  <a:lnSpc>
                    <a:spcPct val="100000"/>
                  </a:lnSpc>
                  <a:spcBef>
                    <a:spcPts val="0"/>
                  </a:spcBef>
                  <a:spcAft>
                    <a:spcPts val="0"/>
                  </a:spcAft>
                  <a:buClrTx/>
                  <a:buSzTx/>
                  <a:buFont typeface="Arial"/>
                  <a:buNone/>
                  <a:tabLst/>
                  <a:defRPr/>
                </a:pPr>
                <a:r>
                  <a:rPr kumimoji="0" lang="en-US" altLang="zh-CN" sz="2399"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仓耳羽辰体-谷力 W04" panose="02020400000000000000" pitchFamily="18" charset="-122"/>
                    <a:cs typeface="Times New Roman" panose="02020603050405020304" pitchFamily="18" charset="0"/>
                    <a:sym typeface="Arial"/>
                  </a:rPr>
                  <a:t>02</a:t>
                </a:r>
              </a:p>
            </p:txBody>
          </p:sp>
        </p:grpSp>
        <p:sp>
          <p:nvSpPr>
            <p:cNvPr id="12" name="TextBox 76">
              <a:extLst>
                <a:ext uri="{FF2B5EF4-FFF2-40B4-BE49-F238E27FC236}">
                  <a16:creationId xmlns:a16="http://schemas.microsoft.com/office/drawing/2014/main" id="{E3931CDE-5285-AC25-39F3-27CD6DD88049}"/>
                </a:ext>
              </a:extLst>
            </p:cNvPr>
            <p:cNvSpPr txBox="1"/>
            <p:nvPr/>
          </p:nvSpPr>
          <p:spPr>
            <a:xfrm>
              <a:off x="3949" y="7655"/>
              <a:ext cx="7144" cy="6561"/>
            </a:xfrm>
            <a:prstGeom prst="rect">
              <a:avLst/>
            </a:prstGeom>
            <a:noFill/>
          </p:spPr>
          <p:txBody>
            <a:bodyPr wrap="square" rtlCol="0">
              <a:spAutoFit/>
            </a:bodyPr>
            <a:lstStyle>
              <a:defPPr>
                <a:defRPr lang="zh-CN"/>
              </a:defPPr>
              <a:lvl1pPr marR="0" lvl="0" indent="0" algn="ctr" fontAlgn="auto">
                <a:lnSpc>
                  <a:spcPct val="100000"/>
                </a:lnSpc>
                <a:spcBef>
                  <a:spcPts val="0"/>
                </a:spcBef>
                <a:spcAft>
                  <a:spcPts val="0"/>
                </a:spcAft>
                <a:buClrTx/>
                <a:buSzTx/>
                <a:buFontTx/>
                <a:buNone/>
                <a:tabLst/>
                <a:defRPr kumimoji="0" sz="2400" i="0" u="none" strike="noStrike" cap="none" normalizeH="0" baseline="0">
                  <a:ln>
                    <a:noFill/>
                  </a:ln>
                  <a:solidFill>
                    <a:schemeClr val="tx1">
                      <a:lumMod val="75000"/>
                      <a:lumOff val="25000"/>
                    </a:schemeClr>
                  </a:solidFill>
                  <a:effectLst/>
                  <a:uLnTx/>
                  <a:uFillTx/>
                  <a:latin typeface="仓耳羽辰体-谷力 W04" panose="02020400000000000000" pitchFamily="18" charset="-122"/>
                  <a:ea typeface="仓耳羽辰体-谷力 W04" panose="02020400000000000000" pitchFamily="18" charset="-122"/>
                  <a:cs typeface="+mn-ea"/>
                </a:defRPr>
              </a:lvl1pPr>
            </a:lstStyle>
            <a:p>
              <a:pPr marL="0" marR="0" lvl="0" indent="0" algn="ctr" defTabSz="685800" rtl="0" eaLnBrk="1" fontAlgn="auto" latinLnBrk="0" hangingPunct="1">
                <a:lnSpc>
                  <a:spcPct val="100000"/>
                </a:lnSpc>
                <a:spcBef>
                  <a:spcPts val="0"/>
                </a:spcBef>
                <a:spcAft>
                  <a:spcPts val="600"/>
                </a:spcAft>
                <a:buClrTx/>
                <a:buSzTx/>
                <a:buFontTx/>
                <a:buNone/>
                <a:tabLst/>
                <a:defRPr/>
              </a:pPr>
              <a:r>
                <a:rPr lang="en-US" dirty="0">
                  <a:solidFill>
                    <a:srgbClr val="000000"/>
                  </a:solidFill>
                  <a:latin typeface="Times New Roman" panose="02020603050405020304" pitchFamily="18" charset="0"/>
                  <a:ea typeface="Calibri" panose="020F0502020204030204" pitchFamily="34" charset="0"/>
                </a:rPr>
                <a:t>C</a:t>
              </a:r>
              <a:r>
                <a:rPr lang="vi-VN" dirty="0">
                  <a:solidFill>
                    <a:srgbClr val="000000"/>
                  </a:solidFill>
                  <a:effectLst/>
                  <a:latin typeface="Times New Roman" panose="02020603050405020304" pitchFamily="18" charset="0"/>
                  <a:ea typeface="Calibri" panose="020F0502020204030204" pitchFamily="34" charset="0"/>
                </a:rPr>
                <a:t>hẳng hạn: </a:t>
              </a:r>
              <a:r>
                <a:rPr lang="vi-VN" i="1" dirty="0">
                  <a:solidFill>
                    <a:srgbClr val="000000"/>
                  </a:solidFill>
                  <a:effectLst/>
                  <a:latin typeface="Times New Roman" panose="02020603050405020304" pitchFamily="18" charset="0"/>
                  <a:ea typeface="Calibri" panose="020F0502020204030204" pitchFamily="34" charset="0"/>
                </a:rPr>
                <a:t>Ai tư vãn</a:t>
              </a:r>
              <a:r>
                <a:rPr lang="vi-VN" dirty="0">
                  <a:solidFill>
                    <a:srgbClr val="000000"/>
                  </a:solidFill>
                  <a:effectLst/>
                  <a:latin typeface="Times New Roman" panose="02020603050405020304" pitchFamily="18" charset="0"/>
                  <a:ea typeface="Calibri" panose="020F0502020204030204" pitchFamily="34" charset="0"/>
                </a:rPr>
                <a:t> (Lê Ngọc Hân), </a:t>
              </a:r>
              <a:r>
                <a:rPr lang="vi-VN" i="1" dirty="0">
                  <a:solidFill>
                    <a:srgbClr val="000000"/>
                  </a:solidFill>
                  <a:effectLst/>
                  <a:latin typeface="Times New Roman" panose="02020603050405020304" pitchFamily="18" charset="0"/>
                  <a:ea typeface="Calibri" panose="020F0502020204030204" pitchFamily="34" charset="0"/>
                </a:rPr>
                <a:t>Khóc Dương Khuê</a:t>
              </a:r>
              <a:r>
                <a:rPr lang="vi-VN" dirty="0">
                  <a:solidFill>
                    <a:srgbClr val="000000"/>
                  </a:solidFill>
                  <a:effectLst/>
                  <a:latin typeface="Times New Roman" panose="02020603050405020304" pitchFamily="18" charset="0"/>
                  <a:ea typeface="Calibri" panose="020F0502020204030204" pitchFamily="34" charset="0"/>
                </a:rPr>
                <a:t> (Nguyễn Khuyến), </a:t>
              </a:r>
              <a:r>
                <a:rPr lang="vi-VN" i="1" dirty="0">
                  <a:solidFill>
                    <a:srgbClr val="000000"/>
                  </a:solidFill>
                  <a:effectLst/>
                  <a:latin typeface="Times New Roman" panose="02020603050405020304" pitchFamily="18" charset="0"/>
                  <a:ea typeface="Calibri" panose="020F0502020204030204" pitchFamily="34" charset="0"/>
                </a:rPr>
                <a:t>Hai chữ nước nhà </a:t>
              </a:r>
              <a:r>
                <a:rPr lang="vi-VN" dirty="0">
                  <a:solidFill>
                    <a:srgbClr val="000000"/>
                  </a:solidFill>
                  <a:effectLst/>
                  <a:latin typeface="Times New Roman" panose="02020603050405020304" pitchFamily="18" charset="0"/>
                  <a:ea typeface="Calibri" panose="020F0502020204030204" pitchFamily="34" charset="0"/>
                </a:rPr>
                <a:t>(Trần Tuấn Khải), </a:t>
              </a:r>
              <a:r>
                <a:rPr lang="vi-VN" i="1" dirty="0">
                  <a:solidFill>
                    <a:srgbClr val="000000"/>
                  </a:solidFill>
                  <a:effectLst/>
                  <a:latin typeface="Times New Roman" panose="02020603050405020304" pitchFamily="18" charset="0"/>
                  <a:ea typeface="Calibri" panose="020F0502020204030204" pitchFamily="34" charset="0"/>
                </a:rPr>
                <a:t>Đêm khuya tự tình với sông Hương</a:t>
              </a:r>
              <a:r>
                <a:rPr lang="vi-VN" dirty="0">
                  <a:solidFill>
                    <a:srgbClr val="000000"/>
                  </a:solidFill>
                  <a:effectLst/>
                  <a:latin typeface="Times New Roman" panose="02020603050405020304" pitchFamily="18" charset="0"/>
                  <a:ea typeface="Calibri" panose="020F0502020204030204" pitchFamily="34" charset="0"/>
                </a:rPr>
                <a:t> (Hàn Mặc Tử), </a:t>
              </a:r>
              <a:r>
                <a:rPr lang="vi-VN" i="1" dirty="0">
                  <a:solidFill>
                    <a:srgbClr val="000000"/>
                  </a:solidFill>
                  <a:effectLst/>
                  <a:latin typeface="Times New Roman" panose="02020603050405020304" pitchFamily="18" charset="0"/>
                  <a:ea typeface="Calibri" panose="020F0502020204030204" pitchFamily="34" charset="0"/>
                </a:rPr>
                <a:t>Tiếng đàn mưa</a:t>
              </a:r>
              <a:r>
                <a:rPr lang="vi-VN" dirty="0">
                  <a:solidFill>
                    <a:srgbClr val="000000"/>
                  </a:solidFill>
                  <a:effectLst/>
                  <a:latin typeface="Times New Roman" panose="02020603050405020304" pitchFamily="18" charset="0"/>
                  <a:ea typeface="Calibri" panose="020F0502020204030204" pitchFamily="34" charset="0"/>
                </a:rPr>
                <a:t> </a:t>
              </a:r>
              <a:endParaRPr lang="en-US" dirty="0">
                <a:solidFill>
                  <a:srgbClr val="000000"/>
                </a:solidFill>
                <a:effectLst/>
                <a:latin typeface="Times New Roman" panose="02020603050405020304" pitchFamily="18" charset="0"/>
                <a:ea typeface="Calibri" panose="020F0502020204030204" pitchFamily="34" charset="0"/>
              </a:endParaRPr>
            </a:p>
            <a:p>
              <a:pPr marL="0" marR="0" lvl="0" indent="0" algn="ctr" defTabSz="685800" rtl="0" eaLnBrk="1" fontAlgn="auto" latinLnBrk="0" hangingPunct="1">
                <a:lnSpc>
                  <a:spcPct val="100000"/>
                </a:lnSpc>
                <a:spcBef>
                  <a:spcPts val="0"/>
                </a:spcBef>
                <a:spcAft>
                  <a:spcPts val="600"/>
                </a:spcAft>
                <a:buClrTx/>
                <a:buSzTx/>
                <a:buFontTx/>
                <a:buNone/>
                <a:tabLst/>
                <a:defRPr/>
              </a:pPr>
              <a:r>
                <a:rPr lang="vi-VN" dirty="0">
                  <a:solidFill>
                    <a:srgbClr val="000000"/>
                  </a:solidFill>
                  <a:effectLst/>
                  <a:latin typeface="Times New Roman" panose="02020603050405020304" pitchFamily="18" charset="0"/>
                  <a:ea typeface="Calibri" panose="020F0502020204030204" pitchFamily="34" charset="0"/>
                </a:rPr>
                <a:t>(Bích Khê),… </a:t>
              </a:r>
              <a:endParaRPr kumimoji="0" lang="en-SG" sz="4800" b="0" i="0" u="none" strike="noStrike" kern="1200" cap="none" spc="0" normalizeH="0" baseline="0" noProof="0" dirty="0">
                <a:ln>
                  <a:noFill/>
                </a:ln>
                <a:solidFill>
                  <a:srgbClr val="191919"/>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pSp>
      <p:pic>
        <p:nvPicPr>
          <p:cNvPr id="17" name="图片 40">
            <a:extLst>
              <a:ext uri="{FF2B5EF4-FFF2-40B4-BE49-F238E27FC236}">
                <a16:creationId xmlns:a16="http://schemas.microsoft.com/office/drawing/2014/main" id="{8A471294-3D8C-B0E8-BDC3-4A4147BEEB4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34868" y="622482"/>
            <a:ext cx="1275962" cy="1275962"/>
          </a:xfrm>
          <a:prstGeom prst="rect">
            <a:avLst/>
          </a:prstGeom>
        </p:spPr>
      </p:pic>
      <p:grpSp>
        <p:nvGrpSpPr>
          <p:cNvPr id="18" name="Group 17">
            <a:extLst>
              <a:ext uri="{FF2B5EF4-FFF2-40B4-BE49-F238E27FC236}">
                <a16:creationId xmlns:a16="http://schemas.microsoft.com/office/drawing/2014/main" id="{2E7FA650-1A04-BBC5-BAD5-4D9339420F15}"/>
              </a:ext>
            </a:extLst>
          </p:cNvPr>
          <p:cNvGrpSpPr/>
          <p:nvPr/>
        </p:nvGrpSpPr>
        <p:grpSpPr>
          <a:xfrm>
            <a:off x="3266326" y="2269502"/>
            <a:ext cx="2188132" cy="2705856"/>
            <a:chOff x="11148319" y="839607"/>
            <a:chExt cx="6765764" cy="8177673"/>
          </a:xfrm>
        </p:grpSpPr>
        <p:sp>
          <p:nvSpPr>
            <p:cNvPr id="19" name="Freeform 16">
              <a:extLst>
                <a:ext uri="{FF2B5EF4-FFF2-40B4-BE49-F238E27FC236}">
                  <a16:creationId xmlns:a16="http://schemas.microsoft.com/office/drawing/2014/main" id="{D8E2D976-9A74-878B-22B9-16DE41A50ACE}"/>
                </a:ext>
              </a:extLst>
            </p:cNvPr>
            <p:cNvSpPr/>
            <p:nvPr/>
          </p:nvSpPr>
          <p:spPr>
            <a:xfrm rot="-9800757">
              <a:off x="15541212" y="6452982"/>
              <a:ext cx="458368" cy="2564298"/>
            </a:xfrm>
            <a:custGeom>
              <a:avLst/>
              <a:gdLst/>
              <a:ahLst/>
              <a:cxnLst/>
              <a:rect l="l" t="t" r="r" b="b"/>
              <a:pathLst>
                <a:path w="458368" h="2564298">
                  <a:moveTo>
                    <a:pt x="0" y="0"/>
                  </a:moveTo>
                  <a:lnTo>
                    <a:pt x="458369" y="0"/>
                  </a:lnTo>
                  <a:lnTo>
                    <a:pt x="458369" y="2564298"/>
                  </a:lnTo>
                  <a:lnTo>
                    <a:pt x="0" y="256429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355" rtl="0" eaLnBrk="1" fontAlgn="auto" latinLnBrk="0" hangingPunct="1">
                <a:lnSpc>
                  <a:spcPct val="100000"/>
                </a:lnSpc>
                <a:spcBef>
                  <a:spcPts val="0"/>
                </a:spcBef>
                <a:spcAft>
                  <a:spcPts val="0"/>
                </a:spcAft>
                <a:buClr>
                  <a:srgbClr val="000000"/>
                </a:buClr>
                <a:buSzTx/>
                <a:buFont typeface="Arial"/>
                <a:buNone/>
                <a:tabLst/>
                <a:defRPr/>
              </a:pPr>
              <a:endParaRPr kumimoji="0" lang="en-SG"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Freeform 17">
              <a:extLst>
                <a:ext uri="{FF2B5EF4-FFF2-40B4-BE49-F238E27FC236}">
                  <a16:creationId xmlns:a16="http://schemas.microsoft.com/office/drawing/2014/main" id="{D19C0203-3754-3F46-0A2A-C3BEE8974485}"/>
                </a:ext>
              </a:extLst>
            </p:cNvPr>
            <p:cNvSpPr/>
            <p:nvPr/>
          </p:nvSpPr>
          <p:spPr>
            <a:xfrm rot="20709433">
              <a:off x="11148319" y="4472984"/>
              <a:ext cx="3946268" cy="3278989"/>
            </a:xfrm>
            <a:custGeom>
              <a:avLst/>
              <a:gdLst/>
              <a:ahLst/>
              <a:cxnLst/>
              <a:rect l="l" t="t" r="r" b="b"/>
              <a:pathLst>
                <a:path w="3946267" h="3278989">
                  <a:moveTo>
                    <a:pt x="0" y="0"/>
                  </a:moveTo>
                  <a:lnTo>
                    <a:pt x="3946267" y="0"/>
                  </a:lnTo>
                  <a:lnTo>
                    <a:pt x="3946267" y="3278989"/>
                  </a:lnTo>
                  <a:lnTo>
                    <a:pt x="0" y="327898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355" rtl="0" eaLnBrk="1" fontAlgn="auto" latinLnBrk="0" hangingPunct="1">
                <a:lnSpc>
                  <a:spcPct val="100000"/>
                </a:lnSpc>
                <a:spcBef>
                  <a:spcPts val="0"/>
                </a:spcBef>
                <a:spcAft>
                  <a:spcPts val="0"/>
                </a:spcAft>
                <a:buClr>
                  <a:srgbClr val="000000"/>
                </a:buClr>
                <a:buSzTx/>
                <a:buFont typeface="Arial"/>
                <a:buNone/>
                <a:tabLst/>
                <a:defRPr/>
              </a:pPr>
              <a:endParaRPr kumimoji="0" lang="en-SG"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Freeform 18">
              <a:extLst>
                <a:ext uri="{FF2B5EF4-FFF2-40B4-BE49-F238E27FC236}">
                  <a16:creationId xmlns:a16="http://schemas.microsoft.com/office/drawing/2014/main" id="{DF4DB31B-3557-2A4A-F027-F2DC1F9CE775}"/>
                </a:ext>
              </a:extLst>
            </p:cNvPr>
            <p:cNvSpPr/>
            <p:nvPr/>
          </p:nvSpPr>
          <p:spPr>
            <a:xfrm rot="-3671378">
              <a:off x="14207454" y="258863"/>
              <a:ext cx="3125885" cy="4287373"/>
            </a:xfrm>
            <a:custGeom>
              <a:avLst/>
              <a:gdLst/>
              <a:ahLst/>
              <a:cxnLst/>
              <a:rect l="l" t="t" r="r" b="b"/>
              <a:pathLst>
                <a:path w="3125885" h="4287373">
                  <a:moveTo>
                    <a:pt x="0" y="0"/>
                  </a:moveTo>
                  <a:lnTo>
                    <a:pt x="3125885" y="0"/>
                  </a:lnTo>
                  <a:lnTo>
                    <a:pt x="3125885" y="4287373"/>
                  </a:lnTo>
                  <a:lnTo>
                    <a:pt x="0" y="428737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914355" rtl="0" eaLnBrk="1" fontAlgn="auto" latinLnBrk="0" hangingPunct="1">
                <a:lnSpc>
                  <a:spcPct val="100000"/>
                </a:lnSpc>
                <a:spcBef>
                  <a:spcPts val="0"/>
                </a:spcBef>
                <a:spcAft>
                  <a:spcPts val="0"/>
                </a:spcAft>
                <a:buClr>
                  <a:srgbClr val="000000"/>
                </a:buClr>
                <a:buSzTx/>
                <a:buFont typeface="Arial"/>
                <a:buNone/>
                <a:tabLst/>
                <a:defRPr/>
              </a:pPr>
              <a:endParaRPr kumimoji="0" lang="en-SG"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41215085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750" fill="hold"/>
                                        <p:tgtEl>
                                          <p:spTgt spid="3"/>
                                        </p:tgtEl>
                                        <p:attrNameLst>
                                          <p:attrName>ppt_x</p:attrName>
                                        </p:attrNameLst>
                                      </p:cBhvr>
                                      <p:tavLst>
                                        <p:tav tm="0">
                                          <p:val>
                                            <p:strVal val="#ppt_x"/>
                                          </p:val>
                                        </p:tav>
                                        <p:tav tm="100000">
                                          <p:val>
                                            <p:strVal val="#ppt_x"/>
                                          </p:val>
                                        </p:tav>
                                      </p:tavLst>
                                    </p:anim>
                                    <p:anim calcmode="lin" valueType="num">
                                      <p:cBhvr additive="base">
                                        <p:cTn id="14"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1+#ppt_w/2"/>
                                          </p:val>
                                        </p:tav>
                                        <p:tav tm="100000">
                                          <p:val>
                                            <p:strVal val="#ppt_x"/>
                                          </p:val>
                                        </p:tav>
                                      </p:tavLst>
                                    </p:anim>
                                    <p:anim calcmode="lin" valueType="num">
                                      <p:cBhvr additive="base">
                                        <p:cTn id="20" dur="75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750" fill="hold"/>
                                        <p:tgtEl>
                                          <p:spTgt spid="10"/>
                                        </p:tgtEl>
                                        <p:attrNameLst>
                                          <p:attrName>ppt_x</p:attrName>
                                        </p:attrNameLst>
                                      </p:cBhvr>
                                      <p:tavLst>
                                        <p:tav tm="0">
                                          <p:val>
                                            <p:strVal val="#ppt_x"/>
                                          </p:val>
                                        </p:tav>
                                        <p:tav tm="100000">
                                          <p:val>
                                            <p:strVal val="#ppt_x"/>
                                          </p:val>
                                        </p:tav>
                                      </p:tavLst>
                                    </p:anim>
                                    <p:anim calcmode="lin" valueType="num">
                                      <p:cBhvr additive="base">
                                        <p:cTn id="26"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3" name="Group 2">
            <a:extLst>
              <a:ext uri="{FF2B5EF4-FFF2-40B4-BE49-F238E27FC236}">
                <a16:creationId xmlns:a16="http://schemas.microsoft.com/office/drawing/2014/main" id="{AB212C0D-4F32-689D-D8C5-E87F82F245CE}"/>
              </a:ext>
            </a:extLst>
          </p:cNvPr>
          <p:cNvGrpSpPr/>
          <p:nvPr/>
        </p:nvGrpSpPr>
        <p:grpSpPr>
          <a:xfrm>
            <a:off x="3353750" y="498000"/>
            <a:ext cx="5513845" cy="4038300"/>
            <a:chOff x="1762760" y="-20320"/>
            <a:chExt cx="8666480" cy="4883150"/>
          </a:xfrm>
        </p:grpSpPr>
        <p:grpSp>
          <p:nvGrpSpPr>
            <p:cNvPr id="10" name="组合 7">
              <a:extLst>
                <a:ext uri="{FF2B5EF4-FFF2-40B4-BE49-F238E27FC236}">
                  <a16:creationId xmlns:a16="http://schemas.microsoft.com/office/drawing/2014/main" id="{4A92B7AD-575C-2F5F-C72F-16100D32D5BA}"/>
                </a:ext>
              </a:extLst>
            </p:cNvPr>
            <p:cNvGrpSpPr/>
            <p:nvPr>
              <p:custDataLst>
                <p:tags r:id="rId1"/>
              </p:custDataLst>
            </p:nvPr>
          </p:nvGrpSpPr>
          <p:grpSpPr>
            <a:xfrm>
              <a:off x="1762760" y="-20320"/>
              <a:ext cx="8666480" cy="4883150"/>
              <a:chOff x="2776" y="-32"/>
              <a:chExt cx="13648" cy="7690"/>
            </a:xfrm>
            <a:effectLst>
              <a:outerShdw blurRad="50800" dist="38100" dir="5400000" algn="t" rotWithShape="0">
                <a:prstClr val="black">
                  <a:alpha val="40000"/>
                </a:prstClr>
              </a:outerShdw>
            </a:effectLst>
          </p:grpSpPr>
          <p:grpSp>
            <p:nvGrpSpPr>
              <p:cNvPr id="16" name="组合 8">
                <a:extLst>
                  <a:ext uri="{FF2B5EF4-FFF2-40B4-BE49-F238E27FC236}">
                    <a16:creationId xmlns:a16="http://schemas.microsoft.com/office/drawing/2014/main" id="{FE60B33A-15D6-B04D-F4B1-A8E82A8D0ACE}"/>
                  </a:ext>
                </a:extLst>
              </p:cNvPr>
              <p:cNvGrpSpPr/>
              <p:nvPr>
                <p:custDataLst>
                  <p:tags r:id="rId2"/>
                </p:custDataLst>
              </p:nvPr>
            </p:nvGrpSpPr>
            <p:grpSpPr>
              <a:xfrm>
                <a:off x="2776" y="-32"/>
                <a:ext cx="13649" cy="7691"/>
                <a:chOff x="1762543" y="-20073"/>
                <a:chExt cx="8666914" cy="4883621"/>
              </a:xfrm>
            </p:grpSpPr>
            <p:cxnSp>
              <p:nvCxnSpPr>
                <p:cNvPr id="18" name="直接连接符 6">
                  <a:extLst>
                    <a:ext uri="{FF2B5EF4-FFF2-40B4-BE49-F238E27FC236}">
                      <a16:creationId xmlns:a16="http://schemas.microsoft.com/office/drawing/2014/main" id="{FF1FA6A2-DD7A-DBC8-F796-A6094AA104EE}"/>
                    </a:ext>
                  </a:extLst>
                </p:cNvPr>
                <p:cNvCxnSpPr/>
                <p:nvPr>
                  <p:custDataLst>
                    <p:tags r:id="rId4"/>
                  </p:custDataLst>
                </p:nvPr>
              </p:nvCxnSpPr>
              <p:spPr>
                <a:xfrm flipH="1">
                  <a:off x="4015408" y="0"/>
                  <a:ext cx="0" cy="1762539"/>
                </a:xfrm>
                <a:prstGeom prst="line">
                  <a:avLst/>
                </a:prstGeom>
                <a:noFill/>
                <a:ln w="25400" cap="flat" cmpd="sng" algn="ctr">
                  <a:solidFill>
                    <a:sysClr val="window" lastClr="FFFFFF"/>
                  </a:solidFill>
                  <a:prstDash val="solid"/>
                  <a:miter lim="800000"/>
                </a:ln>
                <a:effectLst/>
              </p:spPr>
            </p:cxnSp>
            <p:cxnSp>
              <p:nvCxnSpPr>
                <p:cNvPr id="19" name="直接连接符 15">
                  <a:extLst>
                    <a:ext uri="{FF2B5EF4-FFF2-40B4-BE49-F238E27FC236}">
                      <a16:creationId xmlns:a16="http://schemas.microsoft.com/office/drawing/2014/main" id="{2497AA81-4F45-7540-F3A9-0F58AA53F9BA}"/>
                    </a:ext>
                  </a:extLst>
                </p:cNvPr>
                <p:cNvCxnSpPr/>
                <p:nvPr>
                  <p:custDataLst>
                    <p:tags r:id="rId5"/>
                  </p:custDataLst>
                </p:nvPr>
              </p:nvCxnSpPr>
              <p:spPr>
                <a:xfrm flipH="1">
                  <a:off x="8408503" y="-20073"/>
                  <a:ext cx="0" cy="1762539"/>
                </a:xfrm>
                <a:prstGeom prst="line">
                  <a:avLst/>
                </a:prstGeom>
                <a:noFill/>
                <a:ln w="25400" cap="flat" cmpd="sng" algn="ctr">
                  <a:solidFill>
                    <a:sysClr val="window" lastClr="FFFFFF"/>
                  </a:solidFill>
                  <a:prstDash val="solid"/>
                  <a:miter lim="800000"/>
                </a:ln>
                <a:effectLst/>
              </p:spPr>
            </p:cxnSp>
            <p:sp>
              <p:nvSpPr>
                <p:cNvPr id="20" name="云形 14">
                  <a:extLst>
                    <a:ext uri="{FF2B5EF4-FFF2-40B4-BE49-F238E27FC236}">
                      <a16:creationId xmlns:a16="http://schemas.microsoft.com/office/drawing/2014/main" id="{96F844CD-C095-3A28-AA0D-D6D039E6AFB0}"/>
                    </a:ext>
                  </a:extLst>
                </p:cNvPr>
                <p:cNvSpPr/>
                <p:nvPr>
                  <p:custDataLst>
                    <p:tags r:id="rId6"/>
                  </p:custDataLst>
                </p:nvPr>
              </p:nvSpPr>
              <p:spPr>
                <a:xfrm>
                  <a:off x="1762543" y="1285461"/>
                  <a:ext cx="8666914" cy="3578087"/>
                </a:xfrm>
                <a:prstGeom prst="cloud">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Arial"/>
                    <a:sym typeface="Arial"/>
                  </a:endParaRPr>
                </a:p>
              </p:txBody>
            </p:sp>
          </p:grpSp>
          <p:sp>
            <p:nvSpPr>
              <p:cNvPr id="17" name="云形 21">
                <a:extLst>
                  <a:ext uri="{FF2B5EF4-FFF2-40B4-BE49-F238E27FC236}">
                    <a16:creationId xmlns:a16="http://schemas.microsoft.com/office/drawing/2014/main" id="{E688C6AD-1153-126E-8A8D-F212F1F0DBBA}"/>
                  </a:ext>
                </a:extLst>
              </p:cNvPr>
              <p:cNvSpPr/>
              <p:nvPr>
                <p:custDataLst>
                  <p:tags r:id="rId3"/>
                </p:custDataLst>
              </p:nvPr>
            </p:nvSpPr>
            <p:spPr>
              <a:xfrm>
                <a:off x="3067" y="2144"/>
                <a:ext cx="13068" cy="5395"/>
              </a:xfrm>
              <a:prstGeom prst="cloud">
                <a:avLst/>
              </a:prstGeom>
              <a:noFill/>
              <a:ln w="12700" cap="flat" cmpd="sng" algn="ctr">
                <a:solidFill>
                  <a:srgbClr val="0087E9"/>
                </a:solidFill>
                <a:prstDash val="dash"/>
                <a:miter lim="800000"/>
              </a:ln>
              <a:effectLst/>
              <a:extLst>
                <a:ext uri="{909E8E84-426E-40DD-AFC4-6F175D3DCCD1}">
                  <a14:hiddenFill xmlns:a14="http://schemas.microsoft.com/office/drawing/2010/main">
                    <a:solidFill>
                      <a:schemeClr val="bg1"/>
                    </a:solidFill>
                  </a14:hiddenFill>
                </a:ext>
              </a:ex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Arial"/>
                  <a:sym typeface="Arial"/>
                </a:endParaRPr>
              </a:p>
            </p:txBody>
          </p:sp>
        </p:grpSp>
        <p:pic>
          <p:nvPicPr>
            <p:cNvPr id="11" name="图片 11">
              <a:extLst>
                <a:ext uri="{FF2B5EF4-FFF2-40B4-BE49-F238E27FC236}">
                  <a16:creationId xmlns:a16="http://schemas.microsoft.com/office/drawing/2014/main" id="{62ED3A9D-96E7-BF22-6A8E-457A966F248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3188855">
              <a:off x="7729687" y="960555"/>
              <a:ext cx="2826669" cy="1749932"/>
            </a:xfrm>
            <a:prstGeom prst="rect">
              <a:avLst/>
            </a:prstGeom>
          </p:spPr>
        </p:pic>
        <p:sp>
          <p:nvSpPr>
            <p:cNvPr id="15" name="TextBox 14">
              <a:extLst>
                <a:ext uri="{FF2B5EF4-FFF2-40B4-BE49-F238E27FC236}">
                  <a16:creationId xmlns:a16="http://schemas.microsoft.com/office/drawing/2014/main" id="{92366219-11A7-878C-F5F8-634396903E2A}"/>
                </a:ext>
              </a:extLst>
            </p:cNvPr>
            <p:cNvSpPr txBox="1"/>
            <p:nvPr/>
          </p:nvSpPr>
          <p:spPr>
            <a:xfrm>
              <a:off x="2614828" y="1835520"/>
              <a:ext cx="7211803" cy="2791247"/>
            </a:xfrm>
            <a:prstGeom prst="rect">
              <a:avLst/>
            </a:prstGeom>
            <a:noFill/>
          </p:spPr>
          <p:txBody>
            <a:bodyPr wrap="square">
              <a:spAutoFit/>
            </a:bodyPr>
            <a:lstStyle/>
            <a:p>
              <a:pPr marL="0" marR="24765" lvl="0" indent="0" algn="ctr" defTabSz="914400" rtl="0" eaLnBrk="1" fontAlgn="auto" latinLnBrk="0" hangingPunct="1">
                <a:lnSpc>
                  <a:spcPct val="100000"/>
                </a:lnSpc>
                <a:spcBef>
                  <a:spcPts val="0"/>
                </a:spcBef>
                <a:spcAft>
                  <a:spcPts val="800"/>
                </a:spcAft>
                <a:buClr>
                  <a:srgbClr val="000000"/>
                </a:buClr>
                <a:buSzTx/>
                <a:buFont typeface="Arial"/>
                <a:buNone/>
                <a:tabLst>
                  <a:tab pos="208280" algn="l"/>
                </a:tabLst>
                <a:defRPr/>
              </a:pPr>
              <a:r>
                <a:rPr lang="vi-VN" sz="3600" dirty="0">
                  <a:solidFill>
                    <a:srgbClr val="000000"/>
                  </a:solidFill>
                  <a:effectLst/>
                  <a:latin typeface="Times New Roman" panose="02020603050405020304" pitchFamily="18" charset="0"/>
                  <a:ea typeface="Calibri" panose="020F0502020204030204" pitchFamily="34" charset="0"/>
                </a:rPr>
                <a:t>HS tìm ý bằng kĩ thuật sử dụng sơ đồ 4 ô vuông (sử dụng </a:t>
              </a:r>
              <a:r>
                <a:rPr lang="vi-VN" sz="3600" b="1" dirty="0">
                  <a:solidFill>
                    <a:srgbClr val="000000"/>
                  </a:solidFill>
                  <a:effectLst/>
                  <a:latin typeface="Times New Roman" panose="02020603050405020304" pitchFamily="18" charset="0"/>
                  <a:ea typeface="Calibri" panose="020F0502020204030204" pitchFamily="34" charset="0"/>
                </a:rPr>
                <a:t>PHT số 1</a:t>
              </a:r>
              <a:r>
                <a:rPr lang="vi-VN" sz="3600" dirty="0">
                  <a:solidFill>
                    <a:srgbClr val="000000"/>
                  </a:solidFill>
                  <a:effectLst/>
                  <a:latin typeface="Times New Roman" panose="02020603050405020304" pitchFamily="18" charset="0"/>
                  <a:ea typeface="Calibri" panose="020F0502020204030204" pitchFamily="34" charset="0"/>
                </a:rPr>
                <a:t>)</a:t>
              </a:r>
              <a:endParaRPr kumimoji="0" lang="en-SG" sz="13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pSp>
      <p:grpSp>
        <p:nvGrpSpPr>
          <p:cNvPr id="1022" name="Google Shape;1022;p21"/>
          <p:cNvGrpSpPr/>
          <p:nvPr/>
        </p:nvGrpSpPr>
        <p:grpSpPr>
          <a:xfrm rot="-5400000">
            <a:off x="8679035" y="222037"/>
            <a:ext cx="533462" cy="257306"/>
            <a:chOff x="3372600" y="1183575"/>
            <a:chExt cx="533462" cy="257306"/>
          </a:xfrm>
        </p:grpSpPr>
        <p:sp>
          <p:nvSpPr>
            <p:cNvPr id="1023" name="Google Shape;1023;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4" name="Google Shape;1024;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69" name="Google Shape;1069;p21"/>
          <p:cNvGrpSpPr/>
          <p:nvPr/>
        </p:nvGrpSpPr>
        <p:grpSpPr>
          <a:xfrm rot="-8471793">
            <a:off x="200797" y="110458"/>
            <a:ext cx="545900" cy="549041"/>
            <a:chOff x="1938525" y="705925"/>
            <a:chExt cx="859088" cy="863925"/>
          </a:xfrm>
        </p:grpSpPr>
        <p:sp>
          <p:nvSpPr>
            <p:cNvPr id="1070" name="Google Shape;1070;p21"/>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1" name="Google Shape;1071;p21"/>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 name="Google Shape;1960;p27">
            <a:extLst>
              <a:ext uri="{FF2B5EF4-FFF2-40B4-BE49-F238E27FC236}">
                <a16:creationId xmlns:a16="http://schemas.microsoft.com/office/drawing/2014/main" id="{6603CA5F-13FD-23E7-2D83-74277BF1BF6F}"/>
              </a:ext>
            </a:extLst>
          </p:cNvPr>
          <p:cNvGrpSpPr/>
          <p:nvPr/>
        </p:nvGrpSpPr>
        <p:grpSpPr>
          <a:xfrm rot="-9827289">
            <a:off x="968356" y="442182"/>
            <a:ext cx="329862" cy="331720"/>
            <a:chOff x="1938525" y="705925"/>
            <a:chExt cx="859088" cy="863925"/>
          </a:xfrm>
        </p:grpSpPr>
        <p:sp>
          <p:nvSpPr>
            <p:cNvPr id="7" name="Google Shape;1961;p27">
              <a:extLst>
                <a:ext uri="{FF2B5EF4-FFF2-40B4-BE49-F238E27FC236}">
                  <a16:creationId xmlns:a16="http://schemas.microsoft.com/office/drawing/2014/main" id="{71F5DD38-B9B3-02D9-E67A-0E6FA8E139C2}"/>
                </a:ext>
              </a:extLst>
            </p:cNvPr>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8" name="Google Shape;1962;p27">
              <a:extLst>
                <a:ext uri="{FF2B5EF4-FFF2-40B4-BE49-F238E27FC236}">
                  <a16:creationId xmlns:a16="http://schemas.microsoft.com/office/drawing/2014/main" id="{A54EEAEC-7411-C5AC-CB5D-FA6A6F32EEBF}"/>
                </a:ext>
              </a:extLst>
            </p:cNvPr>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sp>
        <p:nvSpPr>
          <p:cNvPr id="13" name="Freeform 18">
            <a:extLst>
              <a:ext uri="{FF2B5EF4-FFF2-40B4-BE49-F238E27FC236}">
                <a16:creationId xmlns:a16="http://schemas.microsoft.com/office/drawing/2014/main" id="{E6DC0868-DF6B-80E6-A0AB-E1BDE9693482}"/>
              </a:ext>
            </a:extLst>
          </p:cNvPr>
          <p:cNvSpPr/>
          <p:nvPr/>
        </p:nvSpPr>
        <p:spPr>
          <a:xfrm>
            <a:off x="8262257" y="4416879"/>
            <a:ext cx="812162" cy="726621"/>
          </a:xfrm>
          <a:custGeom>
            <a:avLst/>
            <a:gdLst/>
            <a:ahLst/>
            <a:cxnLst/>
            <a:rect l="l" t="t" r="r" b="b"/>
            <a:pathLst>
              <a:path w="4282187" h="3532805">
                <a:moveTo>
                  <a:pt x="0" y="0"/>
                </a:moveTo>
                <a:lnTo>
                  <a:pt x="4282187" y="0"/>
                </a:lnTo>
                <a:lnTo>
                  <a:pt x="4282187" y="3532805"/>
                </a:lnTo>
                <a:lnTo>
                  <a:pt x="0" y="353280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G" sz="700" b="0" i="0" u="none" strike="noStrike" kern="0" cap="none" spc="0" normalizeH="0" baseline="0" noProof="0">
              <a:ln>
                <a:noFill/>
              </a:ln>
              <a:solidFill>
                <a:srgbClr val="000000"/>
              </a:solidFill>
              <a:effectLst/>
              <a:uLnTx/>
              <a:uFillTx/>
              <a:latin typeface="Arial"/>
              <a:cs typeface="Arial"/>
              <a:sym typeface="Arial"/>
            </a:endParaRPr>
          </a:p>
        </p:txBody>
      </p:sp>
      <p:sp>
        <p:nvSpPr>
          <p:cNvPr id="14" name="Rectangle: Rounded Corners 13">
            <a:extLst>
              <a:ext uri="{FF2B5EF4-FFF2-40B4-BE49-F238E27FC236}">
                <a16:creationId xmlns:a16="http://schemas.microsoft.com/office/drawing/2014/main" id="{8EE96391-C2C1-06DA-464B-FA62549C1419}"/>
              </a:ext>
            </a:extLst>
          </p:cNvPr>
          <p:cNvSpPr/>
          <p:nvPr/>
        </p:nvSpPr>
        <p:spPr>
          <a:xfrm>
            <a:off x="2093404" y="230162"/>
            <a:ext cx="5488779" cy="533462"/>
          </a:xfrm>
          <a:prstGeom prst="roundRect">
            <a:avLst>
              <a:gd name="adj" fmla="val 50000"/>
            </a:avLst>
          </a:prstGeom>
          <a:solidFill>
            <a:srgbClr val="FFF9ED"/>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259080" lvl="0" indent="0" algn="just" defTabSz="914400" rtl="0" eaLnBrk="1" fontAlgn="auto" latinLnBrk="0" hangingPunct="1">
              <a:lnSpc>
                <a:spcPct val="150000"/>
              </a:lnSpc>
              <a:spcBef>
                <a:spcPts val="0"/>
              </a:spcBef>
              <a:spcAft>
                <a:spcPts val="800"/>
              </a:spcAft>
              <a:buClr>
                <a:srgbClr val="000000"/>
              </a:buClr>
              <a:buSzTx/>
              <a:buFont typeface="Arial"/>
              <a:buNone/>
              <a:tabLst/>
              <a:defRPr/>
            </a:pPr>
            <a:endParaRPr kumimoji="0" lang="en-SG" sz="2400" b="0" i="0" u="none" strike="noStrike" kern="0" cap="none" spc="0" normalizeH="0" baseline="0" noProof="0" dirty="0">
              <a:ln>
                <a:noFill/>
              </a:ln>
              <a:solidFill>
                <a:srgbClr val="191919"/>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9" name="TextBox 8">
            <a:extLst>
              <a:ext uri="{FF2B5EF4-FFF2-40B4-BE49-F238E27FC236}">
                <a16:creationId xmlns:a16="http://schemas.microsoft.com/office/drawing/2014/main" id="{0C0A0718-8765-BAC0-7DEF-F5AE1CF615E6}"/>
              </a:ext>
            </a:extLst>
          </p:cNvPr>
          <p:cNvSpPr txBox="1"/>
          <p:nvPr/>
        </p:nvSpPr>
        <p:spPr>
          <a:xfrm>
            <a:off x="1696709" y="128522"/>
            <a:ext cx="5885476" cy="669542"/>
          </a:xfrm>
          <a:prstGeom prst="rect">
            <a:avLst/>
          </a:prstGeom>
          <a:noFill/>
        </p:spPr>
        <p:txBody>
          <a:bodyPr wrap="square">
            <a:spAutoFit/>
          </a:bodyPr>
          <a:lstStyle/>
          <a:p>
            <a:pPr marL="0" marR="0" lvl="0" indent="0" algn="ctr" defTabSz="685800" rtl="0" eaLnBrk="1" fontAlgn="auto" latinLnBrk="0" hangingPunct="1">
              <a:lnSpc>
                <a:spcPct val="150000"/>
              </a:lnSpc>
              <a:spcBef>
                <a:spcPts val="0"/>
              </a:spcBef>
              <a:spcAft>
                <a:spcPts val="600"/>
              </a:spcAft>
              <a:buClrTx/>
              <a:buSzTx/>
              <a:buFont typeface="Arial"/>
              <a:buNone/>
              <a:tabLst>
                <a:tab pos="260509" algn="l"/>
              </a:tabLst>
              <a:defRPr/>
            </a:pPr>
            <a:r>
              <a:rPr kumimoji="0" lang="en-US" sz="28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b. </a:t>
            </a:r>
            <a:r>
              <a:rPr kumimoji="0" lang="en-US" sz="2800" b="1" i="0" u="none" strike="noStrike" kern="1200" cap="none" spc="0" normalizeH="0" baseline="0" noProof="0" dirty="0" err="1">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Tìm</a:t>
            </a:r>
            <a:r>
              <a:rPr kumimoji="0" lang="en-US" sz="28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ý</a:t>
            </a:r>
            <a:endParaRPr kumimoji="0" lang="en-SG" sz="2800" b="0"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4" name="Freeform 10">
            <a:extLst>
              <a:ext uri="{FF2B5EF4-FFF2-40B4-BE49-F238E27FC236}">
                <a16:creationId xmlns:a16="http://schemas.microsoft.com/office/drawing/2014/main" id="{A9036EFC-5B94-E2DD-732B-4D09F7C59B28}"/>
              </a:ext>
            </a:extLst>
          </p:cNvPr>
          <p:cNvSpPr/>
          <p:nvPr/>
        </p:nvSpPr>
        <p:spPr>
          <a:xfrm>
            <a:off x="419470" y="2482503"/>
            <a:ext cx="2817119" cy="2548803"/>
          </a:xfrm>
          <a:custGeom>
            <a:avLst/>
            <a:gdLst/>
            <a:ahLst/>
            <a:cxnLst/>
            <a:rect l="l" t="t" r="r" b="b"/>
            <a:pathLst>
              <a:path w="2706998" h="2401846">
                <a:moveTo>
                  <a:pt x="0" y="0"/>
                </a:moveTo>
                <a:lnTo>
                  <a:pt x="2706998" y="0"/>
                </a:lnTo>
                <a:lnTo>
                  <a:pt x="2706998" y="2401846"/>
                </a:lnTo>
                <a:lnTo>
                  <a:pt x="0" y="240184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37015693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2E138E-646E-EF35-17A7-6B1ED2F9BFFC}"/>
              </a:ext>
            </a:extLst>
          </p:cNvPr>
          <p:cNvPicPr>
            <a:picLocks noChangeAspect="1"/>
          </p:cNvPicPr>
          <p:nvPr/>
        </p:nvPicPr>
        <p:blipFill>
          <a:blip r:embed="rId2"/>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486D2844-A91C-E88F-7A61-0ECD7FE0FAF6}"/>
              </a:ext>
            </a:extLst>
          </p:cNvPr>
          <p:cNvSpPr txBox="1"/>
          <p:nvPr/>
        </p:nvSpPr>
        <p:spPr>
          <a:xfrm>
            <a:off x="1018673" y="173504"/>
            <a:ext cx="7242323"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
                <a:srgbClr val="000000"/>
              </a:buClr>
              <a:buSzTx/>
              <a:buFont typeface="Arial"/>
              <a:buNone/>
              <a:tabLst/>
              <a:defRPr/>
            </a:pPr>
            <a:r>
              <a:rPr lang="en-US" sz="2400" b="1" dirty="0">
                <a:latin typeface="Times New Roman" panose="02020603050405020304" pitchFamily="18" charset="0"/>
                <a:ea typeface="SimSun-ExtB" panose="02010609060101010101" pitchFamily="49" charset="-122"/>
              </a:rPr>
              <a:t>PHIẾU TÌM Ý</a:t>
            </a:r>
            <a:endParaRPr kumimoji="0" lang="en-SG" sz="2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pSp>
        <p:nvGrpSpPr>
          <p:cNvPr id="3" name="Group 2">
            <a:extLst>
              <a:ext uri="{FF2B5EF4-FFF2-40B4-BE49-F238E27FC236}">
                <a16:creationId xmlns:a16="http://schemas.microsoft.com/office/drawing/2014/main" id="{2C5BFD70-95FC-9453-96C0-24DBA0754658}"/>
              </a:ext>
            </a:extLst>
          </p:cNvPr>
          <p:cNvGrpSpPr/>
          <p:nvPr/>
        </p:nvGrpSpPr>
        <p:grpSpPr>
          <a:xfrm>
            <a:off x="76200" y="768669"/>
            <a:ext cx="8982922" cy="4374832"/>
            <a:chOff x="0" y="0"/>
            <a:chExt cx="6048375" cy="6257925"/>
          </a:xfrm>
        </p:grpSpPr>
        <p:sp>
          <p:nvSpPr>
            <p:cNvPr id="6" name="Rectangle: Diagonal Corners Rounded 5">
              <a:extLst>
                <a:ext uri="{FF2B5EF4-FFF2-40B4-BE49-F238E27FC236}">
                  <a16:creationId xmlns:a16="http://schemas.microsoft.com/office/drawing/2014/main" id="{56D171B0-2DA2-B20D-2487-E91495370B4D}"/>
                </a:ext>
              </a:extLst>
            </p:cNvPr>
            <p:cNvSpPr/>
            <p:nvPr/>
          </p:nvSpPr>
          <p:spPr>
            <a:xfrm flipH="1">
              <a:off x="0" y="0"/>
              <a:ext cx="2867025" cy="2924175"/>
            </a:xfrm>
            <a:prstGeom prst="round2DiagRect">
              <a:avLst>
                <a:gd name="adj1" fmla="val 8216"/>
                <a:gd name="adj2" fmla="val 0"/>
              </a:avLst>
            </a:prstGeom>
            <a:solidFill>
              <a:srgbClr val="9BBB59">
                <a:lumMod val="40000"/>
                <a:lumOff val="60000"/>
              </a:srgbClr>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80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Thông tin về tác giả, hoàn cảnh ra đời của tác phẩm (nếu có) và những thông tin khác có liên quan.</a:t>
              </a:r>
              <a:endParaRPr lang="en-SG"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Diagonal Corners Rounded 6">
              <a:extLst>
                <a:ext uri="{FF2B5EF4-FFF2-40B4-BE49-F238E27FC236}">
                  <a16:creationId xmlns:a16="http://schemas.microsoft.com/office/drawing/2014/main" id="{B21F9E50-B9AA-0194-2D98-E0F8CA77DCC8}"/>
                </a:ext>
              </a:extLst>
            </p:cNvPr>
            <p:cNvSpPr/>
            <p:nvPr/>
          </p:nvSpPr>
          <p:spPr>
            <a:xfrm flipH="1">
              <a:off x="3181350" y="57150"/>
              <a:ext cx="2867025" cy="2924175"/>
            </a:xfrm>
            <a:prstGeom prst="round2DiagRect">
              <a:avLst>
                <a:gd name="adj1" fmla="val 8216"/>
                <a:gd name="adj2" fmla="val 0"/>
              </a:avLst>
            </a:prstGeom>
            <a:solidFill>
              <a:srgbClr val="F79646">
                <a:lumMod val="20000"/>
                <a:lumOff val="80000"/>
              </a:srgbClr>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800"/>
                </a:spcAft>
              </a:pPr>
              <a:r>
                <a:rPr lang="vi-VN" sz="1800">
                  <a:effectLst/>
                  <a:latin typeface="Times New Roman" panose="02020603050405020304" pitchFamily="18" charset="0"/>
                  <a:ea typeface="Calibri" panose="020F0502020204030204" pitchFamily="34" charset="0"/>
                  <a:cs typeface="Times New Roman" panose="02020603050405020304" pitchFamily="18" charset="0"/>
                </a:rPr>
                <a:t>Bố cục của tác phẩm và nội dung chính của từng phần.</a:t>
              </a:r>
              <a:endParaRPr lang="en-SG"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Diagonal Corners Rounded 7">
              <a:extLst>
                <a:ext uri="{FF2B5EF4-FFF2-40B4-BE49-F238E27FC236}">
                  <a16:creationId xmlns:a16="http://schemas.microsoft.com/office/drawing/2014/main" id="{AD15E728-0AE9-FD47-2246-B95C8DB79813}"/>
                </a:ext>
              </a:extLst>
            </p:cNvPr>
            <p:cNvSpPr/>
            <p:nvPr/>
          </p:nvSpPr>
          <p:spPr>
            <a:xfrm flipH="1">
              <a:off x="5843" y="3276599"/>
              <a:ext cx="2918332" cy="2924175"/>
            </a:xfrm>
            <a:prstGeom prst="round2DiagRect">
              <a:avLst>
                <a:gd name="adj1" fmla="val 8216"/>
                <a:gd name="adj2" fmla="val 0"/>
              </a:avLst>
            </a:prstGeom>
            <a:solidFill>
              <a:srgbClr val="8064A2">
                <a:lumMod val="40000"/>
                <a:lumOff val="60000"/>
              </a:srgbClr>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endParaRPr lang="en-SG"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Diagonal Corners Rounded 8">
              <a:extLst>
                <a:ext uri="{FF2B5EF4-FFF2-40B4-BE49-F238E27FC236}">
                  <a16:creationId xmlns:a16="http://schemas.microsoft.com/office/drawing/2014/main" id="{A7FD0311-CEC8-EC27-7DA0-781C17309305}"/>
                </a:ext>
              </a:extLst>
            </p:cNvPr>
            <p:cNvSpPr/>
            <p:nvPr/>
          </p:nvSpPr>
          <p:spPr>
            <a:xfrm flipH="1">
              <a:off x="3238500" y="3333750"/>
              <a:ext cx="2809875" cy="2924175"/>
            </a:xfrm>
            <a:prstGeom prst="round2DiagRect">
              <a:avLst>
                <a:gd name="adj1" fmla="val 8216"/>
                <a:gd name="adj2" fmla="val 0"/>
              </a:avLst>
            </a:prstGeom>
            <a:solidFill>
              <a:srgbClr val="C0504D">
                <a:lumMod val="40000"/>
                <a:lumOff val="60000"/>
              </a:srgbClr>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a:spcAft>
                  <a:spcPts val="800"/>
                </a:spcAft>
              </a:pPr>
              <a:endParaRPr lang="en-SG"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Oval 9">
              <a:extLst>
                <a:ext uri="{FF2B5EF4-FFF2-40B4-BE49-F238E27FC236}">
                  <a16:creationId xmlns:a16="http://schemas.microsoft.com/office/drawing/2014/main" id="{5FE8A189-4722-F677-985E-FF9C9DDEEBD5}"/>
                </a:ext>
              </a:extLst>
            </p:cNvPr>
            <p:cNvSpPr/>
            <p:nvPr/>
          </p:nvSpPr>
          <p:spPr>
            <a:xfrm>
              <a:off x="1918879" y="1790701"/>
              <a:ext cx="2271187" cy="2409826"/>
            </a:xfrm>
            <a:prstGeom prst="ellipse">
              <a:avLst/>
            </a:prstGeom>
            <a:solidFill>
              <a:srgbClr val="FFFFCC"/>
            </a:solidFill>
            <a:ln w="3175" cap="flat" cmpd="sng" algn="ctr">
              <a:solidFill>
                <a:srgbClr val="00B05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800"/>
                </a:spcAft>
              </a:pPr>
              <a:endParaRPr lang="en-SG"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2" name="TextBox 11">
            <a:extLst>
              <a:ext uri="{FF2B5EF4-FFF2-40B4-BE49-F238E27FC236}">
                <a16:creationId xmlns:a16="http://schemas.microsoft.com/office/drawing/2014/main" id="{3DC6DF18-63CF-6558-0DB3-1FAA98171A90}"/>
              </a:ext>
            </a:extLst>
          </p:cNvPr>
          <p:cNvSpPr txBox="1"/>
          <p:nvPr/>
        </p:nvSpPr>
        <p:spPr>
          <a:xfrm>
            <a:off x="2286000" y="2043942"/>
            <a:ext cx="4572000" cy="150810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
                <a:srgbClr val="000000"/>
              </a:buClr>
              <a:buSzTx/>
              <a:buFont typeface="Arial"/>
              <a:buNone/>
              <a:tabLst/>
              <a:defRPr/>
            </a:pPr>
            <a:r>
              <a:rPr kumimoji="0" lang="vi-VN" sz="18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Bài thơ em</a:t>
            </a:r>
            <a:endParaRPr kumimoji="0" lang="en-SG"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800"/>
              </a:spcAft>
              <a:buClr>
                <a:srgbClr val="000000"/>
              </a:buClr>
              <a:buSzTx/>
              <a:buFont typeface="Arial"/>
              <a:buNone/>
              <a:tabLst/>
              <a:defRPr/>
            </a:pPr>
            <a:r>
              <a:rPr kumimoji="0" lang="vi-VN" sz="18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lựa chọn là</a:t>
            </a:r>
            <a:endParaRPr kumimoji="0" lang="en-SG"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800"/>
              </a:spcAft>
              <a:buClr>
                <a:srgbClr val="000000"/>
              </a:buClr>
              <a:buSzTx/>
              <a:buFont typeface="Arial"/>
              <a:buNone/>
              <a:tabLst/>
              <a:defRPr/>
            </a:pPr>
            <a:r>
              <a:rPr kumimoji="0" lang="vi-VN" sz="1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a:t>
            </a:r>
            <a:endParaRPr kumimoji="0" lang="en-SG"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800"/>
              </a:spcAft>
              <a:buClr>
                <a:srgbClr val="000000"/>
              </a:buClr>
              <a:buSzTx/>
              <a:buFont typeface="Arial"/>
              <a:buNone/>
              <a:tabLst/>
              <a:defRPr/>
            </a:pPr>
            <a:r>
              <a:rPr kumimoji="0" lang="vi-VN" sz="1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a:t>
            </a:r>
            <a:endParaRPr kumimoji="0" lang="en-SG"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4" name="TextBox 13">
            <a:extLst>
              <a:ext uri="{FF2B5EF4-FFF2-40B4-BE49-F238E27FC236}">
                <a16:creationId xmlns:a16="http://schemas.microsoft.com/office/drawing/2014/main" id="{CFA6AA1A-CC7E-0D71-A122-1300219725C6}"/>
              </a:ext>
            </a:extLst>
          </p:cNvPr>
          <p:cNvSpPr txBox="1"/>
          <p:nvPr/>
        </p:nvSpPr>
        <p:spPr>
          <a:xfrm>
            <a:off x="6035040" y="3108092"/>
            <a:ext cx="3024082" cy="9233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
                <a:srgbClr val="000000"/>
              </a:buClr>
              <a:buSzTx/>
              <a:buFont typeface="Arial"/>
              <a:buNone/>
              <a:tabLst/>
              <a:defRPr/>
            </a:pPr>
            <a:r>
              <a:rPr kumimoji="0" lang="vi-VN" sz="1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Các yếu tố nghệ thuật mà tác giả đã</a:t>
            </a:r>
            <a:r>
              <a:rPr lang="en-SG" sz="1600" dirty="0">
                <a:latin typeface="Calibri" panose="020F0502020204030204" pitchFamily="34" charset="0"/>
                <a:ea typeface="Calibri" panose="020F0502020204030204" pitchFamily="34" charset="0"/>
                <a:cs typeface="Times New Roman" panose="02020603050405020304" pitchFamily="18" charset="0"/>
              </a:rPr>
              <a:t> </a:t>
            </a:r>
            <a:r>
              <a:rPr kumimoji="0" lang="vi-VN" sz="1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sử dụng để truyền tải nội dung chủ</a:t>
            </a:r>
            <a:r>
              <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vi-VN" sz="1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đề.</a:t>
            </a:r>
            <a:endParaRPr kumimoji="0" lang="en-SG"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6" name="TextBox 15">
            <a:extLst>
              <a:ext uri="{FF2B5EF4-FFF2-40B4-BE49-F238E27FC236}">
                <a16:creationId xmlns:a16="http://schemas.microsoft.com/office/drawing/2014/main" id="{75496060-2310-5172-6C71-99FB588B2B7D}"/>
              </a:ext>
            </a:extLst>
          </p:cNvPr>
          <p:cNvSpPr txBox="1"/>
          <p:nvPr/>
        </p:nvSpPr>
        <p:spPr>
          <a:xfrm>
            <a:off x="0" y="3019344"/>
            <a:ext cx="313944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800"/>
              </a:spcAft>
              <a:buClr>
                <a:srgbClr val="000000"/>
              </a:buClr>
              <a:buSzTx/>
              <a:buFont typeface="Arial"/>
              <a:buNone/>
              <a:tabLst/>
              <a:defRPr/>
            </a:pPr>
            <a:r>
              <a:rPr kumimoji="0" lang="vi-VN" sz="1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Những nỗi niềm tâm tư, xúc cảm chủ đạo trong tác phẩm.</a:t>
            </a:r>
            <a:endParaRPr kumimoji="0" lang="en-SG"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1216501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C6722F-14C7-F80D-F3C2-64F4E8A09B48}"/>
              </a:ext>
            </a:extLst>
          </p:cNvPr>
          <p:cNvPicPr>
            <a:picLocks noChangeAspect="1"/>
          </p:cNvPicPr>
          <p:nvPr/>
        </p:nvPicPr>
        <p:blipFill>
          <a:blip r:embed="rId2"/>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10ED6060-4AC0-CDBD-3FAE-A0E658F8EDD0}"/>
              </a:ext>
            </a:extLst>
          </p:cNvPr>
          <p:cNvSpPr txBox="1"/>
          <p:nvPr/>
        </p:nvSpPr>
        <p:spPr>
          <a:xfrm>
            <a:off x="1959429" y="1715733"/>
            <a:ext cx="5633357" cy="21236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66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HOẠT ĐỘNG MỞ ĐẦU </a:t>
            </a:r>
            <a:endParaRPr kumimoji="0" lang="en-SG" sz="66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918080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1022" name="Google Shape;1022;p21"/>
          <p:cNvGrpSpPr/>
          <p:nvPr/>
        </p:nvGrpSpPr>
        <p:grpSpPr>
          <a:xfrm rot="-5400000">
            <a:off x="8679035" y="222037"/>
            <a:ext cx="533462" cy="257306"/>
            <a:chOff x="3372600" y="1183575"/>
            <a:chExt cx="533462" cy="257306"/>
          </a:xfrm>
        </p:grpSpPr>
        <p:sp>
          <p:nvSpPr>
            <p:cNvPr id="1023" name="Google Shape;1023;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4" name="Google Shape;1024;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Rectangle: Rounded Corners 13">
            <a:extLst>
              <a:ext uri="{FF2B5EF4-FFF2-40B4-BE49-F238E27FC236}">
                <a16:creationId xmlns:a16="http://schemas.microsoft.com/office/drawing/2014/main" id="{8EE96391-C2C1-06DA-464B-FA62549C1419}"/>
              </a:ext>
            </a:extLst>
          </p:cNvPr>
          <p:cNvSpPr/>
          <p:nvPr/>
        </p:nvSpPr>
        <p:spPr>
          <a:xfrm>
            <a:off x="2023768" y="159455"/>
            <a:ext cx="5096464" cy="472963"/>
          </a:xfrm>
          <a:prstGeom prst="roundRect">
            <a:avLst>
              <a:gd name="adj" fmla="val 50000"/>
            </a:avLst>
          </a:prstGeom>
          <a:solidFill>
            <a:srgbClr val="FFF9ED"/>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259080" lvl="0" indent="0" algn="just" defTabSz="914400" rtl="0" eaLnBrk="1" fontAlgn="auto" latinLnBrk="0" hangingPunct="1">
              <a:lnSpc>
                <a:spcPct val="150000"/>
              </a:lnSpc>
              <a:spcBef>
                <a:spcPts val="0"/>
              </a:spcBef>
              <a:spcAft>
                <a:spcPts val="800"/>
              </a:spcAft>
              <a:buClr>
                <a:srgbClr val="000000"/>
              </a:buClr>
              <a:buSzTx/>
              <a:buFont typeface="Arial"/>
              <a:buNone/>
              <a:tabLst/>
              <a:defRPr/>
            </a:pPr>
            <a:endParaRPr kumimoji="0" lang="en-SG" sz="2400" b="0" i="0" u="none" strike="noStrike" kern="0" cap="none" spc="0" normalizeH="0" baseline="0" noProof="0" dirty="0">
              <a:ln>
                <a:noFill/>
              </a:ln>
              <a:solidFill>
                <a:srgbClr val="191919"/>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9" name="TextBox 8">
            <a:extLst>
              <a:ext uri="{FF2B5EF4-FFF2-40B4-BE49-F238E27FC236}">
                <a16:creationId xmlns:a16="http://schemas.microsoft.com/office/drawing/2014/main" id="{0C0A0718-8765-BAC0-7DEF-F5AE1CF615E6}"/>
              </a:ext>
            </a:extLst>
          </p:cNvPr>
          <p:cNvSpPr txBox="1"/>
          <p:nvPr/>
        </p:nvSpPr>
        <p:spPr>
          <a:xfrm>
            <a:off x="2255520" y="45270"/>
            <a:ext cx="4754880" cy="587148"/>
          </a:xfrm>
          <a:prstGeom prst="rect">
            <a:avLst/>
          </a:prstGeom>
          <a:noFill/>
        </p:spPr>
        <p:txBody>
          <a:bodyPr wrap="square">
            <a:spAutoFit/>
          </a:bodyPr>
          <a:lstStyle/>
          <a:p>
            <a:pPr algn="ctr">
              <a:lnSpc>
                <a:spcPct val="150000"/>
              </a:lnSpc>
              <a:spcAft>
                <a:spcPts val="800"/>
              </a:spcAft>
            </a:pPr>
            <a:r>
              <a:rPr lang="en-US" sz="2400" b="1" dirty="0">
                <a:latin typeface="Times New Roman" panose="02020603050405020304" pitchFamily="18" charset="0"/>
                <a:ea typeface="SimSun-ExtB" panose="02010609060101010101" pitchFamily="49" charset="-122"/>
                <a:cs typeface="Times New Roman" panose="02020603050405020304" pitchFamily="18" charset="0"/>
              </a:rPr>
              <a:t>c. </a:t>
            </a:r>
            <a:r>
              <a:rPr lang="en-US" sz="2400" b="1" dirty="0" err="1">
                <a:latin typeface="Times New Roman" panose="02020603050405020304" pitchFamily="18" charset="0"/>
                <a:ea typeface="SimSun-ExtB" panose="02010609060101010101" pitchFamily="49" charset="-122"/>
                <a:cs typeface="Times New Roman" panose="02020603050405020304" pitchFamily="18" charset="0"/>
              </a:rPr>
              <a:t>Lập</a:t>
            </a:r>
            <a:r>
              <a:rPr lang="en-US" sz="2400" b="1" dirty="0">
                <a:latin typeface="Times New Roman" panose="02020603050405020304" pitchFamily="18" charset="0"/>
                <a:ea typeface="SimSun-ExtB" panose="02010609060101010101" pitchFamily="49" charset="-122"/>
                <a:cs typeface="Times New Roman" panose="02020603050405020304" pitchFamily="18" charset="0"/>
              </a:rPr>
              <a:t> </a:t>
            </a:r>
            <a:r>
              <a:rPr lang="en-US" sz="2400" b="1" dirty="0" err="1">
                <a:latin typeface="Times New Roman" panose="02020603050405020304" pitchFamily="18" charset="0"/>
                <a:ea typeface="SimSun-ExtB" panose="02010609060101010101" pitchFamily="49" charset="-122"/>
                <a:cs typeface="Times New Roman" panose="02020603050405020304" pitchFamily="18" charset="0"/>
              </a:rPr>
              <a:t>dàn</a:t>
            </a:r>
            <a:r>
              <a:rPr lang="en-US" sz="2400" b="1" dirty="0">
                <a:latin typeface="Times New Roman" panose="02020603050405020304" pitchFamily="18" charset="0"/>
                <a:ea typeface="SimSun-ExtB" panose="02010609060101010101" pitchFamily="49" charset="-122"/>
                <a:cs typeface="Times New Roman" panose="02020603050405020304" pitchFamily="18" charset="0"/>
              </a:rPr>
              <a:t> ý</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图片 17">
            <a:extLst>
              <a:ext uri="{FF2B5EF4-FFF2-40B4-BE49-F238E27FC236}">
                <a16:creationId xmlns:a16="http://schemas.microsoft.com/office/drawing/2014/main" id="{EDD9F7C4-BAB9-1B8C-3C69-C7ED4F58F4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985" y="133069"/>
            <a:ext cx="409350" cy="525733"/>
          </a:xfrm>
          <a:prstGeom prst="rect">
            <a:avLst/>
          </a:prstGeom>
        </p:spPr>
      </p:pic>
      <p:grpSp>
        <p:nvGrpSpPr>
          <p:cNvPr id="3" name="Group 2">
            <a:extLst>
              <a:ext uri="{FF2B5EF4-FFF2-40B4-BE49-F238E27FC236}">
                <a16:creationId xmlns:a16="http://schemas.microsoft.com/office/drawing/2014/main" id="{1CC2DDA7-24B1-63A2-4FD5-2A8B6109AD80}"/>
              </a:ext>
            </a:extLst>
          </p:cNvPr>
          <p:cNvGrpSpPr/>
          <p:nvPr/>
        </p:nvGrpSpPr>
        <p:grpSpPr>
          <a:xfrm>
            <a:off x="3177116" y="2748825"/>
            <a:ext cx="2897256" cy="1868390"/>
            <a:chOff x="6977270" y="1567952"/>
            <a:chExt cx="5340626" cy="3560417"/>
          </a:xfrm>
        </p:grpSpPr>
        <p:sp>
          <p:nvSpPr>
            <p:cNvPr id="4" name="Rectangle: Rounded Corners 3">
              <a:extLst>
                <a:ext uri="{FF2B5EF4-FFF2-40B4-BE49-F238E27FC236}">
                  <a16:creationId xmlns:a16="http://schemas.microsoft.com/office/drawing/2014/main" id="{68DDE596-B6C5-83E2-CBCE-223FA64065B6}"/>
                </a:ext>
              </a:extLst>
            </p:cNvPr>
            <p:cNvSpPr/>
            <p:nvPr/>
          </p:nvSpPr>
          <p:spPr>
            <a:xfrm>
              <a:off x="7898296" y="2150826"/>
              <a:ext cx="3737113" cy="239467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SG" sz="1350" b="0" i="0" u="none" strike="noStrike" kern="1200" cap="none" spc="0" normalizeH="0" baseline="0" noProof="0" dirty="0">
                <a:ln>
                  <a:noFill/>
                </a:ln>
                <a:solidFill>
                  <a:prstClr val="white"/>
                </a:solidFill>
                <a:effectLst/>
                <a:uLnTx/>
                <a:uFillTx/>
                <a:latin typeface="Arial"/>
                <a:ea typeface="微软雅黑"/>
                <a:cs typeface="+mn-cs"/>
                <a:sym typeface="Arial"/>
              </a:endParaRPr>
            </a:p>
          </p:txBody>
        </p:sp>
        <p:pic>
          <p:nvPicPr>
            <p:cNvPr id="5" name="Picture 4" descr="A hand holding a pen over a book&#10;&#10;Description automatically generated">
              <a:extLst>
                <a:ext uri="{FF2B5EF4-FFF2-40B4-BE49-F238E27FC236}">
                  <a16:creationId xmlns:a16="http://schemas.microsoft.com/office/drawing/2014/main" id="{7ADF0EAE-B8F3-D6B9-F18F-6BC5F0CDE0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7270" y="1567952"/>
              <a:ext cx="5340626" cy="3560417"/>
            </a:xfrm>
            <a:prstGeom prst="rect">
              <a:avLst/>
            </a:prstGeom>
          </p:spPr>
        </p:pic>
      </p:grpSp>
      <p:cxnSp>
        <p:nvCxnSpPr>
          <p:cNvPr id="6" name="Google Shape;660;p56">
            <a:extLst>
              <a:ext uri="{FF2B5EF4-FFF2-40B4-BE49-F238E27FC236}">
                <a16:creationId xmlns:a16="http://schemas.microsoft.com/office/drawing/2014/main" id="{0564D5B8-128A-8CEE-E70B-EC1D7F220451}"/>
              </a:ext>
            </a:extLst>
          </p:cNvPr>
          <p:cNvCxnSpPr>
            <a:cxnSpLocks/>
          </p:cNvCxnSpPr>
          <p:nvPr/>
        </p:nvCxnSpPr>
        <p:spPr>
          <a:xfrm flipH="1">
            <a:off x="1784335" y="1361139"/>
            <a:ext cx="1682700" cy="603900"/>
          </a:xfrm>
          <a:prstGeom prst="bentConnector2">
            <a:avLst/>
          </a:prstGeom>
          <a:noFill/>
          <a:ln w="19050" cap="flat" cmpd="sng">
            <a:solidFill>
              <a:srgbClr val="373579"/>
            </a:solidFill>
            <a:prstDash val="solid"/>
            <a:round/>
            <a:headEnd type="none" w="med" len="med"/>
            <a:tailEnd type="none" w="med" len="med"/>
          </a:ln>
        </p:spPr>
      </p:cxnSp>
      <p:cxnSp>
        <p:nvCxnSpPr>
          <p:cNvPr id="7" name="Google Shape;660;p56">
            <a:extLst>
              <a:ext uri="{FF2B5EF4-FFF2-40B4-BE49-F238E27FC236}">
                <a16:creationId xmlns:a16="http://schemas.microsoft.com/office/drawing/2014/main" id="{960C1813-BB63-ECB9-201E-403673723D3A}"/>
              </a:ext>
            </a:extLst>
          </p:cNvPr>
          <p:cNvCxnSpPr>
            <a:cxnSpLocks/>
            <a:stCxn id="10" idx="3"/>
          </p:cNvCxnSpPr>
          <p:nvPr/>
        </p:nvCxnSpPr>
        <p:spPr>
          <a:xfrm>
            <a:off x="6858001" y="1280886"/>
            <a:ext cx="819204" cy="693000"/>
          </a:xfrm>
          <a:prstGeom prst="bentConnector3">
            <a:avLst>
              <a:gd name="adj1" fmla="val 50000"/>
            </a:avLst>
          </a:prstGeom>
          <a:noFill/>
          <a:ln w="19050" cap="flat" cmpd="sng">
            <a:solidFill>
              <a:srgbClr val="373579"/>
            </a:solidFill>
            <a:prstDash val="solid"/>
            <a:round/>
            <a:headEnd type="none" w="med" len="med"/>
            <a:tailEnd type="none" w="med" len="med"/>
          </a:ln>
        </p:spPr>
      </p:cxnSp>
      <p:sp>
        <p:nvSpPr>
          <p:cNvPr id="8" name="Google Shape;676;p56">
            <a:extLst>
              <a:ext uri="{FF2B5EF4-FFF2-40B4-BE49-F238E27FC236}">
                <a16:creationId xmlns:a16="http://schemas.microsoft.com/office/drawing/2014/main" id="{CBA084BD-0FC9-4A51-087E-4518E74AA654}"/>
              </a:ext>
            </a:extLst>
          </p:cNvPr>
          <p:cNvSpPr/>
          <p:nvPr/>
        </p:nvSpPr>
        <p:spPr>
          <a:xfrm>
            <a:off x="2374127" y="832157"/>
            <a:ext cx="4483873" cy="984195"/>
          </a:xfrm>
          <a:custGeom>
            <a:avLst/>
            <a:gdLst/>
            <a:ahLst/>
            <a:cxnLst/>
            <a:rect l="l" t="t" r="r" b="b"/>
            <a:pathLst>
              <a:path w="101296" h="29187" extrusionOk="0">
                <a:moveTo>
                  <a:pt x="0" y="0"/>
                </a:moveTo>
                <a:lnTo>
                  <a:pt x="2003" y="29187"/>
                </a:lnTo>
                <a:lnTo>
                  <a:pt x="101296" y="29187"/>
                </a:lnTo>
                <a:lnTo>
                  <a:pt x="101296" y="0"/>
                </a:lnTo>
                <a:close/>
              </a:path>
            </a:pathLst>
          </a:custGeom>
          <a:solidFill>
            <a:srgbClr val="373579"/>
          </a:solidFill>
          <a:ln>
            <a:noFill/>
          </a:ln>
        </p:spPr>
        <p:txBody>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endParaRPr kumimoji="0" lang="en-US" sz="3200" b="0" i="0" u="none" strike="noStrike" kern="0" cap="none" spc="0" normalizeH="0" baseline="0" noProof="0">
              <a:ln>
                <a:noFill/>
              </a:ln>
              <a:solidFill>
                <a:srgbClr val="000000"/>
              </a:solidFill>
              <a:effectLst/>
              <a:uLnTx/>
              <a:uFillTx/>
              <a:latin typeface="+mj-lt"/>
              <a:ea typeface="等线" panose="020F0502020204030204"/>
              <a:cs typeface="Arial"/>
              <a:sym typeface="Arial"/>
            </a:endParaRPr>
          </a:p>
        </p:txBody>
      </p:sp>
      <p:sp>
        <p:nvSpPr>
          <p:cNvPr id="10" name="Google Shape;661;p56">
            <a:extLst>
              <a:ext uri="{FF2B5EF4-FFF2-40B4-BE49-F238E27FC236}">
                <a16:creationId xmlns:a16="http://schemas.microsoft.com/office/drawing/2014/main" id="{23CB3766-EF6A-BD37-AC8E-705E27C5EB3B}"/>
              </a:ext>
            </a:extLst>
          </p:cNvPr>
          <p:cNvSpPr txBox="1"/>
          <p:nvPr/>
        </p:nvSpPr>
        <p:spPr>
          <a:xfrm>
            <a:off x="2374128" y="1019286"/>
            <a:ext cx="4483873" cy="523200"/>
          </a:xfrm>
          <a:prstGeom prst="rect">
            <a:avLst/>
          </a:prstGeom>
          <a:noFill/>
          <a:ln>
            <a:noFill/>
          </a:ln>
        </p:spPr>
        <p:txBody>
          <a:bodyPr spcFirstLastPara="1" wrap="square" lIns="91425" tIns="91425" rIns="91425" bIns="91425" anchor="ctr" anchorCtr="0">
            <a:noAutofit/>
          </a:bodyPr>
          <a:lstStyle/>
          <a:p>
            <a:pPr lvl="0" algn="ctr" defTabSz="914378">
              <a:defRPr/>
            </a:pPr>
            <a:r>
              <a:rPr lang="vi-VN" sz="1900" b="1" dirty="0">
                <a:solidFill>
                  <a:schemeClr val="bg1"/>
                </a:solidFill>
                <a:latin typeface="+mj-lt"/>
              </a:rPr>
              <a:t>HS làm việc theo nhóm, áp dụng kĩ thuật “khăn trải bàn”, tổ chức cho HS lập dàn ý theo hướng dẫn của SGK, tr. 57.</a:t>
            </a:r>
            <a:endParaRPr kumimoji="0" sz="1900" b="1" i="0" u="none" strike="noStrike" kern="0" cap="none" spc="0" normalizeH="0" baseline="0" noProof="0" dirty="0">
              <a:ln>
                <a:noFill/>
              </a:ln>
              <a:solidFill>
                <a:schemeClr val="bg1"/>
              </a:solidFill>
              <a:effectLst/>
              <a:uLnTx/>
              <a:uFillTx/>
              <a:latin typeface="+mj-lt"/>
              <a:ea typeface="Reggae One"/>
              <a:cs typeface="Times New Roman" panose="02020603050405020304" pitchFamily="18" charset="0"/>
              <a:sym typeface="Reggae One"/>
            </a:endParaRPr>
          </a:p>
        </p:txBody>
      </p:sp>
      <p:sp>
        <p:nvSpPr>
          <p:cNvPr id="11" name="Google Shape;678;p56">
            <a:extLst>
              <a:ext uri="{FF2B5EF4-FFF2-40B4-BE49-F238E27FC236}">
                <a16:creationId xmlns:a16="http://schemas.microsoft.com/office/drawing/2014/main" id="{98F3E0EB-4BF3-DF72-3D34-7E3FDAA4A262}"/>
              </a:ext>
            </a:extLst>
          </p:cNvPr>
          <p:cNvSpPr/>
          <p:nvPr/>
        </p:nvSpPr>
        <p:spPr>
          <a:xfrm>
            <a:off x="6074372" y="1965044"/>
            <a:ext cx="2372352" cy="532367"/>
          </a:xfrm>
          <a:custGeom>
            <a:avLst/>
            <a:gdLst/>
            <a:ahLst/>
            <a:cxnLst/>
            <a:rect l="l" t="t" r="r" b="b"/>
            <a:pathLst>
              <a:path w="101296" h="29187" extrusionOk="0">
                <a:moveTo>
                  <a:pt x="0" y="0"/>
                </a:moveTo>
                <a:lnTo>
                  <a:pt x="2003" y="29187"/>
                </a:lnTo>
                <a:lnTo>
                  <a:pt x="101296" y="29187"/>
                </a:lnTo>
                <a:lnTo>
                  <a:pt x="101296" y="0"/>
                </a:lnTo>
                <a:close/>
              </a:path>
            </a:pathLst>
          </a:custGeom>
          <a:solidFill>
            <a:srgbClr val="ADA645"/>
          </a:solidFill>
          <a:ln>
            <a:noFill/>
          </a:ln>
        </p:spPr>
        <p:txBody>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等线" panose="020F0502020204030204"/>
              <a:cs typeface="Arial"/>
              <a:sym typeface="Arial"/>
            </a:endParaRPr>
          </a:p>
        </p:txBody>
      </p:sp>
      <p:sp>
        <p:nvSpPr>
          <p:cNvPr id="12" name="Google Shape;670;p56">
            <a:extLst>
              <a:ext uri="{FF2B5EF4-FFF2-40B4-BE49-F238E27FC236}">
                <a16:creationId xmlns:a16="http://schemas.microsoft.com/office/drawing/2014/main" id="{7B6093AD-A4E7-AA26-D36E-74FE670586D5}"/>
              </a:ext>
            </a:extLst>
          </p:cNvPr>
          <p:cNvSpPr txBox="1"/>
          <p:nvPr/>
        </p:nvSpPr>
        <p:spPr>
          <a:xfrm>
            <a:off x="6251048" y="2019502"/>
            <a:ext cx="2019000" cy="452762"/>
          </a:xfrm>
          <a:prstGeom prst="rect">
            <a:avLst/>
          </a:prstGeom>
          <a:noFill/>
          <a:ln>
            <a:noFill/>
          </a:ln>
        </p:spPr>
        <p:txBody>
          <a:bodyPr spcFirstLastPara="1" wrap="square" lIns="91425" tIns="91425" rIns="91425" bIns="914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dirty="0">
                <a:ln>
                  <a:noFill/>
                </a:ln>
                <a:solidFill>
                  <a:srgbClr val="FFFFFF"/>
                </a:solidFill>
                <a:effectLst/>
                <a:uLnTx/>
                <a:uFillTx/>
                <a:latin typeface="Times New Roman" panose="02020603050405020304" pitchFamily="18" charset="0"/>
                <a:ea typeface="Reggae One"/>
                <a:cs typeface="Times New Roman" panose="02020603050405020304" pitchFamily="18" charset="0"/>
                <a:sym typeface="Reggae One"/>
              </a:rPr>
              <a:t>02</a:t>
            </a:r>
            <a:endParaRPr kumimoji="0" sz="2400" b="1" i="0" u="none" strike="noStrike" kern="0" cap="none" spc="0" normalizeH="0" baseline="0" noProof="0" dirty="0">
              <a:ln>
                <a:noFill/>
              </a:ln>
              <a:solidFill>
                <a:srgbClr val="FFFFFF"/>
              </a:solidFill>
              <a:effectLst/>
              <a:uLnTx/>
              <a:uFillTx/>
              <a:latin typeface="Times New Roman" panose="02020603050405020304" pitchFamily="18" charset="0"/>
              <a:ea typeface="Reggae One"/>
              <a:cs typeface="Times New Roman" panose="02020603050405020304" pitchFamily="18" charset="0"/>
              <a:sym typeface="Reggae One"/>
            </a:endParaRPr>
          </a:p>
        </p:txBody>
      </p:sp>
      <p:sp>
        <p:nvSpPr>
          <p:cNvPr id="15" name="Google Shape;682;p56">
            <a:extLst>
              <a:ext uri="{FF2B5EF4-FFF2-40B4-BE49-F238E27FC236}">
                <a16:creationId xmlns:a16="http://schemas.microsoft.com/office/drawing/2014/main" id="{2F9704CF-9698-5655-2BC7-D2F138C6A093}"/>
              </a:ext>
            </a:extLst>
          </p:cNvPr>
          <p:cNvSpPr/>
          <p:nvPr/>
        </p:nvSpPr>
        <p:spPr>
          <a:xfrm>
            <a:off x="690334" y="1965040"/>
            <a:ext cx="2372352" cy="532367"/>
          </a:xfrm>
          <a:custGeom>
            <a:avLst/>
            <a:gdLst/>
            <a:ahLst/>
            <a:cxnLst/>
            <a:rect l="l" t="t" r="r" b="b"/>
            <a:pathLst>
              <a:path w="101296" h="29187" extrusionOk="0">
                <a:moveTo>
                  <a:pt x="0" y="0"/>
                </a:moveTo>
                <a:lnTo>
                  <a:pt x="2003" y="29187"/>
                </a:lnTo>
                <a:lnTo>
                  <a:pt x="101296" y="29187"/>
                </a:lnTo>
                <a:lnTo>
                  <a:pt x="101296" y="0"/>
                </a:lnTo>
                <a:close/>
              </a:path>
            </a:pathLst>
          </a:custGeom>
          <a:solidFill>
            <a:srgbClr val="ADA645"/>
          </a:solidFill>
          <a:ln>
            <a:noFill/>
          </a:ln>
        </p:spPr>
        <p:txBody>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等线" panose="020F0502020204030204"/>
              <a:cs typeface="Arial"/>
              <a:sym typeface="Arial"/>
            </a:endParaRPr>
          </a:p>
        </p:txBody>
      </p:sp>
      <p:sp>
        <p:nvSpPr>
          <p:cNvPr id="16" name="Google Shape;664;p56">
            <a:extLst>
              <a:ext uri="{FF2B5EF4-FFF2-40B4-BE49-F238E27FC236}">
                <a16:creationId xmlns:a16="http://schemas.microsoft.com/office/drawing/2014/main" id="{898A24FC-1C43-5DCC-0B11-C7BEF52156BE}"/>
              </a:ext>
            </a:extLst>
          </p:cNvPr>
          <p:cNvSpPr txBox="1"/>
          <p:nvPr/>
        </p:nvSpPr>
        <p:spPr>
          <a:xfrm>
            <a:off x="710866" y="2006377"/>
            <a:ext cx="2019000" cy="523200"/>
          </a:xfrm>
          <a:prstGeom prst="rect">
            <a:avLst/>
          </a:prstGeom>
          <a:noFill/>
          <a:ln>
            <a:noFill/>
          </a:ln>
        </p:spPr>
        <p:txBody>
          <a:bodyPr spcFirstLastPara="1" wrap="square" lIns="91425" tIns="91425" rIns="91425" bIns="91425" anchor="ctr" anchorCtr="0">
            <a:noAutofit/>
          </a:bodyPr>
          <a:lstStyle/>
          <a:p>
            <a:pPr marL="0" marR="0" lvl="0" indent="0" algn="ctr" defTabSz="914378"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Times New Roman" panose="02020603050405020304" pitchFamily="18" charset="0"/>
                <a:ea typeface="Reggae One"/>
                <a:cs typeface="Times New Roman" panose="02020603050405020304" pitchFamily="18" charset="0"/>
                <a:sym typeface="Reggae One"/>
              </a:rPr>
              <a:t>01</a:t>
            </a:r>
            <a:endParaRPr kumimoji="0" sz="2400" b="1" i="0" u="none" strike="noStrike" kern="0" cap="none" spc="0" normalizeH="0" baseline="0" noProof="0" dirty="0">
              <a:ln>
                <a:noFill/>
              </a:ln>
              <a:solidFill>
                <a:srgbClr val="FFFFFF"/>
              </a:solidFill>
              <a:effectLst/>
              <a:uLnTx/>
              <a:uFillTx/>
              <a:latin typeface="Times New Roman" panose="02020603050405020304" pitchFamily="18" charset="0"/>
              <a:ea typeface="Reggae One"/>
              <a:cs typeface="Times New Roman" panose="02020603050405020304" pitchFamily="18" charset="0"/>
              <a:sym typeface="Reggae One"/>
            </a:endParaRPr>
          </a:p>
        </p:txBody>
      </p:sp>
      <p:sp>
        <p:nvSpPr>
          <p:cNvPr id="17" name="TextBox 16">
            <a:extLst>
              <a:ext uri="{FF2B5EF4-FFF2-40B4-BE49-F238E27FC236}">
                <a16:creationId xmlns:a16="http://schemas.microsoft.com/office/drawing/2014/main" id="{759C4803-080F-EB8E-CE4B-F52FB0802109}"/>
              </a:ext>
            </a:extLst>
          </p:cNvPr>
          <p:cNvSpPr txBox="1"/>
          <p:nvPr/>
        </p:nvSpPr>
        <p:spPr>
          <a:xfrm>
            <a:off x="510856" y="2570914"/>
            <a:ext cx="2731307" cy="2308324"/>
          </a:xfrm>
          <a:prstGeom prst="rect">
            <a:avLst/>
          </a:prstGeom>
          <a:noFill/>
        </p:spPr>
        <p:txBody>
          <a:bodyPr wrap="square">
            <a:spAutoFit/>
          </a:bodyPr>
          <a:lstStyle/>
          <a:p>
            <a:pPr lvl="0" algn="ctr"/>
            <a:r>
              <a:rPr lang="en-US" sz="2400" dirty="0">
                <a:latin typeface="Times New Roman" panose="02020603050405020304" pitchFamily="18" charset="0"/>
                <a:cs typeface="Times New Roman" panose="02020603050405020304" pitchFamily="18" charset="0"/>
              </a:rPr>
              <a:t>Đ</a:t>
            </a:r>
            <a:r>
              <a:rPr lang="vi-VN" sz="2400" dirty="0">
                <a:latin typeface="Times New Roman" panose="02020603050405020304" pitchFamily="18" charset="0"/>
                <a:cs typeface="Times New Roman" panose="02020603050405020304" pitchFamily="18" charset="0"/>
              </a:rPr>
              <a:t>ối với nhiệm vụ cá nhân, mỗi HS thực hiện tìm hiểu những yếu tố nội dung và hình thức của từng phần trong bài thơ. </a:t>
            </a:r>
            <a:endParaRPr kumimoji="0" lang="en-SG" sz="16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 name="TextBox 17">
            <a:extLst>
              <a:ext uri="{FF2B5EF4-FFF2-40B4-BE49-F238E27FC236}">
                <a16:creationId xmlns:a16="http://schemas.microsoft.com/office/drawing/2014/main" id="{38118D6E-242D-3CCC-44A3-D13BF54EDEFD}"/>
              </a:ext>
            </a:extLst>
          </p:cNvPr>
          <p:cNvSpPr txBox="1"/>
          <p:nvPr/>
        </p:nvSpPr>
        <p:spPr>
          <a:xfrm>
            <a:off x="6162666" y="2552747"/>
            <a:ext cx="2699161" cy="2308324"/>
          </a:xfrm>
          <a:prstGeom prst="rect">
            <a:avLst/>
          </a:prstGeom>
          <a:noFill/>
        </p:spPr>
        <p:txBody>
          <a:bodyPr wrap="square">
            <a:spAutoFit/>
          </a:bodyPr>
          <a:lstStyle/>
          <a:p>
            <a:pPr algn="ctr"/>
            <a:r>
              <a:rPr lang="vi-VN" sz="2400" dirty="0">
                <a:latin typeface="Times New Roman" panose="02020603050405020304" pitchFamily="18" charset="0"/>
                <a:cs typeface="Times New Roman" panose="02020603050405020304" pitchFamily="18" charset="0"/>
              </a:rPr>
              <a:t>Đối với nhiệm vụ thảo luận nhóm, cả nhóm lựa chọn, sắp xếp các ý thành dàn ý hoàn chỉnh chung cho cả nhóm.</a:t>
            </a:r>
            <a:endParaRPr lang="en-SG"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40767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par>
                                <p:cTn id="38" presetID="16" presetClass="entr" presetSubtype="21"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inVertical)">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167788" y="419100"/>
            <a:ext cx="9479575" cy="0"/>
          </a:xfrm>
          <a:prstGeom prst="line">
            <a:avLst/>
          </a:prstGeom>
          <a:ln w="38100" cap="flat">
            <a:solidFill>
              <a:srgbClr val="FFD7C4"/>
            </a:solidFill>
            <a:prstDash val="solid"/>
            <a:headEnd type="none" w="sm" len="sm"/>
            <a:tailEnd type="none" w="sm" len="sm"/>
          </a:ln>
        </p:spPr>
        <p:txBody>
          <a:bodyPr/>
          <a:lstStyle/>
          <a:p>
            <a:pPr marL="0" marR="0" lvl="0" indent="0" algn="l" defTabSz="457223"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 name="AutoShape 3"/>
          <p:cNvSpPr/>
          <p:nvPr/>
        </p:nvSpPr>
        <p:spPr>
          <a:xfrm>
            <a:off x="-167788" y="841063"/>
            <a:ext cx="9479575" cy="0"/>
          </a:xfrm>
          <a:prstGeom prst="line">
            <a:avLst/>
          </a:prstGeom>
          <a:ln w="38100" cap="flat">
            <a:solidFill>
              <a:srgbClr val="FFD7C4"/>
            </a:solidFill>
            <a:prstDash val="solid"/>
            <a:headEnd type="none" w="sm" len="sm"/>
            <a:tailEnd type="none" w="sm" len="sm"/>
          </a:ln>
        </p:spPr>
        <p:txBody>
          <a:bodyPr/>
          <a:lstStyle/>
          <a:p>
            <a:pPr marL="0" marR="0" lvl="0" indent="0" algn="l" defTabSz="457223"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AutoShape 4"/>
          <p:cNvSpPr/>
          <p:nvPr/>
        </p:nvSpPr>
        <p:spPr>
          <a:xfrm>
            <a:off x="-167788" y="1263026"/>
            <a:ext cx="9479575" cy="0"/>
          </a:xfrm>
          <a:prstGeom prst="line">
            <a:avLst/>
          </a:prstGeom>
          <a:ln w="38100" cap="flat">
            <a:solidFill>
              <a:srgbClr val="FFD7C4"/>
            </a:solidFill>
            <a:prstDash val="solid"/>
            <a:headEnd type="none" w="sm" len="sm"/>
            <a:tailEnd type="none" w="sm" len="sm"/>
          </a:ln>
        </p:spPr>
        <p:txBody>
          <a:bodyPr/>
          <a:lstStyle/>
          <a:p>
            <a:pPr marL="0" marR="0" lvl="0" indent="0" algn="l" defTabSz="457223"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 name="AutoShape 5"/>
          <p:cNvSpPr/>
          <p:nvPr/>
        </p:nvSpPr>
        <p:spPr>
          <a:xfrm>
            <a:off x="-167788" y="1699277"/>
            <a:ext cx="9479575" cy="0"/>
          </a:xfrm>
          <a:prstGeom prst="line">
            <a:avLst/>
          </a:prstGeom>
          <a:ln w="38100" cap="flat">
            <a:solidFill>
              <a:srgbClr val="FFD7C4"/>
            </a:solidFill>
            <a:prstDash val="solid"/>
            <a:headEnd type="none" w="sm" len="sm"/>
            <a:tailEnd type="none" w="sm" len="sm"/>
          </a:ln>
        </p:spPr>
        <p:txBody>
          <a:bodyPr/>
          <a:lstStyle/>
          <a:p>
            <a:pPr marL="0" marR="0" lvl="0" indent="0" algn="l" defTabSz="457223"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6" name="AutoShape 6"/>
          <p:cNvSpPr/>
          <p:nvPr/>
        </p:nvSpPr>
        <p:spPr>
          <a:xfrm>
            <a:off x="-167788" y="2126003"/>
            <a:ext cx="9479575" cy="0"/>
          </a:xfrm>
          <a:prstGeom prst="line">
            <a:avLst/>
          </a:prstGeom>
          <a:ln w="38100" cap="flat">
            <a:solidFill>
              <a:srgbClr val="FFD7C4"/>
            </a:solidFill>
            <a:prstDash val="solid"/>
            <a:headEnd type="none" w="sm" len="sm"/>
            <a:tailEnd type="none" w="sm" len="sm"/>
          </a:ln>
        </p:spPr>
        <p:txBody>
          <a:bodyPr/>
          <a:lstStyle/>
          <a:p>
            <a:pPr marL="0" marR="0" lvl="0" indent="0" algn="l" defTabSz="457223"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7" name="AutoShape 7"/>
          <p:cNvSpPr/>
          <p:nvPr/>
        </p:nvSpPr>
        <p:spPr>
          <a:xfrm>
            <a:off x="-167788" y="2571750"/>
            <a:ext cx="9479575" cy="0"/>
          </a:xfrm>
          <a:prstGeom prst="line">
            <a:avLst/>
          </a:prstGeom>
          <a:ln w="38100" cap="flat">
            <a:solidFill>
              <a:srgbClr val="FFD7C4"/>
            </a:solidFill>
            <a:prstDash val="solid"/>
            <a:headEnd type="none" w="sm" len="sm"/>
            <a:tailEnd type="none" w="sm" len="sm"/>
          </a:ln>
        </p:spPr>
        <p:txBody>
          <a:bodyPr/>
          <a:lstStyle/>
          <a:p>
            <a:pPr marL="0" marR="0" lvl="0" indent="0" algn="l" defTabSz="457223"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8" name="AutoShape 8"/>
          <p:cNvSpPr/>
          <p:nvPr/>
        </p:nvSpPr>
        <p:spPr>
          <a:xfrm>
            <a:off x="-167788" y="3008029"/>
            <a:ext cx="9479575" cy="0"/>
          </a:xfrm>
          <a:prstGeom prst="line">
            <a:avLst/>
          </a:prstGeom>
          <a:ln w="38100" cap="flat">
            <a:solidFill>
              <a:srgbClr val="FFD7C4"/>
            </a:solidFill>
            <a:prstDash val="solid"/>
            <a:headEnd type="none" w="sm" len="sm"/>
            <a:tailEnd type="none" w="sm" len="sm"/>
          </a:ln>
        </p:spPr>
        <p:txBody>
          <a:bodyPr/>
          <a:lstStyle/>
          <a:p>
            <a:pPr marL="0" marR="0" lvl="0" indent="0" algn="l" defTabSz="457223"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9" name="AutoShape 9"/>
          <p:cNvSpPr/>
          <p:nvPr/>
        </p:nvSpPr>
        <p:spPr>
          <a:xfrm>
            <a:off x="-167788" y="3444280"/>
            <a:ext cx="9479575" cy="0"/>
          </a:xfrm>
          <a:prstGeom prst="line">
            <a:avLst/>
          </a:prstGeom>
          <a:ln w="38100" cap="flat">
            <a:solidFill>
              <a:srgbClr val="FFD7C4"/>
            </a:solidFill>
            <a:prstDash val="solid"/>
            <a:headEnd type="none" w="sm" len="sm"/>
            <a:tailEnd type="none" w="sm" len="sm"/>
          </a:ln>
        </p:spPr>
        <p:txBody>
          <a:bodyPr/>
          <a:lstStyle/>
          <a:p>
            <a:pPr marL="0" marR="0" lvl="0" indent="0" algn="l" defTabSz="457223"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0" name="AutoShape 10"/>
          <p:cNvSpPr/>
          <p:nvPr/>
        </p:nvSpPr>
        <p:spPr>
          <a:xfrm>
            <a:off x="-167788" y="3880530"/>
            <a:ext cx="9479575" cy="0"/>
          </a:xfrm>
          <a:prstGeom prst="line">
            <a:avLst/>
          </a:prstGeom>
          <a:ln w="38100" cap="flat">
            <a:solidFill>
              <a:srgbClr val="FFD7C4"/>
            </a:solidFill>
            <a:prstDash val="solid"/>
            <a:headEnd type="none" w="sm" len="sm"/>
            <a:tailEnd type="none" w="sm" len="sm"/>
          </a:ln>
        </p:spPr>
        <p:txBody>
          <a:bodyPr/>
          <a:lstStyle/>
          <a:p>
            <a:pPr marL="0" marR="0" lvl="0" indent="0" algn="l" defTabSz="457223"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1" name="AutoShape 11"/>
          <p:cNvSpPr/>
          <p:nvPr/>
        </p:nvSpPr>
        <p:spPr>
          <a:xfrm>
            <a:off x="-167788" y="4316780"/>
            <a:ext cx="9479575" cy="0"/>
          </a:xfrm>
          <a:prstGeom prst="line">
            <a:avLst/>
          </a:prstGeom>
          <a:ln w="38100" cap="flat">
            <a:solidFill>
              <a:srgbClr val="FFD7C4"/>
            </a:solidFill>
            <a:prstDash val="solid"/>
            <a:headEnd type="none" w="sm" len="sm"/>
            <a:tailEnd type="none" w="sm" len="sm"/>
          </a:ln>
        </p:spPr>
        <p:txBody>
          <a:bodyPr/>
          <a:lstStyle/>
          <a:p>
            <a:pPr marL="0" marR="0" lvl="0" indent="0" algn="l" defTabSz="457223"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2" name="AutoShape 12"/>
          <p:cNvSpPr/>
          <p:nvPr/>
        </p:nvSpPr>
        <p:spPr>
          <a:xfrm>
            <a:off x="-167788" y="4753031"/>
            <a:ext cx="9479575" cy="0"/>
          </a:xfrm>
          <a:prstGeom prst="line">
            <a:avLst/>
          </a:prstGeom>
          <a:ln w="38100" cap="flat">
            <a:solidFill>
              <a:srgbClr val="FFD7C4"/>
            </a:solidFill>
            <a:prstDash val="solid"/>
            <a:headEnd type="none" w="sm" len="sm"/>
            <a:tailEnd type="none" w="sm" len="sm"/>
          </a:ln>
        </p:spPr>
        <p:txBody>
          <a:bodyPr/>
          <a:lstStyle/>
          <a:p>
            <a:pPr marL="0" marR="0" lvl="0" indent="0" algn="l" defTabSz="457223"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23" name="Group 23"/>
          <p:cNvGrpSpPr/>
          <p:nvPr/>
        </p:nvGrpSpPr>
        <p:grpSpPr>
          <a:xfrm>
            <a:off x="2093495" y="-15859"/>
            <a:ext cx="5209673" cy="563397"/>
            <a:chOff x="0" y="-38100"/>
            <a:chExt cx="1837740" cy="338653"/>
          </a:xfrm>
        </p:grpSpPr>
        <p:sp>
          <p:nvSpPr>
            <p:cNvPr id="24" name="Freeform 24"/>
            <p:cNvSpPr/>
            <p:nvPr/>
          </p:nvSpPr>
          <p:spPr>
            <a:xfrm>
              <a:off x="0" y="0"/>
              <a:ext cx="1837740" cy="300553"/>
            </a:xfrm>
            <a:custGeom>
              <a:avLst/>
              <a:gdLst/>
              <a:ahLst/>
              <a:cxnLst/>
              <a:rect l="l" t="t" r="r" b="b"/>
              <a:pathLst>
                <a:path w="1837740" h="403977">
                  <a:moveTo>
                    <a:pt x="16643" y="0"/>
                  </a:moveTo>
                  <a:lnTo>
                    <a:pt x="1821097" y="0"/>
                  </a:lnTo>
                  <a:cubicBezTo>
                    <a:pt x="1830289" y="0"/>
                    <a:pt x="1837740" y="7451"/>
                    <a:pt x="1837740" y="16643"/>
                  </a:cubicBezTo>
                  <a:lnTo>
                    <a:pt x="1837740" y="387334"/>
                  </a:lnTo>
                  <a:cubicBezTo>
                    <a:pt x="1837740" y="391748"/>
                    <a:pt x="1835987" y="395981"/>
                    <a:pt x="1832866" y="399102"/>
                  </a:cubicBezTo>
                  <a:cubicBezTo>
                    <a:pt x="1829745" y="402223"/>
                    <a:pt x="1825511" y="403977"/>
                    <a:pt x="1821097" y="403977"/>
                  </a:cubicBezTo>
                  <a:lnTo>
                    <a:pt x="16643" y="403977"/>
                  </a:lnTo>
                  <a:cubicBezTo>
                    <a:pt x="7451" y="403977"/>
                    <a:pt x="0" y="396526"/>
                    <a:pt x="0" y="387334"/>
                  </a:cubicBezTo>
                  <a:lnTo>
                    <a:pt x="0" y="16643"/>
                  </a:lnTo>
                  <a:cubicBezTo>
                    <a:pt x="0" y="7451"/>
                    <a:pt x="7451" y="0"/>
                    <a:pt x="16643" y="0"/>
                  </a:cubicBezTo>
                  <a:close/>
                </a:path>
              </a:pathLst>
            </a:custGeom>
            <a:solidFill>
              <a:srgbClr val="BF5954"/>
            </a:solidFill>
          </p:spPr>
          <p:txBody>
            <a:bodyPr/>
            <a:lstStyle/>
            <a:p>
              <a:pPr marL="0" marR="0" lvl="0" indent="0" algn="l" defTabSz="457223"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25" name="TextBox 25"/>
            <p:cNvSpPr txBox="1"/>
            <p:nvPr/>
          </p:nvSpPr>
          <p:spPr>
            <a:xfrm>
              <a:off x="0" y="-38100"/>
              <a:ext cx="1837740" cy="331358"/>
            </a:xfrm>
            <a:prstGeom prst="rect">
              <a:avLst/>
            </a:prstGeom>
          </p:spPr>
          <p:txBody>
            <a:bodyPr lIns="25400" tIns="25400" rIns="25400" bIns="25400" rtlCol="0" anchor="ctr"/>
            <a:lstStyle/>
            <a:p>
              <a:pPr marL="0" marR="0" lvl="0" indent="0" algn="ctr" defTabSz="457223" rtl="0" eaLnBrk="1" fontAlgn="auto" latinLnBrk="0" hangingPunct="1">
                <a:lnSpc>
                  <a:spcPts val="1330"/>
                </a:lnSpc>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6" name="Freeform 26"/>
          <p:cNvSpPr/>
          <p:nvPr/>
        </p:nvSpPr>
        <p:spPr>
          <a:xfrm rot="-3085816">
            <a:off x="8134687" y="25961"/>
            <a:ext cx="670273" cy="697383"/>
          </a:xfrm>
          <a:custGeom>
            <a:avLst/>
            <a:gdLst/>
            <a:ahLst/>
            <a:cxnLst/>
            <a:rect l="l" t="t" r="r" b="b"/>
            <a:pathLst>
              <a:path w="2721566" h="2809359">
                <a:moveTo>
                  <a:pt x="0" y="0"/>
                </a:moveTo>
                <a:lnTo>
                  <a:pt x="2721567" y="0"/>
                </a:lnTo>
                <a:lnTo>
                  <a:pt x="2721567" y="2809359"/>
                </a:lnTo>
                <a:lnTo>
                  <a:pt x="0" y="28093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1" name="TextBox 30">
            <a:extLst>
              <a:ext uri="{FF2B5EF4-FFF2-40B4-BE49-F238E27FC236}">
                <a16:creationId xmlns:a16="http://schemas.microsoft.com/office/drawing/2014/main" id="{8A956377-AC85-42B8-F4A0-B7A15A3C955B}"/>
              </a:ext>
            </a:extLst>
          </p:cNvPr>
          <p:cNvSpPr txBox="1"/>
          <p:nvPr/>
        </p:nvSpPr>
        <p:spPr>
          <a:xfrm>
            <a:off x="1997241" y="44725"/>
            <a:ext cx="5305927" cy="5078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600"/>
              </a:spcAft>
              <a:buClrTx/>
              <a:buSzTx/>
              <a:buFont typeface="Arial"/>
              <a:buNone/>
              <a:tabLst/>
              <a:defRPr/>
            </a:pPr>
            <a:r>
              <a:rPr lang="en-US" sz="2700" b="1" kern="1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LẬP DÀN Ý</a:t>
            </a:r>
            <a:endParaRPr kumimoji="0" lang="en-SG" sz="27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7" name="Freeform: Shape 16">
            <a:extLst>
              <a:ext uri="{FF2B5EF4-FFF2-40B4-BE49-F238E27FC236}">
                <a16:creationId xmlns:a16="http://schemas.microsoft.com/office/drawing/2014/main" id="{4D7079E7-40C1-E3A1-2897-1CF40CAAE9D0}"/>
              </a:ext>
            </a:extLst>
          </p:cNvPr>
          <p:cNvSpPr/>
          <p:nvPr/>
        </p:nvSpPr>
        <p:spPr>
          <a:xfrm>
            <a:off x="2621819" y="4501340"/>
            <a:ext cx="510452" cy="91440"/>
          </a:xfrm>
          <a:custGeom>
            <a:avLst/>
            <a:gdLst/>
            <a:ahLst/>
            <a:cxnLst/>
            <a:rect l="0" t="0" r="0" b="0"/>
            <a:pathLst>
              <a:path>
                <a:moveTo>
                  <a:pt x="0" y="45720"/>
                </a:moveTo>
                <a:lnTo>
                  <a:pt x="510452"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SG"/>
          </a:p>
        </p:txBody>
      </p:sp>
      <p:sp>
        <p:nvSpPr>
          <p:cNvPr id="18" name="Freeform: Shape 17">
            <a:extLst>
              <a:ext uri="{FF2B5EF4-FFF2-40B4-BE49-F238E27FC236}">
                <a16:creationId xmlns:a16="http://schemas.microsoft.com/office/drawing/2014/main" id="{E8AC6803-4BFF-5BE5-55BC-34450EAFFB6F}"/>
              </a:ext>
            </a:extLst>
          </p:cNvPr>
          <p:cNvSpPr/>
          <p:nvPr/>
        </p:nvSpPr>
        <p:spPr>
          <a:xfrm>
            <a:off x="899790" y="2873708"/>
            <a:ext cx="510452" cy="1673352"/>
          </a:xfrm>
          <a:custGeom>
            <a:avLst/>
            <a:gdLst/>
            <a:ahLst/>
            <a:cxnLst/>
            <a:rect l="0" t="0" r="0" b="0"/>
            <a:pathLst>
              <a:path>
                <a:moveTo>
                  <a:pt x="0" y="0"/>
                </a:moveTo>
                <a:lnTo>
                  <a:pt x="255226" y="0"/>
                </a:lnTo>
                <a:lnTo>
                  <a:pt x="255226" y="1673352"/>
                </a:lnTo>
                <a:lnTo>
                  <a:pt x="510452" y="167335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SG"/>
          </a:p>
        </p:txBody>
      </p:sp>
      <p:sp>
        <p:nvSpPr>
          <p:cNvPr id="19" name="Freeform: Shape 18">
            <a:extLst>
              <a:ext uri="{FF2B5EF4-FFF2-40B4-BE49-F238E27FC236}">
                <a16:creationId xmlns:a16="http://schemas.microsoft.com/office/drawing/2014/main" id="{3D966D63-4119-FE0C-7495-D3F4C67FF522}"/>
              </a:ext>
            </a:extLst>
          </p:cNvPr>
          <p:cNvSpPr/>
          <p:nvPr/>
        </p:nvSpPr>
        <p:spPr>
          <a:xfrm>
            <a:off x="2621819" y="2980634"/>
            <a:ext cx="510452" cy="548736"/>
          </a:xfrm>
          <a:custGeom>
            <a:avLst/>
            <a:gdLst/>
            <a:ahLst/>
            <a:cxnLst/>
            <a:rect l="0" t="0" r="0" b="0"/>
            <a:pathLst>
              <a:path>
                <a:moveTo>
                  <a:pt x="0" y="0"/>
                </a:moveTo>
                <a:lnTo>
                  <a:pt x="255226" y="0"/>
                </a:lnTo>
                <a:lnTo>
                  <a:pt x="255226" y="548736"/>
                </a:lnTo>
                <a:lnTo>
                  <a:pt x="510452" y="54873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SG"/>
          </a:p>
        </p:txBody>
      </p:sp>
      <p:sp>
        <p:nvSpPr>
          <p:cNvPr id="20" name="Freeform: Shape 19">
            <a:extLst>
              <a:ext uri="{FF2B5EF4-FFF2-40B4-BE49-F238E27FC236}">
                <a16:creationId xmlns:a16="http://schemas.microsoft.com/office/drawing/2014/main" id="{2B1EFFA2-9003-A2D7-5338-7A19DEF1AF16}"/>
              </a:ext>
            </a:extLst>
          </p:cNvPr>
          <p:cNvSpPr/>
          <p:nvPr/>
        </p:nvSpPr>
        <p:spPr>
          <a:xfrm>
            <a:off x="2621819" y="2431898"/>
            <a:ext cx="510452" cy="548736"/>
          </a:xfrm>
          <a:custGeom>
            <a:avLst/>
            <a:gdLst/>
            <a:ahLst/>
            <a:cxnLst/>
            <a:rect l="0" t="0" r="0" b="0"/>
            <a:pathLst>
              <a:path>
                <a:moveTo>
                  <a:pt x="0" y="548736"/>
                </a:moveTo>
                <a:lnTo>
                  <a:pt x="255226" y="548736"/>
                </a:lnTo>
                <a:lnTo>
                  <a:pt x="255226" y="0"/>
                </a:lnTo>
                <a:lnTo>
                  <a:pt x="510452" y="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SG"/>
          </a:p>
        </p:txBody>
      </p:sp>
      <p:sp>
        <p:nvSpPr>
          <p:cNvPr id="21" name="Freeform: Shape 20">
            <a:extLst>
              <a:ext uri="{FF2B5EF4-FFF2-40B4-BE49-F238E27FC236}">
                <a16:creationId xmlns:a16="http://schemas.microsoft.com/office/drawing/2014/main" id="{3F8ECF44-8314-3216-6632-789CA6E8CC05}"/>
              </a:ext>
            </a:extLst>
          </p:cNvPr>
          <p:cNvSpPr/>
          <p:nvPr/>
        </p:nvSpPr>
        <p:spPr>
          <a:xfrm>
            <a:off x="899790" y="2873708"/>
            <a:ext cx="510452" cy="106926"/>
          </a:xfrm>
          <a:custGeom>
            <a:avLst/>
            <a:gdLst/>
            <a:ahLst/>
            <a:cxnLst/>
            <a:rect l="0" t="0" r="0" b="0"/>
            <a:pathLst>
              <a:path>
                <a:moveTo>
                  <a:pt x="0" y="0"/>
                </a:moveTo>
                <a:lnTo>
                  <a:pt x="255226" y="0"/>
                </a:lnTo>
                <a:lnTo>
                  <a:pt x="255226" y="106926"/>
                </a:lnTo>
                <a:lnTo>
                  <a:pt x="510452" y="10692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SG"/>
          </a:p>
        </p:txBody>
      </p:sp>
      <p:sp>
        <p:nvSpPr>
          <p:cNvPr id="22" name="Freeform: Shape 21">
            <a:extLst>
              <a:ext uri="{FF2B5EF4-FFF2-40B4-BE49-F238E27FC236}">
                <a16:creationId xmlns:a16="http://schemas.microsoft.com/office/drawing/2014/main" id="{27202483-8823-BBE5-5BEB-8243631DBF52}"/>
              </a:ext>
            </a:extLst>
          </p:cNvPr>
          <p:cNvSpPr/>
          <p:nvPr/>
        </p:nvSpPr>
        <p:spPr>
          <a:xfrm>
            <a:off x="2621819" y="1154636"/>
            <a:ext cx="510452" cy="91440"/>
          </a:xfrm>
          <a:custGeom>
            <a:avLst/>
            <a:gdLst/>
            <a:ahLst/>
            <a:cxnLst/>
            <a:rect l="0" t="0" r="0" b="0"/>
            <a:pathLst>
              <a:path>
                <a:moveTo>
                  <a:pt x="0" y="45720"/>
                </a:moveTo>
                <a:lnTo>
                  <a:pt x="510452"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SG"/>
          </a:p>
        </p:txBody>
      </p:sp>
      <p:sp>
        <p:nvSpPr>
          <p:cNvPr id="27" name="Freeform: Shape 26">
            <a:extLst>
              <a:ext uri="{FF2B5EF4-FFF2-40B4-BE49-F238E27FC236}">
                <a16:creationId xmlns:a16="http://schemas.microsoft.com/office/drawing/2014/main" id="{651C357E-8247-8C05-02F5-ECF5F9518614}"/>
              </a:ext>
            </a:extLst>
          </p:cNvPr>
          <p:cNvSpPr/>
          <p:nvPr/>
        </p:nvSpPr>
        <p:spPr>
          <a:xfrm>
            <a:off x="899790" y="1200356"/>
            <a:ext cx="510452" cy="1673352"/>
          </a:xfrm>
          <a:custGeom>
            <a:avLst/>
            <a:gdLst/>
            <a:ahLst/>
            <a:cxnLst/>
            <a:rect l="0" t="0" r="0" b="0"/>
            <a:pathLst>
              <a:path>
                <a:moveTo>
                  <a:pt x="0" y="1673352"/>
                </a:moveTo>
                <a:lnTo>
                  <a:pt x="255226" y="1673352"/>
                </a:lnTo>
                <a:lnTo>
                  <a:pt x="255226" y="0"/>
                </a:lnTo>
                <a:lnTo>
                  <a:pt x="510452"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SG"/>
          </a:p>
        </p:txBody>
      </p:sp>
      <p:sp>
        <p:nvSpPr>
          <p:cNvPr id="28" name="Freeform: Shape 27">
            <a:extLst>
              <a:ext uri="{FF2B5EF4-FFF2-40B4-BE49-F238E27FC236}">
                <a16:creationId xmlns:a16="http://schemas.microsoft.com/office/drawing/2014/main" id="{97951CAF-A3B6-EB55-F02A-E84792CBD642}"/>
              </a:ext>
            </a:extLst>
          </p:cNvPr>
          <p:cNvSpPr/>
          <p:nvPr/>
        </p:nvSpPr>
        <p:spPr>
          <a:xfrm>
            <a:off x="101877" y="1957839"/>
            <a:ext cx="797913" cy="1831738"/>
          </a:xfrm>
          <a:custGeom>
            <a:avLst/>
            <a:gdLst>
              <a:gd name="connsiteX0" fmla="*/ 0 w 797913"/>
              <a:gd name="connsiteY0" fmla="*/ 0 h 1831738"/>
              <a:gd name="connsiteX1" fmla="*/ 797913 w 797913"/>
              <a:gd name="connsiteY1" fmla="*/ 0 h 1831738"/>
              <a:gd name="connsiteX2" fmla="*/ 797913 w 797913"/>
              <a:gd name="connsiteY2" fmla="*/ 1831738 h 1831738"/>
              <a:gd name="connsiteX3" fmla="*/ 0 w 797913"/>
              <a:gd name="connsiteY3" fmla="*/ 1831738 h 1831738"/>
              <a:gd name="connsiteX4" fmla="*/ 0 w 797913"/>
              <a:gd name="connsiteY4" fmla="*/ 0 h 1831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913" h="1831738">
                <a:moveTo>
                  <a:pt x="0" y="0"/>
                </a:moveTo>
                <a:lnTo>
                  <a:pt x="797913" y="0"/>
                </a:lnTo>
                <a:lnTo>
                  <a:pt x="797913" y="1831738"/>
                </a:lnTo>
                <a:lnTo>
                  <a:pt x="0" y="1831738"/>
                </a:lnTo>
                <a:lnTo>
                  <a:pt x="0" y="0"/>
                </a:lnTo>
                <a:close/>
              </a:path>
            </a:pathLst>
          </a:custGeom>
          <a:solidFill>
            <a:schemeClr val="accent3">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vi-VN" sz="2800" b="1" kern="1200" dirty="0">
                <a:solidFill>
                  <a:schemeClr val="tx1"/>
                </a:solidFill>
                <a:latin typeface="Times New Roman" panose="02020603050405020304" pitchFamily="18" charset="0"/>
                <a:cs typeface="Times New Roman" panose="02020603050405020304" pitchFamily="18" charset="0"/>
              </a:rPr>
              <a:t>Lập dàn ý</a:t>
            </a:r>
            <a:endParaRPr lang="en-SG" sz="2800" kern="1200" dirty="0">
              <a:solidFill>
                <a:schemeClr val="tx1"/>
              </a:solidFill>
              <a:latin typeface="Times New Roman" panose="02020603050405020304" pitchFamily="18" charset="0"/>
              <a:cs typeface="Times New Roman" panose="02020603050405020304" pitchFamily="18" charset="0"/>
            </a:endParaRPr>
          </a:p>
        </p:txBody>
      </p:sp>
      <p:sp>
        <p:nvSpPr>
          <p:cNvPr id="29" name="Freeform: Shape 28">
            <a:extLst>
              <a:ext uri="{FF2B5EF4-FFF2-40B4-BE49-F238E27FC236}">
                <a16:creationId xmlns:a16="http://schemas.microsoft.com/office/drawing/2014/main" id="{DBB4585F-E88C-5CE9-C175-25A6F5A574D2}"/>
              </a:ext>
            </a:extLst>
          </p:cNvPr>
          <p:cNvSpPr/>
          <p:nvPr/>
        </p:nvSpPr>
        <p:spPr>
          <a:xfrm>
            <a:off x="1410242" y="811136"/>
            <a:ext cx="1211577" cy="778439"/>
          </a:xfrm>
          <a:custGeom>
            <a:avLst/>
            <a:gdLst>
              <a:gd name="connsiteX0" fmla="*/ 0 w 1374137"/>
              <a:gd name="connsiteY0" fmla="*/ 0 h 778439"/>
              <a:gd name="connsiteX1" fmla="*/ 1374137 w 1374137"/>
              <a:gd name="connsiteY1" fmla="*/ 0 h 778439"/>
              <a:gd name="connsiteX2" fmla="*/ 1374137 w 1374137"/>
              <a:gd name="connsiteY2" fmla="*/ 778439 h 778439"/>
              <a:gd name="connsiteX3" fmla="*/ 0 w 1374137"/>
              <a:gd name="connsiteY3" fmla="*/ 778439 h 778439"/>
              <a:gd name="connsiteX4" fmla="*/ 0 w 1374137"/>
              <a:gd name="connsiteY4" fmla="*/ 0 h 778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4137" h="778439">
                <a:moveTo>
                  <a:pt x="0" y="0"/>
                </a:moveTo>
                <a:lnTo>
                  <a:pt x="1374137" y="0"/>
                </a:lnTo>
                <a:lnTo>
                  <a:pt x="1374137" y="778439"/>
                </a:lnTo>
                <a:lnTo>
                  <a:pt x="0" y="778439"/>
                </a:lnTo>
                <a:lnTo>
                  <a:pt x="0" y="0"/>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chemeClr val="tx1"/>
                </a:solidFill>
                <a:latin typeface="Times New Roman" panose="02020603050405020304" pitchFamily="18" charset="0"/>
                <a:cs typeface="Times New Roman" panose="02020603050405020304" pitchFamily="18" charset="0"/>
              </a:rPr>
              <a:t>Mở</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bài</a:t>
            </a:r>
            <a:endParaRPr lang="en-SG" sz="2400" b="1" kern="1200" dirty="0">
              <a:solidFill>
                <a:schemeClr val="tx1"/>
              </a:solidFill>
              <a:latin typeface="Times New Roman" panose="02020603050405020304" pitchFamily="18" charset="0"/>
              <a:cs typeface="Times New Roman" panose="02020603050405020304" pitchFamily="18" charset="0"/>
            </a:endParaRPr>
          </a:p>
        </p:txBody>
      </p:sp>
      <p:sp>
        <p:nvSpPr>
          <p:cNvPr id="30" name="Freeform: Shape 29">
            <a:extLst>
              <a:ext uri="{FF2B5EF4-FFF2-40B4-BE49-F238E27FC236}">
                <a16:creationId xmlns:a16="http://schemas.microsoft.com/office/drawing/2014/main" id="{BC78EB06-065E-7A86-D6EE-CB4A8F4B484A}"/>
              </a:ext>
            </a:extLst>
          </p:cNvPr>
          <p:cNvSpPr/>
          <p:nvPr/>
        </p:nvSpPr>
        <p:spPr>
          <a:xfrm>
            <a:off x="3132271" y="677065"/>
            <a:ext cx="5710657" cy="1046580"/>
          </a:xfrm>
          <a:custGeom>
            <a:avLst/>
            <a:gdLst>
              <a:gd name="connsiteX0" fmla="*/ 0 w 5192497"/>
              <a:gd name="connsiteY0" fmla="*/ 0 h 1046580"/>
              <a:gd name="connsiteX1" fmla="*/ 5192497 w 5192497"/>
              <a:gd name="connsiteY1" fmla="*/ 0 h 1046580"/>
              <a:gd name="connsiteX2" fmla="*/ 5192497 w 5192497"/>
              <a:gd name="connsiteY2" fmla="*/ 1046580 h 1046580"/>
              <a:gd name="connsiteX3" fmla="*/ 0 w 5192497"/>
              <a:gd name="connsiteY3" fmla="*/ 1046580 h 1046580"/>
              <a:gd name="connsiteX4" fmla="*/ 0 w 5192497"/>
              <a:gd name="connsiteY4" fmla="*/ 0 h 1046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2497" h="1046580">
                <a:moveTo>
                  <a:pt x="0" y="0"/>
                </a:moveTo>
                <a:lnTo>
                  <a:pt x="5192497" y="0"/>
                </a:lnTo>
                <a:lnTo>
                  <a:pt x="5192497" y="1046580"/>
                </a:lnTo>
                <a:lnTo>
                  <a:pt x="0" y="1046580"/>
                </a:lnTo>
                <a:lnTo>
                  <a:pt x="0" y="0"/>
                </a:lnTo>
                <a:close/>
              </a:path>
            </a:pathLst>
          </a:custGeom>
          <a:solidFill>
            <a:schemeClr val="accent4">
              <a:lumMod val="20000"/>
              <a:lumOff val="80000"/>
            </a:schemeClr>
          </a:solidFill>
          <a:ln w="9525">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just" defTabSz="1066800">
              <a:lnSpc>
                <a:spcPct val="90000"/>
              </a:lnSpc>
              <a:spcBef>
                <a:spcPct val="0"/>
              </a:spcBef>
              <a:spcAft>
                <a:spcPct val="35000"/>
              </a:spcAft>
              <a:buNone/>
            </a:pPr>
            <a:r>
              <a:rPr lang="vi-VN" sz="2400" kern="1200" dirty="0">
                <a:solidFill>
                  <a:schemeClr val="tx1"/>
                </a:solidFill>
                <a:latin typeface="Times New Roman" panose="02020603050405020304" pitchFamily="18" charset="0"/>
                <a:cs typeface="Times New Roman" panose="02020603050405020304" pitchFamily="18" charset="0"/>
              </a:rPr>
              <a:t>Giới thiệu khái quát về tác phẩm thơ song thất lục bát (nhan đề, tên tác giả) và nêu ý kiến chung về tác phẩm.</a:t>
            </a:r>
            <a:endParaRPr lang="en-SG" sz="2400" kern="1200" dirty="0">
              <a:solidFill>
                <a:schemeClr val="tx1"/>
              </a:solidFill>
              <a:latin typeface="Times New Roman" panose="02020603050405020304" pitchFamily="18" charset="0"/>
              <a:cs typeface="Times New Roman" panose="02020603050405020304" pitchFamily="18" charset="0"/>
            </a:endParaRPr>
          </a:p>
        </p:txBody>
      </p:sp>
      <p:sp>
        <p:nvSpPr>
          <p:cNvPr id="32" name="Freeform: Shape 31">
            <a:extLst>
              <a:ext uri="{FF2B5EF4-FFF2-40B4-BE49-F238E27FC236}">
                <a16:creationId xmlns:a16="http://schemas.microsoft.com/office/drawing/2014/main" id="{828E590B-C7CD-825E-34B3-D252E389473E}"/>
              </a:ext>
            </a:extLst>
          </p:cNvPr>
          <p:cNvSpPr/>
          <p:nvPr/>
        </p:nvSpPr>
        <p:spPr>
          <a:xfrm>
            <a:off x="1410242" y="2591415"/>
            <a:ext cx="1211577" cy="778439"/>
          </a:xfrm>
          <a:custGeom>
            <a:avLst/>
            <a:gdLst>
              <a:gd name="connsiteX0" fmla="*/ 0 w 1374137"/>
              <a:gd name="connsiteY0" fmla="*/ 0 h 778439"/>
              <a:gd name="connsiteX1" fmla="*/ 1374137 w 1374137"/>
              <a:gd name="connsiteY1" fmla="*/ 0 h 778439"/>
              <a:gd name="connsiteX2" fmla="*/ 1374137 w 1374137"/>
              <a:gd name="connsiteY2" fmla="*/ 778439 h 778439"/>
              <a:gd name="connsiteX3" fmla="*/ 0 w 1374137"/>
              <a:gd name="connsiteY3" fmla="*/ 778439 h 778439"/>
              <a:gd name="connsiteX4" fmla="*/ 0 w 1374137"/>
              <a:gd name="connsiteY4" fmla="*/ 0 h 778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4137" h="778439">
                <a:moveTo>
                  <a:pt x="0" y="0"/>
                </a:moveTo>
                <a:lnTo>
                  <a:pt x="1374137" y="0"/>
                </a:lnTo>
                <a:lnTo>
                  <a:pt x="1374137" y="778439"/>
                </a:lnTo>
                <a:lnTo>
                  <a:pt x="0" y="778439"/>
                </a:lnTo>
                <a:lnTo>
                  <a:pt x="0" y="0"/>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chemeClr val="tx1"/>
                </a:solidFill>
                <a:latin typeface="Times New Roman" panose="02020603050405020304" pitchFamily="18" charset="0"/>
                <a:cs typeface="Times New Roman" panose="02020603050405020304" pitchFamily="18" charset="0"/>
              </a:rPr>
              <a:t>Thân</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bài</a:t>
            </a:r>
            <a:endParaRPr lang="en-SG" sz="2400" b="1" kern="1200" dirty="0">
              <a:solidFill>
                <a:schemeClr val="tx1"/>
              </a:solidFill>
              <a:latin typeface="Times New Roman" panose="02020603050405020304" pitchFamily="18" charset="0"/>
              <a:cs typeface="Times New Roman" panose="02020603050405020304" pitchFamily="18" charset="0"/>
            </a:endParaRPr>
          </a:p>
        </p:txBody>
      </p:sp>
      <p:sp>
        <p:nvSpPr>
          <p:cNvPr id="42" name="Freeform: Shape 41">
            <a:extLst>
              <a:ext uri="{FF2B5EF4-FFF2-40B4-BE49-F238E27FC236}">
                <a16:creationId xmlns:a16="http://schemas.microsoft.com/office/drawing/2014/main" id="{E80564AE-1974-4141-316E-FF031EF5218E}"/>
              </a:ext>
            </a:extLst>
          </p:cNvPr>
          <p:cNvSpPr/>
          <p:nvPr/>
        </p:nvSpPr>
        <p:spPr>
          <a:xfrm>
            <a:off x="3132271" y="1865308"/>
            <a:ext cx="5710657" cy="1087931"/>
          </a:xfrm>
          <a:custGeom>
            <a:avLst/>
            <a:gdLst>
              <a:gd name="connsiteX0" fmla="*/ 0 w 5192497"/>
              <a:gd name="connsiteY0" fmla="*/ 0 h 778439"/>
              <a:gd name="connsiteX1" fmla="*/ 5192497 w 5192497"/>
              <a:gd name="connsiteY1" fmla="*/ 0 h 778439"/>
              <a:gd name="connsiteX2" fmla="*/ 5192497 w 5192497"/>
              <a:gd name="connsiteY2" fmla="*/ 778439 h 778439"/>
              <a:gd name="connsiteX3" fmla="*/ 0 w 5192497"/>
              <a:gd name="connsiteY3" fmla="*/ 778439 h 778439"/>
              <a:gd name="connsiteX4" fmla="*/ 0 w 5192497"/>
              <a:gd name="connsiteY4" fmla="*/ 0 h 778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2497" h="778439">
                <a:moveTo>
                  <a:pt x="0" y="0"/>
                </a:moveTo>
                <a:lnTo>
                  <a:pt x="5192497" y="0"/>
                </a:lnTo>
                <a:lnTo>
                  <a:pt x="5192497" y="778439"/>
                </a:lnTo>
                <a:lnTo>
                  <a:pt x="0" y="778439"/>
                </a:lnTo>
                <a:lnTo>
                  <a:pt x="0" y="0"/>
                </a:lnTo>
                <a:close/>
              </a:path>
            </a:pathLst>
          </a:custGeom>
          <a:solidFill>
            <a:schemeClr val="accent4">
              <a:lumMod val="20000"/>
              <a:lumOff val="80000"/>
            </a:schemeClr>
          </a:solidFill>
          <a:ln w="9525">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065" tIns="12065" rIns="12065" bIns="12065" numCol="1" spcCol="1270" anchor="ctr" anchorCtr="0">
            <a:noAutofit/>
          </a:bodyPr>
          <a:lstStyle/>
          <a:p>
            <a:pPr marL="0" lvl="0" indent="0" algn="just" defTabSz="844550">
              <a:lnSpc>
                <a:spcPct val="90000"/>
              </a:lnSpc>
              <a:spcBef>
                <a:spcPct val="0"/>
              </a:spcBef>
              <a:spcAft>
                <a:spcPct val="35000"/>
              </a:spcAft>
              <a:buNone/>
            </a:pPr>
            <a:r>
              <a:rPr lang="vi-VN" sz="2400" kern="1200" dirty="0">
                <a:solidFill>
                  <a:schemeClr val="tx1"/>
                </a:solidFill>
                <a:latin typeface="Times New Roman" panose="02020603050405020304" pitchFamily="18" charset="0"/>
                <a:cs typeface="Times New Roman" panose="02020603050405020304" pitchFamily="18" charset="0"/>
              </a:rPr>
              <a:t>Phần 1 (từ câu…đến câu…): phân tích những tâm tư, nỗi niềm, khát vọng,…và một số nét đặc sắc về nghệ thuật.</a:t>
            </a:r>
            <a:endParaRPr lang="en-SG" sz="2400" kern="1200" dirty="0">
              <a:solidFill>
                <a:schemeClr val="tx1"/>
              </a:solidFill>
              <a:latin typeface="Times New Roman" panose="02020603050405020304" pitchFamily="18" charset="0"/>
              <a:cs typeface="Times New Roman" panose="02020603050405020304" pitchFamily="18" charset="0"/>
            </a:endParaRPr>
          </a:p>
        </p:txBody>
      </p:sp>
      <p:sp>
        <p:nvSpPr>
          <p:cNvPr id="43" name="Freeform: Shape 42">
            <a:extLst>
              <a:ext uri="{FF2B5EF4-FFF2-40B4-BE49-F238E27FC236}">
                <a16:creationId xmlns:a16="http://schemas.microsoft.com/office/drawing/2014/main" id="{BEAF0641-0C4C-18D5-32DF-BC94DD7AFF86}"/>
              </a:ext>
            </a:extLst>
          </p:cNvPr>
          <p:cNvSpPr/>
          <p:nvPr/>
        </p:nvSpPr>
        <p:spPr>
          <a:xfrm>
            <a:off x="3132271" y="3080103"/>
            <a:ext cx="5710657" cy="1052118"/>
          </a:xfrm>
          <a:custGeom>
            <a:avLst/>
            <a:gdLst>
              <a:gd name="connsiteX0" fmla="*/ 0 w 5192497"/>
              <a:gd name="connsiteY0" fmla="*/ 0 h 778439"/>
              <a:gd name="connsiteX1" fmla="*/ 5192497 w 5192497"/>
              <a:gd name="connsiteY1" fmla="*/ 0 h 778439"/>
              <a:gd name="connsiteX2" fmla="*/ 5192497 w 5192497"/>
              <a:gd name="connsiteY2" fmla="*/ 778439 h 778439"/>
              <a:gd name="connsiteX3" fmla="*/ 0 w 5192497"/>
              <a:gd name="connsiteY3" fmla="*/ 778439 h 778439"/>
              <a:gd name="connsiteX4" fmla="*/ 0 w 5192497"/>
              <a:gd name="connsiteY4" fmla="*/ 0 h 778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2497" h="778439">
                <a:moveTo>
                  <a:pt x="0" y="0"/>
                </a:moveTo>
                <a:lnTo>
                  <a:pt x="5192497" y="0"/>
                </a:lnTo>
                <a:lnTo>
                  <a:pt x="5192497" y="778439"/>
                </a:lnTo>
                <a:lnTo>
                  <a:pt x="0" y="778439"/>
                </a:lnTo>
                <a:lnTo>
                  <a:pt x="0" y="0"/>
                </a:lnTo>
                <a:close/>
              </a:path>
            </a:pathLst>
          </a:custGeom>
          <a:solidFill>
            <a:schemeClr val="accent4">
              <a:lumMod val="20000"/>
              <a:lumOff val="80000"/>
            </a:schemeClr>
          </a:solidFill>
          <a:ln w="9525">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065" tIns="12065" rIns="12065" bIns="12065" numCol="1" spcCol="1270" anchor="ctr" anchorCtr="0">
            <a:noAutofit/>
          </a:bodyPr>
          <a:lstStyle/>
          <a:p>
            <a:pPr marL="0" lvl="0" indent="0" algn="just" defTabSz="844550">
              <a:lnSpc>
                <a:spcPct val="90000"/>
              </a:lnSpc>
              <a:spcBef>
                <a:spcPct val="0"/>
              </a:spcBef>
              <a:spcAft>
                <a:spcPct val="35000"/>
              </a:spcAft>
              <a:buNone/>
            </a:pPr>
            <a:r>
              <a:rPr lang="vi-VN" sz="2400" kern="1200" dirty="0">
                <a:solidFill>
                  <a:schemeClr val="tx1"/>
                </a:solidFill>
                <a:latin typeface="Times New Roman" panose="02020603050405020304" pitchFamily="18" charset="0"/>
                <a:cs typeface="Times New Roman" panose="02020603050405020304" pitchFamily="18" charset="0"/>
              </a:rPr>
              <a:t>Phần 2 (từ câu…đến câu…): phân tích những tâm tư, nỗi niềm, khát vọng,…và một số nét đặc sắc về nghệ thuật.</a:t>
            </a:r>
            <a:endParaRPr lang="en-SG" sz="2400" kern="1200" dirty="0">
              <a:solidFill>
                <a:schemeClr val="tx1"/>
              </a:solidFill>
              <a:latin typeface="Times New Roman" panose="02020603050405020304" pitchFamily="18" charset="0"/>
              <a:cs typeface="Times New Roman" panose="02020603050405020304" pitchFamily="18" charset="0"/>
            </a:endParaRPr>
          </a:p>
        </p:txBody>
      </p:sp>
      <p:sp>
        <p:nvSpPr>
          <p:cNvPr id="44" name="Freeform: Shape 43">
            <a:extLst>
              <a:ext uri="{FF2B5EF4-FFF2-40B4-BE49-F238E27FC236}">
                <a16:creationId xmlns:a16="http://schemas.microsoft.com/office/drawing/2014/main" id="{3206DB21-C733-2E03-D3CD-F0E6328538AB}"/>
              </a:ext>
            </a:extLst>
          </p:cNvPr>
          <p:cNvSpPr/>
          <p:nvPr/>
        </p:nvSpPr>
        <p:spPr>
          <a:xfrm>
            <a:off x="1410242" y="4157840"/>
            <a:ext cx="1211577" cy="778439"/>
          </a:xfrm>
          <a:custGeom>
            <a:avLst/>
            <a:gdLst>
              <a:gd name="connsiteX0" fmla="*/ 0 w 1374137"/>
              <a:gd name="connsiteY0" fmla="*/ 0 h 778439"/>
              <a:gd name="connsiteX1" fmla="*/ 1374137 w 1374137"/>
              <a:gd name="connsiteY1" fmla="*/ 0 h 778439"/>
              <a:gd name="connsiteX2" fmla="*/ 1374137 w 1374137"/>
              <a:gd name="connsiteY2" fmla="*/ 778439 h 778439"/>
              <a:gd name="connsiteX3" fmla="*/ 0 w 1374137"/>
              <a:gd name="connsiteY3" fmla="*/ 778439 h 778439"/>
              <a:gd name="connsiteX4" fmla="*/ 0 w 1374137"/>
              <a:gd name="connsiteY4" fmla="*/ 0 h 778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4137" h="778439">
                <a:moveTo>
                  <a:pt x="0" y="0"/>
                </a:moveTo>
                <a:lnTo>
                  <a:pt x="1374137" y="0"/>
                </a:lnTo>
                <a:lnTo>
                  <a:pt x="1374137" y="778439"/>
                </a:lnTo>
                <a:lnTo>
                  <a:pt x="0" y="778439"/>
                </a:lnTo>
                <a:lnTo>
                  <a:pt x="0" y="0"/>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chemeClr val="tx1"/>
                </a:solidFill>
                <a:latin typeface="Times New Roman" panose="02020603050405020304" pitchFamily="18" charset="0"/>
                <a:cs typeface="Times New Roman" panose="02020603050405020304" pitchFamily="18" charset="0"/>
              </a:rPr>
              <a:t>Kết</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bài</a:t>
            </a:r>
            <a:endParaRPr lang="en-SG" sz="2400" b="1" kern="1200" dirty="0">
              <a:solidFill>
                <a:schemeClr val="tx1"/>
              </a:solidFill>
              <a:latin typeface="Times New Roman" panose="02020603050405020304" pitchFamily="18" charset="0"/>
              <a:cs typeface="Times New Roman" panose="02020603050405020304" pitchFamily="18" charset="0"/>
            </a:endParaRPr>
          </a:p>
        </p:txBody>
      </p:sp>
      <p:sp>
        <p:nvSpPr>
          <p:cNvPr id="45" name="Freeform: Shape 44">
            <a:extLst>
              <a:ext uri="{FF2B5EF4-FFF2-40B4-BE49-F238E27FC236}">
                <a16:creationId xmlns:a16="http://schemas.microsoft.com/office/drawing/2014/main" id="{76CF736B-F0ED-71CD-E20E-212C7668921D}"/>
              </a:ext>
            </a:extLst>
          </p:cNvPr>
          <p:cNvSpPr/>
          <p:nvPr/>
        </p:nvSpPr>
        <p:spPr>
          <a:xfrm>
            <a:off x="3132271" y="4237622"/>
            <a:ext cx="5710657" cy="778437"/>
          </a:xfrm>
          <a:custGeom>
            <a:avLst/>
            <a:gdLst>
              <a:gd name="connsiteX0" fmla="*/ 0 w 5192497"/>
              <a:gd name="connsiteY0" fmla="*/ 0 h 618874"/>
              <a:gd name="connsiteX1" fmla="*/ 5192497 w 5192497"/>
              <a:gd name="connsiteY1" fmla="*/ 0 h 618874"/>
              <a:gd name="connsiteX2" fmla="*/ 5192497 w 5192497"/>
              <a:gd name="connsiteY2" fmla="*/ 618874 h 618874"/>
              <a:gd name="connsiteX3" fmla="*/ 0 w 5192497"/>
              <a:gd name="connsiteY3" fmla="*/ 618874 h 618874"/>
              <a:gd name="connsiteX4" fmla="*/ 0 w 5192497"/>
              <a:gd name="connsiteY4" fmla="*/ 0 h 618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2497" h="618874">
                <a:moveTo>
                  <a:pt x="0" y="0"/>
                </a:moveTo>
                <a:lnTo>
                  <a:pt x="5192497" y="0"/>
                </a:lnTo>
                <a:lnTo>
                  <a:pt x="5192497" y="618874"/>
                </a:lnTo>
                <a:lnTo>
                  <a:pt x="0" y="618874"/>
                </a:lnTo>
                <a:lnTo>
                  <a:pt x="0" y="0"/>
                </a:lnTo>
                <a:close/>
              </a:path>
            </a:pathLst>
          </a:custGeom>
          <a:solidFill>
            <a:schemeClr val="accent4">
              <a:lumMod val="20000"/>
              <a:lumOff val="80000"/>
            </a:schemeClr>
          </a:solidFill>
          <a:ln w="9525">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065" tIns="12065" rIns="12065" bIns="12065" numCol="1" spcCol="1270" anchor="ctr" anchorCtr="0">
            <a:noAutofit/>
          </a:bodyPr>
          <a:lstStyle/>
          <a:p>
            <a:pPr marL="0" lvl="0" indent="0" algn="just" defTabSz="844550">
              <a:lnSpc>
                <a:spcPct val="90000"/>
              </a:lnSpc>
              <a:spcBef>
                <a:spcPct val="0"/>
              </a:spcBef>
              <a:spcAft>
                <a:spcPct val="35000"/>
              </a:spcAft>
              <a:buNone/>
            </a:pPr>
            <a:r>
              <a:rPr lang="vi-VN" sz="2400" kern="1200" dirty="0">
                <a:solidFill>
                  <a:schemeClr val="tx1"/>
                </a:solidFill>
                <a:latin typeface="Times New Roman" panose="02020603050405020304" pitchFamily="18" charset="0"/>
                <a:cs typeface="Times New Roman" panose="02020603050405020304" pitchFamily="18" charset="0"/>
              </a:rPr>
              <a:t>Khẳng định ý nghĩa, giá trị nội dung và nghệ thuật của tác phẩm thơ.</a:t>
            </a:r>
            <a:endParaRPr lang="en-SG" sz="2400" kern="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115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arn(inVertical)">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arn(inVertical)">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arn(inVertical)">
                                      <p:cBhvr>
                                        <p:cTn id="36" dur="500"/>
                                        <p:tgtEl>
                                          <p:spTgt spid="20"/>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barn(inVertical)">
                                      <p:cBhvr>
                                        <p:cTn id="39" dur="500"/>
                                        <p:tgtEl>
                                          <p:spTgt spid="4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arn(inVertical)">
                                      <p:cBhvr>
                                        <p:cTn id="44" dur="500"/>
                                        <p:tgtEl>
                                          <p:spTgt spid="19"/>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barn(inVertical)">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arn(inVertical)">
                                      <p:cBhvr>
                                        <p:cTn id="52" dur="500"/>
                                        <p:tgtEl>
                                          <p:spTgt spid="18"/>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barn(inVertical)">
                                      <p:cBhvr>
                                        <p:cTn id="55" dur="500"/>
                                        <p:tgtEl>
                                          <p:spTgt spid="44"/>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barn(inVertical)">
                                      <p:cBhvr>
                                        <p:cTn id="60" dur="500"/>
                                        <p:tgtEl>
                                          <p:spTgt spid="17"/>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barn(inVertical)">
                                      <p:cBhvr>
                                        <p:cTn id="6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7" grpId="0" animBg="1"/>
      <p:bldP spid="28" grpId="0" animBg="1"/>
      <p:bldP spid="29" grpId="0" animBg="1"/>
      <p:bldP spid="30" grpId="0" animBg="1"/>
      <p:bldP spid="32" grpId="0" animBg="1"/>
      <p:bldP spid="42" grpId="0" animBg="1"/>
      <p:bldP spid="43" grpId="0" animBg="1"/>
      <p:bldP spid="44" grpId="0" animBg="1"/>
      <p:bldP spid="4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BA75FB-8476-B9A0-200E-CA973E8FB0D5}"/>
              </a:ext>
            </a:extLst>
          </p:cNvPr>
          <p:cNvPicPr>
            <a:picLocks noChangeAspect="1"/>
          </p:cNvPicPr>
          <p:nvPr/>
        </p:nvPicPr>
        <p:blipFill>
          <a:blip r:embed="rId2"/>
          <a:stretch>
            <a:fillRect/>
          </a:stretch>
        </p:blipFill>
        <p:spPr>
          <a:xfrm>
            <a:off x="0" y="0"/>
            <a:ext cx="9144000" cy="5143500"/>
          </a:xfrm>
          <a:prstGeom prst="rect">
            <a:avLst/>
          </a:prstGeom>
        </p:spPr>
      </p:pic>
      <p:sp>
        <p:nvSpPr>
          <p:cNvPr id="2" name="Google Shape;1132;p46">
            <a:extLst>
              <a:ext uri="{FF2B5EF4-FFF2-40B4-BE49-F238E27FC236}">
                <a16:creationId xmlns:a16="http://schemas.microsoft.com/office/drawing/2014/main" id="{A2CF2452-6E56-0CEF-7AED-5823BE6CB2C8}"/>
              </a:ext>
            </a:extLst>
          </p:cNvPr>
          <p:cNvSpPr txBox="1">
            <a:spLocks noGrp="1"/>
          </p:cNvSpPr>
          <p:nvPr/>
        </p:nvSpPr>
        <p:spPr>
          <a:xfrm>
            <a:off x="977117" y="3022724"/>
            <a:ext cx="7189766" cy="84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marR="0" lvl="0" indent="0" algn="ctr" defTabSz="914400" rtl="0" eaLnBrk="1" fontAlgn="auto" latinLnBrk="0" hangingPunct="1">
              <a:lnSpc>
                <a:spcPct val="115000"/>
              </a:lnSpc>
              <a:spcBef>
                <a:spcPts val="0"/>
              </a:spcBef>
              <a:spcAft>
                <a:spcPts val="0"/>
              </a:spcAft>
              <a:buClr>
                <a:prstClr val="black"/>
              </a:buClr>
              <a:buSzPts val="1500"/>
              <a:buFont typeface="Poppins Medium"/>
              <a:buNone/>
              <a:tabLst/>
              <a:defRPr/>
            </a:pPr>
            <a:r>
              <a:rPr kumimoji="0" lang="en-US" sz="8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Poppins Medium"/>
              </a:rPr>
              <a:t>Viế</a:t>
            </a:r>
            <a:r>
              <a:rPr lang="en-US" sz="8800" b="1" dirty="0">
                <a:solidFill>
                  <a:prstClr val="black"/>
                </a:solidFill>
                <a:latin typeface="Times New Roman" panose="02020603050405020304" pitchFamily="18" charset="0"/>
                <a:cs typeface="Times New Roman" panose="02020603050405020304" pitchFamily="18" charset="0"/>
              </a:rPr>
              <a:t>t </a:t>
            </a:r>
            <a:r>
              <a:rPr lang="en-US" sz="8800" b="1" dirty="0" err="1">
                <a:solidFill>
                  <a:prstClr val="black"/>
                </a:solidFill>
                <a:latin typeface="Times New Roman" panose="02020603050405020304" pitchFamily="18" charset="0"/>
                <a:cs typeface="Times New Roman" panose="02020603050405020304" pitchFamily="18" charset="0"/>
              </a:rPr>
              <a:t>bài</a:t>
            </a:r>
            <a:endParaRPr kumimoji="0" lang="en-SG" sz="595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Poppins Medium"/>
            </a:endParaRPr>
          </a:p>
        </p:txBody>
      </p:sp>
      <p:sp>
        <p:nvSpPr>
          <p:cNvPr id="4" name="Google Shape;1162;p38">
            <a:extLst>
              <a:ext uri="{FF2B5EF4-FFF2-40B4-BE49-F238E27FC236}">
                <a16:creationId xmlns:a16="http://schemas.microsoft.com/office/drawing/2014/main" id="{620D5FE8-2963-A844-420A-A78B9F60882C}"/>
              </a:ext>
            </a:extLst>
          </p:cNvPr>
          <p:cNvSpPr txBox="1">
            <a:spLocks noGrp="1"/>
          </p:cNvSpPr>
          <p:nvPr/>
        </p:nvSpPr>
        <p:spPr>
          <a:xfrm>
            <a:off x="3420514" y="1743748"/>
            <a:ext cx="2302971"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buClr>
                <a:srgbClr val="38965D"/>
              </a:buClr>
              <a:buSzPts val="6000"/>
              <a:defRPr/>
            </a:pPr>
            <a:r>
              <a:rPr kumimoji="0" lang="en-US" sz="4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Titan One"/>
              </a:rPr>
              <a:t>2</a:t>
            </a:r>
            <a:endParaRPr kumimoji="0" sz="4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434897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1022" name="Google Shape;1022;p21"/>
          <p:cNvGrpSpPr/>
          <p:nvPr/>
        </p:nvGrpSpPr>
        <p:grpSpPr>
          <a:xfrm rot="-5400000">
            <a:off x="8679035" y="222037"/>
            <a:ext cx="533462" cy="257306"/>
            <a:chOff x="3372600" y="1183575"/>
            <a:chExt cx="533462" cy="257306"/>
          </a:xfrm>
        </p:grpSpPr>
        <p:sp>
          <p:nvSpPr>
            <p:cNvPr id="1023" name="Google Shape;1023;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4" name="Google Shape;1024;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 name="Google Shape;1166;p36">
            <a:extLst>
              <a:ext uri="{FF2B5EF4-FFF2-40B4-BE49-F238E27FC236}">
                <a16:creationId xmlns:a16="http://schemas.microsoft.com/office/drawing/2014/main" id="{0B5FA6E1-53EC-C1DA-3EAD-31F37767F201}"/>
              </a:ext>
            </a:extLst>
          </p:cNvPr>
          <p:cNvSpPr txBox="1"/>
          <p:nvPr/>
        </p:nvSpPr>
        <p:spPr>
          <a:xfrm>
            <a:off x="411254" y="1593628"/>
            <a:ext cx="1526659" cy="60682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400" dirty="0">
                <a:latin typeface="+mj-lt"/>
              </a:rPr>
              <a:t>Việc thực hiện bài viết đòi hỏi triển khai đầy đủ các ý đã có trong dàn ý.</a:t>
            </a:r>
            <a:endParaRPr lang="en-SG" sz="2400" dirty="0">
              <a:latin typeface="+mj-lt"/>
            </a:endParaRPr>
          </a:p>
        </p:txBody>
      </p:sp>
      <p:sp>
        <p:nvSpPr>
          <p:cNvPr id="4" name="Google Shape;1170;p36">
            <a:extLst>
              <a:ext uri="{FF2B5EF4-FFF2-40B4-BE49-F238E27FC236}">
                <a16:creationId xmlns:a16="http://schemas.microsoft.com/office/drawing/2014/main" id="{DA81E15C-40AA-1933-FBCB-F3D21637C845}"/>
              </a:ext>
            </a:extLst>
          </p:cNvPr>
          <p:cNvSpPr txBox="1"/>
          <p:nvPr/>
        </p:nvSpPr>
        <p:spPr>
          <a:xfrm>
            <a:off x="4036802" y="1552975"/>
            <a:ext cx="2459356" cy="60682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400" dirty="0">
                <a:latin typeface="+mj-lt"/>
              </a:rPr>
              <a:t>Khi viết, lựa chọn những từ ngữ chính xác, phù hợp, thể hiện được quan điểm và tình cảm của người viết, tránh sử dụng những từ ngữ sáo rỗng, cầu kì. </a:t>
            </a:r>
            <a:endParaRPr lang="en-SG" sz="2400" dirty="0">
              <a:latin typeface="+mj-lt"/>
            </a:endParaRPr>
          </a:p>
        </p:txBody>
      </p:sp>
      <p:sp>
        <p:nvSpPr>
          <p:cNvPr id="5" name="Google Shape;1174;p36">
            <a:extLst>
              <a:ext uri="{FF2B5EF4-FFF2-40B4-BE49-F238E27FC236}">
                <a16:creationId xmlns:a16="http://schemas.microsoft.com/office/drawing/2014/main" id="{1C5B64BF-CF4D-DCAA-31BA-1856174F4DF4}"/>
              </a:ext>
            </a:extLst>
          </p:cNvPr>
          <p:cNvSpPr txBox="1"/>
          <p:nvPr/>
        </p:nvSpPr>
        <p:spPr>
          <a:xfrm>
            <a:off x="2383866" y="1570485"/>
            <a:ext cx="1392268" cy="60682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400" dirty="0">
                <a:latin typeface="+mj-lt"/>
              </a:rPr>
              <a:t>Mỗi ý trong phần Thân bài nên được viết thành một đoạn văn.</a:t>
            </a:r>
            <a:endParaRPr lang="en-SG" sz="2400" dirty="0">
              <a:latin typeface="+mj-lt"/>
            </a:endParaRPr>
          </a:p>
        </p:txBody>
      </p:sp>
      <p:sp>
        <p:nvSpPr>
          <p:cNvPr id="6" name="Google Shape;1182;p36">
            <a:extLst>
              <a:ext uri="{FF2B5EF4-FFF2-40B4-BE49-F238E27FC236}">
                <a16:creationId xmlns:a16="http://schemas.microsoft.com/office/drawing/2014/main" id="{122C36A6-E312-3898-D055-63C3C2A199A6}"/>
              </a:ext>
            </a:extLst>
          </p:cNvPr>
          <p:cNvSpPr txBox="1"/>
          <p:nvPr/>
        </p:nvSpPr>
        <p:spPr>
          <a:xfrm>
            <a:off x="6602631" y="1581925"/>
            <a:ext cx="2343135" cy="60682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400" dirty="0">
                <a:latin typeface="+mj-lt"/>
              </a:rPr>
              <a:t>Nên sử dụng hiệu quả các thông tin ngoài tác phẩm (nếu có), giúp cho việc phân tích các giá trị của tác phẩm được rõ ràng, nổi bật hơn.</a:t>
            </a:r>
            <a:endParaRPr lang="en-SG" sz="2400" dirty="0">
              <a:latin typeface="+mj-lt"/>
            </a:endParaRPr>
          </a:p>
        </p:txBody>
      </p:sp>
      <p:grpSp>
        <p:nvGrpSpPr>
          <p:cNvPr id="7" name="Google Shape;1160;p36">
            <a:extLst>
              <a:ext uri="{FF2B5EF4-FFF2-40B4-BE49-F238E27FC236}">
                <a16:creationId xmlns:a16="http://schemas.microsoft.com/office/drawing/2014/main" id="{CFFC33B1-B854-8295-7639-D17F0B63085A}"/>
              </a:ext>
            </a:extLst>
          </p:cNvPr>
          <p:cNvGrpSpPr/>
          <p:nvPr/>
        </p:nvGrpSpPr>
        <p:grpSpPr>
          <a:xfrm>
            <a:off x="1441983" y="157977"/>
            <a:ext cx="5743388" cy="992269"/>
            <a:chOff x="1281670" y="1394300"/>
            <a:chExt cx="6409807" cy="1323025"/>
          </a:xfrm>
        </p:grpSpPr>
        <p:sp>
          <p:nvSpPr>
            <p:cNvPr id="8" name="Google Shape;1161;p36">
              <a:extLst>
                <a:ext uri="{FF2B5EF4-FFF2-40B4-BE49-F238E27FC236}">
                  <a16:creationId xmlns:a16="http://schemas.microsoft.com/office/drawing/2014/main" id="{0EA06DE5-C245-E606-9120-6B4BAA2621A7}"/>
                </a:ext>
              </a:extLst>
            </p:cNvPr>
            <p:cNvSpPr/>
            <p:nvPr/>
          </p:nvSpPr>
          <p:spPr>
            <a:xfrm>
              <a:off x="4214870" y="1394300"/>
              <a:ext cx="714300" cy="492600"/>
            </a:xfrm>
            <a:prstGeom prst="roundRect">
              <a:avLst>
                <a:gd name="adj" fmla="val 50000"/>
              </a:avLst>
            </a:prstGeom>
            <a:solidFill>
              <a:srgbClr val="B23112"/>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685766"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等线 Light" panose="020F0302020204030204"/>
                <a:cs typeface="Arial"/>
                <a:sym typeface="Arial"/>
              </a:endParaRPr>
            </a:p>
          </p:txBody>
        </p:sp>
        <p:sp>
          <p:nvSpPr>
            <p:cNvPr id="10" name="Google Shape;1162;p36">
              <a:extLst>
                <a:ext uri="{FF2B5EF4-FFF2-40B4-BE49-F238E27FC236}">
                  <a16:creationId xmlns:a16="http://schemas.microsoft.com/office/drawing/2014/main" id="{C1838242-B6FD-5365-045D-A51FD98087BF}"/>
                </a:ext>
              </a:extLst>
            </p:cNvPr>
            <p:cNvSpPr txBox="1"/>
            <p:nvPr/>
          </p:nvSpPr>
          <p:spPr>
            <a:xfrm>
              <a:off x="1281670" y="1953705"/>
              <a:ext cx="6409807" cy="763620"/>
            </a:xfrm>
            <a:prstGeom prst="rect">
              <a:avLst/>
            </a:prstGeom>
            <a:solidFill>
              <a:srgbClr val="6096E6">
                <a:lumMod val="20000"/>
                <a:lumOff val="80000"/>
              </a:srgbClr>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685800" rtl="0" eaLnBrk="1" fontAlgn="auto" latinLnBrk="0" hangingPunct="1">
                <a:lnSpc>
                  <a:spcPct val="100000"/>
                </a:lnSpc>
                <a:spcBef>
                  <a:spcPts val="0"/>
                </a:spcBef>
                <a:spcAft>
                  <a:spcPts val="600"/>
                </a:spcAft>
                <a:buClr>
                  <a:srgbClr val="000000"/>
                </a:buClr>
                <a:buSzTx/>
                <a:buFont typeface="Arial"/>
                <a:buNone/>
                <a:tabLst/>
                <a:defRPr/>
              </a:pPr>
              <a:r>
                <a:rPr lang="en-US" sz="2800" b="1" dirty="0">
                  <a:latin typeface="Times New Roman" panose="02020603050405020304" pitchFamily="18" charset="0"/>
                  <a:ea typeface="Times New Roman" panose="02020603050405020304" pitchFamily="18" charset="0"/>
                </a:rPr>
                <a:t>2</a:t>
              </a: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VIẾT BÀI</a:t>
              </a:r>
              <a:endParaRPr kumimoji="0" lang="en-SG" sz="3600" b="1" i="0" u="none" strike="noStrike" kern="1200" cap="none" spc="0" normalizeH="0" baseline="0" noProof="0" dirty="0">
                <a:ln>
                  <a:noFill/>
                </a:ln>
                <a:solidFill>
                  <a:srgbClr val="000000"/>
                </a:solidFill>
                <a:effectLst/>
                <a:uLnTx/>
                <a:uFillTx/>
                <a:latin typeface="等线 Light" panose="020F0302020204030204"/>
                <a:ea typeface="Calibri" panose="020F0502020204030204" pitchFamily="34" charset="0"/>
                <a:cs typeface="Times New Roman" panose="02020603050405020304" pitchFamily="18" charset="0"/>
                <a:sym typeface="Arial"/>
              </a:endParaRPr>
            </a:p>
          </p:txBody>
        </p:sp>
      </p:grpSp>
      <p:sp>
        <p:nvSpPr>
          <p:cNvPr id="11" name="Google Shape;1167;p36">
            <a:extLst>
              <a:ext uri="{FF2B5EF4-FFF2-40B4-BE49-F238E27FC236}">
                <a16:creationId xmlns:a16="http://schemas.microsoft.com/office/drawing/2014/main" id="{190FE031-C956-29D7-A10D-70F106F8E856}"/>
              </a:ext>
            </a:extLst>
          </p:cNvPr>
          <p:cNvSpPr/>
          <p:nvPr/>
        </p:nvSpPr>
        <p:spPr>
          <a:xfrm>
            <a:off x="643377" y="1200771"/>
            <a:ext cx="792988" cy="369450"/>
          </a:xfrm>
          <a:prstGeom prst="roundRect">
            <a:avLst>
              <a:gd name="adj" fmla="val 50000"/>
            </a:avLst>
          </a:prstGeom>
          <a:solidFill>
            <a:srgbClr val="B23112"/>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685766"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a:ln>
                  <a:noFill/>
                </a:ln>
                <a:solidFill>
                  <a:srgbClr val="FFFFFF"/>
                </a:solidFill>
                <a:effectLst/>
                <a:uLnTx/>
                <a:uFillTx/>
                <a:latin typeface="Fredoka"/>
                <a:ea typeface="Fredoka"/>
                <a:cs typeface="Fredoka"/>
                <a:sym typeface="Fredoka"/>
              </a:rPr>
              <a:t>01</a:t>
            </a:r>
            <a:endParaRPr kumimoji="0" sz="1800" b="1" i="0" u="none" strike="noStrike" kern="0" cap="none" spc="0" normalizeH="0" baseline="0" noProof="0">
              <a:ln>
                <a:noFill/>
              </a:ln>
              <a:solidFill>
                <a:srgbClr val="FFFFFF"/>
              </a:solidFill>
              <a:effectLst/>
              <a:uLnTx/>
              <a:uFillTx/>
              <a:latin typeface="Fredoka"/>
              <a:ea typeface="Fredoka"/>
              <a:cs typeface="Fredoka"/>
              <a:sym typeface="Fredoka"/>
            </a:endParaRPr>
          </a:p>
        </p:txBody>
      </p:sp>
      <p:sp>
        <p:nvSpPr>
          <p:cNvPr id="12" name="Google Shape;1171;p36">
            <a:extLst>
              <a:ext uri="{FF2B5EF4-FFF2-40B4-BE49-F238E27FC236}">
                <a16:creationId xmlns:a16="http://schemas.microsoft.com/office/drawing/2014/main" id="{F360DBD6-BD13-1664-140F-7ABB1DD85B39}"/>
              </a:ext>
            </a:extLst>
          </p:cNvPr>
          <p:cNvSpPr/>
          <p:nvPr/>
        </p:nvSpPr>
        <p:spPr>
          <a:xfrm>
            <a:off x="5004260" y="1195197"/>
            <a:ext cx="792988" cy="369450"/>
          </a:xfrm>
          <a:prstGeom prst="roundRect">
            <a:avLst>
              <a:gd name="adj" fmla="val 50000"/>
            </a:avLst>
          </a:prstGeom>
          <a:solidFill>
            <a:srgbClr val="B23112"/>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685766"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a:ln>
                  <a:noFill/>
                </a:ln>
                <a:solidFill>
                  <a:srgbClr val="FFFFFF"/>
                </a:solidFill>
                <a:effectLst/>
                <a:uLnTx/>
                <a:uFillTx/>
                <a:latin typeface="Fredoka"/>
                <a:ea typeface="Fredoka"/>
                <a:cs typeface="Fredoka"/>
                <a:sym typeface="Fredoka"/>
              </a:rPr>
              <a:t>03</a:t>
            </a:r>
            <a:endParaRPr kumimoji="0" sz="1800" b="1" i="0" u="none" strike="noStrike" kern="0" cap="none" spc="0" normalizeH="0" baseline="0" noProof="0">
              <a:ln>
                <a:noFill/>
              </a:ln>
              <a:solidFill>
                <a:srgbClr val="FFFFFF"/>
              </a:solidFill>
              <a:effectLst/>
              <a:uLnTx/>
              <a:uFillTx/>
              <a:latin typeface="Fredoka"/>
              <a:ea typeface="Fredoka"/>
              <a:cs typeface="Fredoka"/>
              <a:sym typeface="Fredoka"/>
            </a:endParaRPr>
          </a:p>
        </p:txBody>
      </p:sp>
      <p:sp>
        <p:nvSpPr>
          <p:cNvPr id="15" name="Google Shape;1175;p36">
            <a:extLst>
              <a:ext uri="{FF2B5EF4-FFF2-40B4-BE49-F238E27FC236}">
                <a16:creationId xmlns:a16="http://schemas.microsoft.com/office/drawing/2014/main" id="{EA1ABB4F-5DE4-80E6-6C57-D0DC73553160}"/>
              </a:ext>
            </a:extLst>
          </p:cNvPr>
          <p:cNvSpPr/>
          <p:nvPr/>
        </p:nvSpPr>
        <p:spPr>
          <a:xfrm>
            <a:off x="2707141" y="1212475"/>
            <a:ext cx="792988" cy="369450"/>
          </a:xfrm>
          <a:prstGeom prst="roundRect">
            <a:avLst>
              <a:gd name="adj" fmla="val 50000"/>
            </a:avLst>
          </a:prstGeom>
          <a:solidFill>
            <a:srgbClr val="B23112"/>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685766"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a:ln>
                  <a:noFill/>
                </a:ln>
                <a:solidFill>
                  <a:srgbClr val="FFFFFF"/>
                </a:solidFill>
                <a:effectLst/>
                <a:uLnTx/>
                <a:uFillTx/>
                <a:latin typeface="Fredoka"/>
                <a:ea typeface="Fredoka"/>
                <a:cs typeface="Fredoka"/>
                <a:sym typeface="Fredoka"/>
              </a:rPr>
              <a:t>02</a:t>
            </a:r>
            <a:endParaRPr kumimoji="0" sz="1800" b="1" i="0" u="none" strike="noStrike" kern="0" cap="none" spc="0" normalizeH="0" baseline="0" noProof="0" dirty="0">
              <a:ln>
                <a:noFill/>
              </a:ln>
              <a:solidFill>
                <a:srgbClr val="FFFFFF"/>
              </a:solidFill>
              <a:effectLst/>
              <a:uLnTx/>
              <a:uFillTx/>
              <a:latin typeface="Fredoka"/>
              <a:ea typeface="Fredoka"/>
              <a:cs typeface="Fredoka"/>
              <a:sym typeface="Fredoka"/>
            </a:endParaRPr>
          </a:p>
        </p:txBody>
      </p:sp>
      <p:sp>
        <p:nvSpPr>
          <p:cNvPr id="16" name="Google Shape;1183;p36">
            <a:extLst>
              <a:ext uri="{FF2B5EF4-FFF2-40B4-BE49-F238E27FC236}">
                <a16:creationId xmlns:a16="http://schemas.microsoft.com/office/drawing/2014/main" id="{67839222-F98F-5734-E1D3-F2E0C526C6C7}"/>
              </a:ext>
            </a:extLst>
          </p:cNvPr>
          <p:cNvSpPr/>
          <p:nvPr/>
        </p:nvSpPr>
        <p:spPr>
          <a:xfrm>
            <a:off x="7195068" y="1200771"/>
            <a:ext cx="792988" cy="369450"/>
          </a:xfrm>
          <a:prstGeom prst="roundRect">
            <a:avLst>
              <a:gd name="adj" fmla="val 50000"/>
            </a:avLst>
          </a:prstGeom>
          <a:solidFill>
            <a:srgbClr val="B23112"/>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685766" rtl="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a:ln>
                  <a:noFill/>
                </a:ln>
                <a:solidFill>
                  <a:srgbClr val="FFFFFF"/>
                </a:solidFill>
                <a:effectLst/>
                <a:uLnTx/>
                <a:uFillTx/>
                <a:latin typeface="Fredoka"/>
                <a:ea typeface="Fredoka"/>
                <a:cs typeface="Fredoka"/>
                <a:sym typeface="Fredoka"/>
              </a:rPr>
              <a:t>04</a:t>
            </a:r>
            <a:endParaRPr kumimoji="0" sz="1800" b="1" i="0" u="none" strike="noStrike" kern="0" cap="none" spc="0" normalizeH="0" baseline="0" noProof="0">
              <a:ln>
                <a:noFill/>
              </a:ln>
              <a:solidFill>
                <a:srgbClr val="FFFFFF"/>
              </a:solidFill>
              <a:effectLst/>
              <a:uLnTx/>
              <a:uFillTx/>
              <a:latin typeface="Fredoka"/>
              <a:ea typeface="Fredoka"/>
              <a:cs typeface="Fredoka"/>
              <a:sym typeface="Fredoka"/>
            </a:endParaRPr>
          </a:p>
        </p:txBody>
      </p:sp>
      <p:cxnSp>
        <p:nvCxnSpPr>
          <p:cNvPr id="17" name="Google Shape;1184;p36">
            <a:extLst>
              <a:ext uri="{FF2B5EF4-FFF2-40B4-BE49-F238E27FC236}">
                <a16:creationId xmlns:a16="http://schemas.microsoft.com/office/drawing/2014/main" id="{032523D8-F882-50FB-BB46-FF8F07AC01A2}"/>
              </a:ext>
            </a:extLst>
          </p:cNvPr>
          <p:cNvCxnSpPr>
            <a:stCxn id="11" idx="3"/>
            <a:endCxn id="15" idx="1"/>
          </p:cNvCxnSpPr>
          <p:nvPr/>
        </p:nvCxnSpPr>
        <p:spPr>
          <a:xfrm>
            <a:off x="1436365" y="1385496"/>
            <a:ext cx="1270776" cy="11704"/>
          </a:xfrm>
          <a:prstGeom prst="straightConnector1">
            <a:avLst/>
          </a:prstGeom>
          <a:noFill/>
          <a:ln w="19050" cap="flat" cmpd="sng">
            <a:solidFill>
              <a:srgbClr val="FFAB15"/>
            </a:solidFill>
            <a:prstDash val="solid"/>
            <a:round/>
            <a:headEnd type="none" w="med" len="med"/>
            <a:tailEnd type="none" w="med" len="med"/>
          </a:ln>
        </p:spPr>
      </p:cxnSp>
      <p:cxnSp>
        <p:nvCxnSpPr>
          <p:cNvPr id="18" name="Google Shape;1185;p36">
            <a:extLst>
              <a:ext uri="{FF2B5EF4-FFF2-40B4-BE49-F238E27FC236}">
                <a16:creationId xmlns:a16="http://schemas.microsoft.com/office/drawing/2014/main" id="{2C3F1637-C594-7749-E086-24275E660B04}"/>
              </a:ext>
            </a:extLst>
          </p:cNvPr>
          <p:cNvCxnSpPr>
            <a:stCxn id="15" idx="3"/>
            <a:endCxn id="12" idx="1"/>
          </p:cNvCxnSpPr>
          <p:nvPr/>
        </p:nvCxnSpPr>
        <p:spPr>
          <a:xfrm flipV="1">
            <a:off x="3500129" y="1379922"/>
            <a:ext cx="1504131" cy="17278"/>
          </a:xfrm>
          <a:prstGeom prst="straightConnector1">
            <a:avLst/>
          </a:prstGeom>
          <a:noFill/>
          <a:ln w="19050" cap="flat" cmpd="sng">
            <a:solidFill>
              <a:srgbClr val="FFAB15"/>
            </a:solidFill>
            <a:prstDash val="solid"/>
            <a:round/>
            <a:headEnd type="none" w="med" len="med"/>
            <a:tailEnd type="none" w="med" len="med"/>
          </a:ln>
        </p:spPr>
      </p:cxnSp>
      <p:cxnSp>
        <p:nvCxnSpPr>
          <p:cNvPr id="19" name="Google Shape;1186;p36">
            <a:extLst>
              <a:ext uri="{FF2B5EF4-FFF2-40B4-BE49-F238E27FC236}">
                <a16:creationId xmlns:a16="http://schemas.microsoft.com/office/drawing/2014/main" id="{49635A5A-4C54-0DF5-A2DD-3B8A03643340}"/>
              </a:ext>
            </a:extLst>
          </p:cNvPr>
          <p:cNvCxnSpPr>
            <a:cxnSpLocks/>
            <a:stCxn id="12" idx="3"/>
          </p:cNvCxnSpPr>
          <p:nvPr/>
        </p:nvCxnSpPr>
        <p:spPr>
          <a:xfrm>
            <a:off x="5797248" y="1379922"/>
            <a:ext cx="605628" cy="0"/>
          </a:xfrm>
          <a:prstGeom prst="straightConnector1">
            <a:avLst/>
          </a:prstGeom>
          <a:noFill/>
          <a:ln w="19050" cap="flat" cmpd="sng">
            <a:solidFill>
              <a:srgbClr val="FFAB15"/>
            </a:solidFill>
            <a:prstDash val="solid"/>
            <a:round/>
            <a:headEnd type="none" w="med" len="med"/>
            <a:tailEnd type="none" w="med" len="med"/>
          </a:ln>
        </p:spPr>
      </p:cxnSp>
      <p:cxnSp>
        <p:nvCxnSpPr>
          <p:cNvPr id="20" name="Google Shape;1187;p36">
            <a:extLst>
              <a:ext uri="{FF2B5EF4-FFF2-40B4-BE49-F238E27FC236}">
                <a16:creationId xmlns:a16="http://schemas.microsoft.com/office/drawing/2014/main" id="{1FCD643C-F75F-D16C-96A0-9A333971CA2E}"/>
              </a:ext>
            </a:extLst>
          </p:cNvPr>
          <p:cNvCxnSpPr>
            <a:cxnSpLocks/>
            <a:endCxn id="16" idx="1"/>
          </p:cNvCxnSpPr>
          <p:nvPr/>
        </p:nvCxnSpPr>
        <p:spPr>
          <a:xfrm>
            <a:off x="6317814" y="1379922"/>
            <a:ext cx="877254" cy="5574"/>
          </a:xfrm>
          <a:prstGeom prst="straightConnector1">
            <a:avLst/>
          </a:prstGeom>
          <a:noFill/>
          <a:ln w="19050" cap="flat" cmpd="sng">
            <a:solidFill>
              <a:srgbClr val="FFAB15"/>
            </a:solidFill>
            <a:prstDash val="solid"/>
            <a:round/>
            <a:headEnd type="none" w="med" len="med"/>
            <a:tailEnd type="none" w="med" len="med"/>
          </a:ln>
        </p:spPr>
      </p:cxnSp>
      <p:cxnSp>
        <p:nvCxnSpPr>
          <p:cNvPr id="21" name="Google Shape;1188;p36">
            <a:extLst>
              <a:ext uri="{FF2B5EF4-FFF2-40B4-BE49-F238E27FC236}">
                <a16:creationId xmlns:a16="http://schemas.microsoft.com/office/drawing/2014/main" id="{603467DE-F426-B729-AFBC-1F5E9C9B9ACA}"/>
              </a:ext>
            </a:extLst>
          </p:cNvPr>
          <p:cNvCxnSpPr>
            <a:stCxn id="8" idx="1"/>
            <a:endCxn id="11" idx="0"/>
          </p:cNvCxnSpPr>
          <p:nvPr/>
        </p:nvCxnSpPr>
        <p:spPr>
          <a:xfrm rot="10800000" flipV="1">
            <a:off x="1039872" y="342701"/>
            <a:ext cx="3030351" cy="858069"/>
          </a:xfrm>
          <a:prstGeom prst="bentConnector2">
            <a:avLst/>
          </a:prstGeom>
          <a:noFill/>
          <a:ln w="19050" cap="flat" cmpd="sng">
            <a:solidFill>
              <a:srgbClr val="FFAB15"/>
            </a:solidFill>
            <a:prstDash val="solid"/>
            <a:round/>
            <a:headEnd type="none" w="med" len="med"/>
            <a:tailEnd type="none" w="med" len="med"/>
          </a:ln>
        </p:spPr>
      </p:cxnSp>
      <p:cxnSp>
        <p:nvCxnSpPr>
          <p:cNvPr id="22" name="Google Shape;1189;p36">
            <a:extLst>
              <a:ext uri="{FF2B5EF4-FFF2-40B4-BE49-F238E27FC236}">
                <a16:creationId xmlns:a16="http://schemas.microsoft.com/office/drawing/2014/main" id="{CFEFC445-7DD4-E7E5-0090-A04E0893D3DC}"/>
              </a:ext>
            </a:extLst>
          </p:cNvPr>
          <p:cNvCxnSpPr>
            <a:cxnSpLocks/>
            <a:stCxn id="8" idx="3"/>
            <a:endCxn id="16" idx="0"/>
          </p:cNvCxnSpPr>
          <p:nvPr/>
        </p:nvCxnSpPr>
        <p:spPr>
          <a:xfrm>
            <a:off x="4710257" y="342702"/>
            <a:ext cx="2881305" cy="858069"/>
          </a:xfrm>
          <a:prstGeom prst="bentConnector2">
            <a:avLst/>
          </a:prstGeom>
          <a:noFill/>
          <a:ln w="19050" cap="flat" cmpd="sng">
            <a:solidFill>
              <a:srgbClr val="FFAB15"/>
            </a:solidFill>
            <a:prstDash val="solid"/>
            <a:round/>
            <a:headEnd type="none" w="med" len="med"/>
            <a:tailEnd type="none" w="med" len="med"/>
          </a:ln>
        </p:spPr>
      </p:cxnSp>
      <p:grpSp>
        <p:nvGrpSpPr>
          <p:cNvPr id="23" name="Google Shape;1190;p36">
            <a:extLst>
              <a:ext uri="{FF2B5EF4-FFF2-40B4-BE49-F238E27FC236}">
                <a16:creationId xmlns:a16="http://schemas.microsoft.com/office/drawing/2014/main" id="{70F8500B-7E91-E6D9-2517-2860D3EF1C18}"/>
              </a:ext>
            </a:extLst>
          </p:cNvPr>
          <p:cNvGrpSpPr/>
          <p:nvPr/>
        </p:nvGrpSpPr>
        <p:grpSpPr>
          <a:xfrm>
            <a:off x="4256235" y="235368"/>
            <a:ext cx="265769" cy="219247"/>
            <a:chOff x="-64774725" y="1916550"/>
            <a:chExt cx="319000" cy="314400"/>
          </a:xfrm>
        </p:grpSpPr>
        <p:sp>
          <p:nvSpPr>
            <p:cNvPr id="24" name="Google Shape;1191;p36">
              <a:extLst>
                <a:ext uri="{FF2B5EF4-FFF2-40B4-BE49-F238E27FC236}">
                  <a16:creationId xmlns:a16="http://schemas.microsoft.com/office/drawing/2014/main" id="{11C84396-E033-5A74-AFF1-59C67259B93D}"/>
                </a:ext>
              </a:extLst>
            </p:cNvPr>
            <p:cNvSpPr/>
            <p:nvPr/>
          </p:nvSpPr>
          <p:spPr>
            <a:xfrm>
              <a:off x="-64774725" y="1916550"/>
              <a:ext cx="319000" cy="314400"/>
            </a:xfrm>
            <a:custGeom>
              <a:avLst/>
              <a:gdLst/>
              <a:ahLst/>
              <a:cxnLst/>
              <a:rect l="l" t="t" r="r" b="b"/>
              <a:pathLst>
                <a:path w="12760" h="12576" extrusionOk="0">
                  <a:moveTo>
                    <a:pt x="11436" y="856"/>
                  </a:moveTo>
                  <a:cubicBezTo>
                    <a:pt x="11562" y="856"/>
                    <a:pt x="11657" y="888"/>
                    <a:pt x="11783" y="951"/>
                  </a:cubicBezTo>
                  <a:cubicBezTo>
                    <a:pt x="11877" y="1077"/>
                    <a:pt x="11940" y="1203"/>
                    <a:pt x="11909" y="1329"/>
                  </a:cubicBezTo>
                  <a:cubicBezTo>
                    <a:pt x="11814" y="2431"/>
                    <a:pt x="11562" y="3440"/>
                    <a:pt x="11090" y="4416"/>
                  </a:cubicBezTo>
                  <a:lnTo>
                    <a:pt x="8317" y="1675"/>
                  </a:lnTo>
                  <a:cubicBezTo>
                    <a:pt x="9263" y="1234"/>
                    <a:pt x="10334" y="951"/>
                    <a:pt x="11436" y="856"/>
                  </a:cubicBezTo>
                  <a:close/>
                  <a:moveTo>
                    <a:pt x="3781" y="4542"/>
                  </a:moveTo>
                  <a:lnTo>
                    <a:pt x="3781" y="4542"/>
                  </a:lnTo>
                  <a:cubicBezTo>
                    <a:pt x="3529" y="4983"/>
                    <a:pt x="3245" y="5456"/>
                    <a:pt x="3056" y="5960"/>
                  </a:cubicBezTo>
                  <a:cubicBezTo>
                    <a:pt x="2878" y="5949"/>
                    <a:pt x="2699" y="5942"/>
                    <a:pt x="2522" y="5942"/>
                  </a:cubicBezTo>
                  <a:cubicBezTo>
                    <a:pt x="2167" y="5942"/>
                    <a:pt x="1817" y="5970"/>
                    <a:pt x="1481" y="6054"/>
                  </a:cubicBezTo>
                  <a:cubicBezTo>
                    <a:pt x="1544" y="5928"/>
                    <a:pt x="1670" y="5802"/>
                    <a:pt x="1733" y="5739"/>
                  </a:cubicBezTo>
                  <a:cubicBezTo>
                    <a:pt x="2331" y="5141"/>
                    <a:pt x="2993" y="4731"/>
                    <a:pt x="3781" y="4542"/>
                  </a:cubicBezTo>
                  <a:close/>
                  <a:moveTo>
                    <a:pt x="7561" y="2022"/>
                  </a:moveTo>
                  <a:lnTo>
                    <a:pt x="10680" y="5141"/>
                  </a:lnTo>
                  <a:cubicBezTo>
                    <a:pt x="9546" y="7157"/>
                    <a:pt x="7687" y="8669"/>
                    <a:pt x="5419" y="9331"/>
                  </a:cubicBezTo>
                  <a:lnTo>
                    <a:pt x="3403" y="7346"/>
                  </a:lnTo>
                  <a:cubicBezTo>
                    <a:pt x="4064" y="5109"/>
                    <a:pt x="5576" y="3219"/>
                    <a:pt x="7561" y="2022"/>
                  </a:cubicBezTo>
                  <a:close/>
                  <a:moveTo>
                    <a:pt x="2899" y="8008"/>
                  </a:moveTo>
                  <a:lnTo>
                    <a:pt x="4789" y="9898"/>
                  </a:lnTo>
                  <a:lnTo>
                    <a:pt x="4316" y="10623"/>
                  </a:lnTo>
                  <a:lnTo>
                    <a:pt x="2142" y="8449"/>
                  </a:lnTo>
                  <a:lnTo>
                    <a:pt x="2899" y="8008"/>
                  </a:lnTo>
                  <a:close/>
                  <a:moveTo>
                    <a:pt x="2363" y="9867"/>
                  </a:moveTo>
                  <a:lnTo>
                    <a:pt x="2899" y="10371"/>
                  </a:lnTo>
                  <a:cubicBezTo>
                    <a:pt x="2741" y="10497"/>
                    <a:pt x="2520" y="10654"/>
                    <a:pt x="2300" y="10780"/>
                  </a:cubicBezTo>
                  <a:cubicBezTo>
                    <a:pt x="1985" y="10969"/>
                    <a:pt x="1733" y="11095"/>
                    <a:pt x="1638" y="11127"/>
                  </a:cubicBezTo>
                  <a:cubicBezTo>
                    <a:pt x="1701" y="10969"/>
                    <a:pt x="1796" y="10780"/>
                    <a:pt x="1985" y="10465"/>
                  </a:cubicBezTo>
                  <a:cubicBezTo>
                    <a:pt x="2142" y="10213"/>
                    <a:pt x="2268" y="10024"/>
                    <a:pt x="2363" y="9867"/>
                  </a:cubicBezTo>
                  <a:close/>
                  <a:moveTo>
                    <a:pt x="8191" y="8984"/>
                  </a:moveTo>
                  <a:lnTo>
                    <a:pt x="8191" y="8984"/>
                  </a:lnTo>
                  <a:cubicBezTo>
                    <a:pt x="7971" y="9867"/>
                    <a:pt x="7467" y="10686"/>
                    <a:pt x="6711" y="11284"/>
                  </a:cubicBezTo>
                  <a:cubicBezTo>
                    <a:pt x="6837" y="10749"/>
                    <a:pt x="6837" y="10245"/>
                    <a:pt x="6774" y="9741"/>
                  </a:cubicBezTo>
                  <a:cubicBezTo>
                    <a:pt x="7309" y="9551"/>
                    <a:pt x="7782" y="9268"/>
                    <a:pt x="8191" y="8984"/>
                  </a:cubicBezTo>
                  <a:close/>
                  <a:moveTo>
                    <a:pt x="11509" y="1"/>
                  </a:moveTo>
                  <a:cubicBezTo>
                    <a:pt x="11474" y="1"/>
                    <a:pt x="11440" y="2"/>
                    <a:pt x="11405" y="6"/>
                  </a:cubicBezTo>
                  <a:cubicBezTo>
                    <a:pt x="10365" y="100"/>
                    <a:pt x="9389" y="321"/>
                    <a:pt x="8412" y="730"/>
                  </a:cubicBezTo>
                  <a:cubicBezTo>
                    <a:pt x="7498" y="1077"/>
                    <a:pt x="6616" y="1644"/>
                    <a:pt x="5797" y="2274"/>
                  </a:cubicBezTo>
                  <a:cubicBezTo>
                    <a:pt x="5324" y="2652"/>
                    <a:pt x="4852" y="3093"/>
                    <a:pt x="4474" y="3566"/>
                  </a:cubicBezTo>
                  <a:cubicBezTo>
                    <a:pt x="3245" y="3629"/>
                    <a:pt x="2048" y="4196"/>
                    <a:pt x="1166" y="5109"/>
                  </a:cubicBezTo>
                  <a:cubicBezTo>
                    <a:pt x="725" y="5519"/>
                    <a:pt x="378" y="6054"/>
                    <a:pt x="95" y="6590"/>
                  </a:cubicBezTo>
                  <a:cubicBezTo>
                    <a:pt x="0" y="6748"/>
                    <a:pt x="63" y="6937"/>
                    <a:pt x="158" y="7063"/>
                  </a:cubicBezTo>
                  <a:cubicBezTo>
                    <a:pt x="252" y="7157"/>
                    <a:pt x="378" y="7189"/>
                    <a:pt x="441" y="7189"/>
                  </a:cubicBezTo>
                  <a:cubicBezTo>
                    <a:pt x="536" y="7189"/>
                    <a:pt x="567" y="7189"/>
                    <a:pt x="630" y="7157"/>
                  </a:cubicBezTo>
                  <a:cubicBezTo>
                    <a:pt x="1198" y="6873"/>
                    <a:pt x="1842" y="6743"/>
                    <a:pt x="2471" y="6743"/>
                  </a:cubicBezTo>
                  <a:cubicBezTo>
                    <a:pt x="2540" y="6743"/>
                    <a:pt x="2609" y="6744"/>
                    <a:pt x="2678" y="6748"/>
                  </a:cubicBezTo>
                  <a:cubicBezTo>
                    <a:pt x="2647" y="6905"/>
                    <a:pt x="2615" y="7031"/>
                    <a:pt x="2584" y="7189"/>
                  </a:cubicBezTo>
                  <a:lnTo>
                    <a:pt x="1229" y="7976"/>
                  </a:lnTo>
                  <a:cubicBezTo>
                    <a:pt x="1008" y="8134"/>
                    <a:pt x="945" y="8449"/>
                    <a:pt x="1166" y="8606"/>
                  </a:cubicBezTo>
                  <a:lnTo>
                    <a:pt x="1733" y="9173"/>
                  </a:lnTo>
                  <a:cubicBezTo>
                    <a:pt x="1544" y="9425"/>
                    <a:pt x="1323" y="9772"/>
                    <a:pt x="1103" y="10119"/>
                  </a:cubicBezTo>
                  <a:cubicBezTo>
                    <a:pt x="945" y="10465"/>
                    <a:pt x="788" y="10717"/>
                    <a:pt x="725" y="10906"/>
                  </a:cubicBezTo>
                  <a:cubicBezTo>
                    <a:pt x="599" y="11316"/>
                    <a:pt x="630" y="11599"/>
                    <a:pt x="851" y="11788"/>
                  </a:cubicBezTo>
                  <a:cubicBezTo>
                    <a:pt x="981" y="11918"/>
                    <a:pt x="1144" y="11961"/>
                    <a:pt x="1320" y="11961"/>
                  </a:cubicBezTo>
                  <a:cubicBezTo>
                    <a:pt x="1443" y="11961"/>
                    <a:pt x="1572" y="11940"/>
                    <a:pt x="1701" y="11914"/>
                  </a:cubicBezTo>
                  <a:cubicBezTo>
                    <a:pt x="1953" y="11820"/>
                    <a:pt x="2174" y="11694"/>
                    <a:pt x="2489" y="11505"/>
                  </a:cubicBezTo>
                  <a:cubicBezTo>
                    <a:pt x="2836" y="11316"/>
                    <a:pt x="3151" y="11095"/>
                    <a:pt x="3434" y="10875"/>
                  </a:cubicBezTo>
                  <a:lnTo>
                    <a:pt x="4033" y="11473"/>
                  </a:lnTo>
                  <a:cubicBezTo>
                    <a:pt x="4116" y="11557"/>
                    <a:pt x="4225" y="11597"/>
                    <a:pt x="4330" y="11597"/>
                  </a:cubicBezTo>
                  <a:cubicBezTo>
                    <a:pt x="4464" y="11597"/>
                    <a:pt x="4593" y="11533"/>
                    <a:pt x="4663" y="11410"/>
                  </a:cubicBezTo>
                  <a:lnTo>
                    <a:pt x="5450" y="10056"/>
                  </a:lnTo>
                  <a:cubicBezTo>
                    <a:pt x="5608" y="10024"/>
                    <a:pt x="5734" y="9993"/>
                    <a:pt x="5892" y="9930"/>
                  </a:cubicBezTo>
                  <a:lnTo>
                    <a:pt x="5892" y="9930"/>
                  </a:lnTo>
                  <a:cubicBezTo>
                    <a:pt x="5923" y="10591"/>
                    <a:pt x="5797" y="11316"/>
                    <a:pt x="5482" y="11977"/>
                  </a:cubicBezTo>
                  <a:cubicBezTo>
                    <a:pt x="5419" y="12135"/>
                    <a:pt x="5450" y="12324"/>
                    <a:pt x="5576" y="12450"/>
                  </a:cubicBezTo>
                  <a:cubicBezTo>
                    <a:pt x="5639" y="12534"/>
                    <a:pt x="5759" y="12576"/>
                    <a:pt x="5878" y="12576"/>
                  </a:cubicBezTo>
                  <a:cubicBezTo>
                    <a:pt x="5937" y="12576"/>
                    <a:pt x="5997" y="12565"/>
                    <a:pt x="6049" y="12544"/>
                  </a:cubicBezTo>
                  <a:cubicBezTo>
                    <a:pt x="6585" y="12261"/>
                    <a:pt x="7089" y="11914"/>
                    <a:pt x="7530" y="11473"/>
                  </a:cubicBezTo>
                  <a:cubicBezTo>
                    <a:pt x="8443" y="10560"/>
                    <a:pt x="8979" y="9394"/>
                    <a:pt x="9074" y="8165"/>
                  </a:cubicBezTo>
                  <a:cubicBezTo>
                    <a:pt x="9546" y="7756"/>
                    <a:pt x="9987" y="7346"/>
                    <a:pt x="10365" y="6811"/>
                  </a:cubicBezTo>
                  <a:cubicBezTo>
                    <a:pt x="11027" y="5991"/>
                    <a:pt x="11562" y="5141"/>
                    <a:pt x="11940" y="4227"/>
                  </a:cubicBezTo>
                  <a:cubicBezTo>
                    <a:pt x="12350" y="3282"/>
                    <a:pt x="12571" y="2242"/>
                    <a:pt x="12665" y="1234"/>
                  </a:cubicBezTo>
                  <a:cubicBezTo>
                    <a:pt x="12760" y="1014"/>
                    <a:pt x="12665" y="636"/>
                    <a:pt x="12382" y="384"/>
                  </a:cubicBezTo>
                  <a:cubicBezTo>
                    <a:pt x="12126" y="128"/>
                    <a:pt x="11820" y="1"/>
                    <a:pt x="11509" y="1"/>
                  </a:cubicBezTo>
                  <a:close/>
                </a:path>
              </a:pathLst>
            </a:custGeom>
            <a:solidFill>
              <a:srgbClr val="FFFFFF"/>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766"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1192;p36">
              <a:extLst>
                <a:ext uri="{FF2B5EF4-FFF2-40B4-BE49-F238E27FC236}">
                  <a16:creationId xmlns:a16="http://schemas.microsoft.com/office/drawing/2014/main" id="{167E975A-ABD3-ADC7-E076-AA8BFAAED584}"/>
                </a:ext>
              </a:extLst>
            </p:cNvPr>
            <p:cNvSpPr/>
            <p:nvPr/>
          </p:nvSpPr>
          <p:spPr>
            <a:xfrm>
              <a:off x="-64636900" y="2010600"/>
              <a:ext cx="89800" cy="82525"/>
            </a:xfrm>
            <a:custGeom>
              <a:avLst/>
              <a:gdLst/>
              <a:ahLst/>
              <a:cxnLst/>
              <a:rect l="l" t="t" r="r" b="b"/>
              <a:pathLst>
                <a:path w="3592" h="3301" extrusionOk="0">
                  <a:moveTo>
                    <a:pt x="1828" y="827"/>
                  </a:moveTo>
                  <a:cubicBezTo>
                    <a:pt x="2048" y="827"/>
                    <a:pt x="2269" y="906"/>
                    <a:pt x="2426" y="1064"/>
                  </a:cubicBezTo>
                  <a:cubicBezTo>
                    <a:pt x="2741" y="1410"/>
                    <a:pt x="2741" y="1914"/>
                    <a:pt x="2426" y="2229"/>
                  </a:cubicBezTo>
                  <a:cubicBezTo>
                    <a:pt x="2269" y="2387"/>
                    <a:pt x="2048" y="2466"/>
                    <a:pt x="1828" y="2466"/>
                  </a:cubicBezTo>
                  <a:cubicBezTo>
                    <a:pt x="1607" y="2466"/>
                    <a:pt x="1387" y="2387"/>
                    <a:pt x="1229" y="2229"/>
                  </a:cubicBezTo>
                  <a:cubicBezTo>
                    <a:pt x="914" y="1914"/>
                    <a:pt x="914" y="1379"/>
                    <a:pt x="1229" y="1064"/>
                  </a:cubicBezTo>
                  <a:cubicBezTo>
                    <a:pt x="1387" y="906"/>
                    <a:pt x="1607" y="827"/>
                    <a:pt x="1828" y="827"/>
                  </a:cubicBezTo>
                  <a:close/>
                  <a:moveTo>
                    <a:pt x="1820" y="0"/>
                  </a:moveTo>
                  <a:cubicBezTo>
                    <a:pt x="1402" y="0"/>
                    <a:pt x="977" y="166"/>
                    <a:pt x="631" y="497"/>
                  </a:cubicBezTo>
                  <a:cubicBezTo>
                    <a:pt x="0" y="1127"/>
                    <a:pt x="0" y="2198"/>
                    <a:pt x="631" y="2828"/>
                  </a:cubicBezTo>
                  <a:cubicBezTo>
                    <a:pt x="946" y="3143"/>
                    <a:pt x="1371" y="3301"/>
                    <a:pt x="1796" y="3301"/>
                  </a:cubicBezTo>
                  <a:cubicBezTo>
                    <a:pt x="2222" y="3301"/>
                    <a:pt x="2647" y="3143"/>
                    <a:pt x="2962" y="2828"/>
                  </a:cubicBezTo>
                  <a:cubicBezTo>
                    <a:pt x="3592" y="2198"/>
                    <a:pt x="3592" y="1127"/>
                    <a:pt x="2962" y="497"/>
                  </a:cubicBezTo>
                  <a:cubicBezTo>
                    <a:pt x="2647" y="166"/>
                    <a:pt x="2237" y="0"/>
                    <a:pt x="1820" y="0"/>
                  </a:cubicBezTo>
                  <a:close/>
                </a:path>
              </a:pathLst>
            </a:custGeom>
            <a:solidFill>
              <a:srgbClr val="FFFFFF"/>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766"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grpSp>
      <p:sp>
        <p:nvSpPr>
          <p:cNvPr id="13" name="Freeform 18">
            <a:extLst>
              <a:ext uri="{FF2B5EF4-FFF2-40B4-BE49-F238E27FC236}">
                <a16:creationId xmlns:a16="http://schemas.microsoft.com/office/drawing/2014/main" id="{E6DC0868-DF6B-80E6-A0AB-E1BDE9693482}"/>
              </a:ext>
            </a:extLst>
          </p:cNvPr>
          <p:cNvSpPr/>
          <p:nvPr/>
        </p:nvSpPr>
        <p:spPr>
          <a:xfrm>
            <a:off x="7825515" y="449598"/>
            <a:ext cx="812162" cy="726621"/>
          </a:xfrm>
          <a:custGeom>
            <a:avLst/>
            <a:gdLst/>
            <a:ahLst/>
            <a:cxnLst/>
            <a:rect l="l" t="t" r="r" b="b"/>
            <a:pathLst>
              <a:path w="4282187" h="3532805">
                <a:moveTo>
                  <a:pt x="0" y="0"/>
                </a:moveTo>
                <a:lnTo>
                  <a:pt x="4282187" y="0"/>
                </a:lnTo>
                <a:lnTo>
                  <a:pt x="4282187" y="3532805"/>
                </a:lnTo>
                <a:lnTo>
                  <a:pt x="0" y="35328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G" sz="7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932426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par>
                                <p:cTn id="11" presetID="16" presetClass="entr" presetSubtype="21"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par>
                                <p:cTn id="14" presetID="16" presetClass="entr" presetSubtype="21"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arn(inVertical)">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inVertical)">
                                      <p:cBhvr>
                                        <p:cTn id="40" dur="500"/>
                                        <p:tgtEl>
                                          <p:spTgt spid="18"/>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Vertical)">
                                      <p:cBhvr>
                                        <p:cTn id="43" dur="500"/>
                                        <p:tgtEl>
                                          <p:spTgt spid="12"/>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barn(inVertical)">
                                      <p:cBhvr>
                                        <p:cTn id="46" dur="5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arn(inVertical)">
                                      <p:cBhvr>
                                        <p:cTn id="51" dur="500"/>
                                        <p:tgtEl>
                                          <p:spTgt spid="19"/>
                                        </p:tgtEl>
                                      </p:cBhvr>
                                    </p:animEffect>
                                  </p:childTnLst>
                                </p:cTn>
                              </p:par>
                              <p:par>
                                <p:cTn id="52" presetID="16" presetClass="entr" presetSubtype="21"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barn(inVertical)">
                                      <p:cBhvr>
                                        <p:cTn id="54" dur="500"/>
                                        <p:tgtEl>
                                          <p:spTgt spid="20"/>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inVertical)">
                                      <p:cBhvr>
                                        <p:cTn id="57" dur="500"/>
                                        <p:tgtEl>
                                          <p:spTgt spid="16"/>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barn(inVertical)">
                                      <p:cBhvr>
                                        <p:cTn id="6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1" grpId="0" animBg="1"/>
      <p:bldP spid="12" grpId="0" animBg="1"/>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BA75FB-8476-B9A0-200E-CA973E8FB0D5}"/>
              </a:ext>
            </a:extLst>
          </p:cNvPr>
          <p:cNvPicPr>
            <a:picLocks noChangeAspect="1"/>
          </p:cNvPicPr>
          <p:nvPr/>
        </p:nvPicPr>
        <p:blipFill>
          <a:blip r:embed="rId2"/>
          <a:stretch>
            <a:fillRect/>
          </a:stretch>
        </p:blipFill>
        <p:spPr>
          <a:xfrm>
            <a:off x="0" y="0"/>
            <a:ext cx="9144000" cy="5143500"/>
          </a:xfrm>
          <a:prstGeom prst="rect">
            <a:avLst/>
          </a:prstGeom>
        </p:spPr>
      </p:pic>
      <p:sp>
        <p:nvSpPr>
          <p:cNvPr id="2" name="Google Shape;1132;p46">
            <a:extLst>
              <a:ext uri="{FF2B5EF4-FFF2-40B4-BE49-F238E27FC236}">
                <a16:creationId xmlns:a16="http://schemas.microsoft.com/office/drawing/2014/main" id="{A2CF2452-6E56-0CEF-7AED-5823BE6CB2C8}"/>
              </a:ext>
            </a:extLst>
          </p:cNvPr>
          <p:cNvSpPr txBox="1">
            <a:spLocks noGrp="1"/>
          </p:cNvSpPr>
          <p:nvPr/>
        </p:nvSpPr>
        <p:spPr>
          <a:xfrm>
            <a:off x="977117" y="3022724"/>
            <a:ext cx="7189766" cy="84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marR="0" lvl="0" indent="0" algn="ctr" defTabSz="914400" rtl="0" eaLnBrk="1" fontAlgn="auto" latinLnBrk="0" hangingPunct="1">
              <a:lnSpc>
                <a:spcPct val="115000"/>
              </a:lnSpc>
              <a:spcBef>
                <a:spcPts val="0"/>
              </a:spcBef>
              <a:spcAft>
                <a:spcPts val="0"/>
              </a:spcAft>
              <a:buClr>
                <a:prstClr val="black"/>
              </a:buClr>
              <a:buSzPts val="1500"/>
              <a:buFont typeface="Poppins Medium"/>
              <a:buNone/>
              <a:tabLst/>
              <a:defRPr/>
            </a:pPr>
            <a:r>
              <a:rPr kumimoji="0" lang="en-US" sz="8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Poppins Medium"/>
              </a:rPr>
              <a:t>Chỉnh</a:t>
            </a:r>
            <a:r>
              <a:rPr kumimoji="0" lang="en-US" sz="8800" b="1" i="0" u="none" strike="noStrike" kern="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sym typeface="Poppins Medium"/>
              </a:rPr>
              <a:t> </a:t>
            </a:r>
            <a:r>
              <a:rPr kumimoji="0" lang="en-US" sz="8800" b="1" i="0" u="none" strike="noStrike" kern="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sym typeface="Poppins Medium"/>
              </a:rPr>
              <a:t>sửa</a:t>
            </a:r>
            <a:endParaRPr kumimoji="0" lang="en-SG" sz="595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Poppins Medium"/>
            </a:endParaRPr>
          </a:p>
        </p:txBody>
      </p:sp>
      <p:sp>
        <p:nvSpPr>
          <p:cNvPr id="4" name="Google Shape;1162;p38">
            <a:extLst>
              <a:ext uri="{FF2B5EF4-FFF2-40B4-BE49-F238E27FC236}">
                <a16:creationId xmlns:a16="http://schemas.microsoft.com/office/drawing/2014/main" id="{620D5FE8-2963-A844-420A-A78B9F60882C}"/>
              </a:ext>
            </a:extLst>
          </p:cNvPr>
          <p:cNvSpPr txBox="1">
            <a:spLocks noGrp="1"/>
          </p:cNvSpPr>
          <p:nvPr/>
        </p:nvSpPr>
        <p:spPr>
          <a:xfrm>
            <a:off x="3420514" y="1743748"/>
            <a:ext cx="2302971"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buClr>
                <a:srgbClr val="38965D"/>
              </a:buClr>
              <a:buSzPts val="6000"/>
              <a:defRPr/>
            </a:pPr>
            <a:r>
              <a:rPr kumimoji="0" lang="en-US" sz="4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Titan One"/>
              </a:rPr>
              <a:t>3</a:t>
            </a:r>
            <a:endParaRPr kumimoji="0" sz="4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25038449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1022" name="Google Shape;1022;p21"/>
          <p:cNvGrpSpPr/>
          <p:nvPr/>
        </p:nvGrpSpPr>
        <p:grpSpPr>
          <a:xfrm rot="-5400000">
            <a:off x="8679035" y="222037"/>
            <a:ext cx="533462" cy="257306"/>
            <a:chOff x="3372600" y="1183575"/>
            <a:chExt cx="533462" cy="257306"/>
          </a:xfrm>
        </p:grpSpPr>
        <p:sp>
          <p:nvSpPr>
            <p:cNvPr id="1023" name="Google Shape;1023;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4" name="Google Shape;1024;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69" name="Google Shape;1069;p21"/>
          <p:cNvGrpSpPr/>
          <p:nvPr/>
        </p:nvGrpSpPr>
        <p:grpSpPr>
          <a:xfrm rot="-8471793">
            <a:off x="200797" y="110458"/>
            <a:ext cx="545900" cy="549041"/>
            <a:chOff x="1938525" y="705925"/>
            <a:chExt cx="859088" cy="863925"/>
          </a:xfrm>
        </p:grpSpPr>
        <p:sp>
          <p:nvSpPr>
            <p:cNvPr id="1070" name="Google Shape;1070;p21"/>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1" name="Google Shape;1071;p21"/>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 name="Google Shape;1960;p27">
            <a:extLst>
              <a:ext uri="{FF2B5EF4-FFF2-40B4-BE49-F238E27FC236}">
                <a16:creationId xmlns:a16="http://schemas.microsoft.com/office/drawing/2014/main" id="{6603CA5F-13FD-23E7-2D83-74277BF1BF6F}"/>
              </a:ext>
            </a:extLst>
          </p:cNvPr>
          <p:cNvGrpSpPr/>
          <p:nvPr/>
        </p:nvGrpSpPr>
        <p:grpSpPr>
          <a:xfrm rot="-9827289">
            <a:off x="968356" y="442182"/>
            <a:ext cx="329862" cy="331720"/>
            <a:chOff x="1938525" y="705925"/>
            <a:chExt cx="859088" cy="863925"/>
          </a:xfrm>
        </p:grpSpPr>
        <p:sp>
          <p:nvSpPr>
            <p:cNvPr id="7" name="Google Shape;1961;p27">
              <a:extLst>
                <a:ext uri="{FF2B5EF4-FFF2-40B4-BE49-F238E27FC236}">
                  <a16:creationId xmlns:a16="http://schemas.microsoft.com/office/drawing/2014/main" id="{71F5DD38-B9B3-02D9-E67A-0E6FA8E139C2}"/>
                </a:ext>
              </a:extLst>
            </p:cNvPr>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8" name="Google Shape;1962;p27">
              <a:extLst>
                <a:ext uri="{FF2B5EF4-FFF2-40B4-BE49-F238E27FC236}">
                  <a16:creationId xmlns:a16="http://schemas.microsoft.com/office/drawing/2014/main" id="{A54EEAEC-7411-C5AC-CB5D-FA6A6F32EEBF}"/>
                </a:ext>
              </a:extLst>
            </p:cNvPr>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sp>
        <p:nvSpPr>
          <p:cNvPr id="13" name="Freeform 18">
            <a:extLst>
              <a:ext uri="{FF2B5EF4-FFF2-40B4-BE49-F238E27FC236}">
                <a16:creationId xmlns:a16="http://schemas.microsoft.com/office/drawing/2014/main" id="{E6DC0868-DF6B-80E6-A0AB-E1BDE9693482}"/>
              </a:ext>
            </a:extLst>
          </p:cNvPr>
          <p:cNvSpPr/>
          <p:nvPr/>
        </p:nvSpPr>
        <p:spPr>
          <a:xfrm>
            <a:off x="8262257" y="4416879"/>
            <a:ext cx="812162" cy="726621"/>
          </a:xfrm>
          <a:custGeom>
            <a:avLst/>
            <a:gdLst/>
            <a:ahLst/>
            <a:cxnLst/>
            <a:rect l="l" t="t" r="r" b="b"/>
            <a:pathLst>
              <a:path w="4282187" h="3532805">
                <a:moveTo>
                  <a:pt x="0" y="0"/>
                </a:moveTo>
                <a:lnTo>
                  <a:pt x="4282187" y="0"/>
                </a:lnTo>
                <a:lnTo>
                  <a:pt x="4282187" y="3532805"/>
                </a:lnTo>
                <a:lnTo>
                  <a:pt x="0" y="35328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G" sz="700" b="0" i="0" u="none" strike="noStrike" kern="0" cap="none" spc="0" normalizeH="0" baseline="0" noProof="0">
              <a:ln>
                <a:noFill/>
              </a:ln>
              <a:solidFill>
                <a:srgbClr val="000000"/>
              </a:solidFill>
              <a:effectLst/>
              <a:uLnTx/>
              <a:uFillTx/>
              <a:latin typeface="Arial"/>
              <a:cs typeface="Arial"/>
              <a:sym typeface="Arial"/>
            </a:endParaRPr>
          </a:p>
        </p:txBody>
      </p:sp>
      <p:sp>
        <p:nvSpPr>
          <p:cNvPr id="14" name="Rectangle: Rounded Corners 13">
            <a:extLst>
              <a:ext uri="{FF2B5EF4-FFF2-40B4-BE49-F238E27FC236}">
                <a16:creationId xmlns:a16="http://schemas.microsoft.com/office/drawing/2014/main" id="{8EE96391-C2C1-06DA-464B-FA62549C1419}"/>
              </a:ext>
            </a:extLst>
          </p:cNvPr>
          <p:cNvSpPr/>
          <p:nvPr/>
        </p:nvSpPr>
        <p:spPr>
          <a:xfrm>
            <a:off x="2093404" y="230162"/>
            <a:ext cx="5488779" cy="533462"/>
          </a:xfrm>
          <a:prstGeom prst="roundRect">
            <a:avLst>
              <a:gd name="adj" fmla="val 50000"/>
            </a:avLst>
          </a:prstGeom>
          <a:solidFill>
            <a:srgbClr val="FFF9ED"/>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259080" lvl="0" indent="0" algn="just" defTabSz="914400" rtl="0" eaLnBrk="1" fontAlgn="auto" latinLnBrk="0" hangingPunct="1">
              <a:lnSpc>
                <a:spcPct val="150000"/>
              </a:lnSpc>
              <a:spcBef>
                <a:spcPts val="0"/>
              </a:spcBef>
              <a:spcAft>
                <a:spcPts val="800"/>
              </a:spcAft>
              <a:buClr>
                <a:srgbClr val="000000"/>
              </a:buClr>
              <a:buSzTx/>
              <a:buFont typeface="Arial"/>
              <a:buNone/>
              <a:tabLst/>
              <a:defRPr/>
            </a:pPr>
            <a:endParaRPr kumimoji="0" lang="en-SG" sz="2400" b="0" i="0" u="none" strike="noStrike" kern="0" cap="none" spc="0" normalizeH="0" baseline="0" noProof="0" dirty="0">
              <a:ln>
                <a:noFill/>
              </a:ln>
              <a:solidFill>
                <a:srgbClr val="191919"/>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9" name="TextBox 8">
            <a:extLst>
              <a:ext uri="{FF2B5EF4-FFF2-40B4-BE49-F238E27FC236}">
                <a16:creationId xmlns:a16="http://schemas.microsoft.com/office/drawing/2014/main" id="{0C0A0718-8765-BAC0-7DEF-F5AE1CF615E6}"/>
              </a:ext>
            </a:extLst>
          </p:cNvPr>
          <p:cNvSpPr txBox="1"/>
          <p:nvPr/>
        </p:nvSpPr>
        <p:spPr>
          <a:xfrm>
            <a:off x="1696709" y="128522"/>
            <a:ext cx="5885476" cy="669542"/>
          </a:xfrm>
          <a:prstGeom prst="rect">
            <a:avLst/>
          </a:prstGeom>
          <a:noFill/>
        </p:spPr>
        <p:txBody>
          <a:bodyPr wrap="square">
            <a:spAutoFit/>
          </a:bodyPr>
          <a:lstStyle/>
          <a:p>
            <a:pPr marL="0" marR="0" lvl="0" indent="0" algn="ctr" defTabSz="685800" rtl="0" eaLnBrk="1" fontAlgn="auto" latinLnBrk="0" hangingPunct="1">
              <a:lnSpc>
                <a:spcPct val="150000"/>
              </a:lnSpc>
              <a:spcBef>
                <a:spcPts val="0"/>
              </a:spcBef>
              <a:spcAft>
                <a:spcPts val="600"/>
              </a:spcAft>
              <a:buClrTx/>
              <a:buSzTx/>
              <a:buFont typeface="Arial"/>
              <a:buNone/>
              <a:tabLst>
                <a:tab pos="260509" algn="l"/>
              </a:tabLst>
              <a:defRPr/>
            </a:pPr>
            <a:r>
              <a:rPr lang="en-US" sz="2800" b="1" kern="1200" dirty="0">
                <a:solidFill>
                  <a:srgbClr val="ED7D31">
                    <a:lumMod val="75000"/>
                  </a:srgbClr>
                </a:solidFill>
                <a:latin typeface="Times New Roman" panose="02020603050405020304" pitchFamily="18" charset="0"/>
                <a:ea typeface="Calibri" panose="020F0502020204030204" pitchFamily="34" charset="0"/>
                <a:cs typeface="Times New Roman" panose="02020603050405020304" pitchFamily="18" charset="0"/>
              </a:rPr>
              <a:t>3. </a:t>
            </a:r>
            <a:r>
              <a:rPr lang="en-US" sz="2800" b="1" kern="1200" dirty="0" err="1">
                <a:solidFill>
                  <a:srgbClr val="ED7D31">
                    <a:lumMod val="75000"/>
                  </a:srgbClr>
                </a:solidFill>
                <a:latin typeface="Times New Roman" panose="02020603050405020304" pitchFamily="18" charset="0"/>
                <a:ea typeface="Calibri" panose="020F0502020204030204" pitchFamily="34" charset="0"/>
                <a:cs typeface="Times New Roman" panose="02020603050405020304" pitchFamily="18" charset="0"/>
              </a:rPr>
              <a:t>Chỉnh</a:t>
            </a:r>
            <a:r>
              <a:rPr lang="en-US" sz="2800" b="1" kern="1200" dirty="0">
                <a:solidFill>
                  <a:srgbClr val="ED7D31">
                    <a:lumMod val="75000"/>
                  </a:srgb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kern="1200" dirty="0" err="1">
                <a:solidFill>
                  <a:srgbClr val="ED7D31">
                    <a:lumMod val="75000"/>
                  </a:srgbClr>
                </a:solidFill>
                <a:latin typeface="Times New Roman" panose="02020603050405020304" pitchFamily="18" charset="0"/>
                <a:ea typeface="Calibri" panose="020F0502020204030204" pitchFamily="34" charset="0"/>
                <a:cs typeface="Times New Roman" panose="02020603050405020304" pitchFamily="18" charset="0"/>
              </a:rPr>
              <a:t>sửa</a:t>
            </a:r>
            <a:endParaRPr kumimoji="0" lang="en-SG" sz="2800" b="0"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pSp>
        <p:nvGrpSpPr>
          <p:cNvPr id="3" name="Group 2">
            <a:extLst>
              <a:ext uri="{FF2B5EF4-FFF2-40B4-BE49-F238E27FC236}">
                <a16:creationId xmlns:a16="http://schemas.microsoft.com/office/drawing/2014/main" id="{096AD522-25ED-A284-751C-2C4EB18C7906}"/>
              </a:ext>
            </a:extLst>
          </p:cNvPr>
          <p:cNvGrpSpPr/>
          <p:nvPr/>
        </p:nvGrpSpPr>
        <p:grpSpPr>
          <a:xfrm>
            <a:off x="1319677" y="536476"/>
            <a:ext cx="6935293" cy="3868971"/>
            <a:chOff x="1452011" y="619825"/>
            <a:chExt cx="15639893" cy="8662884"/>
          </a:xfrm>
        </p:grpSpPr>
        <p:sp>
          <p:nvSpPr>
            <p:cNvPr id="4" name="Freeform 3">
              <a:extLst>
                <a:ext uri="{FF2B5EF4-FFF2-40B4-BE49-F238E27FC236}">
                  <a16:creationId xmlns:a16="http://schemas.microsoft.com/office/drawing/2014/main" id="{71CB831F-4603-7912-4F6E-D4941C42BB92}"/>
                </a:ext>
              </a:extLst>
            </p:cNvPr>
            <p:cNvSpPr/>
            <p:nvPr/>
          </p:nvSpPr>
          <p:spPr>
            <a:xfrm rot="21040862">
              <a:off x="1711814" y="1807000"/>
              <a:ext cx="2862465" cy="3308132"/>
            </a:xfrm>
            <a:custGeom>
              <a:avLst/>
              <a:gdLst/>
              <a:ahLst/>
              <a:cxnLst/>
              <a:rect l="l" t="t" r="r" b="b"/>
              <a:pathLst>
                <a:path w="4624308" h="4624308">
                  <a:moveTo>
                    <a:pt x="0" y="0"/>
                  </a:moveTo>
                  <a:lnTo>
                    <a:pt x="4624307" y="0"/>
                  </a:lnTo>
                  <a:lnTo>
                    <a:pt x="4624307" y="4624308"/>
                  </a:lnTo>
                  <a:lnTo>
                    <a:pt x="0" y="46243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SG" sz="1350" b="0" i="0" u="none" strike="noStrike" kern="1200" cap="none" spc="0" normalizeH="0" baseline="0" noProof="0">
                <a:ln>
                  <a:noFill/>
                </a:ln>
                <a:solidFill>
                  <a:prstClr val="black"/>
                </a:solidFill>
                <a:effectLst/>
                <a:uLnTx/>
                <a:uFillTx/>
                <a:latin typeface="Calibri" panose="020F0502020204030204"/>
                <a:ea typeface="微软雅黑"/>
                <a:cs typeface="Arial"/>
                <a:sym typeface="Arial"/>
              </a:endParaRPr>
            </a:p>
          </p:txBody>
        </p:sp>
        <p:sp>
          <p:nvSpPr>
            <p:cNvPr id="10" name="Freeform 4">
              <a:extLst>
                <a:ext uri="{FF2B5EF4-FFF2-40B4-BE49-F238E27FC236}">
                  <a16:creationId xmlns:a16="http://schemas.microsoft.com/office/drawing/2014/main" id="{714C7FDE-FDA3-E6E7-3F69-45F49B5E9016}"/>
                </a:ext>
              </a:extLst>
            </p:cNvPr>
            <p:cNvSpPr/>
            <p:nvPr/>
          </p:nvSpPr>
          <p:spPr>
            <a:xfrm rot="817586">
              <a:off x="13417501" y="5602021"/>
              <a:ext cx="3674403" cy="3674403"/>
            </a:xfrm>
            <a:custGeom>
              <a:avLst/>
              <a:gdLst/>
              <a:ahLst/>
              <a:cxnLst/>
              <a:rect l="l" t="t" r="r" b="b"/>
              <a:pathLst>
                <a:path w="3674403" h="3674403">
                  <a:moveTo>
                    <a:pt x="0" y="0"/>
                  </a:moveTo>
                  <a:lnTo>
                    <a:pt x="3674403" y="0"/>
                  </a:lnTo>
                  <a:lnTo>
                    <a:pt x="3674403" y="3674403"/>
                  </a:lnTo>
                  <a:lnTo>
                    <a:pt x="0" y="367440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SG" sz="1350" b="0" i="0" u="none" strike="noStrike" kern="1200" cap="none" spc="0" normalizeH="0" baseline="0" noProof="0">
                <a:ln>
                  <a:noFill/>
                </a:ln>
                <a:solidFill>
                  <a:prstClr val="black"/>
                </a:solidFill>
                <a:effectLst/>
                <a:uLnTx/>
                <a:uFillTx/>
                <a:latin typeface="Calibri" panose="020F0502020204030204"/>
                <a:ea typeface="微软雅黑"/>
                <a:cs typeface="Arial"/>
                <a:sym typeface="Arial"/>
              </a:endParaRPr>
            </a:p>
          </p:txBody>
        </p:sp>
        <p:grpSp>
          <p:nvGrpSpPr>
            <p:cNvPr id="11" name="Group 5">
              <a:extLst>
                <a:ext uri="{FF2B5EF4-FFF2-40B4-BE49-F238E27FC236}">
                  <a16:creationId xmlns:a16="http://schemas.microsoft.com/office/drawing/2014/main" id="{6C8F85BE-0FDD-1BC3-007F-E080C97C8B76}"/>
                </a:ext>
              </a:extLst>
            </p:cNvPr>
            <p:cNvGrpSpPr/>
            <p:nvPr/>
          </p:nvGrpSpPr>
          <p:grpSpPr>
            <a:xfrm>
              <a:off x="2305772" y="2396800"/>
              <a:ext cx="13676457" cy="5253039"/>
              <a:chOff x="0" y="0"/>
              <a:chExt cx="5065354" cy="1945570"/>
            </a:xfrm>
          </p:grpSpPr>
          <p:sp>
            <p:nvSpPr>
              <p:cNvPr id="24" name="Freeform 6">
                <a:extLst>
                  <a:ext uri="{FF2B5EF4-FFF2-40B4-BE49-F238E27FC236}">
                    <a16:creationId xmlns:a16="http://schemas.microsoft.com/office/drawing/2014/main" id="{EE210C4F-A455-1EA3-2E23-F56D00D273D2}"/>
                  </a:ext>
                </a:extLst>
              </p:cNvPr>
              <p:cNvSpPr/>
              <p:nvPr/>
            </p:nvSpPr>
            <p:spPr>
              <a:xfrm>
                <a:off x="0" y="0"/>
                <a:ext cx="5065354" cy="1945570"/>
              </a:xfrm>
              <a:custGeom>
                <a:avLst/>
                <a:gdLst/>
                <a:ahLst/>
                <a:cxnLst/>
                <a:rect l="l" t="t" r="r" b="b"/>
                <a:pathLst>
                  <a:path w="5065354" h="1945570">
                    <a:moveTo>
                      <a:pt x="0" y="0"/>
                    </a:moveTo>
                    <a:lnTo>
                      <a:pt x="5065354" y="0"/>
                    </a:lnTo>
                    <a:lnTo>
                      <a:pt x="5065354" y="1945570"/>
                    </a:lnTo>
                    <a:lnTo>
                      <a:pt x="0" y="1945570"/>
                    </a:lnTo>
                    <a:close/>
                  </a:path>
                </a:pathLst>
              </a:custGeom>
              <a:solidFill>
                <a:srgbClr val="FFFFFF"/>
              </a:solidFill>
              <a:ln w="19050" cap="sq">
                <a:solidFill>
                  <a:srgbClr val="000000"/>
                </a:solidFill>
                <a:prstDash val="solid"/>
                <a:miter/>
              </a:ln>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SG" sz="1350" b="0" i="0" u="none" strike="noStrike" kern="1200" cap="none" spc="0" normalizeH="0" baseline="0" noProof="0">
                  <a:ln>
                    <a:noFill/>
                  </a:ln>
                  <a:solidFill>
                    <a:prstClr val="black"/>
                  </a:solidFill>
                  <a:effectLst/>
                  <a:uLnTx/>
                  <a:uFillTx/>
                  <a:latin typeface="Calibri" panose="020F0502020204030204"/>
                  <a:ea typeface="微软雅黑"/>
                  <a:cs typeface="Arial"/>
                  <a:sym typeface="Arial"/>
                </a:endParaRPr>
              </a:p>
            </p:txBody>
          </p:sp>
          <p:sp>
            <p:nvSpPr>
              <p:cNvPr id="25" name="TextBox 7">
                <a:extLst>
                  <a:ext uri="{FF2B5EF4-FFF2-40B4-BE49-F238E27FC236}">
                    <a16:creationId xmlns:a16="http://schemas.microsoft.com/office/drawing/2014/main" id="{C41535E4-10A2-691F-043E-287E9E9DC61B}"/>
                  </a:ext>
                </a:extLst>
              </p:cNvPr>
              <p:cNvSpPr txBox="1"/>
              <p:nvPr/>
            </p:nvSpPr>
            <p:spPr>
              <a:xfrm>
                <a:off x="0" y="9525"/>
                <a:ext cx="5065354" cy="1936045"/>
              </a:xfrm>
              <a:prstGeom prst="rect">
                <a:avLst/>
              </a:prstGeom>
            </p:spPr>
            <p:txBody>
              <a:bodyPr lIns="38100" tIns="38100" rIns="38100" bIns="38100" rtlCol="0" anchor="ctr"/>
              <a:lstStyle/>
              <a:p>
                <a:pPr marL="0" marR="0" lvl="0" indent="0" algn="ctr" defTabSz="685800" rtl="0" eaLnBrk="1" fontAlgn="auto" latinLnBrk="0" hangingPunct="1">
                  <a:lnSpc>
                    <a:spcPts val="1155"/>
                  </a:lnSpc>
                  <a:spcBef>
                    <a:spcPts val="0"/>
                  </a:spcBef>
                  <a:spcAft>
                    <a:spcPts val="0"/>
                  </a:spcAft>
                  <a:buClrTx/>
                  <a:buSzTx/>
                  <a:buFont typeface="Arial"/>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微软雅黑"/>
                  <a:cs typeface="Arial"/>
                  <a:sym typeface="Arial"/>
                </a:endParaRPr>
              </a:p>
            </p:txBody>
          </p:sp>
        </p:grpSp>
        <p:sp>
          <p:nvSpPr>
            <p:cNvPr id="15" name="Freeform 8">
              <a:extLst>
                <a:ext uri="{FF2B5EF4-FFF2-40B4-BE49-F238E27FC236}">
                  <a16:creationId xmlns:a16="http://schemas.microsoft.com/office/drawing/2014/main" id="{1EEECC22-B07E-E164-86D5-B09B2C448EC3}"/>
                </a:ext>
              </a:extLst>
            </p:cNvPr>
            <p:cNvSpPr/>
            <p:nvPr/>
          </p:nvSpPr>
          <p:spPr>
            <a:xfrm rot="1537641">
              <a:off x="13841866" y="6016968"/>
              <a:ext cx="2476025" cy="3265741"/>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SG" sz="1350" b="0" i="0" u="none" strike="noStrike" kern="1200" cap="none" spc="0" normalizeH="0" baseline="0" noProof="0">
                <a:ln>
                  <a:noFill/>
                </a:ln>
                <a:solidFill>
                  <a:prstClr val="black"/>
                </a:solidFill>
                <a:effectLst/>
                <a:uLnTx/>
                <a:uFillTx/>
                <a:latin typeface="Calibri" panose="020F0502020204030204"/>
                <a:ea typeface="微软雅黑"/>
                <a:cs typeface="Arial"/>
                <a:sym typeface="Arial"/>
              </a:endParaRPr>
            </a:p>
          </p:txBody>
        </p:sp>
        <p:sp>
          <p:nvSpPr>
            <p:cNvPr id="16" name="Freeform 9">
              <a:extLst>
                <a:ext uri="{FF2B5EF4-FFF2-40B4-BE49-F238E27FC236}">
                  <a16:creationId xmlns:a16="http://schemas.microsoft.com/office/drawing/2014/main" id="{E9653220-419A-F258-9186-45D3C433492C}"/>
                </a:ext>
              </a:extLst>
            </p:cNvPr>
            <p:cNvSpPr/>
            <p:nvPr/>
          </p:nvSpPr>
          <p:spPr>
            <a:xfrm rot="231885">
              <a:off x="1452011" y="619825"/>
              <a:ext cx="2204024" cy="2547175"/>
            </a:xfrm>
            <a:custGeom>
              <a:avLst/>
              <a:gdLst/>
              <a:ahLst/>
              <a:cxnLst/>
              <a:rect l="l" t="t" r="r" b="b"/>
              <a:pathLst>
                <a:path w="3560597" h="3560597">
                  <a:moveTo>
                    <a:pt x="0" y="0"/>
                  </a:moveTo>
                  <a:lnTo>
                    <a:pt x="3560598" y="0"/>
                  </a:lnTo>
                  <a:lnTo>
                    <a:pt x="3560598" y="3560597"/>
                  </a:lnTo>
                  <a:lnTo>
                    <a:pt x="0" y="356059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SG" sz="1350" b="0" i="0" u="none" strike="noStrike" kern="1200" cap="none" spc="0" normalizeH="0" baseline="0" noProof="0">
                <a:ln>
                  <a:noFill/>
                </a:ln>
                <a:solidFill>
                  <a:prstClr val="black"/>
                </a:solidFill>
                <a:effectLst/>
                <a:uLnTx/>
                <a:uFillTx/>
                <a:latin typeface="Calibri" panose="020F0502020204030204"/>
                <a:ea typeface="微软雅黑"/>
                <a:cs typeface="Arial"/>
                <a:sym typeface="Arial"/>
              </a:endParaRPr>
            </a:p>
          </p:txBody>
        </p:sp>
        <p:sp>
          <p:nvSpPr>
            <p:cNvPr id="17" name="Freeform 10">
              <a:extLst>
                <a:ext uri="{FF2B5EF4-FFF2-40B4-BE49-F238E27FC236}">
                  <a16:creationId xmlns:a16="http://schemas.microsoft.com/office/drawing/2014/main" id="{FB007506-67BE-7E0C-8522-4BC35DC2BF5B}"/>
                </a:ext>
              </a:extLst>
            </p:cNvPr>
            <p:cNvSpPr/>
            <p:nvPr/>
          </p:nvSpPr>
          <p:spPr>
            <a:xfrm>
              <a:off x="7989737" y="2071507"/>
              <a:ext cx="2308526" cy="650585"/>
            </a:xfrm>
            <a:custGeom>
              <a:avLst/>
              <a:gdLst/>
              <a:ahLst/>
              <a:cxnLst/>
              <a:rect l="l" t="t" r="r" b="b"/>
              <a:pathLst>
                <a:path w="2308526" h="650585">
                  <a:moveTo>
                    <a:pt x="0" y="0"/>
                  </a:moveTo>
                  <a:lnTo>
                    <a:pt x="2308526" y="0"/>
                  </a:lnTo>
                  <a:lnTo>
                    <a:pt x="2308526" y="650585"/>
                  </a:lnTo>
                  <a:lnTo>
                    <a:pt x="0" y="65058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SG" sz="1350" b="0" i="0" u="none" strike="noStrike" kern="1200" cap="none" spc="0" normalizeH="0" baseline="0" noProof="0">
                <a:ln>
                  <a:noFill/>
                </a:ln>
                <a:solidFill>
                  <a:prstClr val="black"/>
                </a:solidFill>
                <a:effectLst/>
                <a:uLnTx/>
                <a:uFillTx/>
                <a:latin typeface="Calibri" panose="020F0502020204030204"/>
                <a:ea typeface="微软雅黑"/>
                <a:cs typeface="Arial"/>
                <a:sym typeface="Arial"/>
              </a:endParaRPr>
            </a:p>
          </p:txBody>
        </p:sp>
        <p:sp>
          <p:nvSpPr>
            <p:cNvPr id="18" name="Freeform 12">
              <a:extLst>
                <a:ext uri="{FF2B5EF4-FFF2-40B4-BE49-F238E27FC236}">
                  <a16:creationId xmlns:a16="http://schemas.microsoft.com/office/drawing/2014/main" id="{162FD214-1A71-2687-C16F-88EB86A4457E}"/>
                </a:ext>
              </a:extLst>
            </p:cNvPr>
            <p:cNvSpPr/>
            <p:nvPr/>
          </p:nvSpPr>
          <p:spPr>
            <a:xfrm rot="4483766">
              <a:off x="4585313" y="7165650"/>
              <a:ext cx="1488229" cy="2470090"/>
            </a:xfrm>
            <a:custGeom>
              <a:avLst/>
              <a:gdLst/>
              <a:ahLst/>
              <a:cxnLst/>
              <a:rect l="l" t="t" r="r" b="b"/>
              <a:pathLst>
                <a:path w="1488229" h="2470090">
                  <a:moveTo>
                    <a:pt x="0" y="0"/>
                  </a:moveTo>
                  <a:lnTo>
                    <a:pt x="1488229" y="0"/>
                  </a:lnTo>
                  <a:lnTo>
                    <a:pt x="1488229" y="2470089"/>
                  </a:lnTo>
                  <a:lnTo>
                    <a:pt x="0" y="247008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SG" sz="1350" b="0" i="0" u="none" strike="noStrike" kern="1200" cap="none" spc="0" normalizeH="0" baseline="0" noProof="0">
                <a:ln>
                  <a:noFill/>
                </a:ln>
                <a:solidFill>
                  <a:prstClr val="black"/>
                </a:solidFill>
                <a:effectLst/>
                <a:uLnTx/>
                <a:uFillTx/>
                <a:latin typeface="Calibri" panose="020F0502020204030204"/>
                <a:ea typeface="微软雅黑"/>
                <a:cs typeface="Arial"/>
                <a:sym typeface="Arial"/>
              </a:endParaRPr>
            </a:p>
          </p:txBody>
        </p:sp>
        <p:sp>
          <p:nvSpPr>
            <p:cNvPr id="19" name="Freeform 13">
              <a:extLst>
                <a:ext uri="{FF2B5EF4-FFF2-40B4-BE49-F238E27FC236}">
                  <a16:creationId xmlns:a16="http://schemas.microsoft.com/office/drawing/2014/main" id="{C12C05AE-5D92-EE59-AA5F-0CDF1DEB7486}"/>
                </a:ext>
              </a:extLst>
            </p:cNvPr>
            <p:cNvSpPr/>
            <p:nvPr/>
          </p:nvSpPr>
          <p:spPr>
            <a:xfrm rot="4928744">
              <a:off x="14255174" y="651625"/>
              <a:ext cx="669226" cy="2839765"/>
            </a:xfrm>
            <a:custGeom>
              <a:avLst/>
              <a:gdLst/>
              <a:ahLst/>
              <a:cxnLst/>
              <a:rect l="l" t="t" r="r" b="b"/>
              <a:pathLst>
                <a:path w="669226" h="2839765">
                  <a:moveTo>
                    <a:pt x="0" y="0"/>
                  </a:moveTo>
                  <a:lnTo>
                    <a:pt x="669227" y="0"/>
                  </a:lnTo>
                  <a:lnTo>
                    <a:pt x="669227" y="2839765"/>
                  </a:lnTo>
                  <a:lnTo>
                    <a:pt x="0" y="2839765"/>
                  </a:lnTo>
                  <a:lnTo>
                    <a:pt x="0" y="0"/>
                  </a:lnTo>
                  <a:close/>
                </a:path>
              </a:pathLst>
            </a:custGeom>
            <a:blipFill>
              <a:blip r:embed="rId17">
                <a:extLst>
                  <a:ext uri="{96DAC541-7B7A-43D3-8B79-37D633B846F1}">
                    <asvg:svgBlip xmlns:asvg="http://schemas.microsoft.com/office/drawing/2016/SVG/main" r:embed="rId18"/>
                  </a:ext>
                </a:extLst>
              </a:blip>
              <a:stretch>
                <a:fillRect t="-19117" r="-25904"/>
              </a:stretch>
            </a:blipFill>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SG" sz="1350" b="0" i="0" u="none" strike="noStrike" kern="1200" cap="none" spc="0" normalizeH="0" baseline="0" noProof="0">
                <a:ln>
                  <a:noFill/>
                </a:ln>
                <a:solidFill>
                  <a:prstClr val="black"/>
                </a:solidFill>
                <a:effectLst/>
                <a:uLnTx/>
                <a:uFillTx/>
                <a:latin typeface="Calibri" panose="020F0502020204030204"/>
                <a:ea typeface="微软雅黑"/>
                <a:cs typeface="Arial"/>
                <a:sym typeface="Arial"/>
              </a:endParaRPr>
            </a:p>
          </p:txBody>
        </p:sp>
        <p:sp>
          <p:nvSpPr>
            <p:cNvPr id="20" name="Freeform 14">
              <a:extLst>
                <a:ext uri="{FF2B5EF4-FFF2-40B4-BE49-F238E27FC236}">
                  <a16:creationId xmlns:a16="http://schemas.microsoft.com/office/drawing/2014/main" id="{A37239D2-7CFD-BE9C-60B8-D814890AAEDC}"/>
                </a:ext>
              </a:extLst>
            </p:cNvPr>
            <p:cNvSpPr/>
            <p:nvPr/>
          </p:nvSpPr>
          <p:spPr>
            <a:xfrm>
              <a:off x="14938152" y="1546001"/>
              <a:ext cx="1814524" cy="1814524"/>
            </a:xfrm>
            <a:custGeom>
              <a:avLst/>
              <a:gdLst/>
              <a:ahLst/>
              <a:cxnLst/>
              <a:rect l="l" t="t" r="r" b="b"/>
              <a:pathLst>
                <a:path w="1814524" h="1814524">
                  <a:moveTo>
                    <a:pt x="0" y="0"/>
                  </a:moveTo>
                  <a:lnTo>
                    <a:pt x="1814524" y="0"/>
                  </a:lnTo>
                  <a:lnTo>
                    <a:pt x="1814524" y="1814524"/>
                  </a:lnTo>
                  <a:lnTo>
                    <a:pt x="0" y="1814524"/>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SG" sz="1350" b="0" i="0" u="none" strike="noStrike" kern="1200" cap="none" spc="0" normalizeH="0" baseline="0" noProof="0">
                <a:ln>
                  <a:noFill/>
                </a:ln>
                <a:solidFill>
                  <a:prstClr val="black"/>
                </a:solidFill>
                <a:effectLst/>
                <a:uLnTx/>
                <a:uFillTx/>
                <a:latin typeface="Calibri" panose="020F0502020204030204"/>
                <a:ea typeface="微软雅黑"/>
                <a:cs typeface="Arial"/>
                <a:sym typeface="Arial"/>
              </a:endParaRPr>
            </a:p>
          </p:txBody>
        </p:sp>
      </p:grpSp>
      <p:grpSp>
        <p:nvGrpSpPr>
          <p:cNvPr id="26" name="Google Shape;49;p15">
            <a:extLst>
              <a:ext uri="{FF2B5EF4-FFF2-40B4-BE49-F238E27FC236}">
                <a16:creationId xmlns:a16="http://schemas.microsoft.com/office/drawing/2014/main" id="{6987FCA7-8DA8-5027-6667-C2DA8A7098F2}"/>
              </a:ext>
            </a:extLst>
          </p:cNvPr>
          <p:cNvGrpSpPr/>
          <p:nvPr/>
        </p:nvGrpSpPr>
        <p:grpSpPr>
          <a:xfrm>
            <a:off x="96272" y="2400301"/>
            <a:ext cx="2637660" cy="2798193"/>
            <a:chOff x="457200" y="1608525"/>
            <a:chExt cx="3653750" cy="3648425"/>
          </a:xfrm>
        </p:grpSpPr>
        <p:sp>
          <p:nvSpPr>
            <p:cNvPr id="27" name="Google Shape;50;p15">
              <a:extLst>
                <a:ext uri="{FF2B5EF4-FFF2-40B4-BE49-F238E27FC236}">
                  <a16:creationId xmlns:a16="http://schemas.microsoft.com/office/drawing/2014/main" id="{D3A0AE23-AB9F-0D3E-C850-9CAAB3EC51C0}"/>
                </a:ext>
              </a:extLst>
            </p:cNvPr>
            <p:cNvSpPr/>
            <p:nvPr/>
          </p:nvSpPr>
          <p:spPr>
            <a:xfrm>
              <a:off x="3417025" y="2852325"/>
              <a:ext cx="693925" cy="761250"/>
            </a:xfrm>
            <a:custGeom>
              <a:avLst/>
              <a:gdLst/>
              <a:ahLst/>
              <a:cxnLst/>
              <a:rect l="l" t="t" r="r" b="b"/>
              <a:pathLst>
                <a:path w="27757" h="30450" extrusionOk="0">
                  <a:moveTo>
                    <a:pt x="18171" y="0"/>
                  </a:moveTo>
                  <a:lnTo>
                    <a:pt x="18079" y="21"/>
                  </a:lnTo>
                  <a:lnTo>
                    <a:pt x="17988" y="41"/>
                  </a:lnTo>
                  <a:lnTo>
                    <a:pt x="17887" y="92"/>
                  </a:lnTo>
                  <a:lnTo>
                    <a:pt x="17796" y="142"/>
                  </a:lnTo>
                  <a:lnTo>
                    <a:pt x="17695" y="213"/>
                  </a:lnTo>
                  <a:lnTo>
                    <a:pt x="17594" y="294"/>
                  </a:lnTo>
                  <a:lnTo>
                    <a:pt x="17482" y="385"/>
                  </a:lnTo>
                  <a:lnTo>
                    <a:pt x="17381" y="486"/>
                  </a:lnTo>
                  <a:lnTo>
                    <a:pt x="17158" y="719"/>
                  </a:lnTo>
                  <a:lnTo>
                    <a:pt x="16936" y="982"/>
                  </a:lnTo>
                  <a:lnTo>
                    <a:pt x="16703" y="1296"/>
                  </a:lnTo>
                  <a:lnTo>
                    <a:pt x="16470" y="1630"/>
                  </a:lnTo>
                  <a:lnTo>
                    <a:pt x="16227" y="1995"/>
                  </a:lnTo>
                  <a:lnTo>
                    <a:pt x="15994" y="2389"/>
                  </a:lnTo>
                  <a:lnTo>
                    <a:pt x="15751" y="2794"/>
                  </a:lnTo>
                  <a:lnTo>
                    <a:pt x="15508" y="3219"/>
                  </a:lnTo>
                  <a:lnTo>
                    <a:pt x="15022" y="4110"/>
                  </a:lnTo>
                  <a:lnTo>
                    <a:pt x="14547" y="5021"/>
                  </a:lnTo>
                  <a:lnTo>
                    <a:pt x="14091" y="5922"/>
                  </a:lnTo>
                  <a:lnTo>
                    <a:pt x="13251" y="7613"/>
                  </a:lnTo>
                  <a:lnTo>
                    <a:pt x="12887" y="8341"/>
                  </a:lnTo>
                  <a:lnTo>
                    <a:pt x="12573" y="8939"/>
                  </a:lnTo>
                  <a:lnTo>
                    <a:pt x="12431" y="9192"/>
                  </a:lnTo>
                  <a:lnTo>
                    <a:pt x="12310" y="9394"/>
                  </a:lnTo>
                  <a:lnTo>
                    <a:pt x="12198" y="9566"/>
                  </a:lnTo>
                  <a:lnTo>
                    <a:pt x="12107" y="9678"/>
                  </a:lnTo>
                  <a:lnTo>
                    <a:pt x="12026" y="9708"/>
                  </a:lnTo>
                  <a:lnTo>
                    <a:pt x="11955" y="9728"/>
                  </a:lnTo>
                  <a:lnTo>
                    <a:pt x="11884" y="9738"/>
                  </a:lnTo>
                  <a:lnTo>
                    <a:pt x="11814" y="9738"/>
                  </a:lnTo>
                  <a:lnTo>
                    <a:pt x="11753" y="9728"/>
                  </a:lnTo>
                  <a:lnTo>
                    <a:pt x="11692" y="9718"/>
                  </a:lnTo>
                  <a:lnTo>
                    <a:pt x="11631" y="9698"/>
                  </a:lnTo>
                  <a:lnTo>
                    <a:pt x="11581" y="9667"/>
                  </a:lnTo>
                  <a:lnTo>
                    <a:pt x="11530" y="9637"/>
                  </a:lnTo>
                  <a:lnTo>
                    <a:pt x="11480" y="9597"/>
                  </a:lnTo>
                  <a:lnTo>
                    <a:pt x="11439" y="9546"/>
                  </a:lnTo>
                  <a:lnTo>
                    <a:pt x="11399" y="9495"/>
                  </a:lnTo>
                  <a:lnTo>
                    <a:pt x="11318" y="9374"/>
                  </a:lnTo>
                  <a:lnTo>
                    <a:pt x="11257" y="9242"/>
                  </a:lnTo>
                  <a:lnTo>
                    <a:pt x="11196" y="9080"/>
                  </a:lnTo>
                  <a:lnTo>
                    <a:pt x="11146" y="8898"/>
                  </a:lnTo>
                  <a:lnTo>
                    <a:pt x="11105" y="8716"/>
                  </a:lnTo>
                  <a:lnTo>
                    <a:pt x="11065" y="8513"/>
                  </a:lnTo>
                  <a:lnTo>
                    <a:pt x="11004" y="8078"/>
                  </a:lnTo>
                  <a:lnTo>
                    <a:pt x="10953" y="7623"/>
                  </a:lnTo>
                  <a:lnTo>
                    <a:pt x="10903" y="7167"/>
                  </a:lnTo>
                  <a:lnTo>
                    <a:pt x="10852" y="6712"/>
                  </a:lnTo>
                  <a:lnTo>
                    <a:pt x="10791" y="6287"/>
                  </a:lnTo>
                  <a:lnTo>
                    <a:pt x="10751" y="6084"/>
                  </a:lnTo>
                  <a:lnTo>
                    <a:pt x="10700" y="5902"/>
                  </a:lnTo>
                  <a:lnTo>
                    <a:pt x="10650" y="5730"/>
                  </a:lnTo>
                  <a:lnTo>
                    <a:pt x="10579" y="5578"/>
                  </a:lnTo>
                  <a:lnTo>
                    <a:pt x="10508" y="5446"/>
                  </a:lnTo>
                  <a:lnTo>
                    <a:pt x="10427" y="5335"/>
                  </a:lnTo>
                  <a:lnTo>
                    <a:pt x="10386" y="5284"/>
                  </a:lnTo>
                  <a:lnTo>
                    <a:pt x="10336" y="5244"/>
                  </a:lnTo>
                  <a:lnTo>
                    <a:pt x="10285" y="5214"/>
                  </a:lnTo>
                  <a:lnTo>
                    <a:pt x="10224" y="5183"/>
                  </a:lnTo>
                  <a:lnTo>
                    <a:pt x="10174" y="5153"/>
                  </a:lnTo>
                  <a:lnTo>
                    <a:pt x="10113" y="5143"/>
                  </a:lnTo>
                  <a:lnTo>
                    <a:pt x="10042" y="5133"/>
                  </a:lnTo>
                  <a:lnTo>
                    <a:pt x="9971" y="5133"/>
                  </a:lnTo>
                  <a:lnTo>
                    <a:pt x="9921" y="5143"/>
                  </a:lnTo>
                  <a:lnTo>
                    <a:pt x="9860" y="5153"/>
                  </a:lnTo>
                  <a:lnTo>
                    <a:pt x="9809" y="5183"/>
                  </a:lnTo>
                  <a:lnTo>
                    <a:pt x="9749" y="5214"/>
                  </a:lnTo>
                  <a:lnTo>
                    <a:pt x="9698" y="5254"/>
                  </a:lnTo>
                  <a:lnTo>
                    <a:pt x="9647" y="5295"/>
                  </a:lnTo>
                  <a:lnTo>
                    <a:pt x="9546" y="5406"/>
                  </a:lnTo>
                  <a:lnTo>
                    <a:pt x="9455" y="5537"/>
                  </a:lnTo>
                  <a:lnTo>
                    <a:pt x="9364" y="5699"/>
                  </a:lnTo>
                  <a:lnTo>
                    <a:pt x="9273" y="5892"/>
                  </a:lnTo>
                  <a:lnTo>
                    <a:pt x="9192" y="6094"/>
                  </a:lnTo>
                  <a:lnTo>
                    <a:pt x="9111" y="6317"/>
                  </a:lnTo>
                  <a:lnTo>
                    <a:pt x="9040" y="6560"/>
                  </a:lnTo>
                  <a:lnTo>
                    <a:pt x="8959" y="6823"/>
                  </a:lnTo>
                  <a:lnTo>
                    <a:pt x="8898" y="7086"/>
                  </a:lnTo>
                  <a:lnTo>
                    <a:pt x="8838" y="7380"/>
                  </a:lnTo>
                  <a:lnTo>
                    <a:pt x="8777" y="7673"/>
                  </a:lnTo>
                  <a:lnTo>
                    <a:pt x="8665" y="8291"/>
                  </a:lnTo>
                  <a:lnTo>
                    <a:pt x="8574" y="8929"/>
                  </a:lnTo>
                  <a:lnTo>
                    <a:pt x="8493" y="9576"/>
                  </a:lnTo>
                  <a:lnTo>
                    <a:pt x="8423" y="10224"/>
                  </a:lnTo>
                  <a:lnTo>
                    <a:pt x="8372" y="10852"/>
                  </a:lnTo>
                  <a:lnTo>
                    <a:pt x="8331" y="11449"/>
                  </a:lnTo>
                  <a:lnTo>
                    <a:pt x="8311" y="12006"/>
                  </a:lnTo>
                  <a:lnTo>
                    <a:pt x="8291" y="12492"/>
                  </a:lnTo>
                  <a:lnTo>
                    <a:pt x="8291" y="12917"/>
                  </a:lnTo>
                  <a:lnTo>
                    <a:pt x="8291" y="13190"/>
                  </a:lnTo>
                  <a:lnTo>
                    <a:pt x="8271" y="13463"/>
                  </a:lnTo>
                  <a:lnTo>
                    <a:pt x="8240" y="13737"/>
                  </a:lnTo>
                  <a:lnTo>
                    <a:pt x="8200" y="14010"/>
                  </a:lnTo>
                  <a:lnTo>
                    <a:pt x="8149" y="14283"/>
                  </a:lnTo>
                  <a:lnTo>
                    <a:pt x="8078" y="14547"/>
                  </a:lnTo>
                  <a:lnTo>
                    <a:pt x="8008" y="14820"/>
                  </a:lnTo>
                  <a:lnTo>
                    <a:pt x="7927" y="15083"/>
                  </a:lnTo>
                  <a:lnTo>
                    <a:pt x="7835" y="15346"/>
                  </a:lnTo>
                  <a:lnTo>
                    <a:pt x="7724" y="15609"/>
                  </a:lnTo>
                  <a:lnTo>
                    <a:pt x="7613" y="15862"/>
                  </a:lnTo>
                  <a:lnTo>
                    <a:pt x="7491" y="16126"/>
                  </a:lnTo>
                  <a:lnTo>
                    <a:pt x="7370" y="16379"/>
                  </a:lnTo>
                  <a:lnTo>
                    <a:pt x="7228" y="16632"/>
                  </a:lnTo>
                  <a:lnTo>
                    <a:pt x="7086" y="16885"/>
                  </a:lnTo>
                  <a:lnTo>
                    <a:pt x="6935" y="17138"/>
                  </a:lnTo>
                  <a:lnTo>
                    <a:pt x="6783" y="17381"/>
                  </a:lnTo>
                  <a:lnTo>
                    <a:pt x="6621" y="17624"/>
                  </a:lnTo>
                  <a:lnTo>
                    <a:pt x="6277" y="18110"/>
                  </a:lnTo>
                  <a:lnTo>
                    <a:pt x="5922" y="18585"/>
                  </a:lnTo>
                  <a:lnTo>
                    <a:pt x="5548" y="19041"/>
                  </a:lnTo>
                  <a:lnTo>
                    <a:pt x="5163" y="19486"/>
                  </a:lnTo>
                  <a:lnTo>
                    <a:pt x="4768" y="19922"/>
                  </a:lnTo>
                  <a:lnTo>
                    <a:pt x="4374" y="20347"/>
                  </a:lnTo>
                  <a:lnTo>
                    <a:pt x="3969" y="20762"/>
                  </a:lnTo>
                  <a:lnTo>
                    <a:pt x="3564" y="21157"/>
                  </a:lnTo>
                  <a:lnTo>
                    <a:pt x="3169" y="21531"/>
                  </a:lnTo>
                  <a:lnTo>
                    <a:pt x="2410" y="22250"/>
                  </a:lnTo>
                  <a:lnTo>
                    <a:pt x="1711" y="22888"/>
                  </a:lnTo>
                  <a:lnTo>
                    <a:pt x="1094" y="23465"/>
                  </a:lnTo>
                  <a:lnTo>
                    <a:pt x="831" y="23718"/>
                  </a:lnTo>
                  <a:lnTo>
                    <a:pt x="588" y="23961"/>
                  </a:lnTo>
                  <a:lnTo>
                    <a:pt x="385" y="24173"/>
                  </a:lnTo>
                  <a:lnTo>
                    <a:pt x="223" y="24365"/>
                  </a:lnTo>
                  <a:lnTo>
                    <a:pt x="102" y="24548"/>
                  </a:lnTo>
                  <a:lnTo>
                    <a:pt x="61" y="24618"/>
                  </a:lnTo>
                  <a:lnTo>
                    <a:pt x="31" y="24699"/>
                  </a:lnTo>
                  <a:lnTo>
                    <a:pt x="11" y="24760"/>
                  </a:lnTo>
                  <a:lnTo>
                    <a:pt x="1" y="24821"/>
                  </a:lnTo>
                  <a:lnTo>
                    <a:pt x="11" y="24882"/>
                  </a:lnTo>
                  <a:lnTo>
                    <a:pt x="31" y="24922"/>
                  </a:lnTo>
                  <a:lnTo>
                    <a:pt x="244" y="25297"/>
                  </a:lnTo>
                  <a:lnTo>
                    <a:pt x="497" y="25722"/>
                  </a:lnTo>
                  <a:lnTo>
                    <a:pt x="790" y="26187"/>
                  </a:lnTo>
                  <a:lnTo>
                    <a:pt x="1114" y="26694"/>
                  </a:lnTo>
                  <a:lnTo>
                    <a:pt x="1468" y="27200"/>
                  </a:lnTo>
                  <a:lnTo>
                    <a:pt x="1853" y="27716"/>
                  </a:lnTo>
                  <a:lnTo>
                    <a:pt x="2055" y="27979"/>
                  </a:lnTo>
                  <a:lnTo>
                    <a:pt x="2258" y="28222"/>
                  </a:lnTo>
                  <a:lnTo>
                    <a:pt x="2460" y="28475"/>
                  </a:lnTo>
                  <a:lnTo>
                    <a:pt x="2673" y="28708"/>
                  </a:lnTo>
                  <a:lnTo>
                    <a:pt x="2886" y="28941"/>
                  </a:lnTo>
                  <a:lnTo>
                    <a:pt x="3108" y="29164"/>
                  </a:lnTo>
                  <a:lnTo>
                    <a:pt x="3321" y="29366"/>
                  </a:lnTo>
                  <a:lnTo>
                    <a:pt x="3543" y="29568"/>
                  </a:lnTo>
                  <a:lnTo>
                    <a:pt x="3766" y="29740"/>
                  </a:lnTo>
                  <a:lnTo>
                    <a:pt x="3989" y="29913"/>
                  </a:lnTo>
                  <a:lnTo>
                    <a:pt x="4212" y="30054"/>
                  </a:lnTo>
                  <a:lnTo>
                    <a:pt x="4424" y="30176"/>
                  </a:lnTo>
                  <a:lnTo>
                    <a:pt x="4647" y="30277"/>
                  </a:lnTo>
                  <a:lnTo>
                    <a:pt x="4859" y="30358"/>
                  </a:lnTo>
                  <a:lnTo>
                    <a:pt x="5072" y="30419"/>
                  </a:lnTo>
                  <a:lnTo>
                    <a:pt x="5183" y="30439"/>
                  </a:lnTo>
                  <a:lnTo>
                    <a:pt x="5285" y="30449"/>
                  </a:lnTo>
                  <a:lnTo>
                    <a:pt x="5487" y="30449"/>
                  </a:lnTo>
                  <a:lnTo>
                    <a:pt x="5598" y="30439"/>
                  </a:lnTo>
                  <a:lnTo>
                    <a:pt x="5689" y="30419"/>
                  </a:lnTo>
                  <a:lnTo>
                    <a:pt x="5791" y="30398"/>
                  </a:lnTo>
                  <a:lnTo>
                    <a:pt x="5892" y="30368"/>
                  </a:lnTo>
                  <a:lnTo>
                    <a:pt x="5993" y="30328"/>
                  </a:lnTo>
                  <a:lnTo>
                    <a:pt x="6084" y="30277"/>
                  </a:lnTo>
                  <a:lnTo>
                    <a:pt x="6165" y="30216"/>
                  </a:lnTo>
                  <a:lnTo>
                    <a:pt x="6287" y="30115"/>
                  </a:lnTo>
                  <a:lnTo>
                    <a:pt x="6641" y="29771"/>
                  </a:lnTo>
                  <a:lnTo>
                    <a:pt x="7117" y="29285"/>
                  </a:lnTo>
                  <a:lnTo>
                    <a:pt x="7704" y="28678"/>
                  </a:lnTo>
                  <a:lnTo>
                    <a:pt x="9101" y="27190"/>
                  </a:lnTo>
                  <a:lnTo>
                    <a:pt x="10639" y="25519"/>
                  </a:lnTo>
                  <a:lnTo>
                    <a:pt x="12158" y="23869"/>
                  </a:lnTo>
                  <a:lnTo>
                    <a:pt x="13453" y="22432"/>
                  </a:lnTo>
                  <a:lnTo>
                    <a:pt x="14709" y="21045"/>
                  </a:lnTo>
                  <a:lnTo>
                    <a:pt x="14972" y="20823"/>
                  </a:lnTo>
                  <a:lnTo>
                    <a:pt x="15276" y="20580"/>
                  </a:lnTo>
                  <a:lnTo>
                    <a:pt x="16004" y="20013"/>
                  </a:lnTo>
                  <a:lnTo>
                    <a:pt x="16875" y="19365"/>
                  </a:lnTo>
                  <a:lnTo>
                    <a:pt x="17857" y="18646"/>
                  </a:lnTo>
                  <a:lnTo>
                    <a:pt x="20023" y="17077"/>
                  </a:lnTo>
                  <a:lnTo>
                    <a:pt x="22290" y="15458"/>
                  </a:lnTo>
                  <a:lnTo>
                    <a:pt x="24416" y="13919"/>
                  </a:lnTo>
                  <a:lnTo>
                    <a:pt x="25358" y="13231"/>
                  </a:lnTo>
                  <a:lnTo>
                    <a:pt x="26188" y="12613"/>
                  </a:lnTo>
                  <a:lnTo>
                    <a:pt x="26866" y="12087"/>
                  </a:lnTo>
                  <a:lnTo>
                    <a:pt x="27149" y="11864"/>
                  </a:lnTo>
                  <a:lnTo>
                    <a:pt x="27372" y="11672"/>
                  </a:lnTo>
                  <a:lnTo>
                    <a:pt x="27554" y="11500"/>
                  </a:lnTo>
                  <a:lnTo>
                    <a:pt x="27676" y="11378"/>
                  </a:lnTo>
                  <a:lnTo>
                    <a:pt x="27716" y="11328"/>
                  </a:lnTo>
                  <a:lnTo>
                    <a:pt x="27747" y="11287"/>
                  </a:lnTo>
                  <a:lnTo>
                    <a:pt x="27757" y="11247"/>
                  </a:lnTo>
                  <a:lnTo>
                    <a:pt x="27747" y="11226"/>
                  </a:lnTo>
                  <a:lnTo>
                    <a:pt x="27706" y="11186"/>
                  </a:lnTo>
                  <a:lnTo>
                    <a:pt x="27655" y="11145"/>
                  </a:lnTo>
                  <a:lnTo>
                    <a:pt x="27605" y="11115"/>
                  </a:lnTo>
                  <a:lnTo>
                    <a:pt x="27544" y="11085"/>
                  </a:lnTo>
                  <a:lnTo>
                    <a:pt x="27473" y="11064"/>
                  </a:lnTo>
                  <a:lnTo>
                    <a:pt x="27402" y="11054"/>
                  </a:lnTo>
                  <a:lnTo>
                    <a:pt x="27230" y="11054"/>
                  </a:lnTo>
                  <a:lnTo>
                    <a:pt x="27048" y="11074"/>
                  </a:lnTo>
                  <a:lnTo>
                    <a:pt x="26846" y="11105"/>
                  </a:lnTo>
                  <a:lnTo>
                    <a:pt x="26623" y="11166"/>
                  </a:lnTo>
                  <a:lnTo>
                    <a:pt x="26390" y="11247"/>
                  </a:lnTo>
                  <a:lnTo>
                    <a:pt x="26137" y="11338"/>
                  </a:lnTo>
                  <a:lnTo>
                    <a:pt x="25874" y="11439"/>
                  </a:lnTo>
                  <a:lnTo>
                    <a:pt x="25601" y="11560"/>
                  </a:lnTo>
                  <a:lnTo>
                    <a:pt x="25317" y="11682"/>
                  </a:lnTo>
                  <a:lnTo>
                    <a:pt x="24730" y="11965"/>
                  </a:lnTo>
                  <a:lnTo>
                    <a:pt x="24133" y="12269"/>
                  </a:lnTo>
                  <a:lnTo>
                    <a:pt x="22948" y="12866"/>
                  </a:lnTo>
                  <a:lnTo>
                    <a:pt x="22382" y="13139"/>
                  </a:lnTo>
                  <a:lnTo>
                    <a:pt x="21865" y="13372"/>
                  </a:lnTo>
                  <a:lnTo>
                    <a:pt x="21622" y="13463"/>
                  </a:lnTo>
                  <a:lnTo>
                    <a:pt x="21400" y="13544"/>
                  </a:lnTo>
                  <a:lnTo>
                    <a:pt x="21187" y="13615"/>
                  </a:lnTo>
                  <a:lnTo>
                    <a:pt x="20995" y="13656"/>
                  </a:lnTo>
                  <a:lnTo>
                    <a:pt x="20833" y="13686"/>
                  </a:lnTo>
                  <a:lnTo>
                    <a:pt x="20681" y="13696"/>
                  </a:lnTo>
                  <a:lnTo>
                    <a:pt x="20620" y="13686"/>
                  </a:lnTo>
                  <a:lnTo>
                    <a:pt x="20560" y="13676"/>
                  </a:lnTo>
                  <a:lnTo>
                    <a:pt x="20509" y="13656"/>
                  </a:lnTo>
                  <a:lnTo>
                    <a:pt x="20458" y="13625"/>
                  </a:lnTo>
                  <a:lnTo>
                    <a:pt x="20570" y="13382"/>
                  </a:lnTo>
                  <a:lnTo>
                    <a:pt x="20711" y="13129"/>
                  </a:lnTo>
                  <a:lnTo>
                    <a:pt x="20873" y="12866"/>
                  </a:lnTo>
                  <a:lnTo>
                    <a:pt x="21056" y="12593"/>
                  </a:lnTo>
                  <a:lnTo>
                    <a:pt x="21248" y="12320"/>
                  </a:lnTo>
                  <a:lnTo>
                    <a:pt x="21471" y="12026"/>
                  </a:lnTo>
                  <a:lnTo>
                    <a:pt x="21703" y="11732"/>
                  </a:lnTo>
                  <a:lnTo>
                    <a:pt x="21946" y="11439"/>
                  </a:lnTo>
                  <a:lnTo>
                    <a:pt x="22463" y="10832"/>
                  </a:lnTo>
                  <a:lnTo>
                    <a:pt x="23009" y="10224"/>
                  </a:lnTo>
                  <a:lnTo>
                    <a:pt x="24102" y="9030"/>
                  </a:lnTo>
                  <a:lnTo>
                    <a:pt x="24629" y="8453"/>
                  </a:lnTo>
                  <a:lnTo>
                    <a:pt x="25115" y="7906"/>
                  </a:lnTo>
                  <a:lnTo>
                    <a:pt x="25540" y="7400"/>
                  </a:lnTo>
                  <a:lnTo>
                    <a:pt x="25722" y="7167"/>
                  </a:lnTo>
                  <a:lnTo>
                    <a:pt x="25894" y="6944"/>
                  </a:lnTo>
                  <a:lnTo>
                    <a:pt x="26036" y="6732"/>
                  </a:lnTo>
                  <a:lnTo>
                    <a:pt x="26157" y="6540"/>
                  </a:lnTo>
                  <a:lnTo>
                    <a:pt x="26248" y="6357"/>
                  </a:lnTo>
                  <a:lnTo>
                    <a:pt x="26319" y="6195"/>
                  </a:lnTo>
                  <a:lnTo>
                    <a:pt x="26339" y="6125"/>
                  </a:lnTo>
                  <a:lnTo>
                    <a:pt x="26350" y="6054"/>
                  </a:lnTo>
                  <a:lnTo>
                    <a:pt x="26350" y="5993"/>
                  </a:lnTo>
                  <a:lnTo>
                    <a:pt x="26350" y="5932"/>
                  </a:lnTo>
                  <a:lnTo>
                    <a:pt x="26339" y="5882"/>
                  </a:lnTo>
                  <a:lnTo>
                    <a:pt x="26319" y="5831"/>
                  </a:lnTo>
                  <a:lnTo>
                    <a:pt x="26289" y="5780"/>
                  </a:lnTo>
                  <a:lnTo>
                    <a:pt x="26248" y="5750"/>
                  </a:lnTo>
                  <a:lnTo>
                    <a:pt x="26198" y="5720"/>
                  </a:lnTo>
                  <a:lnTo>
                    <a:pt x="26147" y="5699"/>
                  </a:lnTo>
                  <a:lnTo>
                    <a:pt x="26086" y="5689"/>
                  </a:lnTo>
                  <a:lnTo>
                    <a:pt x="26026" y="5689"/>
                  </a:lnTo>
                  <a:lnTo>
                    <a:pt x="25955" y="5699"/>
                  </a:lnTo>
                  <a:lnTo>
                    <a:pt x="25874" y="5710"/>
                  </a:lnTo>
                  <a:lnTo>
                    <a:pt x="25712" y="5770"/>
                  </a:lnTo>
                  <a:lnTo>
                    <a:pt x="25520" y="5861"/>
                  </a:lnTo>
                  <a:lnTo>
                    <a:pt x="25307" y="5983"/>
                  </a:lnTo>
                  <a:lnTo>
                    <a:pt x="25084" y="6125"/>
                  </a:lnTo>
                  <a:lnTo>
                    <a:pt x="24851" y="6297"/>
                  </a:lnTo>
                  <a:lnTo>
                    <a:pt x="24598" y="6479"/>
                  </a:lnTo>
                  <a:lnTo>
                    <a:pt x="24325" y="6691"/>
                  </a:lnTo>
                  <a:lnTo>
                    <a:pt x="23768" y="7147"/>
                  </a:lnTo>
                  <a:lnTo>
                    <a:pt x="23181" y="7643"/>
                  </a:lnTo>
                  <a:lnTo>
                    <a:pt x="22584" y="8169"/>
                  </a:lnTo>
                  <a:lnTo>
                    <a:pt x="21977" y="8686"/>
                  </a:lnTo>
                  <a:lnTo>
                    <a:pt x="21390" y="9182"/>
                  </a:lnTo>
                  <a:lnTo>
                    <a:pt x="20823" y="9637"/>
                  </a:lnTo>
                  <a:lnTo>
                    <a:pt x="20560" y="9840"/>
                  </a:lnTo>
                  <a:lnTo>
                    <a:pt x="20296" y="10022"/>
                  </a:lnTo>
                  <a:lnTo>
                    <a:pt x="20053" y="10184"/>
                  </a:lnTo>
                  <a:lnTo>
                    <a:pt x="19821" y="10325"/>
                  </a:lnTo>
                  <a:lnTo>
                    <a:pt x="19608" y="10447"/>
                  </a:lnTo>
                  <a:lnTo>
                    <a:pt x="19406" y="10528"/>
                  </a:lnTo>
                  <a:lnTo>
                    <a:pt x="19314" y="10558"/>
                  </a:lnTo>
                  <a:lnTo>
                    <a:pt x="19233" y="10589"/>
                  </a:lnTo>
                  <a:lnTo>
                    <a:pt x="19152" y="10599"/>
                  </a:lnTo>
                  <a:lnTo>
                    <a:pt x="19071" y="10609"/>
                  </a:lnTo>
                  <a:lnTo>
                    <a:pt x="19001" y="10599"/>
                  </a:lnTo>
                  <a:lnTo>
                    <a:pt x="18940" y="10589"/>
                  </a:lnTo>
                  <a:lnTo>
                    <a:pt x="18879" y="10568"/>
                  </a:lnTo>
                  <a:lnTo>
                    <a:pt x="18829" y="10538"/>
                  </a:lnTo>
                  <a:lnTo>
                    <a:pt x="18798" y="10508"/>
                  </a:lnTo>
                  <a:lnTo>
                    <a:pt x="18788" y="10467"/>
                  </a:lnTo>
                  <a:lnTo>
                    <a:pt x="18778" y="10417"/>
                  </a:lnTo>
                  <a:lnTo>
                    <a:pt x="18778" y="10366"/>
                  </a:lnTo>
                  <a:lnTo>
                    <a:pt x="18788" y="10295"/>
                  </a:lnTo>
                  <a:lnTo>
                    <a:pt x="18808" y="10224"/>
                  </a:lnTo>
                  <a:lnTo>
                    <a:pt x="18879" y="10052"/>
                  </a:lnTo>
                  <a:lnTo>
                    <a:pt x="18980" y="9860"/>
                  </a:lnTo>
                  <a:lnTo>
                    <a:pt x="19112" y="9637"/>
                  </a:lnTo>
                  <a:lnTo>
                    <a:pt x="19264" y="9384"/>
                  </a:lnTo>
                  <a:lnTo>
                    <a:pt x="19446" y="9121"/>
                  </a:lnTo>
                  <a:lnTo>
                    <a:pt x="19861" y="8524"/>
                  </a:lnTo>
                  <a:lnTo>
                    <a:pt x="20337" y="7866"/>
                  </a:lnTo>
                  <a:lnTo>
                    <a:pt x="21379" y="6448"/>
                  </a:lnTo>
                  <a:lnTo>
                    <a:pt x="21896" y="5720"/>
                  </a:lnTo>
                  <a:lnTo>
                    <a:pt x="22392" y="5001"/>
                  </a:lnTo>
                  <a:lnTo>
                    <a:pt x="22614" y="4647"/>
                  </a:lnTo>
                  <a:lnTo>
                    <a:pt x="22827" y="4313"/>
                  </a:lnTo>
                  <a:lnTo>
                    <a:pt x="23019" y="3979"/>
                  </a:lnTo>
                  <a:lnTo>
                    <a:pt x="23191" y="3665"/>
                  </a:lnTo>
                  <a:lnTo>
                    <a:pt x="23343" y="3371"/>
                  </a:lnTo>
                  <a:lnTo>
                    <a:pt x="23465" y="3088"/>
                  </a:lnTo>
                  <a:lnTo>
                    <a:pt x="23556" y="2835"/>
                  </a:lnTo>
                  <a:lnTo>
                    <a:pt x="23586" y="2713"/>
                  </a:lnTo>
                  <a:lnTo>
                    <a:pt x="23617" y="2592"/>
                  </a:lnTo>
                  <a:lnTo>
                    <a:pt x="23637" y="2491"/>
                  </a:lnTo>
                  <a:lnTo>
                    <a:pt x="23637" y="2389"/>
                  </a:lnTo>
                  <a:lnTo>
                    <a:pt x="23637" y="2288"/>
                  </a:lnTo>
                  <a:lnTo>
                    <a:pt x="23627" y="2207"/>
                  </a:lnTo>
                  <a:lnTo>
                    <a:pt x="23606" y="2126"/>
                  </a:lnTo>
                  <a:lnTo>
                    <a:pt x="23566" y="2055"/>
                  </a:lnTo>
                  <a:lnTo>
                    <a:pt x="23525" y="1984"/>
                  </a:lnTo>
                  <a:lnTo>
                    <a:pt x="23465" y="1934"/>
                  </a:lnTo>
                  <a:lnTo>
                    <a:pt x="23434" y="1903"/>
                  </a:lnTo>
                  <a:lnTo>
                    <a:pt x="23384" y="1883"/>
                  </a:lnTo>
                  <a:lnTo>
                    <a:pt x="23333" y="1873"/>
                  </a:lnTo>
                  <a:lnTo>
                    <a:pt x="23282" y="1863"/>
                  </a:lnTo>
                  <a:lnTo>
                    <a:pt x="23232" y="1863"/>
                  </a:lnTo>
                  <a:lnTo>
                    <a:pt x="23171" y="1873"/>
                  </a:lnTo>
                  <a:lnTo>
                    <a:pt x="23040" y="1924"/>
                  </a:lnTo>
                  <a:lnTo>
                    <a:pt x="22898" y="1984"/>
                  </a:lnTo>
                  <a:lnTo>
                    <a:pt x="22736" y="2086"/>
                  </a:lnTo>
                  <a:lnTo>
                    <a:pt x="22564" y="2197"/>
                  </a:lnTo>
                  <a:lnTo>
                    <a:pt x="22382" y="2339"/>
                  </a:lnTo>
                  <a:lnTo>
                    <a:pt x="22189" y="2501"/>
                  </a:lnTo>
                  <a:lnTo>
                    <a:pt x="21987" y="2683"/>
                  </a:lnTo>
                  <a:lnTo>
                    <a:pt x="21541" y="3088"/>
                  </a:lnTo>
                  <a:lnTo>
                    <a:pt x="21066" y="3564"/>
                  </a:lnTo>
                  <a:lnTo>
                    <a:pt x="20560" y="4080"/>
                  </a:lnTo>
                  <a:lnTo>
                    <a:pt x="19476" y="5224"/>
                  </a:lnTo>
                  <a:lnTo>
                    <a:pt x="18910" y="5821"/>
                  </a:lnTo>
                  <a:lnTo>
                    <a:pt x="18333" y="6418"/>
                  </a:lnTo>
                  <a:lnTo>
                    <a:pt x="17766" y="6995"/>
                  </a:lnTo>
                  <a:lnTo>
                    <a:pt x="17189" y="7562"/>
                  </a:lnTo>
                  <a:lnTo>
                    <a:pt x="16622" y="8088"/>
                  </a:lnTo>
                  <a:lnTo>
                    <a:pt x="16338" y="8331"/>
                  </a:lnTo>
                  <a:lnTo>
                    <a:pt x="16065" y="8574"/>
                  </a:lnTo>
                  <a:lnTo>
                    <a:pt x="16075" y="8392"/>
                  </a:lnTo>
                  <a:lnTo>
                    <a:pt x="16106" y="8190"/>
                  </a:lnTo>
                  <a:lnTo>
                    <a:pt x="16156" y="7957"/>
                  </a:lnTo>
                  <a:lnTo>
                    <a:pt x="16217" y="7714"/>
                  </a:lnTo>
                  <a:lnTo>
                    <a:pt x="16298" y="7451"/>
                  </a:lnTo>
                  <a:lnTo>
                    <a:pt x="16389" y="7177"/>
                  </a:lnTo>
                  <a:lnTo>
                    <a:pt x="16602" y="6580"/>
                  </a:lnTo>
                  <a:lnTo>
                    <a:pt x="16845" y="5942"/>
                  </a:lnTo>
                  <a:lnTo>
                    <a:pt x="17118" y="5274"/>
                  </a:lnTo>
                  <a:lnTo>
                    <a:pt x="17685" y="3908"/>
                  </a:lnTo>
                  <a:lnTo>
                    <a:pt x="17958" y="3240"/>
                  </a:lnTo>
                  <a:lnTo>
                    <a:pt x="18201" y="2592"/>
                  </a:lnTo>
                  <a:lnTo>
                    <a:pt x="18312" y="2288"/>
                  </a:lnTo>
                  <a:lnTo>
                    <a:pt x="18414" y="1995"/>
                  </a:lnTo>
                  <a:lnTo>
                    <a:pt x="18495" y="1711"/>
                  </a:lnTo>
                  <a:lnTo>
                    <a:pt x="18575" y="1448"/>
                  </a:lnTo>
                  <a:lnTo>
                    <a:pt x="18626" y="1195"/>
                  </a:lnTo>
                  <a:lnTo>
                    <a:pt x="18677" y="972"/>
                  </a:lnTo>
                  <a:lnTo>
                    <a:pt x="18697" y="760"/>
                  </a:lnTo>
                  <a:lnTo>
                    <a:pt x="18707" y="567"/>
                  </a:lnTo>
                  <a:lnTo>
                    <a:pt x="18687" y="405"/>
                  </a:lnTo>
                  <a:lnTo>
                    <a:pt x="18677" y="334"/>
                  </a:lnTo>
                  <a:lnTo>
                    <a:pt x="18656" y="274"/>
                  </a:lnTo>
                  <a:lnTo>
                    <a:pt x="18626" y="213"/>
                  </a:lnTo>
                  <a:lnTo>
                    <a:pt x="18596" y="162"/>
                  </a:lnTo>
                  <a:lnTo>
                    <a:pt x="18555" y="122"/>
                  </a:lnTo>
                  <a:lnTo>
                    <a:pt x="18505" y="81"/>
                  </a:lnTo>
                  <a:lnTo>
                    <a:pt x="18424" y="41"/>
                  </a:lnTo>
                  <a:lnTo>
                    <a:pt x="18343" y="11"/>
                  </a:lnTo>
                  <a:lnTo>
                    <a:pt x="18262" y="0"/>
                  </a:lnTo>
                  <a:close/>
                </a:path>
              </a:pathLst>
            </a:custGeom>
            <a:solidFill>
              <a:srgbClr val="F4B1A4"/>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dirty="0">
                <a:ln>
                  <a:noFill/>
                </a:ln>
                <a:solidFill>
                  <a:srgbClr val="000000"/>
                </a:solidFill>
                <a:effectLst/>
                <a:uLnTx/>
                <a:uFillTx/>
                <a:latin typeface="Arial"/>
                <a:cs typeface="Arial"/>
                <a:sym typeface="Arial"/>
              </a:endParaRPr>
            </a:p>
          </p:txBody>
        </p:sp>
        <p:sp>
          <p:nvSpPr>
            <p:cNvPr id="28" name="Google Shape;51;p15">
              <a:extLst>
                <a:ext uri="{FF2B5EF4-FFF2-40B4-BE49-F238E27FC236}">
                  <a16:creationId xmlns:a16="http://schemas.microsoft.com/office/drawing/2014/main" id="{677D3662-CAB6-B7D1-FD25-361BF30EA7A1}"/>
                </a:ext>
              </a:extLst>
            </p:cNvPr>
            <p:cNvSpPr/>
            <p:nvPr/>
          </p:nvSpPr>
          <p:spPr>
            <a:xfrm>
              <a:off x="2263550" y="3182075"/>
              <a:ext cx="1560425" cy="1083625"/>
            </a:xfrm>
            <a:custGeom>
              <a:avLst/>
              <a:gdLst/>
              <a:ahLst/>
              <a:cxnLst/>
              <a:rect l="l" t="t" r="r" b="b"/>
              <a:pathLst>
                <a:path w="62417" h="43345" extrusionOk="0">
                  <a:moveTo>
                    <a:pt x="7937" y="0"/>
                  </a:moveTo>
                  <a:lnTo>
                    <a:pt x="7562" y="466"/>
                  </a:lnTo>
                  <a:lnTo>
                    <a:pt x="7127" y="1022"/>
                  </a:lnTo>
                  <a:lnTo>
                    <a:pt x="6570" y="1761"/>
                  </a:lnTo>
                  <a:lnTo>
                    <a:pt x="5923" y="2652"/>
                  </a:lnTo>
                  <a:lnTo>
                    <a:pt x="5568" y="3158"/>
                  </a:lnTo>
                  <a:lnTo>
                    <a:pt x="5194" y="3685"/>
                  </a:lnTo>
                  <a:lnTo>
                    <a:pt x="4819" y="4252"/>
                  </a:lnTo>
                  <a:lnTo>
                    <a:pt x="4435" y="4839"/>
                  </a:lnTo>
                  <a:lnTo>
                    <a:pt x="4040" y="5446"/>
                  </a:lnTo>
                  <a:lnTo>
                    <a:pt x="3645" y="6074"/>
                  </a:lnTo>
                  <a:lnTo>
                    <a:pt x="3260" y="6721"/>
                  </a:lnTo>
                  <a:lnTo>
                    <a:pt x="2876" y="7390"/>
                  </a:lnTo>
                  <a:lnTo>
                    <a:pt x="2501" y="8058"/>
                  </a:lnTo>
                  <a:lnTo>
                    <a:pt x="2137" y="8746"/>
                  </a:lnTo>
                  <a:lnTo>
                    <a:pt x="1803" y="9434"/>
                  </a:lnTo>
                  <a:lnTo>
                    <a:pt x="1479" y="10133"/>
                  </a:lnTo>
                  <a:lnTo>
                    <a:pt x="1175" y="10821"/>
                  </a:lnTo>
                  <a:lnTo>
                    <a:pt x="1033" y="11165"/>
                  </a:lnTo>
                  <a:lnTo>
                    <a:pt x="902" y="11520"/>
                  </a:lnTo>
                  <a:lnTo>
                    <a:pt x="770" y="11864"/>
                  </a:lnTo>
                  <a:lnTo>
                    <a:pt x="659" y="12198"/>
                  </a:lnTo>
                  <a:lnTo>
                    <a:pt x="548" y="12542"/>
                  </a:lnTo>
                  <a:lnTo>
                    <a:pt x="446" y="12876"/>
                  </a:lnTo>
                  <a:lnTo>
                    <a:pt x="355" y="13220"/>
                  </a:lnTo>
                  <a:lnTo>
                    <a:pt x="274" y="13544"/>
                  </a:lnTo>
                  <a:lnTo>
                    <a:pt x="193" y="13878"/>
                  </a:lnTo>
                  <a:lnTo>
                    <a:pt x="132" y="14202"/>
                  </a:lnTo>
                  <a:lnTo>
                    <a:pt x="82" y="14526"/>
                  </a:lnTo>
                  <a:lnTo>
                    <a:pt x="41" y="14840"/>
                  </a:lnTo>
                  <a:lnTo>
                    <a:pt x="21" y="15154"/>
                  </a:lnTo>
                  <a:lnTo>
                    <a:pt x="1" y="15457"/>
                  </a:lnTo>
                  <a:lnTo>
                    <a:pt x="1" y="15761"/>
                  </a:lnTo>
                  <a:lnTo>
                    <a:pt x="11" y="16054"/>
                  </a:lnTo>
                  <a:lnTo>
                    <a:pt x="31" y="16348"/>
                  </a:lnTo>
                  <a:lnTo>
                    <a:pt x="72" y="16631"/>
                  </a:lnTo>
                  <a:lnTo>
                    <a:pt x="143" y="16996"/>
                  </a:lnTo>
                  <a:lnTo>
                    <a:pt x="234" y="17381"/>
                  </a:lnTo>
                  <a:lnTo>
                    <a:pt x="355" y="17796"/>
                  </a:lnTo>
                  <a:lnTo>
                    <a:pt x="497" y="18221"/>
                  </a:lnTo>
                  <a:lnTo>
                    <a:pt x="659" y="18666"/>
                  </a:lnTo>
                  <a:lnTo>
                    <a:pt x="851" y="19132"/>
                  </a:lnTo>
                  <a:lnTo>
                    <a:pt x="1064" y="19618"/>
                  </a:lnTo>
                  <a:lnTo>
                    <a:pt x="1297" y="20114"/>
                  </a:lnTo>
                  <a:lnTo>
                    <a:pt x="1550" y="20630"/>
                  </a:lnTo>
                  <a:lnTo>
                    <a:pt x="1823" y="21156"/>
                  </a:lnTo>
                  <a:lnTo>
                    <a:pt x="2106" y="21693"/>
                  </a:lnTo>
                  <a:lnTo>
                    <a:pt x="2420" y="22249"/>
                  </a:lnTo>
                  <a:lnTo>
                    <a:pt x="2744" y="22806"/>
                  </a:lnTo>
                  <a:lnTo>
                    <a:pt x="3088" y="23383"/>
                  </a:lnTo>
                  <a:lnTo>
                    <a:pt x="3453" y="23960"/>
                  </a:lnTo>
                  <a:lnTo>
                    <a:pt x="3827" y="24547"/>
                  </a:lnTo>
                  <a:lnTo>
                    <a:pt x="4222" y="25145"/>
                  </a:lnTo>
                  <a:lnTo>
                    <a:pt x="4627" y="25752"/>
                  </a:lnTo>
                  <a:lnTo>
                    <a:pt x="5042" y="26359"/>
                  </a:lnTo>
                  <a:lnTo>
                    <a:pt x="5477" y="26967"/>
                  </a:lnTo>
                  <a:lnTo>
                    <a:pt x="5923" y="27584"/>
                  </a:lnTo>
                  <a:lnTo>
                    <a:pt x="6378" y="28202"/>
                  </a:lnTo>
                  <a:lnTo>
                    <a:pt x="6844" y="28819"/>
                  </a:lnTo>
                  <a:lnTo>
                    <a:pt x="7320" y="29437"/>
                  </a:lnTo>
                  <a:lnTo>
                    <a:pt x="7805" y="30044"/>
                  </a:lnTo>
                  <a:lnTo>
                    <a:pt x="8291" y="30661"/>
                  </a:lnTo>
                  <a:lnTo>
                    <a:pt x="8797" y="31269"/>
                  </a:lnTo>
                  <a:lnTo>
                    <a:pt x="9304" y="31876"/>
                  </a:lnTo>
                  <a:lnTo>
                    <a:pt x="9820" y="32483"/>
                  </a:lnTo>
                  <a:lnTo>
                    <a:pt x="10346" y="33081"/>
                  </a:lnTo>
                  <a:lnTo>
                    <a:pt x="10873" y="33668"/>
                  </a:lnTo>
                  <a:lnTo>
                    <a:pt x="11409" y="34245"/>
                  </a:lnTo>
                  <a:lnTo>
                    <a:pt x="11946" y="34822"/>
                  </a:lnTo>
                  <a:lnTo>
                    <a:pt x="12482" y="35378"/>
                  </a:lnTo>
                  <a:lnTo>
                    <a:pt x="13019" y="35935"/>
                  </a:lnTo>
                  <a:lnTo>
                    <a:pt x="13565" y="36472"/>
                  </a:lnTo>
                  <a:lnTo>
                    <a:pt x="14112" y="36998"/>
                  </a:lnTo>
                  <a:lnTo>
                    <a:pt x="14658" y="37514"/>
                  </a:lnTo>
                  <a:lnTo>
                    <a:pt x="15205" y="38010"/>
                  </a:lnTo>
                  <a:lnTo>
                    <a:pt x="15741" y="38496"/>
                  </a:lnTo>
                  <a:lnTo>
                    <a:pt x="16288" y="38962"/>
                  </a:lnTo>
                  <a:lnTo>
                    <a:pt x="16825" y="39407"/>
                  </a:lnTo>
                  <a:lnTo>
                    <a:pt x="17361" y="39832"/>
                  </a:lnTo>
                  <a:lnTo>
                    <a:pt x="17898" y="40247"/>
                  </a:lnTo>
                  <a:lnTo>
                    <a:pt x="18424" y="40632"/>
                  </a:lnTo>
                  <a:lnTo>
                    <a:pt x="18950" y="40996"/>
                  </a:lnTo>
                  <a:lnTo>
                    <a:pt x="19467" y="41341"/>
                  </a:lnTo>
                  <a:lnTo>
                    <a:pt x="19983" y="41665"/>
                  </a:lnTo>
                  <a:lnTo>
                    <a:pt x="20479" y="41958"/>
                  </a:lnTo>
                  <a:lnTo>
                    <a:pt x="20975" y="42231"/>
                  </a:lnTo>
                  <a:lnTo>
                    <a:pt x="21471" y="42474"/>
                  </a:lnTo>
                  <a:lnTo>
                    <a:pt x="21947" y="42687"/>
                  </a:lnTo>
                  <a:lnTo>
                    <a:pt x="22412" y="42869"/>
                  </a:lnTo>
                  <a:lnTo>
                    <a:pt x="22645" y="42950"/>
                  </a:lnTo>
                  <a:lnTo>
                    <a:pt x="22868" y="43031"/>
                  </a:lnTo>
                  <a:lnTo>
                    <a:pt x="23101" y="43092"/>
                  </a:lnTo>
                  <a:lnTo>
                    <a:pt x="23313" y="43153"/>
                  </a:lnTo>
                  <a:lnTo>
                    <a:pt x="23536" y="43203"/>
                  </a:lnTo>
                  <a:lnTo>
                    <a:pt x="23748" y="43254"/>
                  </a:lnTo>
                  <a:lnTo>
                    <a:pt x="23961" y="43284"/>
                  </a:lnTo>
                  <a:lnTo>
                    <a:pt x="24174" y="43315"/>
                  </a:lnTo>
                  <a:lnTo>
                    <a:pt x="24376" y="43335"/>
                  </a:lnTo>
                  <a:lnTo>
                    <a:pt x="24578" y="43335"/>
                  </a:lnTo>
                  <a:lnTo>
                    <a:pt x="24781" y="43345"/>
                  </a:lnTo>
                  <a:lnTo>
                    <a:pt x="24973" y="43335"/>
                  </a:lnTo>
                  <a:lnTo>
                    <a:pt x="25166" y="43315"/>
                  </a:lnTo>
                  <a:lnTo>
                    <a:pt x="25358" y="43294"/>
                  </a:lnTo>
                  <a:lnTo>
                    <a:pt x="25540" y="43254"/>
                  </a:lnTo>
                  <a:lnTo>
                    <a:pt x="25722" y="43213"/>
                  </a:lnTo>
                  <a:lnTo>
                    <a:pt x="25894" y="43163"/>
                  </a:lnTo>
                  <a:lnTo>
                    <a:pt x="26067" y="43092"/>
                  </a:lnTo>
                  <a:lnTo>
                    <a:pt x="26239" y="43021"/>
                  </a:lnTo>
                  <a:lnTo>
                    <a:pt x="26401" y="42940"/>
                  </a:lnTo>
                  <a:lnTo>
                    <a:pt x="26563" y="42849"/>
                  </a:lnTo>
                  <a:lnTo>
                    <a:pt x="26714" y="42748"/>
                  </a:lnTo>
                  <a:lnTo>
                    <a:pt x="27504" y="42191"/>
                  </a:lnTo>
                  <a:lnTo>
                    <a:pt x="28293" y="41614"/>
                  </a:lnTo>
                  <a:lnTo>
                    <a:pt x="29893" y="40450"/>
                  </a:lnTo>
                  <a:lnTo>
                    <a:pt x="31492" y="39245"/>
                  </a:lnTo>
                  <a:lnTo>
                    <a:pt x="33112" y="38010"/>
                  </a:lnTo>
                  <a:lnTo>
                    <a:pt x="34721" y="36745"/>
                  </a:lnTo>
                  <a:lnTo>
                    <a:pt x="36321" y="35459"/>
                  </a:lnTo>
                  <a:lnTo>
                    <a:pt x="37920" y="34164"/>
                  </a:lnTo>
                  <a:lnTo>
                    <a:pt x="39509" y="32848"/>
                  </a:lnTo>
                  <a:lnTo>
                    <a:pt x="41078" y="31532"/>
                  </a:lnTo>
                  <a:lnTo>
                    <a:pt x="42627" y="30206"/>
                  </a:lnTo>
                  <a:lnTo>
                    <a:pt x="44145" y="28880"/>
                  </a:lnTo>
                  <a:lnTo>
                    <a:pt x="45633" y="27554"/>
                  </a:lnTo>
                  <a:lnTo>
                    <a:pt x="47091" y="26248"/>
                  </a:lnTo>
                  <a:lnTo>
                    <a:pt x="48518" y="24952"/>
                  </a:lnTo>
                  <a:lnTo>
                    <a:pt x="49885" y="23667"/>
                  </a:lnTo>
                  <a:lnTo>
                    <a:pt x="51211" y="22411"/>
                  </a:lnTo>
                  <a:lnTo>
                    <a:pt x="52486" y="21187"/>
                  </a:lnTo>
                  <a:lnTo>
                    <a:pt x="53711" y="19992"/>
                  </a:lnTo>
                  <a:lnTo>
                    <a:pt x="54865" y="18828"/>
                  </a:lnTo>
                  <a:lnTo>
                    <a:pt x="55958" y="17715"/>
                  </a:lnTo>
                  <a:lnTo>
                    <a:pt x="56981" y="16631"/>
                  </a:lnTo>
                  <a:lnTo>
                    <a:pt x="57932" y="15609"/>
                  </a:lnTo>
                  <a:lnTo>
                    <a:pt x="58803" y="14637"/>
                  </a:lnTo>
                  <a:lnTo>
                    <a:pt x="59208" y="14182"/>
                  </a:lnTo>
                  <a:lnTo>
                    <a:pt x="59592" y="13726"/>
                  </a:lnTo>
                  <a:lnTo>
                    <a:pt x="59947" y="13301"/>
                  </a:lnTo>
                  <a:lnTo>
                    <a:pt x="60291" y="12886"/>
                  </a:lnTo>
                  <a:lnTo>
                    <a:pt x="60605" y="12481"/>
                  </a:lnTo>
                  <a:lnTo>
                    <a:pt x="60898" y="12107"/>
                  </a:lnTo>
                  <a:lnTo>
                    <a:pt x="61172" y="11742"/>
                  </a:lnTo>
                  <a:lnTo>
                    <a:pt x="61415" y="11398"/>
                  </a:lnTo>
                  <a:lnTo>
                    <a:pt x="61627" y="11064"/>
                  </a:lnTo>
                  <a:lnTo>
                    <a:pt x="61830" y="10760"/>
                  </a:lnTo>
                  <a:lnTo>
                    <a:pt x="61992" y="10477"/>
                  </a:lnTo>
                  <a:lnTo>
                    <a:pt x="62133" y="10214"/>
                  </a:lnTo>
                  <a:lnTo>
                    <a:pt x="62245" y="9971"/>
                  </a:lnTo>
                  <a:lnTo>
                    <a:pt x="62336" y="9748"/>
                  </a:lnTo>
                  <a:lnTo>
                    <a:pt x="62386" y="9546"/>
                  </a:lnTo>
                  <a:lnTo>
                    <a:pt x="62407" y="9455"/>
                  </a:lnTo>
                  <a:lnTo>
                    <a:pt x="62417" y="9374"/>
                  </a:lnTo>
                  <a:lnTo>
                    <a:pt x="62417" y="9293"/>
                  </a:lnTo>
                  <a:lnTo>
                    <a:pt x="62417" y="9222"/>
                  </a:lnTo>
                  <a:lnTo>
                    <a:pt x="62407" y="9151"/>
                  </a:lnTo>
                  <a:lnTo>
                    <a:pt x="62386" y="9090"/>
                  </a:lnTo>
                  <a:lnTo>
                    <a:pt x="62245" y="8756"/>
                  </a:lnTo>
                  <a:lnTo>
                    <a:pt x="62103" y="8432"/>
                  </a:lnTo>
                  <a:lnTo>
                    <a:pt x="61951" y="8108"/>
                  </a:lnTo>
                  <a:lnTo>
                    <a:pt x="61799" y="7805"/>
                  </a:lnTo>
                  <a:lnTo>
                    <a:pt x="61647" y="7501"/>
                  </a:lnTo>
                  <a:lnTo>
                    <a:pt x="61475" y="7217"/>
                  </a:lnTo>
                  <a:lnTo>
                    <a:pt x="61313" y="6934"/>
                  </a:lnTo>
                  <a:lnTo>
                    <a:pt x="61141" y="6661"/>
                  </a:lnTo>
                  <a:lnTo>
                    <a:pt x="60969" y="6398"/>
                  </a:lnTo>
                  <a:lnTo>
                    <a:pt x="60787" y="6134"/>
                  </a:lnTo>
                  <a:lnTo>
                    <a:pt x="60605" y="5891"/>
                  </a:lnTo>
                  <a:lnTo>
                    <a:pt x="60423" y="5648"/>
                  </a:lnTo>
                  <a:lnTo>
                    <a:pt x="60230" y="5416"/>
                  </a:lnTo>
                  <a:lnTo>
                    <a:pt x="60048" y="5183"/>
                  </a:lnTo>
                  <a:lnTo>
                    <a:pt x="59856" y="4970"/>
                  </a:lnTo>
                  <a:lnTo>
                    <a:pt x="59663" y="4758"/>
                  </a:lnTo>
                  <a:lnTo>
                    <a:pt x="59461" y="4555"/>
                  </a:lnTo>
                  <a:lnTo>
                    <a:pt x="59269" y="4363"/>
                  </a:lnTo>
                  <a:lnTo>
                    <a:pt x="58864" y="3988"/>
                  </a:lnTo>
                  <a:lnTo>
                    <a:pt x="58469" y="3644"/>
                  </a:lnTo>
                  <a:lnTo>
                    <a:pt x="58064" y="3320"/>
                  </a:lnTo>
                  <a:lnTo>
                    <a:pt x="57659" y="3027"/>
                  </a:lnTo>
                  <a:lnTo>
                    <a:pt x="57264" y="2764"/>
                  </a:lnTo>
                  <a:lnTo>
                    <a:pt x="56869" y="2511"/>
                  </a:lnTo>
                  <a:lnTo>
                    <a:pt x="56475" y="2288"/>
                  </a:lnTo>
                  <a:lnTo>
                    <a:pt x="56100" y="2085"/>
                  </a:lnTo>
                  <a:lnTo>
                    <a:pt x="55726" y="1903"/>
                  </a:lnTo>
                  <a:lnTo>
                    <a:pt x="55371" y="1741"/>
                  </a:lnTo>
                  <a:lnTo>
                    <a:pt x="55027" y="1589"/>
                  </a:lnTo>
                  <a:lnTo>
                    <a:pt x="54703" y="1468"/>
                  </a:lnTo>
                  <a:lnTo>
                    <a:pt x="54389" y="1357"/>
                  </a:lnTo>
                  <a:lnTo>
                    <a:pt x="54106" y="1255"/>
                  </a:lnTo>
                  <a:lnTo>
                    <a:pt x="53843" y="1174"/>
                  </a:lnTo>
                  <a:lnTo>
                    <a:pt x="53377" y="1053"/>
                  </a:lnTo>
                  <a:lnTo>
                    <a:pt x="53033" y="972"/>
                  </a:lnTo>
                  <a:lnTo>
                    <a:pt x="52810" y="931"/>
                  </a:lnTo>
                  <a:lnTo>
                    <a:pt x="52739" y="911"/>
                  </a:lnTo>
                  <a:lnTo>
                    <a:pt x="52132" y="1488"/>
                  </a:lnTo>
                  <a:lnTo>
                    <a:pt x="51403" y="2156"/>
                  </a:lnTo>
                  <a:lnTo>
                    <a:pt x="50421" y="3047"/>
                  </a:lnTo>
                  <a:lnTo>
                    <a:pt x="49217" y="4130"/>
                  </a:lnTo>
                  <a:lnTo>
                    <a:pt x="47820" y="5385"/>
                  </a:lnTo>
                  <a:lnTo>
                    <a:pt x="46231" y="6782"/>
                  </a:lnTo>
                  <a:lnTo>
                    <a:pt x="44490" y="8290"/>
                  </a:lnTo>
                  <a:lnTo>
                    <a:pt x="43568" y="9080"/>
                  </a:lnTo>
                  <a:lnTo>
                    <a:pt x="42617" y="9880"/>
                  </a:lnTo>
                  <a:lnTo>
                    <a:pt x="41635" y="10700"/>
                  </a:lnTo>
                  <a:lnTo>
                    <a:pt x="40633" y="11530"/>
                  </a:lnTo>
                  <a:lnTo>
                    <a:pt x="39600" y="12370"/>
                  </a:lnTo>
                  <a:lnTo>
                    <a:pt x="38558" y="13210"/>
                  </a:lnTo>
                  <a:lnTo>
                    <a:pt x="37495" y="14060"/>
                  </a:lnTo>
                  <a:lnTo>
                    <a:pt x="36422" y="14901"/>
                  </a:lnTo>
                  <a:lnTo>
                    <a:pt x="35339" y="15731"/>
                  </a:lnTo>
                  <a:lnTo>
                    <a:pt x="34256" y="16561"/>
                  </a:lnTo>
                  <a:lnTo>
                    <a:pt x="33162" y="17370"/>
                  </a:lnTo>
                  <a:lnTo>
                    <a:pt x="32069" y="18170"/>
                  </a:lnTo>
                  <a:lnTo>
                    <a:pt x="30976" y="18950"/>
                  </a:lnTo>
                  <a:lnTo>
                    <a:pt x="29883" y="19709"/>
                  </a:lnTo>
                  <a:lnTo>
                    <a:pt x="28810" y="20438"/>
                  </a:lnTo>
                  <a:lnTo>
                    <a:pt x="27737" y="21136"/>
                  </a:lnTo>
                  <a:lnTo>
                    <a:pt x="27625" y="21207"/>
                  </a:lnTo>
                  <a:lnTo>
                    <a:pt x="27514" y="21268"/>
                  </a:lnTo>
                  <a:lnTo>
                    <a:pt x="27403" y="21318"/>
                  </a:lnTo>
                  <a:lnTo>
                    <a:pt x="27291" y="21369"/>
                  </a:lnTo>
                  <a:lnTo>
                    <a:pt x="27180" y="21409"/>
                  </a:lnTo>
                  <a:lnTo>
                    <a:pt x="27069" y="21440"/>
                  </a:lnTo>
                  <a:lnTo>
                    <a:pt x="26957" y="21470"/>
                  </a:lnTo>
                  <a:lnTo>
                    <a:pt x="26846" y="21490"/>
                  </a:lnTo>
                  <a:lnTo>
                    <a:pt x="26724" y="21511"/>
                  </a:lnTo>
                  <a:lnTo>
                    <a:pt x="26613" y="21521"/>
                  </a:lnTo>
                  <a:lnTo>
                    <a:pt x="26380" y="21521"/>
                  </a:lnTo>
                  <a:lnTo>
                    <a:pt x="26137" y="21500"/>
                  </a:lnTo>
                  <a:lnTo>
                    <a:pt x="25905" y="21450"/>
                  </a:lnTo>
                  <a:lnTo>
                    <a:pt x="25662" y="21389"/>
                  </a:lnTo>
                  <a:lnTo>
                    <a:pt x="25419" y="21298"/>
                  </a:lnTo>
                  <a:lnTo>
                    <a:pt x="25176" y="21187"/>
                  </a:lnTo>
                  <a:lnTo>
                    <a:pt x="24923" y="21055"/>
                  </a:lnTo>
                  <a:lnTo>
                    <a:pt x="24670" y="20903"/>
                  </a:lnTo>
                  <a:lnTo>
                    <a:pt x="24417" y="20731"/>
                  </a:lnTo>
                  <a:lnTo>
                    <a:pt x="24163" y="20549"/>
                  </a:lnTo>
                  <a:lnTo>
                    <a:pt x="23900" y="20336"/>
                  </a:lnTo>
                  <a:lnTo>
                    <a:pt x="23637" y="20114"/>
                  </a:lnTo>
                  <a:lnTo>
                    <a:pt x="23374" y="19871"/>
                  </a:lnTo>
                  <a:lnTo>
                    <a:pt x="23101" y="19608"/>
                  </a:lnTo>
                  <a:lnTo>
                    <a:pt x="22827" y="19334"/>
                  </a:lnTo>
                  <a:lnTo>
                    <a:pt x="22554" y="19041"/>
                  </a:lnTo>
                  <a:lnTo>
                    <a:pt x="22281" y="18737"/>
                  </a:lnTo>
                  <a:lnTo>
                    <a:pt x="21997" y="18423"/>
                  </a:lnTo>
                  <a:lnTo>
                    <a:pt x="21724" y="18089"/>
                  </a:lnTo>
                  <a:lnTo>
                    <a:pt x="21147" y="17381"/>
                  </a:lnTo>
                  <a:lnTo>
                    <a:pt x="20560" y="16621"/>
                  </a:lnTo>
                  <a:lnTo>
                    <a:pt x="19963" y="15822"/>
                  </a:lnTo>
                  <a:lnTo>
                    <a:pt x="19355" y="14981"/>
                  </a:lnTo>
                  <a:lnTo>
                    <a:pt x="18738" y="14111"/>
                  </a:lnTo>
                  <a:lnTo>
                    <a:pt x="18100" y="13210"/>
                  </a:lnTo>
                  <a:lnTo>
                    <a:pt x="16804" y="11337"/>
                  </a:lnTo>
                  <a:lnTo>
                    <a:pt x="15448" y="9394"/>
                  </a:lnTo>
                  <a:lnTo>
                    <a:pt x="14760" y="8412"/>
                  </a:lnTo>
                  <a:lnTo>
                    <a:pt x="14051" y="7420"/>
                  </a:lnTo>
                  <a:lnTo>
                    <a:pt x="13332" y="6438"/>
                  </a:lnTo>
                  <a:lnTo>
                    <a:pt x="12603" y="5466"/>
                  </a:lnTo>
                  <a:lnTo>
                    <a:pt x="11854" y="4495"/>
                  </a:lnTo>
                  <a:lnTo>
                    <a:pt x="11095" y="3553"/>
                  </a:lnTo>
                  <a:lnTo>
                    <a:pt x="10711" y="3077"/>
                  </a:lnTo>
                  <a:lnTo>
                    <a:pt x="10326" y="2622"/>
                  </a:lnTo>
                  <a:lnTo>
                    <a:pt x="9941" y="2166"/>
                  </a:lnTo>
                  <a:lnTo>
                    <a:pt x="9546" y="1711"/>
                  </a:lnTo>
                  <a:lnTo>
                    <a:pt x="9152" y="1276"/>
                  </a:lnTo>
                  <a:lnTo>
                    <a:pt x="8747" y="840"/>
                  </a:lnTo>
                  <a:lnTo>
                    <a:pt x="8342" y="415"/>
                  </a:lnTo>
                  <a:lnTo>
                    <a:pt x="7937" y="0"/>
                  </a:lnTo>
                  <a:close/>
                </a:path>
              </a:pathLst>
            </a:custGeom>
            <a:solidFill>
              <a:srgbClr val="2D406A"/>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dirty="0">
                <a:ln>
                  <a:noFill/>
                </a:ln>
                <a:solidFill>
                  <a:srgbClr val="000000"/>
                </a:solidFill>
                <a:effectLst/>
                <a:uLnTx/>
                <a:uFillTx/>
                <a:latin typeface="Arial"/>
                <a:cs typeface="Arial"/>
                <a:sym typeface="Arial"/>
              </a:endParaRPr>
            </a:p>
          </p:txBody>
        </p:sp>
        <p:sp>
          <p:nvSpPr>
            <p:cNvPr id="29" name="Google Shape;52;p15">
              <a:extLst>
                <a:ext uri="{FF2B5EF4-FFF2-40B4-BE49-F238E27FC236}">
                  <a16:creationId xmlns:a16="http://schemas.microsoft.com/office/drawing/2014/main" id="{917C9D1F-198D-73F2-5519-B6D0C806D81E}"/>
                </a:ext>
              </a:extLst>
            </p:cNvPr>
            <p:cNvSpPr/>
            <p:nvPr/>
          </p:nvSpPr>
          <p:spPr>
            <a:xfrm>
              <a:off x="985075" y="2540550"/>
              <a:ext cx="1477175" cy="1246875"/>
            </a:xfrm>
            <a:custGeom>
              <a:avLst/>
              <a:gdLst/>
              <a:ahLst/>
              <a:cxnLst/>
              <a:rect l="l" t="t" r="r" b="b"/>
              <a:pathLst>
                <a:path w="59087" h="49875" extrusionOk="0">
                  <a:moveTo>
                    <a:pt x="21511" y="0"/>
                  </a:moveTo>
                  <a:lnTo>
                    <a:pt x="21471" y="2339"/>
                  </a:lnTo>
                  <a:lnTo>
                    <a:pt x="21440" y="3553"/>
                  </a:lnTo>
                  <a:lnTo>
                    <a:pt x="21400" y="4788"/>
                  </a:lnTo>
                  <a:lnTo>
                    <a:pt x="21339" y="6044"/>
                  </a:lnTo>
                  <a:lnTo>
                    <a:pt x="21268" y="7289"/>
                  </a:lnTo>
                  <a:lnTo>
                    <a:pt x="21218" y="7916"/>
                  </a:lnTo>
                  <a:lnTo>
                    <a:pt x="21167" y="8534"/>
                  </a:lnTo>
                  <a:lnTo>
                    <a:pt x="21106" y="9141"/>
                  </a:lnTo>
                  <a:lnTo>
                    <a:pt x="21035" y="9748"/>
                  </a:lnTo>
                  <a:lnTo>
                    <a:pt x="20954" y="10346"/>
                  </a:lnTo>
                  <a:lnTo>
                    <a:pt x="20873" y="10943"/>
                  </a:lnTo>
                  <a:lnTo>
                    <a:pt x="20782" y="11520"/>
                  </a:lnTo>
                  <a:lnTo>
                    <a:pt x="20681" y="12087"/>
                  </a:lnTo>
                  <a:lnTo>
                    <a:pt x="20560" y="12643"/>
                  </a:lnTo>
                  <a:lnTo>
                    <a:pt x="20438" y="13180"/>
                  </a:lnTo>
                  <a:lnTo>
                    <a:pt x="20307" y="13706"/>
                  </a:lnTo>
                  <a:lnTo>
                    <a:pt x="20165" y="14223"/>
                  </a:lnTo>
                  <a:lnTo>
                    <a:pt x="20003" y="14708"/>
                  </a:lnTo>
                  <a:lnTo>
                    <a:pt x="19831" y="15184"/>
                  </a:lnTo>
                  <a:lnTo>
                    <a:pt x="19649" y="15630"/>
                  </a:lnTo>
                  <a:lnTo>
                    <a:pt x="19456" y="16065"/>
                  </a:lnTo>
                  <a:lnTo>
                    <a:pt x="19244" y="16470"/>
                  </a:lnTo>
                  <a:lnTo>
                    <a:pt x="19132" y="16662"/>
                  </a:lnTo>
                  <a:lnTo>
                    <a:pt x="19021" y="16854"/>
                  </a:lnTo>
                  <a:lnTo>
                    <a:pt x="18900" y="17037"/>
                  </a:lnTo>
                  <a:lnTo>
                    <a:pt x="18778" y="17209"/>
                  </a:lnTo>
                  <a:lnTo>
                    <a:pt x="18646" y="17381"/>
                  </a:lnTo>
                  <a:lnTo>
                    <a:pt x="18525" y="17543"/>
                  </a:lnTo>
                  <a:lnTo>
                    <a:pt x="18373" y="17705"/>
                  </a:lnTo>
                  <a:lnTo>
                    <a:pt x="18201" y="17877"/>
                  </a:lnTo>
                  <a:lnTo>
                    <a:pt x="18019" y="18049"/>
                  </a:lnTo>
                  <a:lnTo>
                    <a:pt x="17816" y="18221"/>
                  </a:lnTo>
                  <a:lnTo>
                    <a:pt x="17594" y="18383"/>
                  </a:lnTo>
                  <a:lnTo>
                    <a:pt x="17361" y="18555"/>
                  </a:lnTo>
                  <a:lnTo>
                    <a:pt x="17108" y="18727"/>
                  </a:lnTo>
                  <a:lnTo>
                    <a:pt x="16845" y="18899"/>
                  </a:lnTo>
                  <a:lnTo>
                    <a:pt x="16561" y="19071"/>
                  </a:lnTo>
                  <a:lnTo>
                    <a:pt x="16278" y="19243"/>
                  </a:lnTo>
                  <a:lnTo>
                    <a:pt x="15660" y="19577"/>
                  </a:lnTo>
                  <a:lnTo>
                    <a:pt x="14992" y="19922"/>
                  </a:lnTo>
                  <a:lnTo>
                    <a:pt x="14294" y="20256"/>
                  </a:lnTo>
                  <a:lnTo>
                    <a:pt x="13555" y="20590"/>
                  </a:lnTo>
                  <a:lnTo>
                    <a:pt x="12796" y="20914"/>
                  </a:lnTo>
                  <a:lnTo>
                    <a:pt x="12006" y="21238"/>
                  </a:lnTo>
                  <a:lnTo>
                    <a:pt x="11206" y="21551"/>
                  </a:lnTo>
                  <a:lnTo>
                    <a:pt x="10397" y="21865"/>
                  </a:lnTo>
                  <a:lnTo>
                    <a:pt x="9577" y="22169"/>
                  </a:lnTo>
                  <a:lnTo>
                    <a:pt x="8757" y="22472"/>
                  </a:lnTo>
                  <a:lnTo>
                    <a:pt x="7947" y="22756"/>
                  </a:lnTo>
                  <a:lnTo>
                    <a:pt x="6358" y="23303"/>
                  </a:lnTo>
                  <a:lnTo>
                    <a:pt x="4849" y="23819"/>
                  </a:lnTo>
                  <a:lnTo>
                    <a:pt x="3463" y="24274"/>
                  </a:lnTo>
                  <a:lnTo>
                    <a:pt x="2258" y="24679"/>
                  </a:lnTo>
                  <a:lnTo>
                    <a:pt x="1266" y="25034"/>
                  </a:lnTo>
                  <a:lnTo>
                    <a:pt x="871" y="25175"/>
                  </a:lnTo>
                  <a:lnTo>
                    <a:pt x="537" y="25317"/>
                  </a:lnTo>
                  <a:lnTo>
                    <a:pt x="274" y="25428"/>
                  </a:lnTo>
                  <a:lnTo>
                    <a:pt x="102" y="25519"/>
                  </a:lnTo>
                  <a:lnTo>
                    <a:pt x="51" y="25570"/>
                  </a:lnTo>
                  <a:lnTo>
                    <a:pt x="11" y="25600"/>
                  </a:lnTo>
                  <a:lnTo>
                    <a:pt x="1" y="25631"/>
                  </a:lnTo>
                  <a:lnTo>
                    <a:pt x="21" y="25661"/>
                  </a:lnTo>
                  <a:lnTo>
                    <a:pt x="203" y="25843"/>
                  </a:lnTo>
                  <a:lnTo>
                    <a:pt x="406" y="26046"/>
                  </a:lnTo>
                  <a:lnTo>
                    <a:pt x="618" y="26268"/>
                  </a:lnTo>
                  <a:lnTo>
                    <a:pt x="851" y="26522"/>
                  </a:lnTo>
                  <a:lnTo>
                    <a:pt x="1337" y="27088"/>
                  </a:lnTo>
                  <a:lnTo>
                    <a:pt x="1873" y="27736"/>
                  </a:lnTo>
                  <a:lnTo>
                    <a:pt x="2450" y="28445"/>
                  </a:lnTo>
                  <a:lnTo>
                    <a:pt x="3068" y="29224"/>
                  </a:lnTo>
                  <a:lnTo>
                    <a:pt x="4434" y="30955"/>
                  </a:lnTo>
                  <a:lnTo>
                    <a:pt x="5173" y="31886"/>
                  </a:lnTo>
                  <a:lnTo>
                    <a:pt x="5953" y="32858"/>
                  </a:lnTo>
                  <a:lnTo>
                    <a:pt x="6763" y="33871"/>
                  </a:lnTo>
                  <a:lnTo>
                    <a:pt x="7613" y="34893"/>
                  </a:lnTo>
                  <a:lnTo>
                    <a:pt x="8494" y="35936"/>
                  </a:lnTo>
                  <a:lnTo>
                    <a:pt x="9394" y="36988"/>
                  </a:lnTo>
                  <a:lnTo>
                    <a:pt x="10336" y="38051"/>
                  </a:lnTo>
                  <a:lnTo>
                    <a:pt x="10812" y="38577"/>
                  </a:lnTo>
                  <a:lnTo>
                    <a:pt x="11297" y="39104"/>
                  </a:lnTo>
                  <a:lnTo>
                    <a:pt x="11793" y="39620"/>
                  </a:lnTo>
                  <a:lnTo>
                    <a:pt x="12289" y="40146"/>
                  </a:lnTo>
                  <a:lnTo>
                    <a:pt x="12785" y="40663"/>
                  </a:lnTo>
                  <a:lnTo>
                    <a:pt x="13302" y="41169"/>
                  </a:lnTo>
                  <a:lnTo>
                    <a:pt x="13818" y="41675"/>
                  </a:lnTo>
                  <a:lnTo>
                    <a:pt x="14334" y="42171"/>
                  </a:lnTo>
                  <a:lnTo>
                    <a:pt x="14861" y="42667"/>
                  </a:lnTo>
                  <a:lnTo>
                    <a:pt x="15387" y="43143"/>
                  </a:lnTo>
                  <a:lnTo>
                    <a:pt x="15923" y="43619"/>
                  </a:lnTo>
                  <a:lnTo>
                    <a:pt x="16470" y="44074"/>
                  </a:lnTo>
                  <a:lnTo>
                    <a:pt x="17017" y="44530"/>
                  </a:lnTo>
                  <a:lnTo>
                    <a:pt x="17563" y="44965"/>
                  </a:lnTo>
                  <a:lnTo>
                    <a:pt x="18110" y="45390"/>
                  </a:lnTo>
                  <a:lnTo>
                    <a:pt x="18667" y="45805"/>
                  </a:lnTo>
                  <a:lnTo>
                    <a:pt x="19234" y="46200"/>
                  </a:lnTo>
                  <a:lnTo>
                    <a:pt x="19800" y="46574"/>
                  </a:lnTo>
                  <a:lnTo>
                    <a:pt x="20367" y="46939"/>
                  </a:lnTo>
                  <a:lnTo>
                    <a:pt x="20934" y="47293"/>
                  </a:lnTo>
                  <a:lnTo>
                    <a:pt x="21511" y="47617"/>
                  </a:lnTo>
                  <a:lnTo>
                    <a:pt x="22078" y="47931"/>
                  </a:lnTo>
                  <a:lnTo>
                    <a:pt x="22665" y="48224"/>
                  </a:lnTo>
                  <a:lnTo>
                    <a:pt x="23242" y="48487"/>
                  </a:lnTo>
                  <a:lnTo>
                    <a:pt x="23829" y="48741"/>
                  </a:lnTo>
                  <a:lnTo>
                    <a:pt x="24406" y="48963"/>
                  </a:lnTo>
                  <a:lnTo>
                    <a:pt x="24993" y="49176"/>
                  </a:lnTo>
                  <a:lnTo>
                    <a:pt x="25580" y="49348"/>
                  </a:lnTo>
                  <a:lnTo>
                    <a:pt x="25874" y="49429"/>
                  </a:lnTo>
                  <a:lnTo>
                    <a:pt x="26168" y="49500"/>
                  </a:lnTo>
                  <a:lnTo>
                    <a:pt x="26471" y="49571"/>
                  </a:lnTo>
                  <a:lnTo>
                    <a:pt x="26765" y="49631"/>
                  </a:lnTo>
                  <a:lnTo>
                    <a:pt x="27058" y="49692"/>
                  </a:lnTo>
                  <a:lnTo>
                    <a:pt x="27352" y="49733"/>
                  </a:lnTo>
                  <a:lnTo>
                    <a:pt x="27645" y="49773"/>
                  </a:lnTo>
                  <a:lnTo>
                    <a:pt x="27949" y="49814"/>
                  </a:lnTo>
                  <a:lnTo>
                    <a:pt x="28243" y="49834"/>
                  </a:lnTo>
                  <a:lnTo>
                    <a:pt x="28536" y="49854"/>
                  </a:lnTo>
                  <a:lnTo>
                    <a:pt x="28830" y="49864"/>
                  </a:lnTo>
                  <a:lnTo>
                    <a:pt x="29133" y="49874"/>
                  </a:lnTo>
                  <a:lnTo>
                    <a:pt x="29437" y="49864"/>
                  </a:lnTo>
                  <a:lnTo>
                    <a:pt x="29741" y="49854"/>
                  </a:lnTo>
                  <a:lnTo>
                    <a:pt x="30044" y="49844"/>
                  </a:lnTo>
                  <a:lnTo>
                    <a:pt x="30338" y="49814"/>
                  </a:lnTo>
                  <a:lnTo>
                    <a:pt x="30642" y="49783"/>
                  </a:lnTo>
                  <a:lnTo>
                    <a:pt x="30945" y="49743"/>
                  </a:lnTo>
                  <a:lnTo>
                    <a:pt x="31249" y="49702"/>
                  </a:lnTo>
                  <a:lnTo>
                    <a:pt x="31553" y="49652"/>
                  </a:lnTo>
                  <a:lnTo>
                    <a:pt x="31856" y="49591"/>
                  </a:lnTo>
                  <a:lnTo>
                    <a:pt x="32160" y="49520"/>
                  </a:lnTo>
                  <a:lnTo>
                    <a:pt x="32464" y="49449"/>
                  </a:lnTo>
                  <a:lnTo>
                    <a:pt x="32757" y="49368"/>
                  </a:lnTo>
                  <a:lnTo>
                    <a:pt x="33365" y="49196"/>
                  </a:lnTo>
                  <a:lnTo>
                    <a:pt x="33962" y="48994"/>
                  </a:lnTo>
                  <a:lnTo>
                    <a:pt x="34569" y="48771"/>
                  </a:lnTo>
                  <a:lnTo>
                    <a:pt x="35166" y="48528"/>
                  </a:lnTo>
                  <a:lnTo>
                    <a:pt x="35754" y="48255"/>
                  </a:lnTo>
                  <a:lnTo>
                    <a:pt x="36351" y="47971"/>
                  </a:lnTo>
                  <a:lnTo>
                    <a:pt x="36938" y="47657"/>
                  </a:lnTo>
                  <a:lnTo>
                    <a:pt x="37535" y="47334"/>
                  </a:lnTo>
                  <a:lnTo>
                    <a:pt x="38122" y="46989"/>
                  </a:lnTo>
                  <a:lnTo>
                    <a:pt x="38699" y="46625"/>
                  </a:lnTo>
                  <a:lnTo>
                    <a:pt x="39276" y="46240"/>
                  </a:lnTo>
                  <a:lnTo>
                    <a:pt x="39853" y="45845"/>
                  </a:lnTo>
                  <a:lnTo>
                    <a:pt x="40430" y="45441"/>
                  </a:lnTo>
                  <a:lnTo>
                    <a:pt x="40997" y="45015"/>
                  </a:lnTo>
                  <a:lnTo>
                    <a:pt x="41564" y="44580"/>
                  </a:lnTo>
                  <a:lnTo>
                    <a:pt x="42121" y="44125"/>
                  </a:lnTo>
                  <a:lnTo>
                    <a:pt x="42677" y="43669"/>
                  </a:lnTo>
                  <a:lnTo>
                    <a:pt x="43234" y="43204"/>
                  </a:lnTo>
                  <a:lnTo>
                    <a:pt x="43781" y="42718"/>
                  </a:lnTo>
                  <a:lnTo>
                    <a:pt x="44317" y="42232"/>
                  </a:lnTo>
                  <a:lnTo>
                    <a:pt x="44854" y="41736"/>
                  </a:lnTo>
                  <a:lnTo>
                    <a:pt x="45390" y="41230"/>
                  </a:lnTo>
                  <a:lnTo>
                    <a:pt x="45917" y="40723"/>
                  </a:lnTo>
                  <a:lnTo>
                    <a:pt x="46433" y="40207"/>
                  </a:lnTo>
                  <a:lnTo>
                    <a:pt x="46949" y="39681"/>
                  </a:lnTo>
                  <a:lnTo>
                    <a:pt x="47455" y="39165"/>
                  </a:lnTo>
                  <a:lnTo>
                    <a:pt x="47951" y="38638"/>
                  </a:lnTo>
                  <a:lnTo>
                    <a:pt x="48447" y="38102"/>
                  </a:lnTo>
                  <a:lnTo>
                    <a:pt x="49409" y="37049"/>
                  </a:lnTo>
                  <a:lnTo>
                    <a:pt x="50350" y="35996"/>
                  </a:lnTo>
                  <a:lnTo>
                    <a:pt x="51251" y="34943"/>
                  </a:lnTo>
                  <a:lnTo>
                    <a:pt x="52122" y="33921"/>
                  </a:lnTo>
                  <a:lnTo>
                    <a:pt x="52962" y="32909"/>
                  </a:lnTo>
                  <a:lnTo>
                    <a:pt x="53762" y="31937"/>
                  </a:lnTo>
                  <a:lnTo>
                    <a:pt x="54531" y="30996"/>
                  </a:lnTo>
                  <a:lnTo>
                    <a:pt x="55938" y="29265"/>
                  </a:lnTo>
                  <a:lnTo>
                    <a:pt x="56576" y="28475"/>
                  </a:lnTo>
                  <a:lnTo>
                    <a:pt x="57173" y="27756"/>
                  </a:lnTo>
                  <a:lnTo>
                    <a:pt x="57720" y="27109"/>
                  </a:lnTo>
                  <a:lnTo>
                    <a:pt x="58226" y="26542"/>
                  </a:lnTo>
                  <a:lnTo>
                    <a:pt x="58671" y="26056"/>
                  </a:lnTo>
                  <a:lnTo>
                    <a:pt x="58884" y="25843"/>
                  </a:lnTo>
                  <a:lnTo>
                    <a:pt x="59076" y="25661"/>
                  </a:lnTo>
                  <a:lnTo>
                    <a:pt x="59086" y="25631"/>
                  </a:lnTo>
                  <a:lnTo>
                    <a:pt x="59076" y="25600"/>
                  </a:lnTo>
                  <a:lnTo>
                    <a:pt x="59046" y="25570"/>
                  </a:lnTo>
                  <a:lnTo>
                    <a:pt x="58985" y="25519"/>
                  </a:lnTo>
                  <a:lnTo>
                    <a:pt x="58813" y="25428"/>
                  </a:lnTo>
                  <a:lnTo>
                    <a:pt x="58560" y="25317"/>
                  </a:lnTo>
                  <a:lnTo>
                    <a:pt x="58226" y="25175"/>
                  </a:lnTo>
                  <a:lnTo>
                    <a:pt x="57821" y="25034"/>
                  </a:lnTo>
                  <a:lnTo>
                    <a:pt x="56829" y="24679"/>
                  </a:lnTo>
                  <a:lnTo>
                    <a:pt x="55624" y="24274"/>
                  </a:lnTo>
                  <a:lnTo>
                    <a:pt x="54248" y="23819"/>
                  </a:lnTo>
                  <a:lnTo>
                    <a:pt x="52739" y="23303"/>
                  </a:lnTo>
                  <a:lnTo>
                    <a:pt x="51150" y="22756"/>
                  </a:lnTo>
                  <a:lnTo>
                    <a:pt x="50330" y="22472"/>
                  </a:lnTo>
                  <a:lnTo>
                    <a:pt x="49510" y="22169"/>
                  </a:lnTo>
                  <a:lnTo>
                    <a:pt x="48690" y="21865"/>
                  </a:lnTo>
                  <a:lnTo>
                    <a:pt x="47880" y="21551"/>
                  </a:lnTo>
                  <a:lnTo>
                    <a:pt x="47081" y="21238"/>
                  </a:lnTo>
                  <a:lnTo>
                    <a:pt x="46301" y="20914"/>
                  </a:lnTo>
                  <a:lnTo>
                    <a:pt x="45532" y="20590"/>
                  </a:lnTo>
                  <a:lnTo>
                    <a:pt x="44803" y="20256"/>
                  </a:lnTo>
                  <a:lnTo>
                    <a:pt x="44095" y="19922"/>
                  </a:lnTo>
                  <a:lnTo>
                    <a:pt x="43437" y="19577"/>
                  </a:lnTo>
                  <a:lnTo>
                    <a:pt x="42819" y="19243"/>
                  </a:lnTo>
                  <a:lnTo>
                    <a:pt x="42526" y="19071"/>
                  </a:lnTo>
                  <a:lnTo>
                    <a:pt x="42242" y="18899"/>
                  </a:lnTo>
                  <a:lnTo>
                    <a:pt x="41979" y="18727"/>
                  </a:lnTo>
                  <a:lnTo>
                    <a:pt x="41736" y="18555"/>
                  </a:lnTo>
                  <a:lnTo>
                    <a:pt x="41493" y="18383"/>
                  </a:lnTo>
                  <a:lnTo>
                    <a:pt x="41281" y="18221"/>
                  </a:lnTo>
                  <a:lnTo>
                    <a:pt x="41078" y="18049"/>
                  </a:lnTo>
                  <a:lnTo>
                    <a:pt x="40886" y="17877"/>
                  </a:lnTo>
                  <a:lnTo>
                    <a:pt x="40724" y="17705"/>
                  </a:lnTo>
                  <a:lnTo>
                    <a:pt x="40572" y="17543"/>
                  </a:lnTo>
                  <a:lnTo>
                    <a:pt x="40440" y="17381"/>
                  </a:lnTo>
                  <a:lnTo>
                    <a:pt x="40319" y="17209"/>
                  </a:lnTo>
                  <a:lnTo>
                    <a:pt x="40187" y="17037"/>
                  </a:lnTo>
                  <a:lnTo>
                    <a:pt x="40076" y="16854"/>
                  </a:lnTo>
                  <a:lnTo>
                    <a:pt x="39965" y="16662"/>
                  </a:lnTo>
                  <a:lnTo>
                    <a:pt x="39853" y="16470"/>
                  </a:lnTo>
                  <a:lnTo>
                    <a:pt x="39641" y="16065"/>
                  </a:lnTo>
                  <a:lnTo>
                    <a:pt x="39438" y="15630"/>
                  </a:lnTo>
                  <a:lnTo>
                    <a:pt x="39256" y="15184"/>
                  </a:lnTo>
                  <a:lnTo>
                    <a:pt x="39084" y="14708"/>
                  </a:lnTo>
                  <a:lnTo>
                    <a:pt x="38932" y="14223"/>
                  </a:lnTo>
                  <a:lnTo>
                    <a:pt x="38780" y="13706"/>
                  </a:lnTo>
                  <a:lnTo>
                    <a:pt x="38649" y="13180"/>
                  </a:lnTo>
                  <a:lnTo>
                    <a:pt x="38527" y="12643"/>
                  </a:lnTo>
                  <a:lnTo>
                    <a:pt x="38416" y="12087"/>
                  </a:lnTo>
                  <a:lnTo>
                    <a:pt x="38315" y="11520"/>
                  </a:lnTo>
                  <a:lnTo>
                    <a:pt x="38213" y="10943"/>
                  </a:lnTo>
                  <a:lnTo>
                    <a:pt x="38132" y="10346"/>
                  </a:lnTo>
                  <a:lnTo>
                    <a:pt x="38062" y="9748"/>
                  </a:lnTo>
                  <a:lnTo>
                    <a:pt x="37991" y="9141"/>
                  </a:lnTo>
                  <a:lnTo>
                    <a:pt x="37930" y="8534"/>
                  </a:lnTo>
                  <a:lnTo>
                    <a:pt x="37879" y="7916"/>
                  </a:lnTo>
                  <a:lnTo>
                    <a:pt x="37829" y="7289"/>
                  </a:lnTo>
                  <a:lnTo>
                    <a:pt x="37748" y="6044"/>
                  </a:lnTo>
                  <a:lnTo>
                    <a:pt x="37697" y="4788"/>
                  </a:lnTo>
                  <a:lnTo>
                    <a:pt x="37647" y="3553"/>
                  </a:lnTo>
                  <a:lnTo>
                    <a:pt x="37626" y="2339"/>
                  </a:lnTo>
                  <a:lnTo>
                    <a:pt x="37586" y="0"/>
                  </a:lnTo>
                  <a:lnTo>
                    <a:pt x="34104" y="11"/>
                  </a:lnTo>
                  <a:lnTo>
                    <a:pt x="29548" y="21"/>
                  </a:lnTo>
                  <a:lnTo>
                    <a:pt x="24983" y="11"/>
                  </a:lnTo>
                  <a:lnTo>
                    <a:pt x="21511" y="0"/>
                  </a:lnTo>
                  <a:close/>
                </a:path>
              </a:pathLst>
            </a:custGeom>
            <a:solidFill>
              <a:srgbClr val="F4B1A4"/>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dirty="0">
                <a:ln>
                  <a:noFill/>
                </a:ln>
                <a:solidFill>
                  <a:srgbClr val="000000"/>
                </a:solidFill>
                <a:effectLst/>
                <a:uLnTx/>
                <a:uFillTx/>
                <a:latin typeface="Arial"/>
                <a:cs typeface="Arial"/>
                <a:sym typeface="Arial"/>
              </a:endParaRPr>
            </a:p>
          </p:txBody>
        </p:sp>
        <p:sp>
          <p:nvSpPr>
            <p:cNvPr id="30" name="Google Shape;53;p15">
              <a:extLst>
                <a:ext uri="{FF2B5EF4-FFF2-40B4-BE49-F238E27FC236}">
                  <a16:creationId xmlns:a16="http://schemas.microsoft.com/office/drawing/2014/main" id="{F0219573-52EA-970A-4A7F-87F422528618}"/>
                </a:ext>
              </a:extLst>
            </p:cNvPr>
            <p:cNvSpPr/>
            <p:nvPr/>
          </p:nvSpPr>
          <p:spPr>
            <a:xfrm>
              <a:off x="904850" y="2785775"/>
              <a:ext cx="1625975" cy="2471175"/>
            </a:xfrm>
            <a:custGeom>
              <a:avLst/>
              <a:gdLst/>
              <a:ahLst/>
              <a:cxnLst/>
              <a:rect l="l" t="t" r="r" b="b"/>
              <a:pathLst>
                <a:path w="65039" h="98847" extrusionOk="0">
                  <a:moveTo>
                    <a:pt x="32342" y="0"/>
                  </a:moveTo>
                  <a:lnTo>
                    <a:pt x="31472" y="10"/>
                  </a:lnTo>
                  <a:lnTo>
                    <a:pt x="30601" y="20"/>
                  </a:lnTo>
                  <a:lnTo>
                    <a:pt x="29751" y="31"/>
                  </a:lnTo>
                  <a:lnTo>
                    <a:pt x="28921" y="51"/>
                  </a:lnTo>
                  <a:lnTo>
                    <a:pt x="28111" y="81"/>
                  </a:lnTo>
                  <a:lnTo>
                    <a:pt x="27342" y="112"/>
                  </a:lnTo>
                  <a:lnTo>
                    <a:pt x="26613" y="152"/>
                  </a:lnTo>
                  <a:lnTo>
                    <a:pt x="25935" y="203"/>
                  </a:lnTo>
                  <a:lnTo>
                    <a:pt x="25307" y="253"/>
                  </a:lnTo>
                  <a:lnTo>
                    <a:pt x="24740" y="314"/>
                  </a:lnTo>
                  <a:lnTo>
                    <a:pt x="24244" y="375"/>
                  </a:lnTo>
                  <a:lnTo>
                    <a:pt x="23829" y="446"/>
                  </a:lnTo>
                  <a:lnTo>
                    <a:pt x="23647" y="486"/>
                  </a:lnTo>
                  <a:lnTo>
                    <a:pt x="23485" y="527"/>
                  </a:lnTo>
                  <a:lnTo>
                    <a:pt x="23343" y="567"/>
                  </a:lnTo>
                  <a:lnTo>
                    <a:pt x="23232" y="608"/>
                  </a:lnTo>
                  <a:lnTo>
                    <a:pt x="23141" y="648"/>
                  </a:lnTo>
                  <a:lnTo>
                    <a:pt x="23080" y="699"/>
                  </a:lnTo>
                  <a:lnTo>
                    <a:pt x="23040" y="739"/>
                  </a:lnTo>
                  <a:lnTo>
                    <a:pt x="23030" y="769"/>
                  </a:lnTo>
                  <a:lnTo>
                    <a:pt x="23030" y="790"/>
                  </a:lnTo>
                  <a:lnTo>
                    <a:pt x="22979" y="800"/>
                  </a:lnTo>
                  <a:lnTo>
                    <a:pt x="22918" y="820"/>
                  </a:lnTo>
                  <a:lnTo>
                    <a:pt x="22847" y="850"/>
                  </a:lnTo>
                  <a:lnTo>
                    <a:pt x="22756" y="891"/>
                  </a:lnTo>
                  <a:lnTo>
                    <a:pt x="22665" y="952"/>
                  </a:lnTo>
                  <a:lnTo>
                    <a:pt x="22564" y="1043"/>
                  </a:lnTo>
                  <a:lnTo>
                    <a:pt x="22463" y="1144"/>
                  </a:lnTo>
                  <a:lnTo>
                    <a:pt x="22351" y="1276"/>
                  </a:lnTo>
                  <a:lnTo>
                    <a:pt x="22260" y="1438"/>
                  </a:lnTo>
                  <a:lnTo>
                    <a:pt x="22169" y="1640"/>
                  </a:lnTo>
                  <a:lnTo>
                    <a:pt x="22129" y="1741"/>
                  </a:lnTo>
                  <a:lnTo>
                    <a:pt x="22088" y="1863"/>
                  </a:lnTo>
                  <a:lnTo>
                    <a:pt x="22058" y="1994"/>
                  </a:lnTo>
                  <a:lnTo>
                    <a:pt x="22028" y="2136"/>
                  </a:lnTo>
                  <a:lnTo>
                    <a:pt x="22007" y="2278"/>
                  </a:lnTo>
                  <a:lnTo>
                    <a:pt x="21987" y="2440"/>
                  </a:lnTo>
                  <a:lnTo>
                    <a:pt x="21977" y="2612"/>
                  </a:lnTo>
                  <a:lnTo>
                    <a:pt x="21967" y="2794"/>
                  </a:lnTo>
                  <a:lnTo>
                    <a:pt x="21967" y="2986"/>
                  </a:lnTo>
                  <a:lnTo>
                    <a:pt x="21977" y="3189"/>
                  </a:lnTo>
                  <a:lnTo>
                    <a:pt x="21977" y="3320"/>
                  </a:lnTo>
                  <a:lnTo>
                    <a:pt x="21977" y="3452"/>
                  </a:lnTo>
                  <a:lnTo>
                    <a:pt x="21957" y="3584"/>
                  </a:lnTo>
                  <a:lnTo>
                    <a:pt x="21947" y="3705"/>
                  </a:lnTo>
                  <a:lnTo>
                    <a:pt x="21916" y="3837"/>
                  </a:lnTo>
                  <a:lnTo>
                    <a:pt x="21886" y="3968"/>
                  </a:lnTo>
                  <a:lnTo>
                    <a:pt x="21805" y="4231"/>
                  </a:lnTo>
                  <a:lnTo>
                    <a:pt x="21693" y="4505"/>
                  </a:lnTo>
                  <a:lnTo>
                    <a:pt x="21562" y="4768"/>
                  </a:lnTo>
                  <a:lnTo>
                    <a:pt x="21400" y="5031"/>
                  </a:lnTo>
                  <a:lnTo>
                    <a:pt x="21218" y="5304"/>
                  </a:lnTo>
                  <a:lnTo>
                    <a:pt x="21015" y="5578"/>
                  </a:lnTo>
                  <a:lnTo>
                    <a:pt x="20793" y="5841"/>
                  </a:lnTo>
                  <a:lnTo>
                    <a:pt x="20550" y="6114"/>
                  </a:lnTo>
                  <a:lnTo>
                    <a:pt x="20286" y="6388"/>
                  </a:lnTo>
                  <a:lnTo>
                    <a:pt x="20013" y="6661"/>
                  </a:lnTo>
                  <a:lnTo>
                    <a:pt x="19709" y="6934"/>
                  </a:lnTo>
                  <a:lnTo>
                    <a:pt x="19396" y="7207"/>
                  </a:lnTo>
                  <a:lnTo>
                    <a:pt x="19072" y="7471"/>
                  </a:lnTo>
                  <a:lnTo>
                    <a:pt x="18728" y="7744"/>
                  </a:lnTo>
                  <a:lnTo>
                    <a:pt x="18363" y="8017"/>
                  </a:lnTo>
                  <a:lnTo>
                    <a:pt x="17999" y="8280"/>
                  </a:lnTo>
                  <a:lnTo>
                    <a:pt x="17614" y="8544"/>
                  </a:lnTo>
                  <a:lnTo>
                    <a:pt x="17219" y="8817"/>
                  </a:lnTo>
                  <a:lnTo>
                    <a:pt x="16814" y="9080"/>
                  </a:lnTo>
                  <a:lnTo>
                    <a:pt x="16399" y="9333"/>
                  </a:lnTo>
                  <a:lnTo>
                    <a:pt x="15984" y="9596"/>
                  </a:lnTo>
                  <a:lnTo>
                    <a:pt x="15114" y="10113"/>
                  </a:lnTo>
                  <a:lnTo>
                    <a:pt x="14233" y="10609"/>
                  </a:lnTo>
                  <a:lnTo>
                    <a:pt x="13332" y="11094"/>
                  </a:lnTo>
                  <a:lnTo>
                    <a:pt x="12421" y="11570"/>
                  </a:lnTo>
                  <a:lnTo>
                    <a:pt x="11510" y="12026"/>
                  </a:lnTo>
                  <a:lnTo>
                    <a:pt x="10609" y="12461"/>
                  </a:lnTo>
                  <a:lnTo>
                    <a:pt x="9718" y="12886"/>
                  </a:lnTo>
                  <a:lnTo>
                    <a:pt x="8848" y="13281"/>
                  </a:lnTo>
                  <a:lnTo>
                    <a:pt x="8008" y="13656"/>
                  </a:lnTo>
                  <a:lnTo>
                    <a:pt x="7198" y="14010"/>
                  </a:lnTo>
                  <a:lnTo>
                    <a:pt x="6429" y="14344"/>
                  </a:lnTo>
                  <a:lnTo>
                    <a:pt x="5720" y="14637"/>
                  </a:lnTo>
                  <a:lnTo>
                    <a:pt x="4465" y="15144"/>
                  </a:lnTo>
                  <a:lnTo>
                    <a:pt x="3503" y="15528"/>
                  </a:lnTo>
                  <a:lnTo>
                    <a:pt x="2663" y="15852"/>
                  </a:lnTo>
                  <a:lnTo>
                    <a:pt x="2673" y="17978"/>
                  </a:lnTo>
                  <a:lnTo>
                    <a:pt x="2693" y="20276"/>
                  </a:lnTo>
                  <a:lnTo>
                    <a:pt x="2734" y="23080"/>
                  </a:lnTo>
                  <a:lnTo>
                    <a:pt x="2754" y="24588"/>
                  </a:lnTo>
                  <a:lnTo>
                    <a:pt x="2795" y="26137"/>
                  </a:lnTo>
                  <a:lnTo>
                    <a:pt x="2835" y="27685"/>
                  </a:lnTo>
                  <a:lnTo>
                    <a:pt x="2886" y="29204"/>
                  </a:lnTo>
                  <a:lnTo>
                    <a:pt x="2936" y="30672"/>
                  </a:lnTo>
                  <a:lnTo>
                    <a:pt x="3007" y="32048"/>
                  </a:lnTo>
                  <a:lnTo>
                    <a:pt x="3078" y="33303"/>
                  </a:lnTo>
                  <a:lnTo>
                    <a:pt x="3159" y="34407"/>
                  </a:lnTo>
                  <a:lnTo>
                    <a:pt x="3210" y="34943"/>
                  </a:lnTo>
                  <a:lnTo>
                    <a:pt x="3240" y="35500"/>
                  </a:lnTo>
                  <a:lnTo>
                    <a:pt x="3270" y="36097"/>
                  </a:lnTo>
                  <a:lnTo>
                    <a:pt x="3301" y="36725"/>
                  </a:lnTo>
                  <a:lnTo>
                    <a:pt x="3311" y="37383"/>
                  </a:lnTo>
                  <a:lnTo>
                    <a:pt x="3331" y="38071"/>
                  </a:lnTo>
                  <a:lnTo>
                    <a:pt x="3341" y="39539"/>
                  </a:lnTo>
                  <a:lnTo>
                    <a:pt x="3331" y="41108"/>
                  </a:lnTo>
                  <a:lnTo>
                    <a:pt x="3311" y="42788"/>
                  </a:lnTo>
                  <a:lnTo>
                    <a:pt x="3260" y="44560"/>
                  </a:lnTo>
                  <a:lnTo>
                    <a:pt x="3200" y="46422"/>
                  </a:lnTo>
                  <a:lnTo>
                    <a:pt x="3129" y="48356"/>
                  </a:lnTo>
                  <a:lnTo>
                    <a:pt x="3038" y="50370"/>
                  </a:lnTo>
                  <a:lnTo>
                    <a:pt x="2936" y="52435"/>
                  </a:lnTo>
                  <a:lnTo>
                    <a:pt x="2825" y="54571"/>
                  </a:lnTo>
                  <a:lnTo>
                    <a:pt x="2704" y="56747"/>
                  </a:lnTo>
                  <a:lnTo>
                    <a:pt x="2572" y="58964"/>
                  </a:lnTo>
                  <a:lnTo>
                    <a:pt x="2289" y="63499"/>
                  </a:lnTo>
                  <a:lnTo>
                    <a:pt x="1975" y="68095"/>
                  </a:lnTo>
                  <a:lnTo>
                    <a:pt x="1651" y="72700"/>
                  </a:lnTo>
                  <a:lnTo>
                    <a:pt x="1013" y="81710"/>
                  </a:lnTo>
                  <a:lnTo>
                    <a:pt x="709" y="85981"/>
                  </a:lnTo>
                  <a:lnTo>
                    <a:pt x="436" y="90020"/>
                  </a:lnTo>
                  <a:lnTo>
                    <a:pt x="193" y="93755"/>
                  </a:lnTo>
                  <a:lnTo>
                    <a:pt x="92" y="95496"/>
                  </a:lnTo>
                  <a:lnTo>
                    <a:pt x="1" y="97136"/>
                  </a:lnTo>
                  <a:lnTo>
                    <a:pt x="568" y="97248"/>
                  </a:lnTo>
                  <a:lnTo>
                    <a:pt x="1175" y="97349"/>
                  </a:lnTo>
                  <a:lnTo>
                    <a:pt x="1823" y="97450"/>
                  </a:lnTo>
                  <a:lnTo>
                    <a:pt x="2521" y="97541"/>
                  </a:lnTo>
                  <a:lnTo>
                    <a:pt x="3250" y="97632"/>
                  </a:lnTo>
                  <a:lnTo>
                    <a:pt x="4009" y="97723"/>
                  </a:lnTo>
                  <a:lnTo>
                    <a:pt x="4819" y="97804"/>
                  </a:lnTo>
                  <a:lnTo>
                    <a:pt x="5649" y="97885"/>
                  </a:lnTo>
                  <a:lnTo>
                    <a:pt x="6520" y="97966"/>
                  </a:lnTo>
                  <a:lnTo>
                    <a:pt x="7431" y="98037"/>
                  </a:lnTo>
                  <a:lnTo>
                    <a:pt x="9324" y="98179"/>
                  </a:lnTo>
                  <a:lnTo>
                    <a:pt x="11328" y="98311"/>
                  </a:lnTo>
                  <a:lnTo>
                    <a:pt x="13433" y="98422"/>
                  </a:lnTo>
                  <a:lnTo>
                    <a:pt x="15620" y="98523"/>
                  </a:lnTo>
                  <a:lnTo>
                    <a:pt x="17898" y="98604"/>
                  </a:lnTo>
                  <a:lnTo>
                    <a:pt x="20226" y="98675"/>
                  </a:lnTo>
                  <a:lnTo>
                    <a:pt x="22625" y="98736"/>
                  </a:lnTo>
                  <a:lnTo>
                    <a:pt x="25054" y="98786"/>
                  </a:lnTo>
                  <a:lnTo>
                    <a:pt x="27524" y="98817"/>
                  </a:lnTo>
                  <a:lnTo>
                    <a:pt x="30014" y="98837"/>
                  </a:lnTo>
                  <a:lnTo>
                    <a:pt x="32525" y="98847"/>
                  </a:lnTo>
                  <a:lnTo>
                    <a:pt x="35025" y="98837"/>
                  </a:lnTo>
                  <a:lnTo>
                    <a:pt x="37515" y="98817"/>
                  </a:lnTo>
                  <a:lnTo>
                    <a:pt x="39985" y="98786"/>
                  </a:lnTo>
                  <a:lnTo>
                    <a:pt x="42414" y="98736"/>
                  </a:lnTo>
                  <a:lnTo>
                    <a:pt x="44813" y="98675"/>
                  </a:lnTo>
                  <a:lnTo>
                    <a:pt x="47152" y="98604"/>
                  </a:lnTo>
                  <a:lnTo>
                    <a:pt x="49419" y="98523"/>
                  </a:lnTo>
                  <a:lnTo>
                    <a:pt x="51606" y="98422"/>
                  </a:lnTo>
                  <a:lnTo>
                    <a:pt x="53711" y="98311"/>
                  </a:lnTo>
                  <a:lnTo>
                    <a:pt x="55715" y="98179"/>
                  </a:lnTo>
                  <a:lnTo>
                    <a:pt x="57618" y="98037"/>
                  </a:lnTo>
                  <a:lnTo>
                    <a:pt x="58519" y="97966"/>
                  </a:lnTo>
                  <a:lnTo>
                    <a:pt x="59390" y="97885"/>
                  </a:lnTo>
                  <a:lnTo>
                    <a:pt x="60220" y="97804"/>
                  </a:lnTo>
                  <a:lnTo>
                    <a:pt x="61030" y="97723"/>
                  </a:lnTo>
                  <a:lnTo>
                    <a:pt x="61799" y="97632"/>
                  </a:lnTo>
                  <a:lnTo>
                    <a:pt x="62528" y="97541"/>
                  </a:lnTo>
                  <a:lnTo>
                    <a:pt x="63216" y="97450"/>
                  </a:lnTo>
                  <a:lnTo>
                    <a:pt x="63864" y="97349"/>
                  </a:lnTo>
                  <a:lnTo>
                    <a:pt x="64471" y="97248"/>
                  </a:lnTo>
                  <a:lnTo>
                    <a:pt x="65038" y="97136"/>
                  </a:lnTo>
                  <a:lnTo>
                    <a:pt x="64947" y="95496"/>
                  </a:lnTo>
                  <a:lnTo>
                    <a:pt x="64846" y="93755"/>
                  </a:lnTo>
                  <a:lnTo>
                    <a:pt x="64603" y="90020"/>
                  </a:lnTo>
                  <a:lnTo>
                    <a:pt x="64330" y="85981"/>
                  </a:lnTo>
                  <a:lnTo>
                    <a:pt x="64026" y="81710"/>
                  </a:lnTo>
                  <a:lnTo>
                    <a:pt x="63388" y="72700"/>
                  </a:lnTo>
                  <a:lnTo>
                    <a:pt x="63064" y="68095"/>
                  </a:lnTo>
                  <a:lnTo>
                    <a:pt x="62761" y="63499"/>
                  </a:lnTo>
                  <a:lnTo>
                    <a:pt x="62467" y="58964"/>
                  </a:lnTo>
                  <a:lnTo>
                    <a:pt x="62336" y="56747"/>
                  </a:lnTo>
                  <a:lnTo>
                    <a:pt x="62214" y="54571"/>
                  </a:lnTo>
                  <a:lnTo>
                    <a:pt x="62103" y="52435"/>
                  </a:lnTo>
                  <a:lnTo>
                    <a:pt x="62002" y="50370"/>
                  </a:lnTo>
                  <a:lnTo>
                    <a:pt x="61910" y="48356"/>
                  </a:lnTo>
                  <a:lnTo>
                    <a:pt x="61840" y="46422"/>
                  </a:lnTo>
                  <a:lnTo>
                    <a:pt x="61779" y="44560"/>
                  </a:lnTo>
                  <a:lnTo>
                    <a:pt x="61728" y="42788"/>
                  </a:lnTo>
                  <a:lnTo>
                    <a:pt x="61708" y="41108"/>
                  </a:lnTo>
                  <a:lnTo>
                    <a:pt x="61698" y="39539"/>
                  </a:lnTo>
                  <a:lnTo>
                    <a:pt x="61708" y="38071"/>
                  </a:lnTo>
                  <a:lnTo>
                    <a:pt x="61728" y="37383"/>
                  </a:lnTo>
                  <a:lnTo>
                    <a:pt x="61748" y="36725"/>
                  </a:lnTo>
                  <a:lnTo>
                    <a:pt x="61769" y="36097"/>
                  </a:lnTo>
                  <a:lnTo>
                    <a:pt x="61799" y="35500"/>
                  </a:lnTo>
                  <a:lnTo>
                    <a:pt x="61840" y="34943"/>
                  </a:lnTo>
                  <a:lnTo>
                    <a:pt x="61880" y="34407"/>
                  </a:lnTo>
                  <a:lnTo>
                    <a:pt x="61961" y="33303"/>
                  </a:lnTo>
                  <a:lnTo>
                    <a:pt x="62042" y="32048"/>
                  </a:lnTo>
                  <a:lnTo>
                    <a:pt x="62103" y="30672"/>
                  </a:lnTo>
                  <a:lnTo>
                    <a:pt x="62164" y="29204"/>
                  </a:lnTo>
                  <a:lnTo>
                    <a:pt x="62204" y="27685"/>
                  </a:lnTo>
                  <a:lnTo>
                    <a:pt x="62245" y="26137"/>
                  </a:lnTo>
                  <a:lnTo>
                    <a:pt x="62285" y="24588"/>
                  </a:lnTo>
                  <a:lnTo>
                    <a:pt x="62305" y="23080"/>
                  </a:lnTo>
                  <a:lnTo>
                    <a:pt x="62346" y="20276"/>
                  </a:lnTo>
                  <a:lnTo>
                    <a:pt x="62366" y="17978"/>
                  </a:lnTo>
                  <a:lnTo>
                    <a:pt x="62376" y="15852"/>
                  </a:lnTo>
                  <a:lnTo>
                    <a:pt x="62164" y="15791"/>
                  </a:lnTo>
                  <a:lnTo>
                    <a:pt x="61576" y="15609"/>
                  </a:lnTo>
                  <a:lnTo>
                    <a:pt x="60645" y="15326"/>
                  </a:lnTo>
                  <a:lnTo>
                    <a:pt x="60078" y="15144"/>
                  </a:lnTo>
                  <a:lnTo>
                    <a:pt x="59441" y="14931"/>
                  </a:lnTo>
                  <a:lnTo>
                    <a:pt x="58752" y="14688"/>
                  </a:lnTo>
                  <a:lnTo>
                    <a:pt x="58013" y="14425"/>
                  </a:lnTo>
                  <a:lnTo>
                    <a:pt x="57234" y="14141"/>
                  </a:lnTo>
                  <a:lnTo>
                    <a:pt x="56414" y="13828"/>
                  </a:lnTo>
                  <a:lnTo>
                    <a:pt x="55574" y="13483"/>
                  </a:lnTo>
                  <a:lnTo>
                    <a:pt x="54703" y="13129"/>
                  </a:lnTo>
                  <a:lnTo>
                    <a:pt x="53812" y="12744"/>
                  </a:lnTo>
                  <a:lnTo>
                    <a:pt x="52922" y="12340"/>
                  </a:lnTo>
                  <a:lnTo>
                    <a:pt x="52021" y="11904"/>
                  </a:lnTo>
                  <a:lnTo>
                    <a:pt x="51120" y="11459"/>
                  </a:lnTo>
                  <a:lnTo>
                    <a:pt x="50685" y="11226"/>
                  </a:lnTo>
                  <a:lnTo>
                    <a:pt x="50239" y="10993"/>
                  </a:lnTo>
                  <a:lnTo>
                    <a:pt x="49804" y="10750"/>
                  </a:lnTo>
                  <a:lnTo>
                    <a:pt x="49369" y="10497"/>
                  </a:lnTo>
                  <a:lnTo>
                    <a:pt x="48943" y="10244"/>
                  </a:lnTo>
                  <a:lnTo>
                    <a:pt x="48528" y="9991"/>
                  </a:lnTo>
                  <a:lnTo>
                    <a:pt x="48113" y="9728"/>
                  </a:lnTo>
                  <a:lnTo>
                    <a:pt x="47719" y="9455"/>
                  </a:lnTo>
                  <a:lnTo>
                    <a:pt x="47324" y="9181"/>
                  </a:lnTo>
                  <a:lnTo>
                    <a:pt x="46939" y="8908"/>
                  </a:lnTo>
                  <a:lnTo>
                    <a:pt x="46565" y="8625"/>
                  </a:lnTo>
                  <a:lnTo>
                    <a:pt x="46200" y="8341"/>
                  </a:lnTo>
                  <a:lnTo>
                    <a:pt x="45856" y="8048"/>
                  </a:lnTo>
                  <a:lnTo>
                    <a:pt x="45522" y="7754"/>
                  </a:lnTo>
                  <a:lnTo>
                    <a:pt x="45198" y="7450"/>
                  </a:lnTo>
                  <a:lnTo>
                    <a:pt x="44894" y="7147"/>
                  </a:lnTo>
                  <a:lnTo>
                    <a:pt x="44601" y="6843"/>
                  </a:lnTo>
                  <a:lnTo>
                    <a:pt x="44338" y="6529"/>
                  </a:lnTo>
                  <a:lnTo>
                    <a:pt x="44074" y="6215"/>
                  </a:lnTo>
                  <a:lnTo>
                    <a:pt x="43842" y="5892"/>
                  </a:lnTo>
                  <a:lnTo>
                    <a:pt x="43619" y="5568"/>
                  </a:lnTo>
                  <a:lnTo>
                    <a:pt x="43427" y="5244"/>
                  </a:lnTo>
                  <a:lnTo>
                    <a:pt x="43244" y="4910"/>
                  </a:lnTo>
                  <a:lnTo>
                    <a:pt x="43093" y="4576"/>
                  </a:lnTo>
                  <a:lnTo>
                    <a:pt x="42961" y="4231"/>
                  </a:lnTo>
                  <a:lnTo>
                    <a:pt x="42850" y="3887"/>
                  </a:lnTo>
                  <a:lnTo>
                    <a:pt x="42809" y="3715"/>
                  </a:lnTo>
                  <a:lnTo>
                    <a:pt x="42769" y="3543"/>
                  </a:lnTo>
                  <a:lnTo>
                    <a:pt x="42728" y="3371"/>
                  </a:lnTo>
                  <a:lnTo>
                    <a:pt x="42708" y="3189"/>
                  </a:lnTo>
                  <a:lnTo>
                    <a:pt x="42647" y="2794"/>
                  </a:lnTo>
                  <a:lnTo>
                    <a:pt x="42576" y="2450"/>
                  </a:lnTo>
                  <a:lnTo>
                    <a:pt x="42495" y="2136"/>
                  </a:lnTo>
                  <a:lnTo>
                    <a:pt x="42414" y="1873"/>
                  </a:lnTo>
                  <a:lnTo>
                    <a:pt x="42333" y="1640"/>
                  </a:lnTo>
                  <a:lnTo>
                    <a:pt x="42242" y="1448"/>
                  </a:lnTo>
                  <a:lnTo>
                    <a:pt x="42151" y="1286"/>
                  </a:lnTo>
                  <a:lnTo>
                    <a:pt x="42070" y="1154"/>
                  </a:lnTo>
                  <a:lnTo>
                    <a:pt x="41989" y="1043"/>
                  </a:lnTo>
                  <a:lnTo>
                    <a:pt x="41908" y="962"/>
                  </a:lnTo>
                  <a:lnTo>
                    <a:pt x="41837" y="891"/>
                  </a:lnTo>
                  <a:lnTo>
                    <a:pt x="41777" y="850"/>
                  </a:lnTo>
                  <a:lnTo>
                    <a:pt x="41686" y="800"/>
                  </a:lnTo>
                  <a:lnTo>
                    <a:pt x="41655" y="790"/>
                  </a:lnTo>
                  <a:lnTo>
                    <a:pt x="41655" y="769"/>
                  </a:lnTo>
                  <a:lnTo>
                    <a:pt x="41645" y="739"/>
                  </a:lnTo>
                  <a:lnTo>
                    <a:pt x="41605" y="699"/>
                  </a:lnTo>
                  <a:lnTo>
                    <a:pt x="41534" y="648"/>
                  </a:lnTo>
                  <a:lnTo>
                    <a:pt x="41443" y="608"/>
                  </a:lnTo>
                  <a:lnTo>
                    <a:pt x="41331" y="567"/>
                  </a:lnTo>
                  <a:lnTo>
                    <a:pt x="41200" y="527"/>
                  </a:lnTo>
                  <a:lnTo>
                    <a:pt x="41038" y="486"/>
                  </a:lnTo>
                  <a:lnTo>
                    <a:pt x="40856" y="446"/>
                  </a:lnTo>
                  <a:lnTo>
                    <a:pt x="40430" y="375"/>
                  </a:lnTo>
                  <a:lnTo>
                    <a:pt x="39934" y="314"/>
                  </a:lnTo>
                  <a:lnTo>
                    <a:pt x="39367" y="253"/>
                  </a:lnTo>
                  <a:lnTo>
                    <a:pt x="38740" y="203"/>
                  </a:lnTo>
                  <a:lnTo>
                    <a:pt x="38062" y="152"/>
                  </a:lnTo>
                  <a:lnTo>
                    <a:pt x="37333" y="112"/>
                  </a:lnTo>
                  <a:lnTo>
                    <a:pt x="36564" y="81"/>
                  </a:lnTo>
                  <a:lnTo>
                    <a:pt x="35764" y="51"/>
                  </a:lnTo>
                  <a:lnTo>
                    <a:pt x="34934" y="31"/>
                  </a:lnTo>
                  <a:lnTo>
                    <a:pt x="34073" y="20"/>
                  </a:lnTo>
                  <a:lnTo>
                    <a:pt x="33213" y="10"/>
                  </a:lnTo>
                  <a:lnTo>
                    <a:pt x="32342" y="0"/>
                  </a:lnTo>
                  <a:close/>
                </a:path>
              </a:pathLst>
            </a:custGeom>
            <a:solidFill>
              <a:srgbClr val="2D406A"/>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54;p15">
              <a:extLst>
                <a:ext uri="{FF2B5EF4-FFF2-40B4-BE49-F238E27FC236}">
                  <a16:creationId xmlns:a16="http://schemas.microsoft.com/office/drawing/2014/main" id="{587CDEE9-9202-CFD7-30B5-9173C0988D3B}"/>
                </a:ext>
              </a:extLst>
            </p:cNvPr>
            <p:cNvSpPr/>
            <p:nvPr/>
          </p:nvSpPr>
          <p:spPr>
            <a:xfrm>
              <a:off x="457200" y="3141075"/>
              <a:ext cx="643550" cy="1470075"/>
            </a:xfrm>
            <a:custGeom>
              <a:avLst/>
              <a:gdLst/>
              <a:ahLst/>
              <a:cxnLst/>
              <a:rect l="l" t="t" r="r" b="b"/>
              <a:pathLst>
                <a:path w="25742" h="58803" extrusionOk="0">
                  <a:moveTo>
                    <a:pt x="25337" y="0"/>
                  </a:moveTo>
                  <a:lnTo>
                    <a:pt x="25195" y="20"/>
                  </a:lnTo>
                  <a:lnTo>
                    <a:pt x="24800" y="91"/>
                  </a:lnTo>
                  <a:lnTo>
                    <a:pt x="24173" y="213"/>
                  </a:lnTo>
                  <a:lnTo>
                    <a:pt x="23788" y="304"/>
                  </a:lnTo>
                  <a:lnTo>
                    <a:pt x="23353" y="405"/>
                  </a:lnTo>
                  <a:lnTo>
                    <a:pt x="22877" y="517"/>
                  </a:lnTo>
                  <a:lnTo>
                    <a:pt x="22361" y="658"/>
                  </a:lnTo>
                  <a:lnTo>
                    <a:pt x="21814" y="820"/>
                  </a:lnTo>
                  <a:lnTo>
                    <a:pt x="21227" y="1002"/>
                  </a:lnTo>
                  <a:lnTo>
                    <a:pt x="20630" y="1195"/>
                  </a:lnTo>
                  <a:lnTo>
                    <a:pt x="20002" y="1428"/>
                  </a:lnTo>
                  <a:lnTo>
                    <a:pt x="19354" y="1670"/>
                  </a:lnTo>
                  <a:lnTo>
                    <a:pt x="18696" y="1944"/>
                  </a:lnTo>
                  <a:lnTo>
                    <a:pt x="18028" y="2247"/>
                  </a:lnTo>
                  <a:lnTo>
                    <a:pt x="17350" y="2582"/>
                  </a:lnTo>
                  <a:lnTo>
                    <a:pt x="17006" y="2754"/>
                  </a:lnTo>
                  <a:lnTo>
                    <a:pt x="16662" y="2936"/>
                  </a:lnTo>
                  <a:lnTo>
                    <a:pt x="16328" y="3118"/>
                  </a:lnTo>
                  <a:lnTo>
                    <a:pt x="15984" y="3320"/>
                  </a:lnTo>
                  <a:lnTo>
                    <a:pt x="15649" y="3523"/>
                  </a:lnTo>
                  <a:lnTo>
                    <a:pt x="15305" y="3735"/>
                  </a:lnTo>
                  <a:lnTo>
                    <a:pt x="14971" y="3958"/>
                  </a:lnTo>
                  <a:lnTo>
                    <a:pt x="14637" y="4181"/>
                  </a:lnTo>
                  <a:lnTo>
                    <a:pt x="14313" y="4424"/>
                  </a:lnTo>
                  <a:lnTo>
                    <a:pt x="13989" y="4667"/>
                  </a:lnTo>
                  <a:lnTo>
                    <a:pt x="13665" y="4920"/>
                  </a:lnTo>
                  <a:lnTo>
                    <a:pt x="13352" y="5183"/>
                  </a:lnTo>
                  <a:lnTo>
                    <a:pt x="13038" y="5446"/>
                  </a:lnTo>
                  <a:lnTo>
                    <a:pt x="12724" y="5730"/>
                  </a:lnTo>
                  <a:lnTo>
                    <a:pt x="12431" y="6013"/>
                  </a:lnTo>
                  <a:lnTo>
                    <a:pt x="12137" y="6317"/>
                  </a:lnTo>
                  <a:lnTo>
                    <a:pt x="11843" y="6620"/>
                  </a:lnTo>
                  <a:lnTo>
                    <a:pt x="11570" y="6934"/>
                  </a:lnTo>
                  <a:lnTo>
                    <a:pt x="11297" y="7258"/>
                  </a:lnTo>
                  <a:lnTo>
                    <a:pt x="11034" y="7592"/>
                  </a:lnTo>
                  <a:lnTo>
                    <a:pt x="10781" y="7936"/>
                  </a:lnTo>
                  <a:lnTo>
                    <a:pt x="10527" y="8291"/>
                  </a:lnTo>
                  <a:lnTo>
                    <a:pt x="10295" y="8655"/>
                  </a:lnTo>
                  <a:lnTo>
                    <a:pt x="10072" y="9030"/>
                  </a:lnTo>
                  <a:lnTo>
                    <a:pt x="9859" y="9414"/>
                  </a:lnTo>
                  <a:lnTo>
                    <a:pt x="9647" y="9809"/>
                  </a:lnTo>
                  <a:lnTo>
                    <a:pt x="9465" y="10214"/>
                  </a:lnTo>
                  <a:lnTo>
                    <a:pt x="9282" y="10629"/>
                  </a:lnTo>
                  <a:lnTo>
                    <a:pt x="8969" y="11388"/>
                  </a:lnTo>
                  <a:lnTo>
                    <a:pt x="8402" y="12795"/>
                  </a:lnTo>
                  <a:lnTo>
                    <a:pt x="8037" y="13706"/>
                  </a:lnTo>
                  <a:lnTo>
                    <a:pt x="7632" y="14759"/>
                  </a:lnTo>
                  <a:lnTo>
                    <a:pt x="7187" y="15943"/>
                  </a:lnTo>
                  <a:lnTo>
                    <a:pt x="6721" y="17229"/>
                  </a:lnTo>
                  <a:lnTo>
                    <a:pt x="6215" y="18626"/>
                  </a:lnTo>
                  <a:lnTo>
                    <a:pt x="5699" y="20124"/>
                  </a:lnTo>
                  <a:lnTo>
                    <a:pt x="5173" y="21703"/>
                  </a:lnTo>
                  <a:lnTo>
                    <a:pt x="4626" y="23363"/>
                  </a:lnTo>
                  <a:lnTo>
                    <a:pt x="4100" y="25094"/>
                  </a:lnTo>
                  <a:lnTo>
                    <a:pt x="3826" y="25985"/>
                  </a:lnTo>
                  <a:lnTo>
                    <a:pt x="3563" y="26886"/>
                  </a:lnTo>
                  <a:lnTo>
                    <a:pt x="3300" y="27797"/>
                  </a:lnTo>
                  <a:lnTo>
                    <a:pt x="3047" y="28718"/>
                  </a:lnTo>
                  <a:lnTo>
                    <a:pt x="2794" y="29659"/>
                  </a:lnTo>
                  <a:lnTo>
                    <a:pt x="2551" y="30601"/>
                  </a:lnTo>
                  <a:lnTo>
                    <a:pt x="2308" y="31552"/>
                  </a:lnTo>
                  <a:lnTo>
                    <a:pt x="2075" y="32514"/>
                  </a:lnTo>
                  <a:lnTo>
                    <a:pt x="1852" y="33476"/>
                  </a:lnTo>
                  <a:lnTo>
                    <a:pt x="1640" y="34447"/>
                  </a:lnTo>
                  <a:lnTo>
                    <a:pt x="1437" y="35419"/>
                  </a:lnTo>
                  <a:lnTo>
                    <a:pt x="1235" y="36401"/>
                  </a:lnTo>
                  <a:lnTo>
                    <a:pt x="1053" y="37373"/>
                  </a:lnTo>
                  <a:lnTo>
                    <a:pt x="881" y="38355"/>
                  </a:lnTo>
                  <a:lnTo>
                    <a:pt x="719" y="39326"/>
                  </a:lnTo>
                  <a:lnTo>
                    <a:pt x="577" y="40298"/>
                  </a:lnTo>
                  <a:lnTo>
                    <a:pt x="445" y="41270"/>
                  </a:lnTo>
                  <a:lnTo>
                    <a:pt x="334" y="42232"/>
                  </a:lnTo>
                  <a:lnTo>
                    <a:pt x="233" y="43193"/>
                  </a:lnTo>
                  <a:lnTo>
                    <a:pt x="142" y="44145"/>
                  </a:lnTo>
                  <a:lnTo>
                    <a:pt x="81" y="45096"/>
                  </a:lnTo>
                  <a:lnTo>
                    <a:pt x="30" y="46028"/>
                  </a:lnTo>
                  <a:lnTo>
                    <a:pt x="0" y="46949"/>
                  </a:lnTo>
                  <a:lnTo>
                    <a:pt x="0" y="47870"/>
                  </a:lnTo>
                  <a:lnTo>
                    <a:pt x="10" y="48771"/>
                  </a:lnTo>
                  <a:lnTo>
                    <a:pt x="40" y="49651"/>
                  </a:lnTo>
                  <a:lnTo>
                    <a:pt x="101" y="50522"/>
                  </a:lnTo>
                  <a:lnTo>
                    <a:pt x="132" y="50957"/>
                  </a:lnTo>
                  <a:lnTo>
                    <a:pt x="172" y="51382"/>
                  </a:lnTo>
                  <a:lnTo>
                    <a:pt x="223" y="51808"/>
                  </a:lnTo>
                  <a:lnTo>
                    <a:pt x="273" y="52223"/>
                  </a:lnTo>
                  <a:lnTo>
                    <a:pt x="334" y="52627"/>
                  </a:lnTo>
                  <a:lnTo>
                    <a:pt x="405" y="53042"/>
                  </a:lnTo>
                  <a:lnTo>
                    <a:pt x="476" y="53447"/>
                  </a:lnTo>
                  <a:lnTo>
                    <a:pt x="557" y="53842"/>
                  </a:lnTo>
                  <a:lnTo>
                    <a:pt x="648" y="54237"/>
                  </a:lnTo>
                  <a:lnTo>
                    <a:pt x="739" y="54622"/>
                  </a:lnTo>
                  <a:lnTo>
                    <a:pt x="840" y="55006"/>
                  </a:lnTo>
                  <a:lnTo>
                    <a:pt x="941" y="55381"/>
                  </a:lnTo>
                  <a:lnTo>
                    <a:pt x="1053" y="55745"/>
                  </a:lnTo>
                  <a:lnTo>
                    <a:pt x="1174" y="56110"/>
                  </a:lnTo>
                  <a:lnTo>
                    <a:pt x="1306" y="56474"/>
                  </a:lnTo>
                  <a:lnTo>
                    <a:pt x="1437" y="56828"/>
                  </a:lnTo>
                  <a:lnTo>
                    <a:pt x="1579" y="57172"/>
                  </a:lnTo>
                  <a:lnTo>
                    <a:pt x="1731" y="57507"/>
                  </a:lnTo>
                  <a:lnTo>
                    <a:pt x="1893" y="57841"/>
                  </a:lnTo>
                  <a:lnTo>
                    <a:pt x="2055" y="58165"/>
                  </a:lnTo>
                  <a:lnTo>
                    <a:pt x="2227" y="58488"/>
                  </a:lnTo>
                  <a:lnTo>
                    <a:pt x="2409" y="58802"/>
                  </a:lnTo>
                  <a:lnTo>
                    <a:pt x="13929" y="46665"/>
                  </a:lnTo>
                  <a:lnTo>
                    <a:pt x="14374" y="44965"/>
                  </a:lnTo>
                  <a:lnTo>
                    <a:pt x="14840" y="43213"/>
                  </a:lnTo>
                  <a:lnTo>
                    <a:pt x="15326" y="41422"/>
                  </a:lnTo>
                  <a:lnTo>
                    <a:pt x="15832" y="39590"/>
                  </a:lnTo>
                  <a:lnTo>
                    <a:pt x="16348" y="37727"/>
                  </a:lnTo>
                  <a:lnTo>
                    <a:pt x="16884" y="35834"/>
                  </a:lnTo>
                  <a:lnTo>
                    <a:pt x="17978" y="32018"/>
                  </a:lnTo>
                  <a:lnTo>
                    <a:pt x="20184" y="24375"/>
                  </a:lnTo>
                  <a:lnTo>
                    <a:pt x="21247" y="20671"/>
                  </a:lnTo>
                  <a:lnTo>
                    <a:pt x="22260" y="17097"/>
                  </a:lnTo>
                  <a:lnTo>
                    <a:pt x="22735" y="15387"/>
                  </a:lnTo>
                  <a:lnTo>
                    <a:pt x="23181" y="13726"/>
                  </a:lnTo>
                  <a:lnTo>
                    <a:pt x="23606" y="12127"/>
                  </a:lnTo>
                  <a:lnTo>
                    <a:pt x="24001" y="10599"/>
                  </a:lnTo>
                  <a:lnTo>
                    <a:pt x="24365" y="9151"/>
                  </a:lnTo>
                  <a:lnTo>
                    <a:pt x="24689" y="7774"/>
                  </a:lnTo>
                  <a:lnTo>
                    <a:pt x="24983" y="6499"/>
                  </a:lnTo>
                  <a:lnTo>
                    <a:pt x="25225" y="5304"/>
                  </a:lnTo>
                  <a:lnTo>
                    <a:pt x="25327" y="4748"/>
                  </a:lnTo>
                  <a:lnTo>
                    <a:pt x="25428" y="4221"/>
                  </a:lnTo>
                  <a:lnTo>
                    <a:pt x="25509" y="3715"/>
                  </a:lnTo>
                  <a:lnTo>
                    <a:pt x="25580" y="3239"/>
                  </a:lnTo>
                  <a:lnTo>
                    <a:pt x="25640" y="2794"/>
                  </a:lnTo>
                  <a:lnTo>
                    <a:pt x="25681" y="2379"/>
                  </a:lnTo>
                  <a:lnTo>
                    <a:pt x="25721" y="1984"/>
                  </a:lnTo>
                  <a:lnTo>
                    <a:pt x="25732" y="1630"/>
                  </a:lnTo>
                  <a:lnTo>
                    <a:pt x="25742" y="1306"/>
                  </a:lnTo>
                  <a:lnTo>
                    <a:pt x="25732" y="1013"/>
                  </a:lnTo>
                  <a:lnTo>
                    <a:pt x="25701" y="759"/>
                  </a:lnTo>
                  <a:lnTo>
                    <a:pt x="25661" y="537"/>
                  </a:lnTo>
                  <a:lnTo>
                    <a:pt x="25640" y="436"/>
                  </a:lnTo>
                  <a:lnTo>
                    <a:pt x="25610" y="344"/>
                  </a:lnTo>
                  <a:lnTo>
                    <a:pt x="25570" y="263"/>
                  </a:lnTo>
                  <a:lnTo>
                    <a:pt x="25529" y="193"/>
                  </a:lnTo>
                  <a:lnTo>
                    <a:pt x="25489" y="132"/>
                  </a:lnTo>
                  <a:lnTo>
                    <a:pt x="25448" y="81"/>
                  </a:lnTo>
                  <a:lnTo>
                    <a:pt x="25398" y="41"/>
                  </a:lnTo>
                  <a:lnTo>
                    <a:pt x="25337" y="0"/>
                  </a:lnTo>
                  <a:close/>
                </a:path>
              </a:pathLst>
            </a:custGeom>
            <a:solidFill>
              <a:srgbClr val="2D406A"/>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55;p15">
              <a:extLst>
                <a:ext uri="{FF2B5EF4-FFF2-40B4-BE49-F238E27FC236}">
                  <a16:creationId xmlns:a16="http://schemas.microsoft.com/office/drawing/2014/main" id="{7D453244-CDF1-B10F-FA58-162BC660720B}"/>
                </a:ext>
              </a:extLst>
            </p:cNvPr>
            <p:cNvSpPr/>
            <p:nvPr/>
          </p:nvSpPr>
          <p:spPr>
            <a:xfrm>
              <a:off x="457200" y="3141075"/>
              <a:ext cx="643550" cy="1470075"/>
            </a:xfrm>
            <a:custGeom>
              <a:avLst/>
              <a:gdLst/>
              <a:ahLst/>
              <a:cxnLst/>
              <a:rect l="l" t="t" r="r" b="b"/>
              <a:pathLst>
                <a:path w="25742" h="58803" fill="none" extrusionOk="0">
                  <a:moveTo>
                    <a:pt x="13929" y="46665"/>
                  </a:moveTo>
                  <a:lnTo>
                    <a:pt x="13929" y="46665"/>
                  </a:lnTo>
                  <a:lnTo>
                    <a:pt x="14374" y="44965"/>
                  </a:lnTo>
                  <a:lnTo>
                    <a:pt x="14840" y="43213"/>
                  </a:lnTo>
                  <a:lnTo>
                    <a:pt x="15326" y="41422"/>
                  </a:lnTo>
                  <a:lnTo>
                    <a:pt x="15832" y="39590"/>
                  </a:lnTo>
                  <a:lnTo>
                    <a:pt x="16348" y="37727"/>
                  </a:lnTo>
                  <a:lnTo>
                    <a:pt x="16884" y="35834"/>
                  </a:lnTo>
                  <a:lnTo>
                    <a:pt x="17978" y="32018"/>
                  </a:lnTo>
                  <a:lnTo>
                    <a:pt x="20184" y="24375"/>
                  </a:lnTo>
                  <a:lnTo>
                    <a:pt x="21247" y="20671"/>
                  </a:lnTo>
                  <a:lnTo>
                    <a:pt x="22260" y="17097"/>
                  </a:lnTo>
                  <a:lnTo>
                    <a:pt x="22735" y="15387"/>
                  </a:lnTo>
                  <a:lnTo>
                    <a:pt x="23181" y="13726"/>
                  </a:lnTo>
                  <a:lnTo>
                    <a:pt x="23606" y="12127"/>
                  </a:lnTo>
                  <a:lnTo>
                    <a:pt x="24001" y="10599"/>
                  </a:lnTo>
                  <a:lnTo>
                    <a:pt x="24365" y="9151"/>
                  </a:lnTo>
                  <a:lnTo>
                    <a:pt x="24689" y="7774"/>
                  </a:lnTo>
                  <a:lnTo>
                    <a:pt x="24983" y="6499"/>
                  </a:lnTo>
                  <a:lnTo>
                    <a:pt x="25225" y="5304"/>
                  </a:lnTo>
                  <a:lnTo>
                    <a:pt x="25327" y="4748"/>
                  </a:lnTo>
                  <a:lnTo>
                    <a:pt x="25428" y="4221"/>
                  </a:lnTo>
                  <a:lnTo>
                    <a:pt x="25509" y="3715"/>
                  </a:lnTo>
                  <a:lnTo>
                    <a:pt x="25580" y="3239"/>
                  </a:lnTo>
                  <a:lnTo>
                    <a:pt x="25640" y="2794"/>
                  </a:lnTo>
                  <a:lnTo>
                    <a:pt x="25681" y="2379"/>
                  </a:lnTo>
                  <a:lnTo>
                    <a:pt x="25721" y="1984"/>
                  </a:lnTo>
                  <a:lnTo>
                    <a:pt x="25732" y="1630"/>
                  </a:lnTo>
                  <a:lnTo>
                    <a:pt x="25742" y="1306"/>
                  </a:lnTo>
                  <a:lnTo>
                    <a:pt x="25732" y="1013"/>
                  </a:lnTo>
                  <a:lnTo>
                    <a:pt x="25701" y="759"/>
                  </a:lnTo>
                  <a:lnTo>
                    <a:pt x="25661" y="537"/>
                  </a:lnTo>
                  <a:lnTo>
                    <a:pt x="25640" y="436"/>
                  </a:lnTo>
                  <a:lnTo>
                    <a:pt x="25610" y="344"/>
                  </a:lnTo>
                  <a:lnTo>
                    <a:pt x="25570" y="263"/>
                  </a:lnTo>
                  <a:lnTo>
                    <a:pt x="25529" y="193"/>
                  </a:lnTo>
                  <a:lnTo>
                    <a:pt x="25489" y="132"/>
                  </a:lnTo>
                  <a:lnTo>
                    <a:pt x="25448" y="81"/>
                  </a:lnTo>
                  <a:lnTo>
                    <a:pt x="25398" y="41"/>
                  </a:lnTo>
                  <a:lnTo>
                    <a:pt x="25337" y="0"/>
                  </a:lnTo>
                  <a:lnTo>
                    <a:pt x="25337" y="0"/>
                  </a:lnTo>
                  <a:lnTo>
                    <a:pt x="25195" y="20"/>
                  </a:lnTo>
                  <a:lnTo>
                    <a:pt x="24800" y="91"/>
                  </a:lnTo>
                  <a:lnTo>
                    <a:pt x="24173" y="213"/>
                  </a:lnTo>
                  <a:lnTo>
                    <a:pt x="23788" y="304"/>
                  </a:lnTo>
                  <a:lnTo>
                    <a:pt x="23353" y="405"/>
                  </a:lnTo>
                  <a:lnTo>
                    <a:pt x="22877" y="517"/>
                  </a:lnTo>
                  <a:lnTo>
                    <a:pt x="22361" y="658"/>
                  </a:lnTo>
                  <a:lnTo>
                    <a:pt x="21814" y="820"/>
                  </a:lnTo>
                  <a:lnTo>
                    <a:pt x="21227" y="1002"/>
                  </a:lnTo>
                  <a:lnTo>
                    <a:pt x="20630" y="1195"/>
                  </a:lnTo>
                  <a:lnTo>
                    <a:pt x="20002" y="1428"/>
                  </a:lnTo>
                  <a:lnTo>
                    <a:pt x="19354" y="1670"/>
                  </a:lnTo>
                  <a:lnTo>
                    <a:pt x="18696" y="1944"/>
                  </a:lnTo>
                  <a:lnTo>
                    <a:pt x="18028" y="2247"/>
                  </a:lnTo>
                  <a:lnTo>
                    <a:pt x="17350" y="2582"/>
                  </a:lnTo>
                  <a:lnTo>
                    <a:pt x="17006" y="2754"/>
                  </a:lnTo>
                  <a:lnTo>
                    <a:pt x="16662" y="2936"/>
                  </a:lnTo>
                  <a:lnTo>
                    <a:pt x="16328" y="3118"/>
                  </a:lnTo>
                  <a:lnTo>
                    <a:pt x="15984" y="3320"/>
                  </a:lnTo>
                  <a:lnTo>
                    <a:pt x="15649" y="3523"/>
                  </a:lnTo>
                  <a:lnTo>
                    <a:pt x="15305" y="3735"/>
                  </a:lnTo>
                  <a:lnTo>
                    <a:pt x="14971" y="3958"/>
                  </a:lnTo>
                  <a:lnTo>
                    <a:pt x="14637" y="4181"/>
                  </a:lnTo>
                  <a:lnTo>
                    <a:pt x="14313" y="4424"/>
                  </a:lnTo>
                  <a:lnTo>
                    <a:pt x="13989" y="4667"/>
                  </a:lnTo>
                  <a:lnTo>
                    <a:pt x="13665" y="4920"/>
                  </a:lnTo>
                  <a:lnTo>
                    <a:pt x="13352" y="5183"/>
                  </a:lnTo>
                  <a:lnTo>
                    <a:pt x="13038" y="5446"/>
                  </a:lnTo>
                  <a:lnTo>
                    <a:pt x="12724" y="5730"/>
                  </a:lnTo>
                  <a:lnTo>
                    <a:pt x="12431" y="6013"/>
                  </a:lnTo>
                  <a:lnTo>
                    <a:pt x="12137" y="6317"/>
                  </a:lnTo>
                  <a:lnTo>
                    <a:pt x="11843" y="6620"/>
                  </a:lnTo>
                  <a:lnTo>
                    <a:pt x="11570" y="6934"/>
                  </a:lnTo>
                  <a:lnTo>
                    <a:pt x="11297" y="7258"/>
                  </a:lnTo>
                  <a:lnTo>
                    <a:pt x="11034" y="7592"/>
                  </a:lnTo>
                  <a:lnTo>
                    <a:pt x="10781" y="7936"/>
                  </a:lnTo>
                  <a:lnTo>
                    <a:pt x="10527" y="8291"/>
                  </a:lnTo>
                  <a:lnTo>
                    <a:pt x="10295" y="8655"/>
                  </a:lnTo>
                  <a:lnTo>
                    <a:pt x="10072" y="9030"/>
                  </a:lnTo>
                  <a:lnTo>
                    <a:pt x="9859" y="9414"/>
                  </a:lnTo>
                  <a:lnTo>
                    <a:pt x="9647" y="9809"/>
                  </a:lnTo>
                  <a:lnTo>
                    <a:pt x="9465" y="10214"/>
                  </a:lnTo>
                  <a:lnTo>
                    <a:pt x="9282" y="10629"/>
                  </a:lnTo>
                  <a:lnTo>
                    <a:pt x="9282" y="10629"/>
                  </a:lnTo>
                  <a:lnTo>
                    <a:pt x="8969" y="11388"/>
                  </a:lnTo>
                  <a:lnTo>
                    <a:pt x="8402" y="12795"/>
                  </a:lnTo>
                  <a:lnTo>
                    <a:pt x="8037" y="13706"/>
                  </a:lnTo>
                  <a:lnTo>
                    <a:pt x="7632" y="14759"/>
                  </a:lnTo>
                  <a:lnTo>
                    <a:pt x="7187" y="15943"/>
                  </a:lnTo>
                  <a:lnTo>
                    <a:pt x="6721" y="17229"/>
                  </a:lnTo>
                  <a:lnTo>
                    <a:pt x="6215" y="18626"/>
                  </a:lnTo>
                  <a:lnTo>
                    <a:pt x="5699" y="20124"/>
                  </a:lnTo>
                  <a:lnTo>
                    <a:pt x="5173" y="21703"/>
                  </a:lnTo>
                  <a:lnTo>
                    <a:pt x="4626" y="23363"/>
                  </a:lnTo>
                  <a:lnTo>
                    <a:pt x="4100" y="25094"/>
                  </a:lnTo>
                  <a:lnTo>
                    <a:pt x="3826" y="25985"/>
                  </a:lnTo>
                  <a:lnTo>
                    <a:pt x="3563" y="26886"/>
                  </a:lnTo>
                  <a:lnTo>
                    <a:pt x="3300" y="27797"/>
                  </a:lnTo>
                  <a:lnTo>
                    <a:pt x="3047" y="28718"/>
                  </a:lnTo>
                  <a:lnTo>
                    <a:pt x="2794" y="29659"/>
                  </a:lnTo>
                  <a:lnTo>
                    <a:pt x="2551" y="30601"/>
                  </a:lnTo>
                  <a:lnTo>
                    <a:pt x="2308" y="31552"/>
                  </a:lnTo>
                  <a:lnTo>
                    <a:pt x="2075" y="32514"/>
                  </a:lnTo>
                  <a:lnTo>
                    <a:pt x="1852" y="33476"/>
                  </a:lnTo>
                  <a:lnTo>
                    <a:pt x="1640" y="34447"/>
                  </a:lnTo>
                  <a:lnTo>
                    <a:pt x="1437" y="35419"/>
                  </a:lnTo>
                  <a:lnTo>
                    <a:pt x="1235" y="36401"/>
                  </a:lnTo>
                  <a:lnTo>
                    <a:pt x="1053" y="37373"/>
                  </a:lnTo>
                  <a:lnTo>
                    <a:pt x="881" y="38355"/>
                  </a:lnTo>
                  <a:lnTo>
                    <a:pt x="719" y="39326"/>
                  </a:lnTo>
                  <a:lnTo>
                    <a:pt x="577" y="40298"/>
                  </a:lnTo>
                  <a:lnTo>
                    <a:pt x="445" y="41270"/>
                  </a:lnTo>
                  <a:lnTo>
                    <a:pt x="334" y="42232"/>
                  </a:lnTo>
                  <a:lnTo>
                    <a:pt x="233" y="43193"/>
                  </a:lnTo>
                  <a:lnTo>
                    <a:pt x="142" y="44145"/>
                  </a:lnTo>
                  <a:lnTo>
                    <a:pt x="81" y="45096"/>
                  </a:lnTo>
                  <a:lnTo>
                    <a:pt x="30" y="46028"/>
                  </a:lnTo>
                  <a:lnTo>
                    <a:pt x="0" y="46949"/>
                  </a:lnTo>
                  <a:lnTo>
                    <a:pt x="0" y="47870"/>
                  </a:lnTo>
                  <a:lnTo>
                    <a:pt x="10" y="48771"/>
                  </a:lnTo>
                  <a:lnTo>
                    <a:pt x="40" y="49651"/>
                  </a:lnTo>
                  <a:lnTo>
                    <a:pt x="101" y="50522"/>
                  </a:lnTo>
                  <a:lnTo>
                    <a:pt x="132" y="50957"/>
                  </a:lnTo>
                  <a:lnTo>
                    <a:pt x="172" y="51382"/>
                  </a:lnTo>
                  <a:lnTo>
                    <a:pt x="223" y="51808"/>
                  </a:lnTo>
                  <a:lnTo>
                    <a:pt x="273" y="52223"/>
                  </a:lnTo>
                  <a:lnTo>
                    <a:pt x="334" y="52627"/>
                  </a:lnTo>
                  <a:lnTo>
                    <a:pt x="405" y="53042"/>
                  </a:lnTo>
                  <a:lnTo>
                    <a:pt x="476" y="53447"/>
                  </a:lnTo>
                  <a:lnTo>
                    <a:pt x="557" y="53842"/>
                  </a:lnTo>
                  <a:lnTo>
                    <a:pt x="648" y="54237"/>
                  </a:lnTo>
                  <a:lnTo>
                    <a:pt x="739" y="54622"/>
                  </a:lnTo>
                  <a:lnTo>
                    <a:pt x="840" y="55006"/>
                  </a:lnTo>
                  <a:lnTo>
                    <a:pt x="941" y="55381"/>
                  </a:lnTo>
                  <a:lnTo>
                    <a:pt x="1053" y="55745"/>
                  </a:lnTo>
                  <a:lnTo>
                    <a:pt x="1174" y="56110"/>
                  </a:lnTo>
                  <a:lnTo>
                    <a:pt x="1306" y="56474"/>
                  </a:lnTo>
                  <a:lnTo>
                    <a:pt x="1437" y="56828"/>
                  </a:lnTo>
                  <a:lnTo>
                    <a:pt x="1579" y="57172"/>
                  </a:lnTo>
                  <a:lnTo>
                    <a:pt x="1731" y="57507"/>
                  </a:lnTo>
                  <a:lnTo>
                    <a:pt x="1893" y="57841"/>
                  </a:lnTo>
                  <a:lnTo>
                    <a:pt x="2055" y="58165"/>
                  </a:lnTo>
                  <a:lnTo>
                    <a:pt x="2227" y="58488"/>
                  </a:lnTo>
                  <a:lnTo>
                    <a:pt x="2409" y="58802"/>
                  </a:lnTo>
                </a:path>
              </a:pathLst>
            </a:custGeom>
            <a:no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56;p15">
              <a:extLst>
                <a:ext uri="{FF2B5EF4-FFF2-40B4-BE49-F238E27FC236}">
                  <a16:creationId xmlns:a16="http://schemas.microsoft.com/office/drawing/2014/main" id="{45D0401B-61C5-F72A-7431-28828A6BDA56}"/>
                </a:ext>
              </a:extLst>
            </p:cNvPr>
            <p:cNvSpPr/>
            <p:nvPr/>
          </p:nvSpPr>
          <p:spPr>
            <a:xfrm>
              <a:off x="1292300" y="3096275"/>
              <a:ext cx="473250" cy="240175"/>
            </a:xfrm>
            <a:custGeom>
              <a:avLst/>
              <a:gdLst/>
              <a:ahLst/>
              <a:cxnLst/>
              <a:rect l="l" t="t" r="r" b="b"/>
              <a:pathLst>
                <a:path w="18930" h="9607" extrusionOk="0">
                  <a:moveTo>
                    <a:pt x="3908" y="1"/>
                  </a:moveTo>
                  <a:lnTo>
                    <a:pt x="3138" y="11"/>
                  </a:lnTo>
                  <a:lnTo>
                    <a:pt x="2481" y="31"/>
                  </a:lnTo>
                  <a:lnTo>
                    <a:pt x="1914" y="51"/>
                  </a:lnTo>
                  <a:lnTo>
                    <a:pt x="1448" y="92"/>
                  </a:lnTo>
                  <a:lnTo>
                    <a:pt x="1053" y="132"/>
                  </a:lnTo>
                  <a:lnTo>
                    <a:pt x="750" y="183"/>
                  </a:lnTo>
                  <a:lnTo>
                    <a:pt x="496" y="223"/>
                  </a:lnTo>
                  <a:lnTo>
                    <a:pt x="314" y="274"/>
                  </a:lnTo>
                  <a:lnTo>
                    <a:pt x="183" y="314"/>
                  </a:lnTo>
                  <a:lnTo>
                    <a:pt x="92" y="355"/>
                  </a:lnTo>
                  <a:lnTo>
                    <a:pt x="41" y="385"/>
                  </a:lnTo>
                  <a:lnTo>
                    <a:pt x="0" y="405"/>
                  </a:lnTo>
                  <a:lnTo>
                    <a:pt x="18839" y="9607"/>
                  </a:lnTo>
                  <a:lnTo>
                    <a:pt x="18859" y="9587"/>
                  </a:lnTo>
                  <a:lnTo>
                    <a:pt x="18889" y="9526"/>
                  </a:lnTo>
                  <a:lnTo>
                    <a:pt x="18909" y="9475"/>
                  </a:lnTo>
                  <a:lnTo>
                    <a:pt x="18920" y="9415"/>
                  </a:lnTo>
                  <a:lnTo>
                    <a:pt x="18930" y="9334"/>
                  </a:lnTo>
                  <a:lnTo>
                    <a:pt x="18920" y="9242"/>
                  </a:lnTo>
                  <a:lnTo>
                    <a:pt x="18899" y="9141"/>
                  </a:lnTo>
                  <a:lnTo>
                    <a:pt x="18859" y="9010"/>
                  </a:lnTo>
                  <a:lnTo>
                    <a:pt x="18798" y="8868"/>
                  </a:lnTo>
                  <a:lnTo>
                    <a:pt x="18707" y="8706"/>
                  </a:lnTo>
                  <a:lnTo>
                    <a:pt x="18596" y="8524"/>
                  </a:lnTo>
                  <a:lnTo>
                    <a:pt x="18454" y="8321"/>
                  </a:lnTo>
                  <a:lnTo>
                    <a:pt x="18282" y="8099"/>
                  </a:lnTo>
                  <a:lnTo>
                    <a:pt x="18059" y="7846"/>
                  </a:lnTo>
                  <a:lnTo>
                    <a:pt x="17806" y="7582"/>
                  </a:lnTo>
                  <a:lnTo>
                    <a:pt x="17513" y="7289"/>
                  </a:lnTo>
                  <a:lnTo>
                    <a:pt x="17168" y="6965"/>
                  </a:lnTo>
                  <a:lnTo>
                    <a:pt x="16763" y="6621"/>
                  </a:lnTo>
                  <a:lnTo>
                    <a:pt x="16318" y="6246"/>
                  </a:lnTo>
                  <a:lnTo>
                    <a:pt x="15812" y="5841"/>
                  </a:lnTo>
                  <a:lnTo>
                    <a:pt x="15245" y="5406"/>
                  </a:lnTo>
                  <a:lnTo>
                    <a:pt x="14617" y="4950"/>
                  </a:lnTo>
                  <a:lnTo>
                    <a:pt x="13929" y="4454"/>
                  </a:lnTo>
                  <a:lnTo>
                    <a:pt x="13160" y="3938"/>
                  </a:lnTo>
                  <a:lnTo>
                    <a:pt x="12320" y="3381"/>
                  </a:lnTo>
                  <a:lnTo>
                    <a:pt x="11409" y="2784"/>
                  </a:lnTo>
                  <a:lnTo>
                    <a:pt x="10417" y="2167"/>
                  </a:lnTo>
                  <a:lnTo>
                    <a:pt x="9344" y="1499"/>
                  </a:lnTo>
                  <a:lnTo>
                    <a:pt x="8190" y="810"/>
                  </a:lnTo>
                  <a:lnTo>
                    <a:pt x="6934" y="71"/>
                  </a:lnTo>
                  <a:lnTo>
                    <a:pt x="5801" y="31"/>
                  </a:lnTo>
                  <a:lnTo>
                    <a:pt x="4788" y="11"/>
                  </a:lnTo>
                  <a:lnTo>
                    <a:pt x="3908" y="1"/>
                  </a:lnTo>
                  <a:close/>
                </a:path>
              </a:pathLst>
            </a:custGeom>
            <a:solidFill>
              <a:srgbClr val="F2E5D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57;p15">
              <a:extLst>
                <a:ext uri="{FF2B5EF4-FFF2-40B4-BE49-F238E27FC236}">
                  <a16:creationId xmlns:a16="http://schemas.microsoft.com/office/drawing/2014/main" id="{5E896638-D596-8371-66E9-F1B2477ABA52}"/>
                </a:ext>
              </a:extLst>
            </p:cNvPr>
            <p:cNvSpPr/>
            <p:nvPr/>
          </p:nvSpPr>
          <p:spPr>
            <a:xfrm>
              <a:off x="1797425" y="3278725"/>
              <a:ext cx="470725" cy="99225"/>
            </a:xfrm>
            <a:custGeom>
              <a:avLst/>
              <a:gdLst/>
              <a:ahLst/>
              <a:cxnLst/>
              <a:rect l="l" t="t" r="r" b="b"/>
              <a:pathLst>
                <a:path w="18829" h="3969" extrusionOk="0">
                  <a:moveTo>
                    <a:pt x="7835" y="1"/>
                  </a:moveTo>
                  <a:lnTo>
                    <a:pt x="7450" y="11"/>
                  </a:lnTo>
                  <a:lnTo>
                    <a:pt x="7066" y="21"/>
                  </a:lnTo>
                  <a:lnTo>
                    <a:pt x="6701" y="41"/>
                  </a:lnTo>
                  <a:lnTo>
                    <a:pt x="6347" y="62"/>
                  </a:lnTo>
                  <a:lnTo>
                    <a:pt x="6013" y="92"/>
                  </a:lnTo>
                  <a:lnTo>
                    <a:pt x="5679" y="133"/>
                  </a:lnTo>
                  <a:lnTo>
                    <a:pt x="5365" y="173"/>
                  </a:lnTo>
                  <a:lnTo>
                    <a:pt x="4758" y="264"/>
                  </a:lnTo>
                  <a:lnTo>
                    <a:pt x="4201" y="375"/>
                  </a:lnTo>
                  <a:lnTo>
                    <a:pt x="3695" y="497"/>
                  </a:lnTo>
                  <a:lnTo>
                    <a:pt x="3219" y="629"/>
                  </a:lnTo>
                  <a:lnTo>
                    <a:pt x="2784" y="780"/>
                  </a:lnTo>
                  <a:lnTo>
                    <a:pt x="2389" y="932"/>
                  </a:lnTo>
                  <a:lnTo>
                    <a:pt x="2035" y="1084"/>
                  </a:lnTo>
                  <a:lnTo>
                    <a:pt x="1711" y="1246"/>
                  </a:lnTo>
                  <a:lnTo>
                    <a:pt x="1417" y="1408"/>
                  </a:lnTo>
                  <a:lnTo>
                    <a:pt x="1164" y="1570"/>
                  </a:lnTo>
                  <a:lnTo>
                    <a:pt x="931" y="1732"/>
                  </a:lnTo>
                  <a:lnTo>
                    <a:pt x="739" y="1884"/>
                  </a:lnTo>
                  <a:lnTo>
                    <a:pt x="567" y="2036"/>
                  </a:lnTo>
                  <a:lnTo>
                    <a:pt x="425" y="2167"/>
                  </a:lnTo>
                  <a:lnTo>
                    <a:pt x="304" y="2299"/>
                  </a:lnTo>
                  <a:lnTo>
                    <a:pt x="203" y="2410"/>
                  </a:lnTo>
                  <a:lnTo>
                    <a:pt x="132" y="2501"/>
                  </a:lnTo>
                  <a:lnTo>
                    <a:pt x="30" y="2643"/>
                  </a:lnTo>
                  <a:lnTo>
                    <a:pt x="0" y="2694"/>
                  </a:lnTo>
                  <a:lnTo>
                    <a:pt x="769" y="3969"/>
                  </a:lnTo>
                  <a:lnTo>
                    <a:pt x="18828" y="3584"/>
                  </a:lnTo>
                  <a:lnTo>
                    <a:pt x="15336" y="811"/>
                  </a:lnTo>
                  <a:lnTo>
                    <a:pt x="14739" y="689"/>
                  </a:lnTo>
                  <a:lnTo>
                    <a:pt x="14151" y="588"/>
                  </a:lnTo>
                  <a:lnTo>
                    <a:pt x="13574" y="487"/>
                  </a:lnTo>
                  <a:lnTo>
                    <a:pt x="13018" y="406"/>
                  </a:lnTo>
                  <a:lnTo>
                    <a:pt x="12481" y="325"/>
                  </a:lnTo>
                  <a:lnTo>
                    <a:pt x="11955" y="254"/>
                  </a:lnTo>
                  <a:lnTo>
                    <a:pt x="11439" y="193"/>
                  </a:lnTo>
                  <a:lnTo>
                    <a:pt x="10943" y="143"/>
                  </a:lnTo>
                  <a:lnTo>
                    <a:pt x="10457" y="102"/>
                  </a:lnTo>
                  <a:lnTo>
                    <a:pt x="9981" y="62"/>
                  </a:lnTo>
                  <a:lnTo>
                    <a:pt x="9525" y="41"/>
                  </a:lnTo>
                  <a:lnTo>
                    <a:pt x="9090" y="21"/>
                  </a:lnTo>
                  <a:lnTo>
                    <a:pt x="8655" y="1"/>
                  </a:lnTo>
                  <a:close/>
                </a:path>
              </a:pathLst>
            </a:custGeom>
            <a:solidFill>
              <a:srgbClr val="F2E5D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58;p15">
              <a:extLst>
                <a:ext uri="{FF2B5EF4-FFF2-40B4-BE49-F238E27FC236}">
                  <a16:creationId xmlns:a16="http://schemas.microsoft.com/office/drawing/2014/main" id="{2BBA7A41-5BE8-A8C6-879A-4F9A1D89641C}"/>
                </a:ext>
              </a:extLst>
            </p:cNvPr>
            <p:cNvSpPr/>
            <p:nvPr/>
          </p:nvSpPr>
          <p:spPr>
            <a:xfrm>
              <a:off x="1008625" y="3084900"/>
              <a:ext cx="738950" cy="943425"/>
            </a:xfrm>
            <a:custGeom>
              <a:avLst/>
              <a:gdLst/>
              <a:ahLst/>
              <a:cxnLst/>
              <a:rect l="l" t="t" r="r" b="b"/>
              <a:pathLst>
                <a:path w="29558" h="37737" extrusionOk="0">
                  <a:moveTo>
                    <a:pt x="10963" y="0"/>
                  </a:moveTo>
                  <a:lnTo>
                    <a:pt x="0" y="28920"/>
                  </a:lnTo>
                  <a:lnTo>
                    <a:pt x="18595" y="37737"/>
                  </a:lnTo>
                  <a:lnTo>
                    <a:pt x="29558" y="8827"/>
                  </a:lnTo>
                  <a:lnTo>
                    <a:pt x="10963" y="0"/>
                  </a:lnTo>
                  <a:close/>
                </a:path>
              </a:pathLst>
            </a:custGeom>
            <a:solidFill>
              <a:srgbClr val="FCBF4A"/>
            </a:solidFill>
            <a:ln w="9525" cap="flat" cmpd="sng">
              <a:solidFill>
                <a:srgbClr val="FCBF4A"/>
              </a:solidFill>
              <a:prstDash val="solid"/>
              <a:round/>
              <a:headEnd type="none" w="sm" len="sm"/>
              <a:tailEnd type="none" w="sm" len="sm"/>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dirty="0">
                <a:ln>
                  <a:noFill/>
                </a:ln>
                <a:solidFill>
                  <a:srgbClr val="000000"/>
                </a:solidFill>
                <a:effectLst/>
                <a:uLnTx/>
                <a:uFillTx/>
                <a:latin typeface="Arial"/>
                <a:cs typeface="Arial"/>
                <a:sym typeface="Arial"/>
              </a:endParaRPr>
            </a:p>
          </p:txBody>
        </p:sp>
        <p:sp>
          <p:nvSpPr>
            <p:cNvPr id="36" name="Google Shape;59;p15">
              <a:extLst>
                <a:ext uri="{FF2B5EF4-FFF2-40B4-BE49-F238E27FC236}">
                  <a16:creationId xmlns:a16="http://schemas.microsoft.com/office/drawing/2014/main" id="{4CCE4FB1-919F-16C7-18F5-B0E2E532788A}"/>
                </a:ext>
              </a:extLst>
            </p:cNvPr>
            <p:cNvSpPr/>
            <p:nvPr/>
          </p:nvSpPr>
          <p:spPr>
            <a:xfrm>
              <a:off x="1567625" y="3345050"/>
              <a:ext cx="730125" cy="753125"/>
            </a:xfrm>
            <a:custGeom>
              <a:avLst/>
              <a:gdLst/>
              <a:ahLst/>
              <a:cxnLst/>
              <a:rect l="l" t="t" r="r" b="b"/>
              <a:pathLst>
                <a:path w="29205" h="30125" extrusionOk="0">
                  <a:moveTo>
                    <a:pt x="10791" y="0"/>
                  </a:moveTo>
                  <a:lnTo>
                    <a:pt x="1" y="28738"/>
                  </a:lnTo>
                  <a:lnTo>
                    <a:pt x="18383" y="30125"/>
                  </a:lnTo>
                  <a:lnTo>
                    <a:pt x="29204" y="1002"/>
                  </a:lnTo>
                  <a:lnTo>
                    <a:pt x="10791" y="0"/>
                  </a:lnTo>
                  <a:close/>
                </a:path>
              </a:pathLst>
            </a:custGeom>
            <a:solidFill>
              <a:srgbClr val="FCBF4A"/>
            </a:solidFill>
            <a:ln w="9525" cap="flat" cmpd="sng">
              <a:solidFill>
                <a:srgbClr val="FCBF4A"/>
              </a:solidFill>
              <a:prstDash val="solid"/>
              <a:round/>
              <a:headEnd type="none" w="sm" len="sm"/>
              <a:tailEnd type="none" w="sm" len="sm"/>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60;p15">
              <a:extLst>
                <a:ext uri="{FF2B5EF4-FFF2-40B4-BE49-F238E27FC236}">
                  <a16:creationId xmlns:a16="http://schemas.microsoft.com/office/drawing/2014/main" id="{D3EE2D1D-F58A-9DEC-36FF-41E4B8415D09}"/>
                </a:ext>
              </a:extLst>
            </p:cNvPr>
            <p:cNvSpPr/>
            <p:nvPr/>
          </p:nvSpPr>
          <p:spPr>
            <a:xfrm>
              <a:off x="1476025" y="3305550"/>
              <a:ext cx="361400" cy="757950"/>
            </a:xfrm>
            <a:custGeom>
              <a:avLst/>
              <a:gdLst/>
              <a:ahLst/>
              <a:cxnLst/>
              <a:rect l="l" t="t" r="r" b="b"/>
              <a:pathLst>
                <a:path w="14456" h="30318" extrusionOk="0">
                  <a:moveTo>
                    <a:pt x="10862" y="1"/>
                  </a:moveTo>
                  <a:lnTo>
                    <a:pt x="0" y="28719"/>
                  </a:lnTo>
                  <a:lnTo>
                    <a:pt x="3665" y="30318"/>
                  </a:lnTo>
                  <a:lnTo>
                    <a:pt x="14455" y="1580"/>
                  </a:lnTo>
                  <a:lnTo>
                    <a:pt x="10862" y="1"/>
                  </a:lnTo>
                  <a:close/>
                </a:path>
              </a:pathLst>
            </a:custGeom>
            <a:solidFill>
              <a:srgbClr val="DDA335"/>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61;p15">
              <a:extLst>
                <a:ext uri="{FF2B5EF4-FFF2-40B4-BE49-F238E27FC236}">
                  <a16:creationId xmlns:a16="http://schemas.microsoft.com/office/drawing/2014/main" id="{CF74852B-566E-3400-023C-9DA118FE2482}"/>
                </a:ext>
              </a:extLst>
            </p:cNvPr>
            <p:cNvSpPr/>
            <p:nvPr/>
          </p:nvSpPr>
          <p:spPr>
            <a:xfrm>
              <a:off x="985075" y="3698075"/>
              <a:ext cx="768575" cy="646851"/>
            </a:xfrm>
            <a:custGeom>
              <a:avLst/>
              <a:gdLst/>
              <a:ahLst/>
              <a:cxnLst/>
              <a:rect l="l" t="t" r="r" b="b"/>
              <a:pathLst>
                <a:path w="30743" h="25874" extrusionOk="0">
                  <a:moveTo>
                    <a:pt x="24518" y="0"/>
                  </a:moveTo>
                  <a:lnTo>
                    <a:pt x="24386" y="20"/>
                  </a:lnTo>
                  <a:lnTo>
                    <a:pt x="24234" y="71"/>
                  </a:lnTo>
                  <a:lnTo>
                    <a:pt x="24062" y="132"/>
                  </a:lnTo>
                  <a:lnTo>
                    <a:pt x="23870" y="223"/>
                  </a:lnTo>
                  <a:lnTo>
                    <a:pt x="23667" y="334"/>
                  </a:lnTo>
                  <a:lnTo>
                    <a:pt x="23434" y="456"/>
                  </a:lnTo>
                  <a:lnTo>
                    <a:pt x="23191" y="607"/>
                  </a:lnTo>
                  <a:lnTo>
                    <a:pt x="22938" y="769"/>
                  </a:lnTo>
                  <a:lnTo>
                    <a:pt x="22655" y="952"/>
                  </a:lnTo>
                  <a:lnTo>
                    <a:pt x="22058" y="1367"/>
                  </a:lnTo>
                  <a:lnTo>
                    <a:pt x="21400" y="1842"/>
                  </a:lnTo>
                  <a:lnTo>
                    <a:pt x="20691" y="2379"/>
                  </a:lnTo>
                  <a:lnTo>
                    <a:pt x="19932" y="2966"/>
                  </a:lnTo>
                  <a:lnTo>
                    <a:pt x="19132" y="3604"/>
                  </a:lnTo>
                  <a:lnTo>
                    <a:pt x="18292" y="4272"/>
                  </a:lnTo>
                  <a:lnTo>
                    <a:pt x="17422" y="4980"/>
                  </a:lnTo>
                  <a:lnTo>
                    <a:pt x="16531" y="5729"/>
                  </a:lnTo>
                  <a:lnTo>
                    <a:pt x="14678" y="7278"/>
                  </a:lnTo>
                  <a:lnTo>
                    <a:pt x="12148" y="9424"/>
                  </a:lnTo>
                  <a:lnTo>
                    <a:pt x="9637" y="11580"/>
                  </a:lnTo>
                  <a:lnTo>
                    <a:pt x="7218" y="13625"/>
                  </a:lnTo>
                  <a:lnTo>
                    <a:pt x="6084" y="14587"/>
                  </a:lnTo>
                  <a:lnTo>
                    <a:pt x="5001" y="15488"/>
                  </a:lnTo>
                  <a:lnTo>
                    <a:pt x="3999" y="16307"/>
                  </a:lnTo>
                  <a:lnTo>
                    <a:pt x="3078" y="17046"/>
                  </a:lnTo>
                  <a:lnTo>
                    <a:pt x="2258" y="17694"/>
                  </a:lnTo>
                  <a:lnTo>
                    <a:pt x="1883" y="17968"/>
                  </a:lnTo>
                  <a:lnTo>
                    <a:pt x="1539" y="18221"/>
                  </a:lnTo>
                  <a:lnTo>
                    <a:pt x="1226" y="18443"/>
                  </a:lnTo>
                  <a:lnTo>
                    <a:pt x="952" y="18626"/>
                  </a:lnTo>
                  <a:lnTo>
                    <a:pt x="699" y="18777"/>
                  </a:lnTo>
                  <a:lnTo>
                    <a:pt x="487" y="18899"/>
                  </a:lnTo>
                  <a:lnTo>
                    <a:pt x="304" y="18980"/>
                  </a:lnTo>
                  <a:lnTo>
                    <a:pt x="233" y="19000"/>
                  </a:lnTo>
                  <a:lnTo>
                    <a:pt x="163" y="19020"/>
                  </a:lnTo>
                  <a:lnTo>
                    <a:pt x="61" y="19020"/>
                  </a:lnTo>
                  <a:lnTo>
                    <a:pt x="31" y="19000"/>
                  </a:lnTo>
                  <a:lnTo>
                    <a:pt x="1" y="18980"/>
                  </a:lnTo>
                  <a:lnTo>
                    <a:pt x="102" y="19395"/>
                  </a:lnTo>
                  <a:lnTo>
                    <a:pt x="233" y="19881"/>
                  </a:lnTo>
                  <a:lnTo>
                    <a:pt x="385" y="20407"/>
                  </a:lnTo>
                  <a:lnTo>
                    <a:pt x="568" y="20984"/>
                  </a:lnTo>
                  <a:lnTo>
                    <a:pt x="770" y="21581"/>
                  </a:lnTo>
                  <a:lnTo>
                    <a:pt x="993" y="22189"/>
                  </a:lnTo>
                  <a:lnTo>
                    <a:pt x="1114" y="22482"/>
                  </a:lnTo>
                  <a:lnTo>
                    <a:pt x="1246" y="22786"/>
                  </a:lnTo>
                  <a:lnTo>
                    <a:pt x="1377" y="23079"/>
                  </a:lnTo>
                  <a:lnTo>
                    <a:pt x="1519" y="23373"/>
                  </a:lnTo>
                  <a:lnTo>
                    <a:pt x="1661" y="23656"/>
                  </a:lnTo>
                  <a:lnTo>
                    <a:pt x="1802" y="23930"/>
                  </a:lnTo>
                  <a:lnTo>
                    <a:pt x="1964" y="24193"/>
                  </a:lnTo>
                  <a:lnTo>
                    <a:pt x="2116" y="24436"/>
                  </a:lnTo>
                  <a:lnTo>
                    <a:pt x="2278" y="24679"/>
                  </a:lnTo>
                  <a:lnTo>
                    <a:pt x="2450" y="24891"/>
                  </a:lnTo>
                  <a:lnTo>
                    <a:pt x="2622" y="25094"/>
                  </a:lnTo>
                  <a:lnTo>
                    <a:pt x="2805" y="25276"/>
                  </a:lnTo>
                  <a:lnTo>
                    <a:pt x="2987" y="25438"/>
                  </a:lnTo>
                  <a:lnTo>
                    <a:pt x="3169" y="25580"/>
                  </a:lnTo>
                  <a:lnTo>
                    <a:pt x="3361" y="25691"/>
                  </a:lnTo>
                  <a:lnTo>
                    <a:pt x="3452" y="25732"/>
                  </a:lnTo>
                  <a:lnTo>
                    <a:pt x="3554" y="25772"/>
                  </a:lnTo>
                  <a:lnTo>
                    <a:pt x="3655" y="25813"/>
                  </a:lnTo>
                  <a:lnTo>
                    <a:pt x="3756" y="25833"/>
                  </a:lnTo>
                  <a:lnTo>
                    <a:pt x="3857" y="25853"/>
                  </a:lnTo>
                  <a:lnTo>
                    <a:pt x="3959" y="25863"/>
                  </a:lnTo>
                  <a:lnTo>
                    <a:pt x="4060" y="25873"/>
                  </a:lnTo>
                  <a:lnTo>
                    <a:pt x="4171" y="25863"/>
                  </a:lnTo>
                  <a:lnTo>
                    <a:pt x="4272" y="25853"/>
                  </a:lnTo>
                  <a:lnTo>
                    <a:pt x="4374" y="25833"/>
                  </a:lnTo>
                  <a:lnTo>
                    <a:pt x="4475" y="25792"/>
                  </a:lnTo>
                  <a:lnTo>
                    <a:pt x="4617" y="25732"/>
                  </a:lnTo>
                  <a:lnTo>
                    <a:pt x="5052" y="25499"/>
                  </a:lnTo>
                  <a:lnTo>
                    <a:pt x="5659" y="25165"/>
                  </a:lnTo>
                  <a:lnTo>
                    <a:pt x="6388" y="24740"/>
                  </a:lnTo>
                  <a:lnTo>
                    <a:pt x="7228" y="24233"/>
                  </a:lnTo>
                  <a:lnTo>
                    <a:pt x="8149" y="23687"/>
                  </a:lnTo>
                  <a:lnTo>
                    <a:pt x="10103" y="22492"/>
                  </a:lnTo>
                  <a:lnTo>
                    <a:pt x="12026" y="21318"/>
                  </a:lnTo>
                  <a:lnTo>
                    <a:pt x="13686" y="20286"/>
                  </a:lnTo>
                  <a:lnTo>
                    <a:pt x="15286" y="19294"/>
                  </a:lnTo>
                  <a:lnTo>
                    <a:pt x="15600" y="19152"/>
                  </a:lnTo>
                  <a:lnTo>
                    <a:pt x="15964" y="19000"/>
                  </a:lnTo>
                  <a:lnTo>
                    <a:pt x="16824" y="18656"/>
                  </a:lnTo>
                  <a:lnTo>
                    <a:pt x="17847" y="18271"/>
                  </a:lnTo>
                  <a:lnTo>
                    <a:pt x="18991" y="17846"/>
                  </a:lnTo>
                  <a:lnTo>
                    <a:pt x="21521" y="16935"/>
                  </a:lnTo>
                  <a:lnTo>
                    <a:pt x="24163" y="15994"/>
                  </a:lnTo>
                  <a:lnTo>
                    <a:pt x="26653" y="15103"/>
                  </a:lnTo>
                  <a:lnTo>
                    <a:pt x="27757" y="14698"/>
                  </a:lnTo>
                  <a:lnTo>
                    <a:pt x="28729" y="14323"/>
                  </a:lnTo>
                  <a:lnTo>
                    <a:pt x="29528" y="14000"/>
                  </a:lnTo>
                  <a:lnTo>
                    <a:pt x="29862" y="13868"/>
                  </a:lnTo>
                  <a:lnTo>
                    <a:pt x="30136" y="13736"/>
                  </a:lnTo>
                  <a:lnTo>
                    <a:pt x="30358" y="13635"/>
                  </a:lnTo>
                  <a:lnTo>
                    <a:pt x="30510" y="13544"/>
                  </a:lnTo>
                  <a:lnTo>
                    <a:pt x="30561" y="13504"/>
                  </a:lnTo>
                  <a:lnTo>
                    <a:pt x="30601" y="13473"/>
                  </a:lnTo>
                  <a:lnTo>
                    <a:pt x="30621" y="13443"/>
                  </a:lnTo>
                  <a:lnTo>
                    <a:pt x="30621" y="13423"/>
                  </a:lnTo>
                  <a:lnTo>
                    <a:pt x="30591" y="13362"/>
                  </a:lnTo>
                  <a:lnTo>
                    <a:pt x="30551" y="13311"/>
                  </a:lnTo>
                  <a:lnTo>
                    <a:pt x="30510" y="13261"/>
                  </a:lnTo>
                  <a:lnTo>
                    <a:pt x="30459" y="13220"/>
                  </a:lnTo>
                  <a:lnTo>
                    <a:pt x="30399" y="13190"/>
                  </a:lnTo>
                  <a:lnTo>
                    <a:pt x="30328" y="13159"/>
                  </a:lnTo>
                  <a:lnTo>
                    <a:pt x="30247" y="13129"/>
                  </a:lnTo>
                  <a:lnTo>
                    <a:pt x="30166" y="13109"/>
                  </a:lnTo>
                  <a:lnTo>
                    <a:pt x="29984" y="13068"/>
                  </a:lnTo>
                  <a:lnTo>
                    <a:pt x="29781" y="13048"/>
                  </a:lnTo>
                  <a:lnTo>
                    <a:pt x="29548" y="13048"/>
                  </a:lnTo>
                  <a:lnTo>
                    <a:pt x="29295" y="13058"/>
                  </a:lnTo>
                  <a:lnTo>
                    <a:pt x="29032" y="13078"/>
                  </a:lnTo>
                  <a:lnTo>
                    <a:pt x="28749" y="13099"/>
                  </a:lnTo>
                  <a:lnTo>
                    <a:pt x="28445" y="13139"/>
                  </a:lnTo>
                  <a:lnTo>
                    <a:pt x="28141" y="13190"/>
                  </a:lnTo>
                  <a:lnTo>
                    <a:pt x="27494" y="13291"/>
                  </a:lnTo>
                  <a:lnTo>
                    <a:pt x="26836" y="13423"/>
                  </a:lnTo>
                  <a:lnTo>
                    <a:pt x="25520" y="13665"/>
                  </a:lnTo>
                  <a:lnTo>
                    <a:pt x="24902" y="13777"/>
                  </a:lnTo>
                  <a:lnTo>
                    <a:pt x="24335" y="13858"/>
                  </a:lnTo>
                  <a:lnTo>
                    <a:pt x="24072" y="13888"/>
                  </a:lnTo>
                  <a:lnTo>
                    <a:pt x="23829" y="13898"/>
                  </a:lnTo>
                  <a:lnTo>
                    <a:pt x="23617" y="13908"/>
                  </a:lnTo>
                  <a:lnTo>
                    <a:pt x="23414" y="13898"/>
                  </a:lnTo>
                  <a:lnTo>
                    <a:pt x="23242" y="13878"/>
                  </a:lnTo>
                  <a:lnTo>
                    <a:pt x="23100" y="13838"/>
                  </a:lnTo>
                  <a:lnTo>
                    <a:pt x="23040" y="13817"/>
                  </a:lnTo>
                  <a:lnTo>
                    <a:pt x="22989" y="13787"/>
                  </a:lnTo>
                  <a:lnTo>
                    <a:pt x="22938" y="13757"/>
                  </a:lnTo>
                  <a:lnTo>
                    <a:pt x="22908" y="13716"/>
                  </a:lnTo>
                  <a:lnTo>
                    <a:pt x="23080" y="13514"/>
                  </a:lnTo>
                  <a:lnTo>
                    <a:pt x="23283" y="13301"/>
                  </a:lnTo>
                  <a:lnTo>
                    <a:pt x="23515" y="13099"/>
                  </a:lnTo>
                  <a:lnTo>
                    <a:pt x="23758" y="12886"/>
                  </a:lnTo>
                  <a:lnTo>
                    <a:pt x="24032" y="12663"/>
                  </a:lnTo>
                  <a:lnTo>
                    <a:pt x="24325" y="12451"/>
                  </a:lnTo>
                  <a:lnTo>
                    <a:pt x="24629" y="12228"/>
                  </a:lnTo>
                  <a:lnTo>
                    <a:pt x="24943" y="12015"/>
                  </a:lnTo>
                  <a:lnTo>
                    <a:pt x="25611" y="11570"/>
                  </a:lnTo>
                  <a:lnTo>
                    <a:pt x="26309" y="11135"/>
                  </a:lnTo>
                  <a:lnTo>
                    <a:pt x="27706" y="10274"/>
                  </a:lnTo>
                  <a:lnTo>
                    <a:pt x="28374" y="9870"/>
                  </a:lnTo>
                  <a:lnTo>
                    <a:pt x="28992" y="9475"/>
                  </a:lnTo>
                  <a:lnTo>
                    <a:pt x="29538" y="9110"/>
                  </a:lnTo>
                  <a:lnTo>
                    <a:pt x="29791" y="8928"/>
                  </a:lnTo>
                  <a:lnTo>
                    <a:pt x="30014" y="8756"/>
                  </a:lnTo>
                  <a:lnTo>
                    <a:pt x="30206" y="8594"/>
                  </a:lnTo>
                  <a:lnTo>
                    <a:pt x="30379" y="8442"/>
                  </a:lnTo>
                  <a:lnTo>
                    <a:pt x="30520" y="8290"/>
                  </a:lnTo>
                  <a:lnTo>
                    <a:pt x="30632" y="8159"/>
                  </a:lnTo>
                  <a:lnTo>
                    <a:pt x="30672" y="8088"/>
                  </a:lnTo>
                  <a:lnTo>
                    <a:pt x="30702" y="8027"/>
                  </a:lnTo>
                  <a:lnTo>
                    <a:pt x="30723" y="7966"/>
                  </a:lnTo>
                  <a:lnTo>
                    <a:pt x="30733" y="7906"/>
                  </a:lnTo>
                  <a:lnTo>
                    <a:pt x="30743" y="7855"/>
                  </a:lnTo>
                  <a:lnTo>
                    <a:pt x="30733" y="7794"/>
                  </a:lnTo>
                  <a:lnTo>
                    <a:pt x="30713" y="7744"/>
                  </a:lnTo>
                  <a:lnTo>
                    <a:pt x="30692" y="7703"/>
                  </a:lnTo>
                  <a:lnTo>
                    <a:pt x="30652" y="7653"/>
                  </a:lnTo>
                  <a:lnTo>
                    <a:pt x="30601" y="7622"/>
                  </a:lnTo>
                  <a:lnTo>
                    <a:pt x="30551" y="7602"/>
                  </a:lnTo>
                  <a:lnTo>
                    <a:pt x="30490" y="7582"/>
                  </a:lnTo>
                  <a:lnTo>
                    <a:pt x="30419" y="7572"/>
                  </a:lnTo>
                  <a:lnTo>
                    <a:pt x="30338" y="7562"/>
                  </a:lnTo>
                  <a:lnTo>
                    <a:pt x="30156" y="7572"/>
                  </a:lnTo>
                  <a:lnTo>
                    <a:pt x="29953" y="7612"/>
                  </a:lnTo>
                  <a:lnTo>
                    <a:pt x="29721" y="7663"/>
                  </a:lnTo>
                  <a:lnTo>
                    <a:pt x="29457" y="7744"/>
                  </a:lnTo>
                  <a:lnTo>
                    <a:pt x="29184" y="7845"/>
                  </a:lnTo>
                  <a:lnTo>
                    <a:pt x="28880" y="7956"/>
                  </a:lnTo>
                  <a:lnTo>
                    <a:pt x="28567" y="8078"/>
                  </a:lnTo>
                  <a:lnTo>
                    <a:pt x="27898" y="8371"/>
                  </a:lnTo>
                  <a:lnTo>
                    <a:pt x="27200" y="8685"/>
                  </a:lnTo>
                  <a:lnTo>
                    <a:pt x="26471" y="9019"/>
                  </a:lnTo>
                  <a:lnTo>
                    <a:pt x="25742" y="9353"/>
                  </a:lnTo>
                  <a:lnTo>
                    <a:pt x="25034" y="9667"/>
                  </a:lnTo>
                  <a:lnTo>
                    <a:pt x="24366" y="9950"/>
                  </a:lnTo>
                  <a:lnTo>
                    <a:pt x="24052" y="10072"/>
                  </a:lnTo>
                  <a:lnTo>
                    <a:pt x="23748" y="10183"/>
                  </a:lnTo>
                  <a:lnTo>
                    <a:pt x="23465" y="10274"/>
                  </a:lnTo>
                  <a:lnTo>
                    <a:pt x="23202" y="10345"/>
                  </a:lnTo>
                  <a:lnTo>
                    <a:pt x="22959" y="10406"/>
                  </a:lnTo>
                  <a:lnTo>
                    <a:pt x="22746" y="10426"/>
                  </a:lnTo>
                  <a:lnTo>
                    <a:pt x="22645" y="10436"/>
                  </a:lnTo>
                  <a:lnTo>
                    <a:pt x="22554" y="10436"/>
                  </a:lnTo>
                  <a:lnTo>
                    <a:pt x="22473" y="10426"/>
                  </a:lnTo>
                  <a:lnTo>
                    <a:pt x="22402" y="10406"/>
                  </a:lnTo>
                  <a:lnTo>
                    <a:pt x="22331" y="10386"/>
                  </a:lnTo>
                  <a:lnTo>
                    <a:pt x="22270" y="10355"/>
                  </a:lnTo>
                  <a:lnTo>
                    <a:pt x="22220" y="10325"/>
                  </a:lnTo>
                  <a:lnTo>
                    <a:pt x="22179" y="10274"/>
                  </a:lnTo>
                  <a:lnTo>
                    <a:pt x="22159" y="10234"/>
                  </a:lnTo>
                  <a:lnTo>
                    <a:pt x="22159" y="10193"/>
                  </a:lnTo>
                  <a:lnTo>
                    <a:pt x="22169" y="10143"/>
                  </a:lnTo>
                  <a:lnTo>
                    <a:pt x="22179" y="10092"/>
                  </a:lnTo>
                  <a:lnTo>
                    <a:pt x="22210" y="10031"/>
                  </a:lnTo>
                  <a:lnTo>
                    <a:pt x="22250" y="9971"/>
                  </a:lnTo>
                  <a:lnTo>
                    <a:pt x="22361" y="9829"/>
                  </a:lnTo>
                  <a:lnTo>
                    <a:pt x="22513" y="9657"/>
                  </a:lnTo>
                  <a:lnTo>
                    <a:pt x="22706" y="9485"/>
                  </a:lnTo>
                  <a:lnTo>
                    <a:pt x="22918" y="9282"/>
                  </a:lnTo>
                  <a:lnTo>
                    <a:pt x="23171" y="9070"/>
                  </a:lnTo>
                  <a:lnTo>
                    <a:pt x="23738" y="8614"/>
                  </a:lnTo>
                  <a:lnTo>
                    <a:pt x="24376" y="8108"/>
                  </a:lnTo>
                  <a:lnTo>
                    <a:pt x="25783" y="7025"/>
                  </a:lnTo>
                  <a:lnTo>
                    <a:pt x="26491" y="6468"/>
                  </a:lnTo>
                  <a:lnTo>
                    <a:pt x="27160" y="5901"/>
                  </a:lnTo>
                  <a:lnTo>
                    <a:pt x="27483" y="5628"/>
                  </a:lnTo>
                  <a:lnTo>
                    <a:pt x="27777" y="5365"/>
                  </a:lnTo>
                  <a:lnTo>
                    <a:pt x="28060" y="5102"/>
                  </a:lnTo>
                  <a:lnTo>
                    <a:pt x="28314" y="4839"/>
                  </a:lnTo>
                  <a:lnTo>
                    <a:pt x="28536" y="4596"/>
                  </a:lnTo>
                  <a:lnTo>
                    <a:pt x="28739" y="4363"/>
                  </a:lnTo>
                  <a:lnTo>
                    <a:pt x="28890" y="4130"/>
                  </a:lnTo>
                  <a:lnTo>
                    <a:pt x="28961" y="4029"/>
                  </a:lnTo>
                  <a:lnTo>
                    <a:pt x="29012" y="3928"/>
                  </a:lnTo>
                  <a:lnTo>
                    <a:pt x="29063" y="3826"/>
                  </a:lnTo>
                  <a:lnTo>
                    <a:pt x="29093" y="3725"/>
                  </a:lnTo>
                  <a:lnTo>
                    <a:pt x="29123" y="3634"/>
                  </a:lnTo>
                  <a:lnTo>
                    <a:pt x="29133" y="3543"/>
                  </a:lnTo>
                  <a:lnTo>
                    <a:pt x="29133" y="3462"/>
                  </a:lnTo>
                  <a:lnTo>
                    <a:pt x="29123" y="3381"/>
                  </a:lnTo>
                  <a:lnTo>
                    <a:pt x="29103" y="3310"/>
                  </a:lnTo>
                  <a:lnTo>
                    <a:pt x="29063" y="3239"/>
                  </a:lnTo>
                  <a:lnTo>
                    <a:pt x="29032" y="3199"/>
                  </a:lnTo>
                  <a:lnTo>
                    <a:pt x="28992" y="3168"/>
                  </a:lnTo>
                  <a:lnTo>
                    <a:pt x="28951" y="3138"/>
                  </a:lnTo>
                  <a:lnTo>
                    <a:pt x="28901" y="3128"/>
                  </a:lnTo>
                  <a:lnTo>
                    <a:pt x="28850" y="3108"/>
                  </a:lnTo>
                  <a:lnTo>
                    <a:pt x="28648" y="3108"/>
                  </a:lnTo>
                  <a:lnTo>
                    <a:pt x="28486" y="3138"/>
                  </a:lnTo>
                  <a:lnTo>
                    <a:pt x="28314" y="3178"/>
                  </a:lnTo>
                  <a:lnTo>
                    <a:pt x="28111" y="3249"/>
                  </a:lnTo>
                  <a:lnTo>
                    <a:pt x="27898" y="3330"/>
                  </a:lnTo>
                  <a:lnTo>
                    <a:pt x="27666" y="3432"/>
                  </a:lnTo>
                  <a:lnTo>
                    <a:pt x="27413" y="3553"/>
                  </a:lnTo>
                  <a:lnTo>
                    <a:pt x="26876" y="3826"/>
                  </a:lnTo>
                  <a:lnTo>
                    <a:pt x="26279" y="4150"/>
                  </a:lnTo>
                  <a:lnTo>
                    <a:pt x="25641" y="4515"/>
                  </a:lnTo>
                  <a:lnTo>
                    <a:pt x="24285" y="5314"/>
                  </a:lnTo>
                  <a:lnTo>
                    <a:pt x="23576" y="5729"/>
                  </a:lnTo>
                  <a:lnTo>
                    <a:pt x="22847" y="6155"/>
                  </a:lnTo>
                  <a:lnTo>
                    <a:pt x="22129" y="6559"/>
                  </a:lnTo>
                  <a:lnTo>
                    <a:pt x="21420" y="6944"/>
                  </a:lnTo>
                  <a:lnTo>
                    <a:pt x="20722" y="7298"/>
                  </a:lnTo>
                  <a:lnTo>
                    <a:pt x="20388" y="7460"/>
                  </a:lnTo>
                  <a:lnTo>
                    <a:pt x="20053" y="7602"/>
                  </a:lnTo>
                  <a:lnTo>
                    <a:pt x="20114" y="7430"/>
                  </a:lnTo>
                  <a:lnTo>
                    <a:pt x="20205" y="7248"/>
                  </a:lnTo>
                  <a:lnTo>
                    <a:pt x="20307" y="7045"/>
                  </a:lnTo>
                  <a:lnTo>
                    <a:pt x="20438" y="6823"/>
                  </a:lnTo>
                  <a:lnTo>
                    <a:pt x="20590" y="6590"/>
                  </a:lnTo>
                  <a:lnTo>
                    <a:pt x="20752" y="6347"/>
                  </a:lnTo>
                  <a:lnTo>
                    <a:pt x="21126" y="5831"/>
                  </a:lnTo>
                  <a:lnTo>
                    <a:pt x="21542" y="5284"/>
                  </a:lnTo>
                  <a:lnTo>
                    <a:pt x="21987" y="4707"/>
                  </a:lnTo>
                  <a:lnTo>
                    <a:pt x="22918" y="3543"/>
                  </a:lnTo>
                  <a:lnTo>
                    <a:pt x="23364" y="2976"/>
                  </a:lnTo>
                  <a:lnTo>
                    <a:pt x="23779" y="2419"/>
                  </a:lnTo>
                  <a:lnTo>
                    <a:pt x="23971" y="2156"/>
                  </a:lnTo>
                  <a:lnTo>
                    <a:pt x="24143" y="1893"/>
                  </a:lnTo>
                  <a:lnTo>
                    <a:pt x="24315" y="1650"/>
                  </a:lnTo>
                  <a:lnTo>
                    <a:pt x="24457" y="1407"/>
                  </a:lnTo>
                  <a:lnTo>
                    <a:pt x="24578" y="1184"/>
                  </a:lnTo>
                  <a:lnTo>
                    <a:pt x="24690" y="972"/>
                  </a:lnTo>
                  <a:lnTo>
                    <a:pt x="24771" y="779"/>
                  </a:lnTo>
                  <a:lnTo>
                    <a:pt x="24831" y="597"/>
                  </a:lnTo>
                  <a:lnTo>
                    <a:pt x="24862" y="435"/>
                  </a:lnTo>
                  <a:lnTo>
                    <a:pt x="24862" y="364"/>
                  </a:lnTo>
                  <a:lnTo>
                    <a:pt x="24862" y="294"/>
                  </a:lnTo>
                  <a:lnTo>
                    <a:pt x="24852" y="233"/>
                  </a:lnTo>
                  <a:lnTo>
                    <a:pt x="24831" y="172"/>
                  </a:lnTo>
                  <a:lnTo>
                    <a:pt x="24811" y="121"/>
                  </a:lnTo>
                  <a:lnTo>
                    <a:pt x="24771" y="71"/>
                  </a:lnTo>
                  <a:lnTo>
                    <a:pt x="24740" y="51"/>
                  </a:lnTo>
                  <a:lnTo>
                    <a:pt x="24710" y="20"/>
                  </a:lnTo>
                  <a:lnTo>
                    <a:pt x="24669" y="10"/>
                  </a:lnTo>
                  <a:lnTo>
                    <a:pt x="24619" y="0"/>
                  </a:lnTo>
                  <a:close/>
                </a:path>
              </a:pathLst>
            </a:custGeom>
            <a:solidFill>
              <a:srgbClr val="F4B1A4"/>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62;p15">
              <a:extLst>
                <a:ext uri="{FF2B5EF4-FFF2-40B4-BE49-F238E27FC236}">
                  <a16:creationId xmlns:a16="http://schemas.microsoft.com/office/drawing/2014/main" id="{1F56C17F-7078-B639-C393-D133C0F9F4BD}"/>
                </a:ext>
              </a:extLst>
            </p:cNvPr>
            <p:cNvSpPr/>
            <p:nvPr/>
          </p:nvSpPr>
          <p:spPr>
            <a:xfrm>
              <a:off x="487300" y="3929100"/>
              <a:ext cx="805025" cy="742525"/>
            </a:xfrm>
            <a:custGeom>
              <a:avLst/>
              <a:gdLst/>
              <a:ahLst/>
              <a:cxnLst/>
              <a:rect l="l" t="t" r="r" b="b"/>
              <a:pathLst>
                <a:path w="32201" h="29701" extrusionOk="0">
                  <a:moveTo>
                    <a:pt x="30034" y="1"/>
                  </a:moveTo>
                  <a:lnTo>
                    <a:pt x="29407" y="375"/>
                  </a:lnTo>
                  <a:lnTo>
                    <a:pt x="28678" y="790"/>
                  </a:lnTo>
                  <a:lnTo>
                    <a:pt x="27878" y="1236"/>
                  </a:lnTo>
                  <a:lnTo>
                    <a:pt x="26997" y="1712"/>
                  </a:lnTo>
                  <a:lnTo>
                    <a:pt x="25034" y="2754"/>
                  </a:lnTo>
                  <a:lnTo>
                    <a:pt x="22857" y="3918"/>
                  </a:lnTo>
                  <a:lnTo>
                    <a:pt x="21703" y="4536"/>
                  </a:lnTo>
                  <a:lnTo>
                    <a:pt x="20519" y="5184"/>
                  </a:lnTo>
                  <a:lnTo>
                    <a:pt x="19304" y="5852"/>
                  </a:lnTo>
                  <a:lnTo>
                    <a:pt x="18069" y="6540"/>
                  </a:lnTo>
                  <a:lnTo>
                    <a:pt x="16824" y="7259"/>
                  </a:lnTo>
                  <a:lnTo>
                    <a:pt x="15569" y="7988"/>
                  </a:lnTo>
                  <a:lnTo>
                    <a:pt x="14324" y="8747"/>
                  </a:lnTo>
                  <a:lnTo>
                    <a:pt x="13079" y="9516"/>
                  </a:lnTo>
                  <a:lnTo>
                    <a:pt x="12461" y="9911"/>
                  </a:lnTo>
                  <a:lnTo>
                    <a:pt x="11854" y="10306"/>
                  </a:lnTo>
                  <a:lnTo>
                    <a:pt x="11247" y="10711"/>
                  </a:lnTo>
                  <a:lnTo>
                    <a:pt x="10650" y="11115"/>
                  </a:lnTo>
                  <a:lnTo>
                    <a:pt x="10052" y="11520"/>
                  </a:lnTo>
                  <a:lnTo>
                    <a:pt x="9475" y="11935"/>
                  </a:lnTo>
                  <a:lnTo>
                    <a:pt x="8898" y="12350"/>
                  </a:lnTo>
                  <a:lnTo>
                    <a:pt x="8331" y="12765"/>
                  </a:lnTo>
                  <a:lnTo>
                    <a:pt x="7775" y="13191"/>
                  </a:lnTo>
                  <a:lnTo>
                    <a:pt x="7238" y="13616"/>
                  </a:lnTo>
                  <a:lnTo>
                    <a:pt x="6702" y="14041"/>
                  </a:lnTo>
                  <a:lnTo>
                    <a:pt x="6185" y="14476"/>
                  </a:lnTo>
                  <a:lnTo>
                    <a:pt x="5689" y="14901"/>
                  </a:lnTo>
                  <a:lnTo>
                    <a:pt x="5204" y="15337"/>
                  </a:lnTo>
                  <a:lnTo>
                    <a:pt x="4728" y="15782"/>
                  </a:lnTo>
                  <a:lnTo>
                    <a:pt x="4272" y="16217"/>
                  </a:lnTo>
                  <a:lnTo>
                    <a:pt x="3837" y="16663"/>
                  </a:lnTo>
                  <a:lnTo>
                    <a:pt x="3422" y="17098"/>
                  </a:lnTo>
                  <a:lnTo>
                    <a:pt x="3027" y="17543"/>
                  </a:lnTo>
                  <a:lnTo>
                    <a:pt x="2643" y="17999"/>
                  </a:lnTo>
                  <a:lnTo>
                    <a:pt x="2288" y="18444"/>
                  </a:lnTo>
                  <a:lnTo>
                    <a:pt x="1954" y="18890"/>
                  </a:lnTo>
                  <a:lnTo>
                    <a:pt x="1640" y="19345"/>
                  </a:lnTo>
                  <a:lnTo>
                    <a:pt x="1357" y="19791"/>
                  </a:lnTo>
                  <a:lnTo>
                    <a:pt x="1094" y="20246"/>
                  </a:lnTo>
                  <a:lnTo>
                    <a:pt x="861" y="20702"/>
                  </a:lnTo>
                  <a:lnTo>
                    <a:pt x="750" y="20924"/>
                  </a:lnTo>
                  <a:lnTo>
                    <a:pt x="648" y="21157"/>
                  </a:lnTo>
                  <a:lnTo>
                    <a:pt x="547" y="21380"/>
                  </a:lnTo>
                  <a:lnTo>
                    <a:pt x="466" y="21613"/>
                  </a:lnTo>
                  <a:lnTo>
                    <a:pt x="385" y="21835"/>
                  </a:lnTo>
                  <a:lnTo>
                    <a:pt x="304" y="22068"/>
                  </a:lnTo>
                  <a:lnTo>
                    <a:pt x="244" y="22291"/>
                  </a:lnTo>
                  <a:lnTo>
                    <a:pt x="183" y="22513"/>
                  </a:lnTo>
                  <a:lnTo>
                    <a:pt x="132" y="22746"/>
                  </a:lnTo>
                  <a:lnTo>
                    <a:pt x="92" y="22969"/>
                  </a:lnTo>
                  <a:lnTo>
                    <a:pt x="51" y="23202"/>
                  </a:lnTo>
                  <a:lnTo>
                    <a:pt x="21" y="23425"/>
                  </a:lnTo>
                  <a:lnTo>
                    <a:pt x="1" y="23718"/>
                  </a:lnTo>
                  <a:lnTo>
                    <a:pt x="1" y="24012"/>
                  </a:lnTo>
                  <a:lnTo>
                    <a:pt x="21" y="24305"/>
                  </a:lnTo>
                  <a:lnTo>
                    <a:pt x="61" y="24609"/>
                  </a:lnTo>
                  <a:lnTo>
                    <a:pt x="112" y="24902"/>
                  </a:lnTo>
                  <a:lnTo>
                    <a:pt x="183" y="25206"/>
                  </a:lnTo>
                  <a:lnTo>
                    <a:pt x="274" y="25500"/>
                  </a:lnTo>
                  <a:lnTo>
                    <a:pt x="385" y="25793"/>
                  </a:lnTo>
                  <a:lnTo>
                    <a:pt x="507" y="26087"/>
                  </a:lnTo>
                  <a:lnTo>
                    <a:pt x="648" y="26380"/>
                  </a:lnTo>
                  <a:lnTo>
                    <a:pt x="800" y="26664"/>
                  </a:lnTo>
                  <a:lnTo>
                    <a:pt x="972" y="26937"/>
                  </a:lnTo>
                  <a:lnTo>
                    <a:pt x="1155" y="27210"/>
                  </a:lnTo>
                  <a:lnTo>
                    <a:pt x="1347" y="27463"/>
                  </a:lnTo>
                  <a:lnTo>
                    <a:pt x="1549" y="27716"/>
                  </a:lnTo>
                  <a:lnTo>
                    <a:pt x="1772" y="27959"/>
                  </a:lnTo>
                  <a:lnTo>
                    <a:pt x="1995" y="28192"/>
                  </a:lnTo>
                  <a:lnTo>
                    <a:pt x="2238" y="28415"/>
                  </a:lnTo>
                  <a:lnTo>
                    <a:pt x="2491" y="28617"/>
                  </a:lnTo>
                  <a:lnTo>
                    <a:pt x="2744" y="28810"/>
                  </a:lnTo>
                  <a:lnTo>
                    <a:pt x="3017" y="28982"/>
                  </a:lnTo>
                  <a:lnTo>
                    <a:pt x="3290" y="29144"/>
                  </a:lnTo>
                  <a:lnTo>
                    <a:pt x="3574" y="29285"/>
                  </a:lnTo>
                  <a:lnTo>
                    <a:pt x="3867" y="29407"/>
                  </a:lnTo>
                  <a:lnTo>
                    <a:pt x="4161" y="29508"/>
                  </a:lnTo>
                  <a:lnTo>
                    <a:pt x="4465" y="29589"/>
                  </a:lnTo>
                  <a:lnTo>
                    <a:pt x="4778" y="29650"/>
                  </a:lnTo>
                  <a:lnTo>
                    <a:pt x="5092" y="29690"/>
                  </a:lnTo>
                  <a:lnTo>
                    <a:pt x="5244" y="29701"/>
                  </a:lnTo>
                  <a:lnTo>
                    <a:pt x="5568" y="29701"/>
                  </a:lnTo>
                  <a:lnTo>
                    <a:pt x="5730" y="29690"/>
                  </a:lnTo>
                  <a:lnTo>
                    <a:pt x="5892" y="29680"/>
                  </a:lnTo>
                  <a:lnTo>
                    <a:pt x="6054" y="29660"/>
                  </a:lnTo>
                  <a:lnTo>
                    <a:pt x="6216" y="29630"/>
                  </a:lnTo>
                  <a:lnTo>
                    <a:pt x="6378" y="29599"/>
                  </a:lnTo>
                  <a:lnTo>
                    <a:pt x="6671" y="29528"/>
                  </a:lnTo>
                  <a:lnTo>
                    <a:pt x="6985" y="29447"/>
                  </a:lnTo>
                  <a:lnTo>
                    <a:pt x="7309" y="29346"/>
                  </a:lnTo>
                  <a:lnTo>
                    <a:pt x="7643" y="29245"/>
                  </a:lnTo>
                  <a:lnTo>
                    <a:pt x="8342" y="29012"/>
                  </a:lnTo>
                  <a:lnTo>
                    <a:pt x="9081" y="28739"/>
                  </a:lnTo>
                  <a:lnTo>
                    <a:pt x="9850" y="28435"/>
                  </a:lnTo>
                  <a:lnTo>
                    <a:pt x="10650" y="28101"/>
                  </a:lnTo>
                  <a:lnTo>
                    <a:pt x="11490" y="27727"/>
                  </a:lnTo>
                  <a:lnTo>
                    <a:pt x="12340" y="27332"/>
                  </a:lnTo>
                  <a:lnTo>
                    <a:pt x="13231" y="26907"/>
                  </a:lnTo>
                  <a:lnTo>
                    <a:pt x="14122" y="26451"/>
                  </a:lnTo>
                  <a:lnTo>
                    <a:pt x="15043" y="25975"/>
                  </a:lnTo>
                  <a:lnTo>
                    <a:pt x="15974" y="25479"/>
                  </a:lnTo>
                  <a:lnTo>
                    <a:pt x="16905" y="24953"/>
                  </a:lnTo>
                  <a:lnTo>
                    <a:pt x="17847" y="24417"/>
                  </a:lnTo>
                  <a:lnTo>
                    <a:pt x="18798" y="23850"/>
                  </a:lnTo>
                  <a:lnTo>
                    <a:pt x="19740" y="23283"/>
                  </a:lnTo>
                  <a:lnTo>
                    <a:pt x="20681" y="22686"/>
                  </a:lnTo>
                  <a:lnTo>
                    <a:pt x="21622" y="22088"/>
                  </a:lnTo>
                  <a:lnTo>
                    <a:pt x="22544" y="21471"/>
                  </a:lnTo>
                  <a:lnTo>
                    <a:pt x="23455" y="20853"/>
                  </a:lnTo>
                  <a:lnTo>
                    <a:pt x="24345" y="20226"/>
                  </a:lnTo>
                  <a:lnTo>
                    <a:pt x="25216" y="19588"/>
                  </a:lnTo>
                  <a:lnTo>
                    <a:pt x="26066" y="18940"/>
                  </a:lnTo>
                  <a:lnTo>
                    <a:pt x="26886" y="18303"/>
                  </a:lnTo>
                  <a:lnTo>
                    <a:pt x="27676" y="17655"/>
                  </a:lnTo>
                  <a:lnTo>
                    <a:pt x="28435" y="17017"/>
                  </a:lnTo>
                  <a:lnTo>
                    <a:pt x="29164" y="16369"/>
                  </a:lnTo>
                  <a:lnTo>
                    <a:pt x="29508" y="16055"/>
                  </a:lnTo>
                  <a:lnTo>
                    <a:pt x="29842" y="15731"/>
                  </a:lnTo>
                  <a:lnTo>
                    <a:pt x="30166" y="15418"/>
                  </a:lnTo>
                  <a:lnTo>
                    <a:pt x="30480" y="15104"/>
                  </a:lnTo>
                  <a:lnTo>
                    <a:pt x="30783" y="14790"/>
                  </a:lnTo>
                  <a:lnTo>
                    <a:pt x="31067" y="14486"/>
                  </a:lnTo>
                  <a:lnTo>
                    <a:pt x="31350" y="14173"/>
                  </a:lnTo>
                  <a:lnTo>
                    <a:pt x="31613" y="13869"/>
                  </a:lnTo>
                  <a:lnTo>
                    <a:pt x="31856" y="13565"/>
                  </a:lnTo>
                  <a:lnTo>
                    <a:pt x="32099" y="13261"/>
                  </a:lnTo>
                  <a:lnTo>
                    <a:pt x="32130" y="13089"/>
                  </a:lnTo>
                  <a:lnTo>
                    <a:pt x="32160" y="12877"/>
                  </a:lnTo>
                  <a:lnTo>
                    <a:pt x="32180" y="12634"/>
                  </a:lnTo>
                  <a:lnTo>
                    <a:pt x="32190" y="12371"/>
                  </a:lnTo>
                  <a:lnTo>
                    <a:pt x="32200" y="12067"/>
                  </a:lnTo>
                  <a:lnTo>
                    <a:pt x="32200" y="11743"/>
                  </a:lnTo>
                  <a:lnTo>
                    <a:pt x="32180" y="11024"/>
                  </a:lnTo>
                  <a:lnTo>
                    <a:pt x="32130" y="10225"/>
                  </a:lnTo>
                  <a:lnTo>
                    <a:pt x="32059" y="9364"/>
                  </a:lnTo>
                  <a:lnTo>
                    <a:pt x="31968" y="8443"/>
                  </a:lnTo>
                  <a:lnTo>
                    <a:pt x="31846" y="7481"/>
                  </a:lnTo>
                  <a:lnTo>
                    <a:pt x="31694" y="6489"/>
                  </a:lnTo>
                  <a:lnTo>
                    <a:pt x="31532" y="5487"/>
                  </a:lnTo>
                  <a:lnTo>
                    <a:pt x="31431" y="4991"/>
                  </a:lnTo>
                  <a:lnTo>
                    <a:pt x="31340" y="4485"/>
                  </a:lnTo>
                  <a:lnTo>
                    <a:pt x="31229" y="3999"/>
                  </a:lnTo>
                  <a:lnTo>
                    <a:pt x="31117" y="3503"/>
                  </a:lnTo>
                  <a:lnTo>
                    <a:pt x="31006" y="3028"/>
                  </a:lnTo>
                  <a:lnTo>
                    <a:pt x="30885" y="2552"/>
                  </a:lnTo>
                  <a:lnTo>
                    <a:pt x="30753" y="2086"/>
                  </a:lnTo>
                  <a:lnTo>
                    <a:pt x="30621" y="1641"/>
                  </a:lnTo>
                  <a:lnTo>
                    <a:pt x="30480" y="1206"/>
                  </a:lnTo>
                  <a:lnTo>
                    <a:pt x="30338" y="780"/>
                  </a:lnTo>
                  <a:lnTo>
                    <a:pt x="30196" y="375"/>
                  </a:lnTo>
                  <a:lnTo>
                    <a:pt x="30034" y="1"/>
                  </a:lnTo>
                  <a:close/>
                </a:path>
              </a:pathLst>
            </a:custGeom>
            <a:solidFill>
              <a:srgbClr val="2D406A"/>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63;p15">
              <a:extLst>
                <a:ext uri="{FF2B5EF4-FFF2-40B4-BE49-F238E27FC236}">
                  <a16:creationId xmlns:a16="http://schemas.microsoft.com/office/drawing/2014/main" id="{A3A87AAC-0C28-A880-F164-C9E62F4D458E}"/>
                </a:ext>
              </a:extLst>
            </p:cNvPr>
            <p:cNvSpPr/>
            <p:nvPr/>
          </p:nvSpPr>
          <p:spPr>
            <a:xfrm>
              <a:off x="599400" y="4140425"/>
              <a:ext cx="255625" cy="126550"/>
            </a:xfrm>
            <a:custGeom>
              <a:avLst/>
              <a:gdLst/>
              <a:ahLst/>
              <a:cxnLst/>
              <a:rect l="l" t="t" r="r" b="b"/>
              <a:pathLst>
                <a:path w="10225" h="5062" extrusionOk="0">
                  <a:moveTo>
                    <a:pt x="9779" y="0"/>
                  </a:moveTo>
                  <a:lnTo>
                    <a:pt x="9638" y="21"/>
                  </a:lnTo>
                  <a:lnTo>
                    <a:pt x="9496" y="41"/>
                  </a:lnTo>
                  <a:lnTo>
                    <a:pt x="9192" y="122"/>
                  </a:lnTo>
                  <a:lnTo>
                    <a:pt x="8899" y="193"/>
                  </a:lnTo>
                  <a:lnTo>
                    <a:pt x="8342" y="355"/>
                  </a:lnTo>
                  <a:lnTo>
                    <a:pt x="7775" y="517"/>
                  </a:lnTo>
                  <a:lnTo>
                    <a:pt x="7249" y="678"/>
                  </a:lnTo>
                  <a:lnTo>
                    <a:pt x="6712" y="851"/>
                  </a:lnTo>
                  <a:lnTo>
                    <a:pt x="6196" y="1033"/>
                  </a:lnTo>
                  <a:lnTo>
                    <a:pt x="5670" y="1225"/>
                  </a:lnTo>
                  <a:lnTo>
                    <a:pt x="5184" y="1428"/>
                  </a:lnTo>
                  <a:lnTo>
                    <a:pt x="4698" y="1640"/>
                  </a:lnTo>
                  <a:lnTo>
                    <a:pt x="4222" y="1873"/>
                  </a:lnTo>
                  <a:lnTo>
                    <a:pt x="3756" y="2116"/>
                  </a:lnTo>
                  <a:lnTo>
                    <a:pt x="3291" y="2369"/>
                  </a:lnTo>
                  <a:lnTo>
                    <a:pt x="2845" y="2652"/>
                  </a:lnTo>
                  <a:lnTo>
                    <a:pt x="2400" y="2946"/>
                  </a:lnTo>
                  <a:lnTo>
                    <a:pt x="1975" y="3250"/>
                  </a:lnTo>
                  <a:lnTo>
                    <a:pt x="1732" y="3442"/>
                  </a:lnTo>
                  <a:lnTo>
                    <a:pt x="1489" y="3634"/>
                  </a:lnTo>
                  <a:lnTo>
                    <a:pt x="1256" y="3837"/>
                  </a:lnTo>
                  <a:lnTo>
                    <a:pt x="1023" y="4039"/>
                  </a:lnTo>
                  <a:lnTo>
                    <a:pt x="790" y="4252"/>
                  </a:lnTo>
                  <a:lnTo>
                    <a:pt x="568" y="4474"/>
                  </a:lnTo>
                  <a:lnTo>
                    <a:pt x="436" y="4616"/>
                  </a:lnTo>
                  <a:lnTo>
                    <a:pt x="347" y="4712"/>
                  </a:lnTo>
                  <a:lnTo>
                    <a:pt x="347" y="4712"/>
                  </a:lnTo>
                  <a:lnTo>
                    <a:pt x="497" y="4586"/>
                  </a:lnTo>
                  <a:lnTo>
                    <a:pt x="922" y="4201"/>
                  </a:lnTo>
                  <a:lnTo>
                    <a:pt x="1367" y="3837"/>
                  </a:lnTo>
                  <a:lnTo>
                    <a:pt x="1600" y="3665"/>
                  </a:lnTo>
                  <a:lnTo>
                    <a:pt x="1833" y="3493"/>
                  </a:lnTo>
                  <a:lnTo>
                    <a:pt x="2268" y="3189"/>
                  </a:lnTo>
                  <a:lnTo>
                    <a:pt x="2714" y="2916"/>
                  </a:lnTo>
                  <a:lnTo>
                    <a:pt x="3179" y="2642"/>
                  </a:lnTo>
                  <a:lnTo>
                    <a:pt x="3645" y="2399"/>
                  </a:lnTo>
                  <a:lnTo>
                    <a:pt x="4121" y="2166"/>
                  </a:lnTo>
                  <a:lnTo>
                    <a:pt x="4607" y="1954"/>
                  </a:lnTo>
                  <a:lnTo>
                    <a:pt x="5103" y="1751"/>
                  </a:lnTo>
                  <a:lnTo>
                    <a:pt x="5609" y="1569"/>
                  </a:lnTo>
                  <a:lnTo>
                    <a:pt x="6105" y="1397"/>
                  </a:lnTo>
                  <a:lnTo>
                    <a:pt x="6621" y="1245"/>
                  </a:lnTo>
                  <a:lnTo>
                    <a:pt x="7127" y="1093"/>
                  </a:lnTo>
                  <a:lnTo>
                    <a:pt x="7643" y="962"/>
                  </a:lnTo>
                  <a:lnTo>
                    <a:pt x="8251" y="810"/>
                  </a:lnTo>
                  <a:lnTo>
                    <a:pt x="8858" y="668"/>
                  </a:lnTo>
                  <a:lnTo>
                    <a:pt x="9526" y="527"/>
                  </a:lnTo>
                  <a:lnTo>
                    <a:pt x="9688" y="476"/>
                  </a:lnTo>
                  <a:lnTo>
                    <a:pt x="9840" y="415"/>
                  </a:lnTo>
                  <a:lnTo>
                    <a:pt x="10154" y="284"/>
                  </a:lnTo>
                  <a:lnTo>
                    <a:pt x="10194" y="253"/>
                  </a:lnTo>
                  <a:lnTo>
                    <a:pt x="10215" y="213"/>
                  </a:lnTo>
                  <a:lnTo>
                    <a:pt x="10225" y="162"/>
                  </a:lnTo>
                  <a:lnTo>
                    <a:pt x="10215" y="112"/>
                  </a:lnTo>
                  <a:lnTo>
                    <a:pt x="10194" y="71"/>
                  </a:lnTo>
                  <a:lnTo>
                    <a:pt x="10164" y="31"/>
                  </a:lnTo>
                  <a:lnTo>
                    <a:pt x="10123" y="0"/>
                  </a:lnTo>
                  <a:close/>
                  <a:moveTo>
                    <a:pt x="347" y="4712"/>
                  </a:moveTo>
                  <a:lnTo>
                    <a:pt x="244" y="4798"/>
                  </a:lnTo>
                  <a:lnTo>
                    <a:pt x="122" y="4920"/>
                  </a:lnTo>
                  <a:lnTo>
                    <a:pt x="78" y="4973"/>
                  </a:lnTo>
                  <a:lnTo>
                    <a:pt x="78" y="4973"/>
                  </a:lnTo>
                  <a:lnTo>
                    <a:pt x="82" y="4970"/>
                  </a:lnTo>
                  <a:lnTo>
                    <a:pt x="163" y="4910"/>
                  </a:lnTo>
                  <a:lnTo>
                    <a:pt x="294" y="4768"/>
                  </a:lnTo>
                  <a:lnTo>
                    <a:pt x="347" y="4712"/>
                  </a:lnTo>
                  <a:close/>
                  <a:moveTo>
                    <a:pt x="78" y="4973"/>
                  </a:moveTo>
                  <a:lnTo>
                    <a:pt x="11" y="5021"/>
                  </a:lnTo>
                  <a:lnTo>
                    <a:pt x="1" y="5041"/>
                  </a:lnTo>
                  <a:lnTo>
                    <a:pt x="11" y="5051"/>
                  </a:lnTo>
                  <a:lnTo>
                    <a:pt x="21" y="5062"/>
                  </a:lnTo>
                  <a:lnTo>
                    <a:pt x="31" y="5051"/>
                  </a:lnTo>
                  <a:lnTo>
                    <a:pt x="72" y="4981"/>
                  </a:lnTo>
                  <a:lnTo>
                    <a:pt x="78" y="4973"/>
                  </a:lnTo>
                  <a:close/>
                </a:path>
              </a:pathLst>
            </a:custGeom>
            <a:solidFill>
              <a:srgbClr val="262639"/>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64;p15">
              <a:extLst>
                <a:ext uri="{FF2B5EF4-FFF2-40B4-BE49-F238E27FC236}">
                  <a16:creationId xmlns:a16="http://schemas.microsoft.com/office/drawing/2014/main" id="{FE9501E0-4556-ACBD-126D-B3343E0E18B7}"/>
                </a:ext>
              </a:extLst>
            </p:cNvPr>
            <p:cNvSpPr/>
            <p:nvPr/>
          </p:nvSpPr>
          <p:spPr>
            <a:xfrm>
              <a:off x="2065925" y="2213075"/>
              <a:ext cx="188050" cy="289800"/>
            </a:xfrm>
            <a:custGeom>
              <a:avLst/>
              <a:gdLst/>
              <a:ahLst/>
              <a:cxnLst/>
              <a:rect l="l" t="t" r="r" b="b"/>
              <a:pathLst>
                <a:path w="7522" h="11592" extrusionOk="0">
                  <a:moveTo>
                    <a:pt x="3422" y="1"/>
                  </a:moveTo>
                  <a:lnTo>
                    <a:pt x="3280" y="11"/>
                  </a:lnTo>
                  <a:lnTo>
                    <a:pt x="3138" y="21"/>
                  </a:lnTo>
                  <a:lnTo>
                    <a:pt x="2996" y="51"/>
                  </a:lnTo>
                  <a:lnTo>
                    <a:pt x="2855" y="82"/>
                  </a:lnTo>
                  <a:lnTo>
                    <a:pt x="2713" y="112"/>
                  </a:lnTo>
                  <a:lnTo>
                    <a:pt x="2581" y="163"/>
                  </a:lnTo>
                  <a:lnTo>
                    <a:pt x="2440" y="213"/>
                  </a:lnTo>
                  <a:lnTo>
                    <a:pt x="2308" y="274"/>
                  </a:lnTo>
                  <a:lnTo>
                    <a:pt x="2177" y="335"/>
                  </a:lnTo>
                  <a:lnTo>
                    <a:pt x="2045" y="406"/>
                  </a:lnTo>
                  <a:lnTo>
                    <a:pt x="1913" y="487"/>
                  </a:lnTo>
                  <a:lnTo>
                    <a:pt x="1792" y="568"/>
                  </a:lnTo>
                  <a:lnTo>
                    <a:pt x="1549" y="740"/>
                  </a:lnTo>
                  <a:lnTo>
                    <a:pt x="1316" y="942"/>
                  </a:lnTo>
                  <a:lnTo>
                    <a:pt x="1104" y="1155"/>
                  </a:lnTo>
                  <a:lnTo>
                    <a:pt x="911" y="1388"/>
                  </a:lnTo>
                  <a:lnTo>
                    <a:pt x="729" y="1641"/>
                  </a:lnTo>
                  <a:lnTo>
                    <a:pt x="658" y="1762"/>
                  </a:lnTo>
                  <a:lnTo>
                    <a:pt x="577" y="1894"/>
                  </a:lnTo>
                  <a:lnTo>
                    <a:pt x="506" y="2025"/>
                  </a:lnTo>
                  <a:lnTo>
                    <a:pt x="446" y="2167"/>
                  </a:lnTo>
                  <a:lnTo>
                    <a:pt x="334" y="2440"/>
                  </a:lnTo>
                  <a:lnTo>
                    <a:pt x="243" y="2714"/>
                  </a:lnTo>
                  <a:lnTo>
                    <a:pt x="162" y="2997"/>
                  </a:lnTo>
                  <a:lnTo>
                    <a:pt x="101" y="3291"/>
                  </a:lnTo>
                  <a:lnTo>
                    <a:pt x="61" y="3584"/>
                  </a:lnTo>
                  <a:lnTo>
                    <a:pt x="31" y="3878"/>
                  </a:lnTo>
                  <a:lnTo>
                    <a:pt x="10" y="4171"/>
                  </a:lnTo>
                  <a:lnTo>
                    <a:pt x="0" y="4465"/>
                  </a:lnTo>
                  <a:lnTo>
                    <a:pt x="10" y="4769"/>
                  </a:lnTo>
                  <a:lnTo>
                    <a:pt x="20" y="5072"/>
                  </a:lnTo>
                  <a:lnTo>
                    <a:pt x="41" y="5366"/>
                  </a:lnTo>
                  <a:lnTo>
                    <a:pt x="71" y="5669"/>
                  </a:lnTo>
                  <a:lnTo>
                    <a:pt x="112" y="5963"/>
                  </a:lnTo>
                  <a:lnTo>
                    <a:pt x="162" y="6267"/>
                  </a:lnTo>
                  <a:lnTo>
                    <a:pt x="263" y="6854"/>
                  </a:lnTo>
                  <a:lnTo>
                    <a:pt x="496" y="8028"/>
                  </a:lnTo>
                  <a:lnTo>
                    <a:pt x="618" y="8615"/>
                  </a:lnTo>
                  <a:lnTo>
                    <a:pt x="719" y="9212"/>
                  </a:lnTo>
                  <a:lnTo>
                    <a:pt x="759" y="9506"/>
                  </a:lnTo>
                  <a:lnTo>
                    <a:pt x="800" y="9799"/>
                  </a:lnTo>
                  <a:lnTo>
                    <a:pt x="830" y="10093"/>
                  </a:lnTo>
                  <a:lnTo>
                    <a:pt x="850" y="10387"/>
                  </a:lnTo>
                  <a:lnTo>
                    <a:pt x="861" y="10680"/>
                  </a:lnTo>
                  <a:lnTo>
                    <a:pt x="861" y="10984"/>
                  </a:lnTo>
                  <a:lnTo>
                    <a:pt x="850" y="11277"/>
                  </a:lnTo>
                  <a:lnTo>
                    <a:pt x="830" y="11571"/>
                  </a:lnTo>
                  <a:lnTo>
                    <a:pt x="1083" y="11591"/>
                  </a:lnTo>
                  <a:lnTo>
                    <a:pt x="1336" y="11591"/>
                  </a:lnTo>
                  <a:lnTo>
                    <a:pt x="1589" y="11581"/>
                  </a:lnTo>
                  <a:lnTo>
                    <a:pt x="1832" y="11561"/>
                  </a:lnTo>
                  <a:lnTo>
                    <a:pt x="2085" y="11541"/>
                  </a:lnTo>
                  <a:lnTo>
                    <a:pt x="2328" y="11500"/>
                  </a:lnTo>
                  <a:lnTo>
                    <a:pt x="2581" y="11449"/>
                  </a:lnTo>
                  <a:lnTo>
                    <a:pt x="2824" y="11389"/>
                  </a:lnTo>
                  <a:lnTo>
                    <a:pt x="3057" y="11318"/>
                  </a:lnTo>
                  <a:lnTo>
                    <a:pt x="3300" y="11237"/>
                  </a:lnTo>
                  <a:lnTo>
                    <a:pt x="3533" y="11156"/>
                  </a:lnTo>
                  <a:lnTo>
                    <a:pt x="3766" y="11055"/>
                  </a:lnTo>
                  <a:lnTo>
                    <a:pt x="3999" y="10943"/>
                  </a:lnTo>
                  <a:lnTo>
                    <a:pt x="4221" y="10832"/>
                  </a:lnTo>
                  <a:lnTo>
                    <a:pt x="4434" y="10710"/>
                  </a:lnTo>
                  <a:lnTo>
                    <a:pt x="4657" y="10579"/>
                  </a:lnTo>
                  <a:lnTo>
                    <a:pt x="4859" y="10437"/>
                  </a:lnTo>
                  <a:lnTo>
                    <a:pt x="5061" y="10295"/>
                  </a:lnTo>
                  <a:lnTo>
                    <a:pt x="5264" y="10133"/>
                  </a:lnTo>
                  <a:lnTo>
                    <a:pt x="5456" y="9972"/>
                  </a:lnTo>
                  <a:lnTo>
                    <a:pt x="5638" y="9810"/>
                  </a:lnTo>
                  <a:lnTo>
                    <a:pt x="5821" y="9627"/>
                  </a:lnTo>
                  <a:lnTo>
                    <a:pt x="5993" y="9445"/>
                  </a:lnTo>
                  <a:lnTo>
                    <a:pt x="6155" y="9253"/>
                  </a:lnTo>
                  <a:lnTo>
                    <a:pt x="6317" y="9061"/>
                  </a:lnTo>
                  <a:lnTo>
                    <a:pt x="6458" y="8858"/>
                  </a:lnTo>
                  <a:lnTo>
                    <a:pt x="6600" y="8656"/>
                  </a:lnTo>
                  <a:lnTo>
                    <a:pt x="6732" y="8443"/>
                  </a:lnTo>
                  <a:lnTo>
                    <a:pt x="6853" y="8220"/>
                  </a:lnTo>
                  <a:lnTo>
                    <a:pt x="6965" y="7998"/>
                  </a:lnTo>
                  <a:lnTo>
                    <a:pt x="7076" y="7765"/>
                  </a:lnTo>
                  <a:lnTo>
                    <a:pt x="7167" y="7532"/>
                  </a:lnTo>
                  <a:lnTo>
                    <a:pt x="7248" y="7289"/>
                  </a:lnTo>
                  <a:lnTo>
                    <a:pt x="7319" y="7056"/>
                  </a:lnTo>
                  <a:lnTo>
                    <a:pt x="7380" y="6813"/>
                  </a:lnTo>
                  <a:lnTo>
                    <a:pt x="7430" y="6560"/>
                  </a:lnTo>
                  <a:lnTo>
                    <a:pt x="7471" y="6317"/>
                  </a:lnTo>
                  <a:lnTo>
                    <a:pt x="7501" y="6064"/>
                  </a:lnTo>
                  <a:lnTo>
                    <a:pt x="7511" y="5821"/>
                  </a:lnTo>
                  <a:lnTo>
                    <a:pt x="7521" y="5568"/>
                  </a:lnTo>
                  <a:lnTo>
                    <a:pt x="7521" y="5315"/>
                  </a:lnTo>
                  <a:lnTo>
                    <a:pt x="7511" y="5062"/>
                  </a:lnTo>
                  <a:lnTo>
                    <a:pt x="7491" y="4819"/>
                  </a:lnTo>
                  <a:lnTo>
                    <a:pt x="7461" y="4566"/>
                  </a:lnTo>
                  <a:lnTo>
                    <a:pt x="7420" y="4313"/>
                  </a:lnTo>
                  <a:lnTo>
                    <a:pt x="7369" y="4070"/>
                  </a:lnTo>
                  <a:lnTo>
                    <a:pt x="7309" y="3827"/>
                  </a:lnTo>
                  <a:lnTo>
                    <a:pt x="7248" y="3584"/>
                  </a:lnTo>
                  <a:lnTo>
                    <a:pt x="7167" y="3341"/>
                  </a:lnTo>
                  <a:lnTo>
                    <a:pt x="7076" y="3108"/>
                  </a:lnTo>
                  <a:lnTo>
                    <a:pt x="6985" y="2876"/>
                  </a:lnTo>
                  <a:lnTo>
                    <a:pt x="6884" y="2643"/>
                  </a:lnTo>
                  <a:lnTo>
                    <a:pt x="6772" y="2420"/>
                  </a:lnTo>
                  <a:lnTo>
                    <a:pt x="6651" y="2197"/>
                  </a:lnTo>
                  <a:lnTo>
                    <a:pt x="6519" y="1985"/>
                  </a:lnTo>
                  <a:lnTo>
                    <a:pt x="6377" y="1772"/>
                  </a:lnTo>
                  <a:lnTo>
                    <a:pt x="6236" y="1570"/>
                  </a:lnTo>
                  <a:lnTo>
                    <a:pt x="6084" y="1377"/>
                  </a:lnTo>
                  <a:lnTo>
                    <a:pt x="5922" y="1185"/>
                  </a:lnTo>
                  <a:lnTo>
                    <a:pt x="5750" y="1003"/>
                  </a:lnTo>
                  <a:lnTo>
                    <a:pt x="5568" y="821"/>
                  </a:lnTo>
                  <a:lnTo>
                    <a:pt x="5385" y="649"/>
                  </a:lnTo>
                  <a:lnTo>
                    <a:pt x="5193" y="497"/>
                  </a:lnTo>
                  <a:lnTo>
                    <a:pt x="4991" y="335"/>
                  </a:lnTo>
                  <a:lnTo>
                    <a:pt x="4282" y="132"/>
                  </a:lnTo>
                  <a:lnTo>
                    <a:pt x="4140" y="92"/>
                  </a:lnTo>
                  <a:lnTo>
                    <a:pt x="3999" y="51"/>
                  </a:lnTo>
                  <a:lnTo>
                    <a:pt x="3857" y="31"/>
                  </a:lnTo>
                  <a:lnTo>
                    <a:pt x="3715" y="11"/>
                  </a:lnTo>
                  <a:lnTo>
                    <a:pt x="3573" y="1"/>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65;p15">
              <a:extLst>
                <a:ext uri="{FF2B5EF4-FFF2-40B4-BE49-F238E27FC236}">
                  <a16:creationId xmlns:a16="http://schemas.microsoft.com/office/drawing/2014/main" id="{72C9BC18-FCC8-7907-BEBA-32FDC1A9E951}"/>
                </a:ext>
              </a:extLst>
            </p:cNvPr>
            <p:cNvSpPr/>
            <p:nvPr/>
          </p:nvSpPr>
          <p:spPr>
            <a:xfrm>
              <a:off x="2065925" y="2213075"/>
              <a:ext cx="188050" cy="289800"/>
            </a:xfrm>
            <a:custGeom>
              <a:avLst/>
              <a:gdLst/>
              <a:ahLst/>
              <a:cxnLst/>
              <a:rect l="l" t="t" r="r" b="b"/>
              <a:pathLst>
                <a:path w="7522" h="11592" fill="none" extrusionOk="0">
                  <a:moveTo>
                    <a:pt x="4991" y="335"/>
                  </a:moveTo>
                  <a:lnTo>
                    <a:pt x="4991" y="335"/>
                  </a:lnTo>
                  <a:lnTo>
                    <a:pt x="5193" y="497"/>
                  </a:lnTo>
                  <a:lnTo>
                    <a:pt x="5385" y="649"/>
                  </a:lnTo>
                  <a:lnTo>
                    <a:pt x="5568" y="821"/>
                  </a:lnTo>
                  <a:lnTo>
                    <a:pt x="5750" y="1003"/>
                  </a:lnTo>
                  <a:lnTo>
                    <a:pt x="5922" y="1185"/>
                  </a:lnTo>
                  <a:lnTo>
                    <a:pt x="6084" y="1377"/>
                  </a:lnTo>
                  <a:lnTo>
                    <a:pt x="6236" y="1570"/>
                  </a:lnTo>
                  <a:lnTo>
                    <a:pt x="6377" y="1772"/>
                  </a:lnTo>
                  <a:lnTo>
                    <a:pt x="6519" y="1985"/>
                  </a:lnTo>
                  <a:lnTo>
                    <a:pt x="6651" y="2197"/>
                  </a:lnTo>
                  <a:lnTo>
                    <a:pt x="6772" y="2420"/>
                  </a:lnTo>
                  <a:lnTo>
                    <a:pt x="6884" y="2643"/>
                  </a:lnTo>
                  <a:lnTo>
                    <a:pt x="6985" y="2876"/>
                  </a:lnTo>
                  <a:lnTo>
                    <a:pt x="7076" y="3108"/>
                  </a:lnTo>
                  <a:lnTo>
                    <a:pt x="7167" y="3341"/>
                  </a:lnTo>
                  <a:lnTo>
                    <a:pt x="7248" y="3584"/>
                  </a:lnTo>
                  <a:lnTo>
                    <a:pt x="7309" y="3827"/>
                  </a:lnTo>
                  <a:lnTo>
                    <a:pt x="7369" y="4070"/>
                  </a:lnTo>
                  <a:lnTo>
                    <a:pt x="7420" y="4313"/>
                  </a:lnTo>
                  <a:lnTo>
                    <a:pt x="7461" y="4566"/>
                  </a:lnTo>
                  <a:lnTo>
                    <a:pt x="7491" y="4819"/>
                  </a:lnTo>
                  <a:lnTo>
                    <a:pt x="7511" y="5062"/>
                  </a:lnTo>
                  <a:lnTo>
                    <a:pt x="7521" y="5315"/>
                  </a:lnTo>
                  <a:lnTo>
                    <a:pt x="7521" y="5568"/>
                  </a:lnTo>
                  <a:lnTo>
                    <a:pt x="7511" y="5821"/>
                  </a:lnTo>
                  <a:lnTo>
                    <a:pt x="7501" y="6064"/>
                  </a:lnTo>
                  <a:lnTo>
                    <a:pt x="7471" y="6317"/>
                  </a:lnTo>
                  <a:lnTo>
                    <a:pt x="7430" y="6560"/>
                  </a:lnTo>
                  <a:lnTo>
                    <a:pt x="7380" y="6813"/>
                  </a:lnTo>
                  <a:lnTo>
                    <a:pt x="7319" y="7056"/>
                  </a:lnTo>
                  <a:lnTo>
                    <a:pt x="7248" y="7289"/>
                  </a:lnTo>
                  <a:lnTo>
                    <a:pt x="7167" y="7532"/>
                  </a:lnTo>
                  <a:lnTo>
                    <a:pt x="7167" y="7532"/>
                  </a:lnTo>
                  <a:lnTo>
                    <a:pt x="7076" y="7765"/>
                  </a:lnTo>
                  <a:lnTo>
                    <a:pt x="6965" y="7998"/>
                  </a:lnTo>
                  <a:lnTo>
                    <a:pt x="6853" y="8220"/>
                  </a:lnTo>
                  <a:lnTo>
                    <a:pt x="6732" y="8443"/>
                  </a:lnTo>
                  <a:lnTo>
                    <a:pt x="6600" y="8656"/>
                  </a:lnTo>
                  <a:lnTo>
                    <a:pt x="6458" y="8858"/>
                  </a:lnTo>
                  <a:lnTo>
                    <a:pt x="6317" y="9061"/>
                  </a:lnTo>
                  <a:lnTo>
                    <a:pt x="6155" y="9253"/>
                  </a:lnTo>
                  <a:lnTo>
                    <a:pt x="5993" y="9445"/>
                  </a:lnTo>
                  <a:lnTo>
                    <a:pt x="5821" y="9627"/>
                  </a:lnTo>
                  <a:lnTo>
                    <a:pt x="5638" y="9810"/>
                  </a:lnTo>
                  <a:lnTo>
                    <a:pt x="5456" y="9972"/>
                  </a:lnTo>
                  <a:lnTo>
                    <a:pt x="5264" y="10133"/>
                  </a:lnTo>
                  <a:lnTo>
                    <a:pt x="5061" y="10295"/>
                  </a:lnTo>
                  <a:lnTo>
                    <a:pt x="4859" y="10437"/>
                  </a:lnTo>
                  <a:lnTo>
                    <a:pt x="4657" y="10579"/>
                  </a:lnTo>
                  <a:lnTo>
                    <a:pt x="4434" y="10710"/>
                  </a:lnTo>
                  <a:lnTo>
                    <a:pt x="4221" y="10832"/>
                  </a:lnTo>
                  <a:lnTo>
                    <a:pt x="3999" y="10943"/>
                  </a:lnTo>
                  <a:lnTo>
                    <a:pt x="3766" y="11055"/>
                  </a:lnTo>
                  <a:lnTo>
                    <a:pt x="3533" y="11156"/>
                  </a:lnTo>
                  <a:lnTo>
                    <a:pt x="3300" y="11237"/>
                  </a:lnTo>
                  <a:lnTo>
                    <a:pt x="3057" y="11318"/>
                  </a:lnTo>
                  <a:lnTo>
                    <a:pt x="2824" y="11389"/>
                  </a:lnTo>
                  <a:lnTo>
                    <a:pt x="2581" y="11449"/>
                  </a:lnTo>
                  <a:lnTo>
                    <a:pt x="2328" y="11500"/>
                  </a:lnTo>
                  <a:lnTo>
                    <a:pt x="2085" y="11541"/>
                  </a:lnTo>
                  <a:lnTo>
                    <a:pt x="1832" y="11561"/>
                  </a:lnTo>
                  <a:lnTo>
                    <a:pt x="1589" y="11581"/>
                  </a:lnTo>
                  <a:lnTo>
                    <a:pt x="1336" y="11591"/>
                  </a:lnTo>
                  <a:lnTo>
                    <a:pt x="1083" y="11591"/>
                  </a:lnTo>
                  <a:lnTo>
                    <a:pt x="830" y="11571"/>
                  </a:lnTo>
                  <a:lnTo>
                    <a:pt x="830" y="11571"/>
                  </a:lnTo>
                  <a:lnTo>
                    <a:pt x="850" y="11277"/>
                  </a:lnTo>
                  <a:lnTo>
                    <a:pt x="861" y="10984"/>
                  </a:lnTo>
                  <a:lnTo>
                    <a:pt x="861" y="10680"/>
                  </a:lnTo>
                  <a:lnTo>
                    <a:pt x="850" y="10387"/>
                  </a:lnTo>
                  <a:lnTo>
                    <a:pt x="830" y="10093"/>
                  </a:lnTo>
                  <a:lnTo>
                    <a:pt x="800" y="9799"/>
                  </a:lnTo>
                  <a:lnTo>
                    <a:pt x="759" y="9506"/>
                  </a:lnTo>
                  <a:lnTo>
                    <a:pt x="719" y="9212"/>
                  </a:lnTo>
                  <a:lnTo>
                    <a:pt x="618" y="8615"/>
                  </a:lnTo>
                  <a:lnTo>
                    <a:pt x="496" y="8028"/>
                  </a:lnTo>
                  <a:lnTo>
                    <a:pt x="263" y="6854"/>
                  </a:lnTo>
                  <a:lnTo>
                    <a:pt x="263" y="6854"/>
                  </a:lnTo>
                  <a:lnTo>
                    <a:pt x="162" y="6267"/>
                  </a:lnTo>
                  <a:lnTo>
                    <a:pt x="112" y="5963"/>
                  </a:lnTo>
                  <a:lnTo>
                    <a:pt x="71" y="5669"/>
                  </a:lnTo>
                  <a:lnTo>
                    <a:pt x="41" y="5366"/>
                  </a:lnTo>
                  <a:lnTo>
                    <a:pt x="20" y="5072"/>
                  </a:lnTo>
                  <a:lnTo>
                    <a:pt x="10" y="4769"/>
                  </a:lnTo>
                  <a:lnTo>
                    <a:pt x="0" y="4465"/>
                  </a:lnTo>
                  <a:lnTo>
                    <a:pt x="10" y="4171"/>
                  </a:lnTo>
                  <a:lnTo>
                    <a:pt x="31" y="3878"/>
                  </a:lnTo>
                  <a:lnTo>
                    <a:pt x="61" y="3584"/>
                  </a:lnTo>
                  <a:lnTo>
                    <a:pt x="101" y="3291"/>
                  </a:lnTo>
                  <a:lnTo>
                    <a:pt x="162" y="2997"/>
                  </a:lnTo>
                  <a:lnTo>
                    <a:pt x="243" y="2714"/>
                  </a:lnTo>
                  <a:lnTo>
                    <a:pt x="334" y="2440"/>
                  </a:lnTo>
                  <a:lnTo>
                    <a:pt x="446" y="2167"/>
                  </a:lnTo>
                  <a:lnTo>
                    <a:pt x="446" y="2167"/>
                  </a:lnTo>
                  <a:lnTo>
                    <a:pt x="506" y="2025"/>
                  </a:lnTo>
                  <a:lnTo>
                    <a:pt x="577" y="1894"/>
                  </a:lnTo>
                  <a:lnTo>
                    <a:pt x="658" y="1762"/>
                  </a:lnTo>
                  <a:lnTo>
                    <a:pt x="729" y="1641"/>
                  </a:lnTo>
                  <a:lnTo>
                    <a:pt x="911" y="1388"/>
                  </a:lnTo>
                  <a:lnTo>
                    <a:pt x="1104" y="1155"/>
                  </a:lnTo>
                  <a:lnTo>
                    <a:pt x="1316" y="942"/>
                  </a:lnTo>
                  <a:lnTo>
                    <a:pt x="1549" y="740"/>
                  </a:lnTo>
                  <a:lnTo>
                    <a:pt x="1792" y="568"/>
                  </a:lnTo>
                  <a:lnTo>
                    <a:pt x="1913" y="487"/>
                  </a:lnTo>
                  <a:lnTo>
                    <a:pt x="2045" y="406"/>
                  </a:lnTo>
                  <a:lnTo>
                    <a:pt x="2177" y="335"/>
                  </a:lnTo>
                  <a:lnTo>
                    <a:pt x="2308" y="274"/>
                  </a:lnTo>
                  <a:lnTo>
                    <a:pt x="2440" y="213"/>
                  </a:lnTo>
                  <a:lnTo>
                    <a:pt x="2581" y="163"/>
                  </a:lnTo>
                  <a:lnTo>
                    <a:pt x="2713" y="112"/>
                  </a:lnTo>
                  <a:lnTo>
                    <a:pt x="2855" y="82"/>
                  </a:lnTo>
                  <a:lnTo>
                    <a:pt x="2996" y="51"/>
                  </a:lnTo>
                  <a:lnTo>
                    <a:pt x="3138" y="21"/>
                  </a:lnTo>
                  <a:lnTo>
                    <a:pt x="3280" y="11"/>
                  </a:lnTo>
                  <a:lnTo>
                    <a:pt x="3422" y="1"/>
                  </a:lnTo>
                  <a:lnTo>
                    <a:pt x="3573" y="1"/>
                  </a:lnTo>
                  <a:lnTo>
                    <a:pt x="3715" y="11"/>
                  </a:lnTo>
                  <a:lnTo>
                    <a:pt x="3857" y="31"/>
                  </a:lnTo>
                  <a:lnTo>
                    <a:pt x="3999" y="51"/>
                  </a:lnTo>
                  <a:lnTo>
                    <a:pt x="4140" y="92"/>
                  </a:lnTo>
                  <a:lnTo>
                    <a:pt x="4282" y="132"/>
                  </a:lnTo>
                </a:path>
              </a:pathLst>
            </a:custGeom>
            <a:no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66;p15">
              <a:extLst>
                <a:ext uri="{FF2B5EF4-FFF2-40B4-BE49-F238E27FC236}">
                  <a16:creationId xmlns:a16="http://schemas.microsoft.com/office/drawing/2014/main" id="{3A6F9FE5-A05B-7DA1-B69E-77877DA2AA0A}"/>
                </a:ext>
              </a:extLst>
            </p:cNvPr>
            <p:cNvSpPr/>
            <p:nvPr/>
          </p:nvSpPr>
          <p:spPr>
            <a:xfrm>
              <a:off x="1204475" y="2213075"/>
              <a:ext cx="188075" cy="289800"/>
            </a:xfrm>
            <a:custGeom>
              <a:avLst/>
              <a:gdLst/>
              <a:ahLst/>
              <a:cxnLst/>
              <a:rect l="l" t="t" r="r" b="b"/>
              <a:pathLst>
                <a:path w="7523" h="11592" extrusionOk="0">
                  <a:moveTo>
                    <a:pt x="3949" y="1"/>
                  </a:moveTo>
                  <a:lnTo>
                    <a:pt x="3807" y="11"/>
                  </a:lnTo>
                  <a:lnTo>
                    <a:pt x="3665" y="31"/>
                  </a:lnTo>
                  <a:lnTo>
                    <a:pt x="3524" y="51"/>
                  </a:lnTo>
                  <a:lnTo>
                    <a:pt x="3382" y="92"/>
                  </a:lnTo>
                  <a:lnTo>
                    <a:pt x="3240" y="132"/>
                  </a:lnTo>
                  <a:lnTo>
                    <a:pt x="2532" y="335"/>
                  </a:lnTo>
                  <a:lnTo>
                    <a:pt x="2329" y="497"/>
                  </a:lnTo>
                  <a:lnTo>
                    <a:pt x="2137" y="649"/>
                  </a:lnTo>
                  <a:lnTo>
                    <a:pt x="1955" y="821"/>
                  </a:lnTo>
                  <a:lnTo>
                    <a:pt x="1772" y="1003"/>
                  </a:lnTo>
                  <a:lnTo>
                    <a:pt x="1600" y="1185"/>
                  </a:lnTo>
                  <a:lnTo>
                    <a:pt x="1438" y="1377"/>
                  </a:lnTo>
                  <a:lnTo>
                    <a:pt x="1287" y="1570"/>
                  </a:lnTo>
                  <a:lnTo>
                    <a:pt x="1145" y="1772"/>
                  </a:lnTo>
                  <a:lnTo>
                    <a:pt x="1003" y="1985"/>
                  </a:lnTo>
                  <a:lnTo>
                    <a:pt x="871" y="2197"/>
                  </a:lnTo>
                  <a:lnTo>
                    <a:pt x="750" y="2420"/>
                  </a:lnTo>
                  <a:lnTo>
                    <a:pt x="639" y="2643"/>
                  </a:lnTo>
                  <a:lnTo>
                    <a:pt x="537" y="2876"/>
                  </a:lnTo>
                  <a:lnTo>
                    <a:pt x="446" y="3108"/>
                  </a:lnTo>
                  <a:lnTo>
                    <a:pt x="355" y="3341"/>
                  </a:lnTo>
                  <a:lnTo>
                    <a:pt x="274" y="3584"/>
                  </a:lnTo>
                  <a:lnTo>
                    <a:pt x="214" y="3827"/>
                  </a:lnTo>
                  <a:lnTo>
                    <a:pt x="153" y="4070"/>
                  </a:lnTo>
                  <a:lnTo>
                    <a:pt x="102" y="4313"/>
                  </a:lnTo>
                  <a:lnTo>
                    <a:pt x="62" y="4566"/>
                  </a:lnTo>
                  <a:lnTo>
                    <a:pt x="31" y="4819"/>
                  </a:lnTo>
                  <a:lnTo>
                    <a:pt x="11" y="5062"/>
                  </a:lnTo>
                  <a:lnTo>
                    <a:pt x="1" y="5315"/>
                  </a:lnTo>
                  <a:lnTo>
                    <a:pt x="1" y="5568"/>
                  </a:lnTo>
                  <a:lnTo>
                    <a:pt x="11" y="5821"/>
                  </a:lnTo>
                  <a:lnTo>
                    <a:pt x="21" y="6064"/>
                  </a:lnTo>
                  <a:lnTo>
                    <a:pt x="52" y="6317"/>
                  </a:lnTo>
                  <a:lnTo>
                    <a:pt x="92" y="6560"/>
                  </a:lnTo>
                  <a:lnTo>
                    <a:pt x="143" y="6813"/>
                  </a:lnTo>
                  <a:lnTo>
                    <a:pt x="203" y="7056"/>
                  </a:lnTo>
                  <a:lnTo>
                    <a:pt x="274" y="7289"/>
                  </a:lnTo>
                  <a:lnTo>
                    <a:pt x="355" y="7532"/>
                  </a:lnTo>
                  <a:lnTo>
                    <a:pt x="446" y="7765"/>
                  </a:lnTo>
                  <a:lnTo>
                    <a:pt x="558" y="7998"/>
                  </a:lnTo>
                  <a:lnTo>
                    <a:pt x="669" y="8220"/>
                  </a:lnTo>
                  <a:lnTo>
                    <a:pt x="791" y="8443"/>
                  </a:lnTo>
                  <a:lnTo>
                    <a:pt x="922" y="8656"/>
                  </a:lnTo>
                  <a:lnTo>
                    <a:pt x="1064" y="8858"/>
                  </a:lnTo>
                  <a:lnTo>
                    <a:pt x="1206" y="9061"/>
                  </a:lnTo>
                  <a:lnTo>
                    <a:pt x="1367" y="9253"/>
                  </a:lnTo>
                  <a:lnTo>
                    <a:pt x="1529" y="9445"/>
                  </a:lnTo>
                  <a:lnTo>
                    <a:pt x="1702" y="9627"/>
                  </a:lnTo>
                  <a:lnTo>
                    <a:pt x="1884" y="9810"/>
                  </a:lnTo>
                  <a:lnTo>
                    <a:pt x="2066" y="9972"/>
                  </a:lnTo>
                  <a:lnTo>
                    <a:pt x="2258" y="10133"/>
                  </a:lnTo>
                  <a:lnTo>
                    <a:pt x="2461" y="10295"/>
                  </a:lnTo>
                  <a:lnTo>
                    <a:pt x="2663" y="10437"/>
                  </a:lnTo>
                  <a:lnTo>
                    <a:pt x="2866" y="10579"/>
                  </a:lnTo>
                  <a:lnTo>
                    <a:pt x="3088" y="10710"/>
                  </a:lnTo>
                  <a:lnTo>
                    <a:pt x="3301" y="10832"/>
                  </a:lnTo>
                  <a:lnTo>
                    <a:pt x="3524" y="10943"/>
                  </a:lnTo>
                  <a:lnTo>
                    <a:pt x="3756" y="11055"/>
                  </a:lnTo>
                  <a:lnTo>
                    <a:pt x="3989" y="11156"/>
                  </a:lnTo>
                  <a:lnTo>
                    <a:pt x="4222" y="11237"/>
                  </a:lnTo>
                  <a:lnTo>
                    <a:pt x="4465" y="11318"/>
                  </a:lnTo>
                  <a:lnTo>
                    <a:pt x="4698" y="11389"/>
                  </a:lnTo>
                  <a:lnTo>
                    <a:pt x="4941" y="11449"/>
                  </a:lnTo>
                  <a:lnTo>
                    <a:pt x="5194" y="11500"/>
                  </a:lnTo>
                  <a:lnTo>
                    <a:pt x="5437" y="11541"/>
                  </a:lnTo>
                  <a:lnTo>
                    <a:pt x="5690" y="11561"/>
                  </a:lnTo>
                  <a:lnTo>
                    <a:pt x="5933" y="11581"/>
                  </a:lnTo>
                  <a:lnTo>
                    <a:pt x="6186" y="11591"/>
                  </a:lnTo>
                  <a:lnTo>
                    <a:pt x="6439" y="11591"/>
                  </a:lnTo>
                  <a:lnTo>
                    <a:pt x="6692" y="11571"/>
                  </a:lnTo>
                  <a:lnTo>
                    <a:pt x="6672" y="11277"/>
                  </a:lnTo>
                  <a:lnTo>
                    <a:pt x="6662" y="10984"/>
                  </a:lnTo>
                  <a:lnTo>
                    <a:pt x="6662" y="10680"/>
                  </a:lnTo>
                  <a:lnTo>
                    <a:pt x="6672" y="10387"/>
                  </a:lnTo>
                  <a:lnTo>
                    <a:pt x="6692" y="10093"/>
                  </a:lnTo>
                  <a:lnTo>
                    <a:pt x="6722" y="9799"/>
                  </a:lnTo>
                  <a:lnTo>
                    <a:pt x="6763" y="9506"/>
                  </a:lnTo>
                  <a:lnTo>
                    <a:pt x="6803" y="9212"/>
                  </a:lnTo>
                  <a:lnTo>
                    <a:pt x="6905" y="8615"/>
                  </a:lnTo>
                  <a:lnTo>
                    <a:pt x="7026" y="8028"/>
                  </a:lnTo>
                  <a:lnTo>
                    <a:pt x="7259" y="6854"/>
                  </a:lnTo>
                  <a:lnTo>
                    <a:pt x="7360" y="6267"/>
                  </a:lnTo>
                  <a:lnTo>
                    <a:pt x="7411" y="5963"/>
                  </a:lnTo>
                  <a:lnTo>
                    <a:pt x="7451" y="5669"/>
                  </a:lnTo>
                  <a:lnTo>
                    <a:pt x="7482" y="5366"/>
                  </a:lnTo>
                  <a:lnTo>
                    <a:pt x="7502" y="5072"/>
                  </a:lnTo>
                  <a:lnTo>
                    <a:pt x="7512" y="4769"/>
                  </a:lnTo>
                  <a:lnTo>
                    <a:pt x="7522" y="4465"/>
                  </a:lnTo>
                  <a:lnTo>
                    <a:pt x="7512" y="4171"/>
                  </a:lnTo>
                  <a:lnTo>
                    <a:pt x="7492" y="3878"/>
                  </a:lnTo>
                  <a:lnTo>
                    <a:pt x="7461" y="3584"/>
                  </a:lnTo>
                  <a:lnTo>
                    <a:pt x="7421" y="3291"/>
                  </a:lnTo>
                  <a:lnTo>
                    <a:pt x="7360" y="2997"/>
                  </a:lnTo>
                  <a:lnTo>
                    <a:pt x="7279" y="2714"/>
                  </a:lnTo>
                  <a:lnTo>
                    <a:pt x="7188" y="2440"/>
                  </a:lnTo>
                  <a:lnTo>
                    <a:pt x="7077" y="2167"/>
                  </a:lnTo>
                  <a:lnTo>
                    <a:pt x="7016" y="2025"/>
                  </a:lnTo>
                  <a:lnTo>
                    <a:pt x="6945" y="1894"/>
                  </a:lnTo>
                  <a:lnTo>
                    <a:pt x="6864" y="1762"/>
                  </a:lnTo>
                  <a:lnTo>
                    <a:pt x="6783" y="1641"/>
                  </a:lnTo>
                  <a:lnTo>
                    <a:pt x="6611" y="1388"/>
                  </a:lnTo>
                  <a:lnTo>
                    <a:pt x="6419" y="1155"/>
                  </a:lnTo>
                  <a:lnTo>
                    <a:pt x="6206" y="942"/>
                  </a:lnTo>
                  <a:lnTo>
                    <a:pt x="5973" y="740"/>
                  </a:lnTo>
                  <a:lnTo>
                    <a:pt x="5730" y="568"/>
                  </a:lnTo>
                  <a:lnTo>
                    <a:pt x="5609" y="487"/>
                  </a:lnTo>
                  <a:lnTo>
                    <a:pt x="5477" y="406"/>
                  </a:lnTo>
                  <a:lnTo>
                    <a:pt x="5346" y="335"/>
                  </a:lnTo>
                  <a:lnTo>
                    <a:pt x="5214" y="274"/>
                  </a:lnTo>
                  <a:lnTo>
                    <a:pt x="5082" y="213"/>
                  </a:lnTo>
                  <a:lnTo>
                    <a:pt x="4941" y="163"/>
                  </a:lnTo>
                  <a:lnTo>
                    <a:pt x="4809" y="112"/>
                  </a:lnTo>
                  <a:lnTo>
                    <a:pt x="4667" y="82"/>
                  </a:lnTo>
                  <a:lnTo>
                    <a:pt x="4526" y="51"/>
                  </a:lnTo>
                  <a:lnTo>
                    <a:pt x="4384" y="21"/>
                  </a:lnTo>
                  <a:lnTo>
                    <a:pt x="4242" y="11"/>
                  </a:lnTo>
                  <a:lnTo>
                    <a:pt x="4101" y="1"/>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67;p15">
              <a:extLst>
                <a:ext uri="{FF2B5EF4-FFF2-40B4-BE49-F238E27FC236}">
                  <a16:creationId xmlns:a16="http://schemas.microsoft.com/office/drawing/2014/main" id="{DB387BFB-674F-EADF-9781-68E7E708EFF2}"/>
                </a:ext>
              </a:extLst>
            </p:cNvPr>
            <p:cNvSpPr/>
            <p:nvPr/>
          </p:nvSpPr>
          <p:spPr>
            <a:xfrm>
              <a:off x="1204475" y="2213075"/>
              <a:ext cx="188075" cy="289800"/>
            </a:xfrm>
            <a:custGeom>
              <a:avLst/>
              <a:gdLst/>
              <a:ahLst/>
              <a:cxnLst/>
              <a:rect l="l" t="t" r="r" b="b"/>
              <a:pathLst>
                <a:path w="7523" h="11592" fill="none" extrusionOk="0">
                  <a:moveTo>
                    <a:pt x="2532" y="335"/>
                  </a:moveTo>
                  <a:lnTo>
                    <a:pt x="2532" y="335"/>
                  </a:lnTo>
                  <a:lnTo>
                    <a:pt x="2329" y="497"/>
                  </a:lnTo>
                  <a:lnTo>
                    <a:pt x="2137" y="649"/>
                  </a:lnTo>
                  <a:lnTo>
                    <a:pt x="1955" y="821"/>
                  </a:lnTo>
                  <a:lnTo>
                    <a:pt x="1772" y="1003"/>
                  </a:lnTo>
                  <a:lnTo>
                    <a:pt x="1600" y="1185"/>
                  </a:lnTo>
                  <a:lnTo>
                    <a:pt x="1438" y="1377"/>
                  </a:lnTo>
                  <a:lnTo>
                    <a:pt x="1287" y="1570"/>
                  </a:lnTo>
                  <a:lnTo>
                    <a:pt x="1145" y="1772"/>
                  </a:lnTo>
                  <a:lnTo>
                    <a:pt x="1003" y="1985"/>
                  </a:lnTo>
                  <a:lnTo>
                    <a:pt x="871" y="2197"/>
                  </a:lnTo>
                  <a:lnTo>
                    <a:pt x="750" y="2420"/>
                  </a:lnTo>
                  <a:lnTo>
                    <a:pt x="639" y="2643"/>
                  </a:lnTo>
                  <a:lnTo>
                    <a:pt x="537" y="2876"/>
                  </a:lnTo>
                  <a:lnTo>
                    <a:pt x="446" y="3108"/>
                  </a:lnTo>
                  <a:lnTo>
                    <a:pt x="355" y="3341"/>
                  </a:lnTo>
                  <a:lnTo>
                    <a:pt x="274" y="3584"/>
                  </a:lnTo>
                  <a:lnTo>
                    <a:pt x="214" y="3827"/>
                  </a:lnTo>
                  <a:lnTo>
                    <a:pt x="153" y="4070"/>
                  </a:lnTo>
                  <a:lnTo>
                    <a:pt x="102" y="4313"/>
                  </a:lnTo>
                  <a:lnTo>
                    <a:pt x="62" y="4566"/>
                  </a:lnTo>
                  <a:lnTo>
                    <a:pt x="31" y="4819"/>
                  </a:lnTo>
                  <a:lnTo>
                    <a:pt x="11" y="5062"/>
                  </a:lnTo>
                  <a:lnTo>
                    <a:pt x="1" y="5315"/>
                  </a:lnTo>
                  <a:lnTo>
                    <a:pt x="1" y="5568"/>
                  </a:lnTo>
                  <a:lnTo>
                    <a:pt x="11" y="5821"/>
                  </a:lnTo>
                  <a:lnTo>
                    <a:pt x="21" y="6064"/>
                  </a:lnTo>
                  <a:lnTo>
                    <a:pt x="52" y="6317"/>
                  </a:lnTo>
                  <a:lnTo>
                    <a:pt x="92" y="6560"/>
                  </a:lnTo>
                  <a:lnTo>
                    <a:pt x="143" y="6813"/>
                  </a:lnTo>
                  <a:lnTo>
                    <a:pt x="203" y="7056"/>
                  </a:lnTo>
                  <a:lnTo>
                    <a:pt x="274" y="7289"/>
                  </a:lnTo>
                  <a:lnTo>
                    <a:pt x="355" y="7532"/>
                  </a:lnTo>
                  <a:lnTo>
                    <a:pt x="355" y="7532"/>
                  </a:lnTo>
                  <a:lnTo>
                    <a:pt x="446" y="7765"/>
                  </a:lnTo>
                  <a:lnTo>
                    <a:pt x="558" y="7998"/>
                  </a:lnTo>
                  <a:lnTo>
                    <a:pt x="669" y="8220"/>
                  </a:lnTo>
                  <a:lnTo>
                    <a:pt x="791" y="8443"/>
                  </a:lnTo>
                  <a:lnTo>
                    <a:pt x="922" y="8656"/>
                  </a:lnTo>
                  <a:lnTo>
                    <a:pt x="1064" y="8858"/>
                  </a:lnTo>
                  <a:lnTo>
                    <a:pt x="1206" y="9061"/>
                  </a:lnTo>
                  <a:lnTo>
                    <a:pt x="1367" y="9253"/>
                  </a:lnTo>
                  <a:lnTo>
                    <a:pt x="1529" y="9445"/>
                  </a:lnTo>
                  <a:lnTo>
                    <a:pt x="1702" y="9627"/>
                  </a:lnTo>
                  <a:lnTo>
                    <a:pt x="1884" y="9810"/>
                  </a:lnTo>
                  <a:lnTo>
                    <a:pt x="2066" y="9972"/>
                  </a:lnTo>
                  <a:lnTo>
                    <a:pt x="2258" y="10133"/>
                  </a:lnTo>
                  <a:lnTo>
                    <a:pt x="2461" y="10295"/>
                  </a:lnTo>
                  <a:lnTo>
                    <a:pt x="2663" y="10437"/>
                  </a:lnTo>
                  <a:lnTo>
                    <a:pt x="2866" y="10579"/>
                  </a:lnTo>
                  <a:lnTo>
                    <a:pt x="3088" y="10710"/>
                  </a:lnTo>
                  <a:lnTo>
                    <a:pt x="3301" y="10832"/>
                  </a:lnTo>
                  <a:lnTo>
                    <a:pt x="3524" y="10943"/>
                  </a:lnTo>
                  <a:lnTo>
                    <a:pt x="3756" y="11055"/>
                  </a:lnTo>
                  <a:lnTo>
                    <a:pt x="3989" y="11156"/>
                  </a:lnTo>
                  <a:lnTo>
                    <a:pt x="4222" y="11237"/>
                  </a:lnTo>
                  <a:lnTo>
                    <a:pt x="4465" y="11318"/>
                  </a:lnTo>
                  <a:lnTo>
                    <a:pt x="4698" y="11389"/>
                  </a:lnTo>
                  <a:lnTo>
                    <a:pt x="4941" y="11449"/>
                  </a:lnTo>
                  <a:lnTo>
                    <a:pt x="5194" y="11500"/>
                  </a:lnTo>
                  <a:lnTo>
                    <a:pt x="5437" y="11541"/>
                  </a:lnTo>
                  <a:lnTo>
                    <a:pt x="5690" y="11561"/>
                  </a:lnTo>
                  <a:lnTo>
                    <a:pt x="5933" y="11581"/>
                  </a:lnTo>
                  <a:lnTo>
                    <a:pt x="6186" y="11591"/>
                  </a:lnTo>
                  <a:lnTo>
                    <a:pt x="6439" y="11591"/>
                  </a:lnTo>
                  <a:lnTo>
                    <a:pt x="6692" y="11571"/>
                  </a:lnTo>
                  <a:lnTo>
                    <a:pt x="6692" y="11571"/>
                  </a:lnTo>
                  <a:lnTo>
                    <a:pt x="6672" y="11277"/>
                  </a:lnTo>
                  <a:lnTo>
                    <a:pt x="6662" y="10984"/>
                  </a:lnTo>
                  <a:lnTo>
                    <a:pt x="6662" y="10680"/>
                  </a:lnTo>
                  <a:lnTo>
                    <a:pt x="6672" y="10387"/>
                  </a:lnTo>
                  <a:lnTo>
                    <a:pt x="6692" y="10093"/>
                  </a:lnTo>
                  <a:lnTo>
                    <a:pt x="6722" y="9799"/>
                  </a:lnTo>
                  <a:lnTo>
                    <a:pt x="6763" y="9506"/>
                  </a:lnTo>
                  <a:lnTo>
                    <a:pt x="6803" y="9212"/>
                  </a:lnTo>
                  <a:lnTo>
                    <a:pt x="6905" y="8615"/>
                  </a:lnTo>
                  <a:lnTo>
                    <a:pt x="7026" y="8028"/>
                  </a:lnTo>
                  <a:lnTo>
                    <a:pt x="7259" y="6854"/>
                  </a:lnTo>
                  <a:lnTo>
                    <a:pt x="7259" y="6854"/>
                  </a:lnTo>
                  <a:lnTo>
                    <a:pt x="7360" y="6267"/>
                  </a:lnTo>
                  <a:lnTo>
                    <a:pt x="7411" y="5963"/>
                  </a:lnTo>
                  <a:lnTo>
                    <a:pt x="7451" y="5669"/>
                  </a:lnTo>
                  <a:lnTo>
                    <a:pt x="7482" y="5366"/>
                  </a:lnTo>
                  <a:lnTo>
                    <a:pt x="7502" y="5072"/>
                  </a:lnTo>
                  <a:lnTo>
                    <a:pt x="7512" y="4769"/>
                  </a:lnTo>
                  <a:lnTo>
                    <a:pt x="7522" y="4465"/>
                  </a:lnTo>
                  <a:lnTo>
                    <a:pt x="7512" y="4171"/>
                  </a:lnTo>
                  <a:lnTo>
                    <a:pt x="7492" y="3878"/>
                  </a:lnTo>
                  <a:lnTo>
                    <a:pt x="7461" y="3584"/>
                  </a:lnTo>
                  <a:lnTo>
                    <a:pt x="7421" y="3291"/>
                  </a:lnTo>
                  <a:lnTo>
                    <a:pt x="7360" y="2997"/>
                  </a:lnTo>
                  <a:lnTo>
                    <a:pt x="7279" y="2714"/>
                  </a:lnTo>
                  <a:lnTo>
                    <a:pt x="7188" y="2440"/>
                  </a:lnTo>
                  <a:lnTo>
                    <a:pt x="7077" y="2167"/>
                  </a:lnTo>
                  <a:lnTo>
                    <a:pt x="7077" y="2167"/>
                  </a:lnTo>
                  <a:lnTo>
                    <a:pt x="7016" y="2025"/>
                  </a:lnTo>
                  <a:lnTo>
                    <a:pt x="6945" y="1894"/>
                  </a:lnTo>
                  <a:lnTo>
                    <a:pt x="6864" y="1762"/>
                  </a:lnTo>
                  <a:lnTo>
                    <a:pt x="6783" y="1641"/>
                  </a:lnTo>
                  <a:lnTo>
                    <a:pt x="6611" y="1388"/>
                  </a:lnTo>
                  <a:lnTo>
                    <a:pt x="6419" y="1155"/>
                  </a:lnTo>
                  <a:lnTo>
                    <a:pt x="6206" y="942"/>
                  </a:lnTo>
                  <a:lnTo>
                    <a:pt x="5973" y="740"/>
                  </a:lnTo>
                  <a:lnTo>
                    <a:pt x="5730" y="568"/>
                  </a:lnTo>
                  <a:lnTo>
                    <a:pt x="5609" y="487"/>
                  </a:lnTo>
                  <a:lnTo>
                    <a:pt x="5477" y="406"/>
                  </a:lnTo>
                  <a:lnTo>
                    <a:pt x="5346" y="335"/>
                  </a:lnTo>
                  <a:lnTo>
                    <a:pt x="5214" y="274"/>
                  </a:lnTo>
                  <a:lnTo>
                    <a:pt x="5082" y="213"/>
                  </a:lnTo>
                  <a:lnTo>
                    <a:pt x="4941" y="163"/>
                  </a:lnTo>
                  <a:lnTo>
                    <a:pt x="4809" y="112"/>
                  </a:lnTo>
                  <a:lnTo>
                    <a:pt x="4667" y="82"/>
                  </a:lnTo>
                  <a:lnTo>
                    <a:pt x="4526" y="51"/>
                  </a:lnTo>
                  <a:lnTo>
                    <a:pt x="4384" y="21"/>
                  </a:lnTo>
                  <a:lnTo>
                    <a:pt x="4242" y="11"/>
                  </a:lnTo>
                  <a:lnTo>
                    <a:pt x="4101" y="1"/>
                  </a:lnTo>
                  <a:lnTo>
                    <a:pt x="3949" y="1"/>
                  </a:lnTo>
                  <a:lnTo>
                    <a:pt x="3807" y="11"/>
                  </a:lnTo>
                  <a:lnTo>
                    <a:pt x="3665" y="31"/>
                  </a:lnTo>
                  <a:lnTo>
                    <a:pt x="3524" y="51"/>
                  </a:lnTo>
                  <a:lnTo>
                    <a:pt x="3382" y="92"/>
                  </a:lnTo>
                  <a:lnTo>
                    <a:pt x="3240" y="132"/>
                  </a:lnTo>
                </a:path>
              </a:pathLst>
            </a:custGeom>
            <a:no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68;p15">
              <a:extLst>
                <a:ext uri="{FF2B5EF4-FFF2-40B4-BE49-F238E27FC236}">
                  <a16:creationId xmlns:a16="http://schemas.microsoft.com/office/drawing/2014/main" id="{FDFE65B9-0544-11EE-D01A-C00783CA7C44}"/>
                </a:ext>
              </a:extLst>
            </p:cNvPr>
            <p:cNvSpPr/>
            <p:nvPr/>
          </p:nvSpPr>
          <p:spPr>
            <a:xfrm>
              <a:off x="1271550" y="1755300"/>
              <a:ext cx="904225" cy="912300"/>
            </a:xfrm>
            <a:custGeom>
              <a:avLst/>
              <a:gdLst/>
              <a:ahLst/>
              <a:cxnLst/>
              <a:rect l="l" t="t" r="r" b="b"/>
              <a:pathLst>
                <a:path w="36169" h="36492" extrusionOk="0">
                  <a:moveTo>
                    <a:pt x="17239" y="0"/>
                  </a:moveTo>
                  <a:lnTo>
                    <a:pt x="16814" y="10"/>
                  </a:lnTo>
                  <a:lnTo>
                    <a:pt x="16389" y="20"/>
                  </a:lnTo>
                  <a:lnTo>
                    <a:pt x="15974" y="41"/>
                  </a:lnTo>
                  <a:lnTo>
                    <a:pt x="15549" y="81"/>
                  </a:lnTo>
                  <a:lnTo>
                    <a:pt x="15134" y="122"/>
                  </a:lnTo>
                  <a:lnTo>
                    <a:pt x="14709" y="172"/>
                  </a:lnTo>
                  <a:lnTo>
                    <a:pt x="14293" y="233"/>
                  </a:lnTo>
                  <a:lnTo>
                    <a:pt x="13878" y="304"/>
                  </a:lnTo>
                  <a:lnTo>
                    <a:pt x="13474" y="385"/>
                  </a:lnTo>
                  <a:lnTo>
                    <a:pt x="13059" y="466"/>
                  </a:lnTo>
                  <a:lnTo>
                    <a:pt x="12654" y="567"/>
                  </a:lnTo>
                  <a:lnTo>
                    <a:pt x="12249" y="678"/>
                  </a:lnTo>
                  <a:lnTo>
                    <a:pt x="11844" y="790"/>
                  </a:lnTo>
                  <a:lnTo>
                    <a:pt x="11449" y="921"/>
                  </a:lnTo>
                  <a:lnTo>
                    <a:pt x="11054" y="1053"/>
                  </a:lnTo>
                  <a:lnTo>
                    <a:pt x="10659" y="1195"/>
                  </a:lnTo>
                  <a:lnTo>
                    <a:pt x="10275" y="1357"/>
                  </a:lnTo>
                  <a:lnTo>
                    <a:pt x="9890" y="1518"/>
                  </a:lnTo>
                  <a:lnTo>
                    <a:pt x="9506" y="1691"/>
                  </a:lnTo>
                  <a:lnTo>
                    <a:pt x="9131" y="1873"/>
                  </a:lnTo>
                  <a:lnTo>
                    <a:pt x="8756" y="2065"/>
                  </a:lnTo>
                  <a:lnTo>
                    <a:pt x="8392" y="2278"/>
                  </a:lnTo>
                  <a:lnTo>
                    <a:pt x="8028" y="2490"/>
                  </a:lnTo>
                  <a:lnTo>
                    <a:pt x="7673" y="2713"/>
                  </a:lnTo>
                  <a:lnTo>
                    <a:pt x="7319" y="2936"/>
                  </a:lnTo>
                  <a:lnTo>
                    <a:pt x="6975" y="3179"/>
                  </a:lnTo>
                  <a:lnTo>
                    <a:pt x="6641" y="3432"/>
                  </a:lnTo>
                  <a:lnTo>
                    <a:pt x="6307" y="3695"/>
                  </a:lnTo>
                  <a:lnTo>
                    <a:pt x="5973" y="3968"/>
                  </a:lnTo>
                  <a:lnTo>
                    <a:pt x="5659" y="4252"/>
                  </a:lnTo>
                  <a:lnTo>
                    <a:pt x="5345" y="4545"/>
                  </a:lnTo>
                  <a:lnTo>
                    <a:pt x="5031" y="4839"/>
                  </a:lnTo>
                  <a:lnTo>
                    <a:pt x="4728" y="5152"/>
                  </a:lnTo>
                  <a:lnTo>
                    <a:pt x="4434" y="5476"/>
                  </a:lnTo>
                  <a:lnTo>
                    <a:pt x="4151" y="5810"/>
                  </a:lnTo>
                  <a:lnTo>
                    <a:pt x="3877" y="6144"/>
                  </a:lnTo>
                  <a:lnTo>
                    <a:pt x="3604" y="6499"/>
                  </a:lnTo>
                  <a:lnTo>
                    <a:pt x="3341" y="6863"/>
                  </a:lnTo>
                  <a:lnTo>
                    <a:pt x="3088" y="7228"/>
                  </a:lnTo>
                  <a:lnTo>
                    <a:pt x="2845" y="7612"/>
                  </a:lnTo>
                  <a:lnTo>
                    <a:pt x="2602" y="8007"/>
                  </a:lnTo>
                  <a:lnTo>
                    <a:pt x="2379" y="8412"/>
                  </a:lnTo>
                  <a:lnTo>
                    <a:pt x="2157" y="8817"/>
                  </a:lnTo>
                  <a:lnTo>
                    <a:pt x="1944" y="9242"/>
                  </a:lnTo>
                  <a:lnTo>
                    <a:pt x="1752" y="9677"/>
                  </a:lnTo>
                  <a:lnTo>
                    <a:pt x="1559" y="10123"/>
                  </a:lnTo>
                  <a:lnTo>
                    <a:pt x="1377" y="10568"/>
                  </a:lnTo>
                  <a:lnTo>
                    <a:pt x="1205" y="11034"/>
                  </a:lnTo>
                  <a:lnTo>
                    <a:pt x="1043" y="11509"/>
                  </a:lnTo>
                  <a:lnTo>
                    <a:pt x="901" y="11995"/>
                  </a:lnTo>
                  <a:lnTo>
                    <a:pt x="760" y="12491"/>
                  </a:lnTo>
                  <a:lnTo>
                    <a:pt x="628" y="12997"/>
                  </a:lnTo>
                  <a:lnTo>
                    <a:pt x="517" y="13514"/>
                  </a:lnTo>
                  <a:lnTo>
                    <a:pt x="405" y="14040"/>
                  </a:lnTo>
                  <a:lnTo>
                    <a:pt x="314" y="14577"/>
                  </a:lnTo>
                  <a:lnTo>
                    <a:pt x="233" y="15123"/>
                  </a:lnTo>
                  <a:lnTo>
                    <a:pt x="162" y="15680"/>
                  </a:lnTo>
                  <a:lnTo>
                    <a:pt x="112" y="16247"/>
                  </a:lnTo>
                  <a:lnTo>
                    <a:pt x="61" y="16824"/>
                  </a:lnTo>
                  <a:lnTo>
                    <a:pt x="31" y="17421"/>
                  </a:lnTo>
                  <a:lnTo>
                    <a:pt x="11" y="18018"/>
                  </a:lnTo>
                  <a:lnTo>
                    <a:pt x="0" y="18626"/>
                  </a:lnTo>
                  <a:lnTo>
                    <a:pt x="11" y="19668"/>
                  </a:lnTo>
                  <a:lnTo>
                    <a:pt x="41" y="20680"/>
                  </a:lnTo>
                  <a:lnTo>
                    <a:pt x="92" y="21672"/>
                  </a:lnTo>
                  <a:lnTo>
                    <a:pt x="122" y="22148"/>
                  </a:lnTo>
                  <a:lnTo>
                    <a:pt x="162" y="22624"/>
                  </a:lnTo>
                  <a:lnTo>
                    <a:pt x="203" y="23100"/>
                  </a:lnTo>
                  <a:lnTo>
                    <a:pt x="253" y="23555"/>
                  </a:lnTo>
                  <a:lnTo>
                    <a:pt x="304" y="24011"/>
                  </a:lnTo>
                  <a:lnTo>
                    <a:pt x="375" y="24456"/>
                  </a:lnTo>
                  <a:lnTo>
                    <a:pt x="446" y="24891"/>
                  </a:lnTo>
                  <a:lnTo>
                    <a:pt x="517" y="25327"/>
                  </a:lnTo>
                  <a:lnTo>
                    <a:pt x="598" y="25752"/>
                  </a:lnTo>
                  <a:lnTo>
                    <a:pt x="689" y="26167"/>
                  </a:lnTo>
                  <a:lnTo>
                    <a:pt x="790" y="26582"/>
                  </a:lnTo>
                  <a:lnTo>
                    <a:pt x="901" y="26977"/>
                  </a:lnTo>
                  <a:lnTo>
                    <a:pt x="1013" y="27372"/>
                  </a:lnTo>
                  <a:lnTo>
                    <a:pt x="1134" y="27756"/>
                  </a:lnTo>
                  <a:lnTo>
                    <a:pt x="1276" y="28141"/>
                  </a:lnTo>
                  <a:lnTo>
                    <a:pt x="1407" y="28505"/>
                  </a:lnTo>
                  <a:lnTo>
                    <a:pt x="1559" y="28870"/>
                  </a:lnTo>
                  <a:lnTo>
                    <a:pt x="1721" y="29224"/>
                  </a:lnTo>
                  <a:lnTo>
                    <a:pt x="1893" y="29578"/>
                  </a:lnTo>
                  <a:lnTo>
                    <a:pt x="2065" y="29912"/>
                  </a:lnTo>
                  <a:lnTo>
                    <a:pt x="2258" y="30246"/>
                  </a:lnTo>
                  <a:lnTo>
                    <a:pt x="2450" y="30570"/>
                  </a:lnTo>
                  <a:lnTo>
                    <a:pt x="2663" y="30884"/>
                  </a:lnTo>
                  <a:lnTo>
                    <a:pt x="2875" y="31188"/>
                  </a:lnTo>
                  <a:lnTo>
                    <a:pt x="3108" y="31491"/>
                  </a:lnTo>
                  <a:lnTo>
                    <a:pt x="3351" y="31785"/>
                  </a:lnTo>
                  <a:lnTo>
                    <a:pt x="3604" y="32068"/>
                  </a:lnTo>
                  <a:lnTo>
                    <a:pt x="3867" y="32342"/>
                  </a:lnTo>
                  <a:lnTo>
                    <a:pt x="4141" y="32605"/>
                  </a:lnTo>
                  <a:lnTo>
                    <a:pt x="4424" y="32858"/>
                  </a:lnTo>
                  <a:lnTo>
                    <a:pt x="4718" y="33111"/>
                  </a:lnTo>
                  <a:lnTo>
                    <a:pt x="5031" y="33354"/>
                  </a:lnTo>
                  <a:lnTo>
                    <a:pt x="5355" y="33587"/>
                  </a:lnTo>
                  <a:lnTo>
                    <a:pt x="5689" y="33809"/>
                  </a:lnTo>
                  <a:lnTo>
                    <a:pt x="6044" y="34022"/>
                  </a:lnTo>
                  <a:lnTo>
                    <a:pt x="6398" y="34224"/>
                  </a:lnTo>
                  <a:lnTo>
                    <a:pt x="6772" y="34427"/>
                  </a:lnTo>
                  <a:lnTo>
                    <a:pt x="7167" y="34619"/>
                  </a:lnTo>
                  <a:lnTo>
                    <a:pt x="7562" y="34791"/>
                  </a:lnTo>
                  <a:lnTo>
                    <a:pt x="7977" y="34963"/>
                  </a:lnTo>
                  <a:lnTo>
                    <a:pt x="8412" y="35125"/>
                  </a:lnTo>
                  <a:lnTo>
                    <a:pt x="8858" y="35287"/>
                  </a:lnTo>
                  <a:lnTo>
                    <a:pt x="9313" y="35429"/>
                  </a:lnTo>
                  <a:lnTo>
                    <a:pt x="9789" y="35561"/>
                  </a:lnTo>
                  <a:lnTo>
                    <a:pt x="10275" y="35692"/>
                  </a:lnTo>
                  <a:lnTo>
                    <a:pt x="10781" y="35804"/>
                  </a:lnTo>
                  <a:lnTo>
                    <a:pt x="11297" y="35915"/>
                  </a:lnTo>
                  <a:lnTo>
                    <a:pt x="11834" y="36016"/>
                  </a:lnTo>
                  <a:lnTo>
                    <a:pt x="12380" y="36107"/>
                  </a:lnTo>
                  <a:lnTo>
                    <a:pt x="12947" y="36188"/>
                  </a:lnTo>
                  <a:lnTo>
                    <a:pt x="13534" y="36259"/>
                  </a:lnTo>
                  <a:lnTo>
                    <a:pt x="14132" y="36320"/>
                  </a:lnTo>
                  <a:lnTo>
                    <a:pt x="14749" y="36370"/>
                  </a:lnTo>
                  <a:lnTo>
                    <a:pt x="15377" y="36411"/>
                  </a:lnTo>
                  <a:lnTo>
                    <a:pt x="16035" y="36451"/>
                  </a:lnTo>
                  <a:lnTo>
                    <a:pt x="16703" y="36472"/>
                  </a:lnTo>
                  <a:lnTo>
                    <a:pt x="17381" y="36482"/>
                  </a:lnTo>
                  <a:lnTo>
                    <a:pt x="18089" y="36492"/>
                  </a:lnTo>
                  <a:lnTo>
                    <a:pt x="18788" y="36482"/>
                  </a:lnTo>
                  <a:lnTo>
                    <a:pt x="19476" y="36472"/>
                  </a:lnTo>
                  <a:lnTo>
                    <a:pt x="20144" y="36451"/>
                  </a:lnTo>
                  <a:lnTo>
                    <a:pt x="20792" y="36411"/>
                  </a:lnTo>
                  <a:lnTo>
                    <a:pt x="21430" y="36370"/>
                  </a:lnTo>
                  <a:lnTo>
                    <a:pt x="22037" y="36320"/>
                  </a:lnTo>
                  <a:lnTo>
                    <a:pt x="22645" y="36259"/>
                  </a:lnTo>
                  <a:lnTo>
                    <a:pt x="23222" y="36188"/>
                  </a:lnTo>
                  <a:lnTo>
                    <a:pt x="23788" y="36107"/>
                  </a:lnTo>
                  <a:lnTo>
                    <a:pt x="24345" y="36016"/>
                  </a:lnTo>
                  <a:lnTo>
                    <a:pt x="24872" y="35915"/>
                  </a:lnTo>
                  <a:lnTo>
                    <a:pt x="25398" y="35804"/>
                  </a:lnTo>
                  <a:lnTo>
                    <a:pt x="25894" y="35692"/>
                  </a:lnTo>
                  <a:lnTo>
                    <a:pt x="26390" y="35561"/>
                  </a:lnTo>
                  <a:lnTo>
                    <a:pt x="26856" y="35429"/>
                  </a:lnTo>
                  <a:lnTo>
                    <a:pt x="27321" y="35287"/>
                  </a:lnTo>
                  <a:lnTo>
                    <a:pt x="27767" y="35125"/>
                  </a:lnTo>
                  <a:lnTo>
                    <a:pt x="28192" y="34963"/>
                  </a:lnTo>
                  <a:lnTo>
                    <a:pt x="28607" y="34791"/>
                  </a:lnTo>
                  <a:lnTo>
                    <a:pt x="29012" y="34619"/>
                  </a:lnTo>
                  <a:lnTo>
                    <a:pt x="29396" y="34427"/>
                  </a:lnTo>
                  <a:lnTo>
                    <a:pt x="29771" y="34224"/>
                  </a:lnTo>
                  <a:lnTo>
                    <a:pt x="30135" y="34022"/>
                  </a:lnTo>
                  <a:lnTo>
                    <a:pt x="30479" y="33809"/>
                  </a:lnTo>
                  <a:lnTo>
                    <a:pt x="30814" y="33587"/>
                  </a:lnTo>
                  <a:lnTo>
                    <a:pt x="31137" y="33354"/>
                  </a:lnTo>
                  <a:lnTo>
                    <a:pt x="31451" y="33111"/>
                  </a:lnTo>
                  <a:lnTo>
                    <a:pt x="31745" y="32858"/>
                  </a:lnTo>
                  <a:lnTo>
                    <a:pt x="32038" y="32605"/>
                  </a:lnTo>
                  <a:lnTo>
                    <a:pt x="32312" y="32342"/>
                  </a:lnTo>
                  <a:lnTo>
                    <a:pt x="32575" y="32068"/>
                  </a:lnTo>
                  <a:lnTo>
                    <a:pt x="32828" y="31785"/>
                  </a:lnTo>
                  <a:lnTo>
                    <a:pt x="33061" y="31491"/>
                  </a:lnTo>
                  <a:lnTo>
                    <a:pt x="33294" y="31188"/>
                  </a:lnTo>
                  <a:lnTo>
                    <a:pt x="33516" y="30884"/>
                  </a:lnTo>
                  <a:lnTo>
                    <a:pt x="33719" y="30570"/>
                  </a:lnTo>
                  <a:lnTo>
                    <a:pt x="33921" y="30246"/>
                  </a:lnTo>
                  <a:lnTo>
                    <a:pt x="34103" y="29912"/>
                  </a:lnTo>
                  <a:lnTo>
                    <a:pt x="34286" y="29578"/>
                  </a:lnTo>
                  <a:lnTo>
                    <a:pt x="34448" y="29224"/>
                  </a:lnTo>
                  <a:lnTo>
                    <a:pt x="34609" y="28870"/>
                  </a:lnTo>
                  <a:lnTo>
                    <a:pt x="34761" y="28505"/>
                  </a:lnTo>
                  <a:lnTo>
                    <a:pt x="34903" y="28141"/>
                  </a:lnTo>
                  <a:lnTo>
                    <a:pt x="35035" y="27756"/>
                  </a:lnTo>
                  <a:lnTo>
                    <a:pt x="35156" y="27372"/>
                  </a:lnTo>
                  <a:lnTo>
                    <a:pt x="35278" y="26977"/>
                  </a:lnTo>
                  <a:lnTo>
                    <a:pt x="35379" y="26582"/>
                  </a:lnTo>
                  <a:lnTo>
                    <a:pt x="35480" y="26167"/>
                  </a:lnTo>
                  <a:lnTo>
                    <a:pt x="35571" y="25752"/>
                  </a:lnTo>
                  <a:lnTo>
                    <a:pt x="35652" y="25327"/>
                  </a:lnTo>
                  <a:lnTo>
                    <a:pt x="35733" y="24891"/>
                  </a:lnTo>
                  <a:lnTo>
                    <a:pt x="35804" y="24456"/>
                  </a:lnTo>
                  <a:lnTo>
                    <a:pt x="35865" y="24011"/>
                  </a:lnTo>
                  <a:lnTo>
                    <a:pt x="35925" y="23555"/>
                  </a:lnTo>
                  <a:lnTo>
                    <a:pt x="35966" y="23100"/>
                  </a:lnTo>
                  <a:lnTo>
                    <a:pt x="36017" y="22624"/>
                  </a:lnTo>
                  <a:lnTo>
                    <a:pt x="36057" y="22148"/>
                  </a:lnTo>
                  <a:lnTo>
                    <a:pt x="36087" y="21672"/>
                  </a:lnTo>
                  <a:lnTo>
                    <a:pt x="36128" y="20680"/>
                  </a:lnTo>
                  <a:lnTo>
                    <a:pt x="36158" y="19668"/>
                  </a:lnTo>
                  <a:lnTo>
                    <a:pt x="36168" y="18626"/>
                  </a:lnTo>
                  <a:lnTo>
                    <a:pt x="36158" y="18089"/>
                  </a:lnTo>
                  <a:lnTo>
                    <a:pt x="36138" y="17553"/>
                  </a:lnTo>
                  <a:lnTo>
                    <a:pt x="36108" y="17026"/>
                  </a:lnTo>
                  <a:lnTo>
                    <a:pt x="36067" y="16500"/>
                  </a:lnTo>
                  <a:lnTo>
                    <a:pt x="36006" y="15994"/>
                  </a:lnTo>
                  <a:lnTo>
                    <a:pt x="35936" y="15488"/>
                  </a:lnTo>
                  <a:lnTo>
                    <a:pt x="35855" y="14992"/>
                  </a:lnTo>
                  <a:lnTo>
                    <a:pt x="35763" y="14496"/>
                  </a:lnTo>
                  <a:lnTo>
                    <a:pt x="35662" y="14020"/>
                  </a:lnTo>
                  <a:lnTo>
                    <a:pt x="35541" y="13544"/>
                  </a:lnTo>
                  <a:lnTo>
                    <a:pt x="35409" y="13078"/>
                  </a:lnTo>
                  <a:lnTo>
                    <a:pt x="35278" y="12613"/>
                  </a:lnTo>
                  <a:lnTo>
                    <a:pt x="35126" y="12167"/>
                  </a:lnTo>
                  <a:lnTo>
                    <a:pt x="34964" y="11722"/>
                  </a:lnTo>
                  <a:lnTo>
                    <a:pt x="34792" y="11287"/>
                  </a:lnTo>
                  <a:lnTo>
                    <a:pt x="34620" y="10851"/>
                  </a:lnTo>
                  <a:lnTo>
                    <a:pt x="34427" y="10436"/>
                  </a:lnTo>
                  <a:lnTo>
                    <a:pt x="34225" y="10021"/>
                  </a:lnTo>
                  <a:lnTo>
                    <a:pt x="34012" y="9617"/>
                  </a:lnTo>
                  <a:lnTo>
                    <a:pt x="33800" y="9222"/>
                  </a:lnTo>
                  <a:lnTo>
                    <a:pt x="33567" y="8837"/>
                  </a:lnTo>
                  <a:lnTo>
                    <a:pt x="33334" y="8452"/>
                  </a:lnTo>
                  <a:lnTo>
                    <a:pt x="33081" y="8078"/>
                  </a:lnTo>
                  <a:lnTo>
                    <a:pt x="32828" y="7713"/>
                  </a:lnTo>
                  <a:lnTo>
                    <a:pt x="32565" y="7359"/>
                  </a:lnTo>
                  <a:lnTo>
                    <a:pt x="32302" y="7015"/>
                  </a:lnTo>
                  <a:lnTo>
                    <a:pt x="32018" y="6671"/>
                  </a:lnTo>
                  <a:lnTo>
                    <a:pt x="31735" y="6337"/>
                  </a:lnTo>
                  <a:lnTo>
                    <a:pt x="31441" y="6013"/>
                  </a:lnTo>
                  <a:lnTo>
                    <a:pt x="31137" y="5699"/>
                  </a:lnTo>
                  <a:lnTo>
                    <a:pt x="30834" y="5395"/>
                  </a:lnTo>
                  <a:lnTo>
                    <a:pt x="30520" y="5092"/>
                  </a:lnTo>
                  <a:lnTo>
                    <a:pt x="30196" y="4798"/>
                  </a:lnTo>
                  <a:lnTo>
                    <a:pt x="29872" y="4515"/>
                  </a:lnTo>
                  <a:lnTo>
                    <a:pt x="29538" y="4241"/>
                  </a:lnTo>
                  <a:lnTo>
                    <a:pt x="29194" y="3978"/>
                  </a:lnTo>
                  <a:lnTo>
                    <a:pt x="28850" y="3715"/>
                  </a:lnTo>
                  <a:lnTo>
                    <a:pt x="28495" y="3472"/>
                  </a:lnTo>
                  <a:lnTo>
                    <a:pt x="28141" y="3229"/>
                  </a:lnTo>
                  <a:lnTo>
                    <a:pt x="27777" y="2996"/>
                  </a:lnTo>
                  <a:lnTo>
                    <a:pt x="27412" y="2774"/>
                  </a:lnTo>
                  <a:lnTo>
                    <a:pt x="27048" y="2561"/>
                  </a:lnTo>
                  <a:lnTo>
                    <a:pt x="26663" y="2349"/>
                  </a:lnTo>
                  <a:lnTo>
                    <a:pt x="26289" y="2156"/>
                  </a:lnTo>
                  <a:lnTo>
                    <a:pt x="25904" y="1964"/>
                  </a:lnTo>
                  <a:lnTo>
                    <a:pt x="25509" y="1782"/>
                  </a:lnTo>
                  <a:lnTo>
                    <a:pt x="25125" y="1610"/>
                  </a:lnTo>
                  <a:lnTo>
                    <a:pt x="24730" y="1448"/>
                  </a:lnTo>
                  <a:lnTo>
                    <a:pt x="24325" y="1286"/>
                  </a:lnTo>
                  <a:lnTo>
                    <a:pt x="23920" y="1144"/>
                  </a:lnTo>
                  <a:lnTo>
                    <a:pt x="23515" y="1002"/>
                  </a:lnTo>
                  <a:lnTo>
                    <a:pt x="23110" y="871"/>
                  </a:lnTo>
                  <a:lnTo>
                    <a:pt x="22705" y="759"/>
                  </a:lnTo>
                  <a:lnTo>
                    <a:pt x="22290" y="648"/>
                  </a:lnTo>
                  <a:lnTo>
                    <a:pt x="21875" y="537"/>
                  </a:lnTo>
                  <a:lnTo>
                    <a:pt x="21460" y="445"/>
                  </a:lnTo>
                  <a:lnTo>
                    <a:pt x="21045" y="365"/>
                  </a:lnTo>
                  <a:lnTo>
                    <a:pt x="20620" y="284"/>
                  </a:lnTo>
                  <a:lnTo>
                    <a:pt x="20205" y="223"/>
                  </a:lnTo>
                  <a:lnTo>
                    <a:pt x="19780" y="162"/>
                  </a:lnTo>
                  <a:lnTo>
                    <a:pt x="19355" y="111"/>
                  </a:lnTo>
                  <a:lnTo>
                    <a:pt x="18930" y="71"/>
                  </a:lnTo>
                  <a:lnTo>
                    <a:pt x="18515" y="41"/>
                  </a:lnTo>
                  <a:lnTo>
                    <a:pt x="18089" y="20"/>
                  </a:lnTo>
                  <a:lnTo>
                    <a:pt x="17664" y="0"/>
                  </a:lnTo>
                  <a:close/>
                </a:path>
              </a:pathLst>
            </a:custGeom>
            <a:solidFill>
              <a:srgbClr val="F4B1A4"/>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dirty="0">
                <a:ln>
                  <a:noFill/>
                </a:ln>
                <a:solidFill>
                  <a:srgbClr val="000000"/>
                </a:solidFill>
                <a:effectLst/>
                <a:uLnTx/>
                <a:uFillTx/>
                <a:latin typeface="Arial"/>
                <a:cs typeface="Arial"/>
                <a:sym typeface="Arial"/>
              </a:endParaRPr>
            </a:p>
          </p:txBody>
        </p:sp>
        <p:sp>
          <p:nvSpPr>
            <p:cNvPr id="46" name="Google Shape;69;p15">
              <a:extLst>
                <a:ext uri="{FF2B5EF4-FFF2-40B4-BE49-F238E27FC236}">
                  <a16:creationId xmlns:a16="http://schemas.microsoft.com/office/drawing/2014/main" id="{46A6C3E7-61A3-7885-1FB9-A238746C8F75}"/>
                </a:ext>
              </a:extLst>
            </p:cNvPr>
            <p:cNvSpPr/>
            <p:nvPr/>
          </p:nvSpPr>
          <p:spPr>
            <a:xfrm>
              <a:off x="1495500" y="2639250"/>
              <a:ext cx="439100" cy="50375"/>
            </a:xfrm>
            <a:custGeom>
              <a:avLst/>
              <a:gdLst/>
              <a:ahLst/>
              <a:cxnLst/>
              <a:rect l="l" t="t" r="r" b="b"/>
              <a:pathLst>
                <a:path w="17564" h="2015" extrusionOk="0">
                  <a:moveTo>
                    <a:pt x="52" y="0"/>
                  </a:moveTo>
                  <a:lnTo>
                    <a:pt x="21" y="10"/>
                  </a:lnTo>
                  <a:lnTo>
                    <a:pt x="11" y="20"/>
                  </a:lnTo>
                  <a:lnTo>
                    <a:pt x="1" y="51"/>
                  </a:lnTo>
                  <a:lnTo>
                    <a:pt x="21" y="61"/>
                  </a:lnTo>
                  <a:lnTo>
                    <a:pt x="527" y="294"/>
                  </a:lnTo>
                  <a:lnTo>
                    <a:pt x="1044" y="506"/>
                  </a:lnTo>
                  <a:lnTo>
                    <a:pt x="1560" y="709"/>
                  </a:lnTo>
                  <a:lnTo>
                    <a:pt x="2086" y="891"/>
                  </a:lnTo>
                  <a:lnTo>
                    <a:pt x="2613" y="1063"/>
                  </a:lnTo>
                  <a:lnTo>
                    <a:pt x="3139" y="1215"/>
                  </a:lnTo>
                  <a:lnTo>
                    <a:pt x="3675" y="1357"/>
                  </a:lnTo>
                  <a:lnTo>
                    <a:pt x="4212" y="1488"/>
                  </a:lnTo>
                  <a:lnTo>
                    <a:pt x="4748" y="1600"/>
                  </a:lnTo>
                  <a:lnTo>
                    <a:pt x="5285" y="1701"/>
                  </a:lnTo>
                  <a:lnTo>
                    <a:pt x="5832" y="1782"/>
                  </a:lnTo>
                  <a:lnTo>
                    <a:pt x="6378" y="1853"/>
                  </a:lnTo>
                  <a:lnTo>
                    <a:pt x="6925" y="1913"/>
                  </a:lnTo>
                  <a:lnTo>
                    <a:pt x="7481" y="1954"/>
                  </a:lnTo>
                  <a:lnTo>
                    <a:pt x="8028" y="1984"/>
                  </a:lnTo>
                  <a:lnTo>
                    <a:pt x="8585" y="2004"/>
                  </a:lnTo>
                  <a:lnTo>
                    <a:pt x="9131" y="2015"/>
                  </a:lnTo>
                  <a:lnTo>
                    <a:pt x="9688" y="2015"/>
                  </a:lnTo>
                  <a:lnTo>
                    <a:pt x="10245" y="1994"/>
                  </a:lnTo>
                  <a:lnTo>
                    <a:pt x="10792" y="1964"/>
                  </a:lnTo>
                  <a:lnTo>
                    <a:pt x="11348" y="1934"/>
                  </a:lnTo>
                  <a:lnTo>
                    <a:pt x="11895" y="1883"/>
                  </a:lnTo>
                  <a:lnTo>
                    <a:pt x="12452" y="1822"/>
                  </a:lnTo>
                  <a:lnTo>
                    <a:pt x="12998" y="1741"/>
                  </a:lnTo>
                  <a:lnTo>
                    <a:pt x="13545" y="1660"/>
                  </a:lnTo>
                  <a:lnTo>
                    <a:pt x="14092" y="1569"/>
                  </a:lnTo>
                  <a:lnTo>
                    <a:pt x="14638" y="1468"/>
                  </a:lnTo>
                  <a:lnTo>
                    <a:pt x="15185" y="1357"/>
                  </a:lnTo>
                  <a:lnTo>
                    <a:pt x="15721" y="1235"/>
                  </a:lnTo>
                  <a:lnTo>
                    <a:pt x="16258" y="1104"/>
                  </a:lnTo>
                  <a:lnTo>
                    <a:pt x="16794" y="962"/>
                  </a:lnTo>
                  <a:lnTo>
                    <a:pt x="17321" y="810"/>
                  </a:lnTo>
                  <a:lnTo>
                    <a:pt x="17391" y="780"/>
                  </a:lnTo>
                  <a:lnTo>
                    <a:pt x="17452" y="739"/>
                  </a:lnTo>
                  <a:lnTo>
                    <a:pt x="17493" y="689"/>
                  </a:lnTo>
                  <a:lnTo>
                    <a:pt x="17533" y="638"/>
                  </a:lnTo>
                  <a:lnTo>
                    <a:pt x="17553" y="577"/>
                  </a:lnTo>
                  <a:lnTo>
                    <a:pt x="17564" y="506"/>
                  </a:lnTo>
                  <a:lnTo>
                    <a:pt x="17553" y="446"/>
                  </a:lnTo>
                  <a:lnTo>
                    <a:pt x="17543" y="385"/>
                  </a:lnTo>
                  <a:lnTo>
                    <a:pt x="17523" y="324"/>
                  </a:lnTo>
                  <a:lnTo>
                    <a:pt x="17493" y="263"/>
                  </a:lnTo>
                  <a:lnTo>
                    <a:pt x="17452" y="223"/>
                  </a:lnTo>
                  <a:lnTo>
                    <a:pt x="17402" y="182"/>
                  </a:lnTo>
                  <a:lnTo>
                    <a:pt x="17351" y="152"/>
                  </a:lnTo>
                  <a:lnTo>
                    <a:pt x="17280" y="132"/>
                  </a:lnTo>
                  <a:lnTo>
                    <a:pt x="17219" y="132"/>
                  </a:lnTo>
                  <a:lnTo>
                    <a:pt x="17138" y="152"/>
                  </a:lnTo>
                  <a:lnTo>
                    <a:pt x="16592" y="314"/>
                  </a:lnTo>
                  <a:lnTo>
                    <a:pt x="16045" y="456"/>
                  </a:lnTo>
                  <a:lnTo>
                    <a:pt x="15509" y="597"/>
                  </a:lnTo>
                  <a:lnTo>
                    <a:pt x="14962" y="719"/>
                  </a:lnTo>
                  <a:lnTo>
                    <a:pt x="14426" y="830"/>
                  </a:lnTo>
                  <a:lnTo>
                    <a:pt x="13889" y="931"/>
                  </a:lnTo>
                  <a:lnTo>
                    <a:pt x="13363" y="1012"/>
                  </a:lnTo>
                  <a:lnTo>
                    <a:pt x="12826" y="1093"/>
                  </a:lnTo>
                  <a:lnTo>
                    <a:pt x="12290" y="1154"/>
                  </a:lnTo>
                  <a:lnTo>
                    <a:pt x="11763" y="1205"/>
                  </a:lnTo>
                  <a:lnTo>
                    <a:pt x="11237" y="1245"/>
                  </a:lnTo>
                  <a:lnTo>
                    <a:pt x="10700" y="1276"/>
                  </a:lnTo>
                  <a:lnTo>
                    <a:pt x="10174" y="1296"/>
                  </a:lnTo>
                  <a:lnTo>
                    <a:pt x="9648" y="1306"/>
                  </a:lnTo>
                  <a:lnTo>
                    <a:pt x="9121" y="1306"/>
                  </a:lnTo>
                  <a:lnTo>
                    <a:pt x="8595" y="1296"/>
                  </a:lnTo>
                  <a:lnTo>
                    <a:pt x="8069" y="1276"/>
                  </a:lnTo>
                  <a:lnTo>
                    <a:pt x="7542" y="1245"/>
                  </a:lnTo>
                  <a:lnTo>
                    <a:pt x="7006" y="1215"/>
                  </a:lnTo>
                  <a:lnTo>
                    <a:pt x="6479" y="1164"/>
                  </a:lnTo>
                  <a:lnTo>
                    <a:pt x="5953" y="1114"/>
                  </a:lnTo>
                  <a:lnTo>
                    <a:pt x="5427" y="1043"/>
                  </a:lnTo>
                  <a:lnTo>
                    <a:pt x="4890" y="972"/>
                  </a:lnTo>
                  <a:lnTo>
                    <a:pt x="4364" y="891"/>
                  </a:lnTo>
                  <a:lnTo>
                    <a:pt x="3827" y="810"/>
                  </a:lnTo>
                  <a:lnTo>
                    <a:pt x="3291" y="709"/>
                  </a:lnTo>
                  <a:lnTo>
                    <a:pt x="2754" y="608"/>
                  </a:lnTo>
                  <a:lnTo>
                    <a:pt x="2218" y="506"/>
                  </a:lnTo>
                  <a:lnTo>
                    <a:pt x="1135" y="263"/>
                  </a:lnTo>
                  <a:lnTo>
                    <a:pt x="52" y="0"/>
                  </a:lnTo>
                  <a:close/>
                </a:path>
              </a:pathLst>
            </a:custGeom>
            <a:solidFill>
              <a:srgbClr val="863E3E"/>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0;p15">
              <a:extLst>
                <a:ext uri="{FF2B5EF4-FFF2-40B4-BE49-F238E27FC236}">
                  <a16:creationId xmlns:a16="http://schemas.microsoft.com/office/drawing/2014/main" id="{7FAFD5A8-CF20-EDCA-A560-7AFEFB153B60}"/>
                </a:ext>
              </a:extLst>
            </p:cNvPr>
            <p:cNvSpPr/>
            <p:nvPr/>
          </p:nvSpPr>
          <p:spPr>
            <a:xfrm>
              <a:off x="1115400" y="1608525"/>
              <a:ext cx="1060625" cy="614700"/>
            </a:xfrm>
            <a:custGeom>
              <a:avLst/>
              <a:gdLst/>
              <a:ahLst/>
              <a:cxnLst/>
              <a:rect l="l" t="t" r="r" b="b"/>
              <a:pathLst>
                <a:path w="42425" h="24588" extrusionOk="0">
                  <a:moveTo>
                    <a:pt x="27443" y="0"/>
                  </a:moveTo>
                  <a:lnTo>
                    <a:pt x="27220" y="10"/>
                  </a:lnTo>
                  <a:lnTo>
                    <a:pt x="26998" y="20"/>
                  </a:lnTo>
                  <a:lnTo>
                    <a:pt x="26765" y="40"/>
                  </a:lnTo>
                  <a:lnTo>
                    <a:pt x="26542" y="71"/>
                  </a:lnTo>
                  <a:lnTo>
                    <a:pt x="26309" y="101"/>
                  </a:lnTo>
                  <a:lnTo>
                    <a:pt x="26087" y="142"/>
                  </a:lnTo>
                  <a:lnTo>
                    <a:pt x="25854" y="192"/>
                  </a:lnTo>
                  <a:lnTo>
                    <a:pt x="25631" y="243"/>
                  </a:lnTo>
                  <a:lnTo>
                    <a:pt x="25408" y="304"/>
                  </a:lnTo>
                  <a:lnTo>
                    <a:pt x="25186" y="375"/>
                  </a:lnTo>
                  <a:lnTo>
                    <a:pt x="24963" y="445"/>
                  </a:lnTo>
                  <a:lnTo>
                    <a:pt x="24750" y="526"/>
                  </a:lnTo>
                  <a:lnTo>
                    <a:pt x="24538" y="617"/>
                  </a:lnTo>
                  <a:lnTo>
                    <a:pt x="24325" y="709"/>
                  </a:lnTo>
                  <a:lnTo>
                    <a:pt x="24113" y="810"/>
                  </a:lnTo>
                  <a:lnTo>
                    <a:pt x="23910" y="911"/>
                  </a:lnTo>
                  <a:lnTo>
                    <a:pt x="23708" y="1022"/>
                  </a:lnTo>
                  <a:lnTo>
                    <a:pt x="23505" y="1144"/>
                  </a:lnTo>
                  <a:lnTo>
                    <a:pt x="23313" y="1275"/>
                  </a:lnTo>
                  <a:lnTo>
                    <a:pt x="23121" y="1407"/>
                  </a:lnTo>
                  <a:lnTo>
                    <a:pt x="22939" y="1539"/>
                  </a:lnTo>
                  <a:lnTo>
                    <a:pt x="22756" y="1690"/>
                  </a:lnTo>
                  <a:lnTo>
                    <a:pt x="22584" y="1842"/>
                  </a:lnTo>
                  <a:lnTo>
                    <a:pt x="22412" y="1994"/>
                  </a:lnTo>
                  <a:lnTo>
                    <a:pt x="22250" y="2156"/>
                  </a:lnTo>
                  <a:lnTo>
                    <a:pt x="22098" y="2328"/>
                  </a:lnTo>
                  <a:lnTo>
                    <a:pt x="21947" y="2500"/>
                  </a:lnTo>
                  <a:lnTo>
                    <a:pt x="21805" y="2682"/>
                  </a:lnTo>
                  <a:lnTo>
                    <a:pt x="21542" y="2450"/>
                  </a:lnTo>
                  <a:lnTo>
                    <a:pt x="21268" y="2237"/>
                  </a:lnTo>
                  <a:lnTo>
                    <a:pt x="20995" y="2035"/>
                  </a:lnTo>
                  <a:lnTo>
                    <a:pt x="20722" y="1842"/>
                  </a:lnTo>
                  <a:lnTo>
                    <a:pt x="20438" y="1670"/>
                  </a:lnTo>
                  <a:lnTo>
                    <a:pt x="20155" y="1508"/>
                  </a:lnTo>
                  <a:lnTo>
                    <a:pt x="19871" y="1356"/>
                  </a:lnTo>
                  <a:lnTo>
                    <a:pt x="19578" y="1225"/>
                  </a:lnTo>
                  <a:lnTo>
                    <a:pt x="19284" y="1103"/>
                  </a:lnTo>
                  <a:lnTo>
                    <a:pt x="18991" y="992"/>
                  </a:lnTo>
                  <a:lnTo>
                    <a:pt x="18697" y="901"/>
                  </a:lnTo>
                  <a:lnTo>
                    <a:pt x="18394" y="820"/>
                  </a:lnTo>
                  <a:lnTo>
                    <a:pt x="18090" y="749"/>
                  </a:lnTo>
                  <a:lnTo>
                    <a:pt x="17796" y="698"/>
                  </a:lnTo>
                  <a:lnTo>
                    <a:pt x="17482" y="648"/>
                  </a:lnTo>
                  <a:lnTo>
                    <a:pt x="17179" y="617"/>
                  </a:lnTo>
                  <a:lnTo>
                    <a:pt x="16875" y="597"/>
                  </a:lnTo>
                  <a:lnTo>
                    <a:pt x="16571" y="587"/>
                  </a:lnTo>
                  <a:lnTo>
                    <a:pt x="16268" y="597"/>
                  </a:lnTo>
                  <a:lnTo>
                    <a:pt x="15964" y="607"/>
                  </a:lnTo>
                  <a:lnTo>
                    <a:pt x="15660" y="638"/>
                  </a:lnTo>
                  <a:lnTo>
                    <a:pt x="15357" y="668"/>
                  </a:lnTo>
                  <a:lnTo>
                    <a:pt x="15053" y="719"/>
                  </a:lnTo>
                  <a:lnTo>
                    <a:pt x="14749" y="779"/>
                  </a:lnTo>
                  <a:lnTo>
                    <a:pt x="14446" y="850"/>
                  </a:lnTo>
                  <a:lnTo>
                    <a:pt x="14152" y="931"/>
                  </a:lnTo>
                  <a:lnTo>
                    <a:pt x="13859" y="1012"/>
                  </a:lnTo>
                  <a:lnTo>
                    <a:pt x="13565" y="1113"/>
                  </a:lnTo>
                  <a:lnTo>
                    <a:pt x="13271" y="1225"/>
                  </a:lnTo>
                  <a:lnTo>
                    <a:pt x="12988" y="1346"/>
                  </a:lnTo>
                  <a:lnTo>
                    <a:pt x="12695" y="1468"/>
                  </a:lnTo>
                  <a:lnTo>
                    <a:pt x="12421" y="1609"/>
                  </a:lnTo>
                  <a:lnTo>
                    <a:pt x="12138" y="1751"/>
                  </a:lnTo>
                  <a:lnTo>
                    <a:pt x="11864" y="1913"/>
                  </a:lnTo>
                  <a:lnTo>
                    <a:pt x="11601" y="2075"/>
                  </a:lnTo>
                  <a:lnTo>
                    <a:pt x="11338" y="2247"/>
                  </a:lnTo>
                  <a:lnTo>
                    <a:pt x="11075" y="2419"/>
                  </a:lnTo>
                  <a:lnTo>
                    <a:pt x="10822" y="2612"/>
                  </a:lnTo>
                  <a:lnTo>
                    <a:pt x="10569" y="2804"/>
                  </a:lnTo>
                  <a:lnTo>
                    <a:pt x="10326" y="3006"/>
                  </a:lnTo>
                  <a:lnTo>
                    <a:pt x="10093" y="3219"/>
                  </a:lnTo>
                  <a:lnTo>
                    <a:pt x="9860" y="3442"/>
                  </a:lnTo>
                  <a:lnTo>
                    <a:pt x="9637" y="3664"/>
                  </a:lnTo>
                  <a:lnTo>
                    <a:pt x="9425" y="3897"/>
                  </a:lnTo>
                  <a:lnTo>
                    <a:pt x="9212" y="4130"/>
                  </a:lnTo>
                  <a:lnTo>
                    <a:pt x="9010" y="4383"/>
                  </a:lnTo>
                  <a:lnTo>
                    <a:pt x="8818" y="4636"/>
                  </a:lnTo>
                  <a:lnTo>
                    <a:pt x="8625" y="4889"/>
                  </a:lnTo>
                  <a:lnTo>
                    <a:pt x="8443" y="5152"/>
                  </a:lnTo>
                  <a:lnTo>
                    <a:pt x="8271" y="5426"/>
                  </a:lnTo>
                  <a:lnTo>
                    <a:pt x="8109" y="5699"/>
                  </a:lnTo>
                  <a:lnTo>
                    <a:pt x="7957" y="5982"/>
                  </a:lnTo>
                  <a:lnTo>
                    <a:pt x="7815" y="6266"/>
                  </a:lnTo>
                  <a:lnTo>
                    <a:pt x="7684" y="6559"/>
                  </a:lnTo>
                  <a:lnTo>
                    <a:pt x="7562" y="6853"/>
                  </a:lnTo>
                  <a:lnTo>
                    <a:pt x="7441" y="7147"/>
                  </a:lnTo>
                  <a:lnTo>
                    <a:pt x="7340" y="7460"/>
                  </a:lnTo>
                  <a:lnTo>
                    <a:pt x="7249" y="7764"/>
                  </a:lnTo>
                  <a:lnTo>
                    <a:pt x="7168" y="8078"/>
                  </a:lnTo>
                  <a:lnTo>
                    <a:pt x="7097" y="8392"/>
                  </a:lnTo>
                  <a:lnTo>
                    <a:pt x="7036" y="8716"/>
                  </a:lnTo>
                  <a:lnTo>
                    <a:pt x="6985" y="9039"/>
                  </a:lnTo>
                  <a:lnTo>
                    <a:pt x="6945" y="9363"/>
                  </a:lnTo>
                  <a:lnTo>
                    <a:pt x="6925" y="9697"/>
                  </a:lnTo>
                  <a:lnTo>
                    <a:pt x="6641" y="9697"/>
                  </a:lnTo>
                  <a:lnTo>
                    <a:pt x="6368" y="9708"/>
                  </a:lnTo>
                  <a:lnTo>
                    <a:pt x="6095" y="9718"/>
                  </a:lnTo>
                  <a:lnTo>
                    <a:pt x="5831" y="9748"/>
                  </a:lnTo>
                  <a:lnTo>
                    <a:pt x="5568" y="9789"/>
                  </a:lnTo>
                  <a:lnTo>
                    <a:pt x="5315" y="9839"/>
                  </a:lnTo>
                  <a:lnTo>
                    <a:pt x="5062" y="9900"/>
                  </a:lnTo>
                  <a:lnTo>
                    <a:pt x="4819" y="9961"/>
                  </a:lnTo>
                  <a:lnTo>
                    <a:pt x="4576" y="10042"/>
                  </a:lnTo>
                  <a:lnTo>
                    <a:pt x="4343" y="10133"/>
                  </a:lnTo>
                  <a:lnTo>
                    <a:pt x="4121" y="10224"/>
                  </a:lnTo>
                  <a:lnTo>
                    <a:pt x="3898" y="10325"/>
                  </a:lnTo>
                  <a:lnTo>
                    <a:pt x="3675" y="10436"/>
                  </a:lnTo>
                  <a:lnTo>
                    <a:pt x="3463" y="10558"/>
                  </a:lnTo>
                  <a:lnTo>
                    <a:pt x="3260" y="10689"/>
                  </a:lnTo>
                  <a:lnTo>
                    <a:pt x="3058" y="10831"/>
                  </a:lnTo>
                  <a:lnTo>
                    <a:pt x="2865" y="10973"/>
                  </a:lnTo>
                  <a:lnTo>
                    <a:pt x="2673" y="11125"/>
                  </a:lnTo>
                  <a:lnTo>
                    <a:pt x="2491" y="11277"/>
                  </a:lnTo>
                  <a:lnTo>
                    <a:pt x="2319" y="11449"/>
                  </a:lnTo>
                  <a:lnTo>
                    <a:pt x="2147" y="11621"/>
                  </a:lnTo>
                  <a:lnTo>
                    <a:pt x="1985" y="11793"/>
                  </a:lnTo>
                  <a:lnTo>
                    <a:pt x="1823" y="11985"/>
                  </a:lnTo>
                  <a:lnTo>
                    <a:pt x="1671" y="12167"/>
                  </a:lnTo>
                  <a:lnTo>
                    <a:pt x="1529" y="12370"/>
                  </a:lnTo>
                  <a:lnTo>
                    <a:pt x="1388" y="12572"/>
                  </a:lnTo>
                  <a:lnTo>
                    <a:pt x="1256" y="12775"/>
                  </a:lnTo>
                  <a:lnTo>
                    <a:pt x="1124" y="12987"/>
                  </a:lnTo>
                  <a:lnTo>
                    <a:pt x="1003" y="13210"/>
                  </a:lnTo>
                  <a:lnTo>
                    <a:pt x="892" y="13433"/>
                  </a:lnTo>
                  <a:lnTo>
                    <a:pt x="790" y="13655"/>
                  </a:lnTo>
                  <a:lnTo>
                    <a:pt x="689" y="13888"/>
                  </a:lnTo>
                  <a:lnTo>
                    <a:pt x="588" y="14121"/>
                  </a:lnTo>
                  <a:lnTo>
                    <a:pt x="507" y="14354"/>
                  </a:lnTo>
                  <a:lnTo>
                    <a:pt x="426" y="14597"/>
                  </a:lnTo>
                  <a:lnTo>
                    <a:pt x="345" y="14850"/>
                  </a:lnTo>
                  <a:lnTo>
                    <a:pt x="284" y="15093"/>
                  </a:lnTo>
                  <a:lnTo>
                    <a:pt x="224" y="15346"/>
                  </a:lnTo>
                  <a:lnTo>
                    <a:pt x="173" y="15599"/>
                  </a:lnTo>
                  <a:lnTo>
                    <a:pt x="122" y="15852"/>
                  </a:lnTo>
                  <a:lnTo>
                    <a:pt x="82" y="16115"/>
                  </a:lnTo>
                  <a:lnTo>
                    <a:pt x="51" y="16378"/>
                  </a:lnTo>
                  <a:lnTo>
                    <a:pt x="31" y="16641"/>
                  </a:lnTo>
                  <a:lnTo>
                    <a:pt x="11" y="16905"/>
                  </a:lnTo>
                  <a:lnTo>
                    <a:pt x="1" y="17168"/>
                  </a:lnTo>
                  <a:lnTo>
                    <a:pt x="1" y="17431"/>
                  </a:lnTo>
                  <a:lnTo>
                    <a:pt x="11" y="17704"/>
                  </a:lnTo>
                  <a:lnTo>
                    <a:pt x="21" y="17968"/>
                  </a:lnTo>
                  <a:lnTo>
                    <a:pt x="41" y="18241"/>
                  </a:lnTo>
                  <a:lnTo>
                    <a:pt x="72" y="18514"/>
                  </a:lnTo>
                  <a:lnTo>
                    <a:pt x="102" y="18777"/>
                  </a:lnTo>
                  <a:lnTo>
                    <a:pt x="143" y="19051"/>
                  </a:lnTo>
                  <a:lnTo>
                    <a:pt x="193" y="19314"/>
                  </a:lnTo>
                  <a:lnTo>
                    <a:pt x="254" y="19587"/>
                  </a:lnTo>
                  <a:lnTo>
                    <a:pt x="325" y="19850"/>
                  </a:lnTo>
                  <a:lnTo>
                    <a:pt x="396" y="20124"/>
                  </a:lnTo>
                  <a:lnTo>
                    <a:pt x="477" y="20387"/>
                  </a:lnTo>
                  <a:lnTo>
                    <a:pt x="568" y="20650"/>
                  </a:lnTo>
                  <a:lnTo>
                    <a:pt x="669" y="20913"/>
                  </a:lnTo>
                  <a:lnTo>
                    <a:pt x="780" y="21166"/>
                  </a:lnTo>
                  <a:lnTo>
                    <a:pt x="892" y="21429"/>
                  </a:lnTo>
                  <a:lnTo>
                    <a:pt x="1013" y="21683"/>
                  </a:lnTo>
                  <a:lnTo>
                    <a:pt x="1145" y="21936"/>
                  </a:lnTo>
                  <a:lnTo>
                    <a:pt x="1286" y="22189"/>
                  </a:lnTo>
                  <a:lnTo>
                    <a:pt x="1489" y="22442"/>
                  </a:lnTo>
                  <a:lnTo>
                    <a:pt x="1691" y="22675"/>
                  </a:lnTo>
                  <a:lnTo>
                    <a:pt x="1904" y="22907"/>
                  </a:lnTo>
                  <a:lnTo>
                    <a:pt x="2106" y="23110"/>
                  </a:lnTo>
                  <a:lnTo>
                    <a:pt x="2329" y="23302"/>
                  </a:lnTo>
                  <a:lnTo>
                    <a:pt x="2542" y="23484"/>
                  </a:lnTo>
                  <a:lnTo>
                    <a:pt x="2764" y="23646"/>
                  </a:lnTo>
                  <a:lnTo>
                    <a:pt x="2987" y="23798"/>
                  </a:lnTo>
                  <a:lnTo>
                    <a:pt x="3210" y="23940"/>
                  </a:lnTo>
                  <a:lnTo>
                    <a:pt x="3442" y="24061"/>
                  </a:lnTo>
                  <a:lnTo>
                    <a:pt x="3665" y="24173"/>
                  </a:lnTo>
                  <a:lnTo>
                    <a:pt x="3898" y="24264"/>
                  </a:lnTo>
                  <a:lnTo>
                    <a:pt x="4131" y="24345"/>
                  </a:lnTo>
                  <a:lnTo>
                    <a:pt x="4364" y="24416"/>
                  </a:lnTo>
                  <a:lnTo>
                    <a:pt x="4596" y="24476"/>
                  </a:lnTo>
                  <a:lnTo>
                    <a:pt x="4829" y="24517"/>
                  </a:lnTo>
                  <a:lnTo>
                    <a:pt x="5072" y="24557"/>
                  </a:lnTo>
                  <a:lnTo>
                    <a:pt x="5305" y="24578"/>
                  </a:lnTo>
                  <a:lnTo>
                    <a:pt x="5538" y="24588"/>
                  </a:lnTo>
                  <a:lnTo>
                    <a:pt x="5771" y="24578"/>
                  </a:lnTo>
                  <a:lnTo>
                    <a:pt x="6014" y="24567"/>
                  </a:lnTo>
                  <a:lnTo>
                    <a:pt x="6246" y="24547"/>
                  </a:lnTo>
                  <a:lnTo>
                    <a:pt x="6479" y="24507"/>
                  </a:lnTo>
                  <a:lnTo>
                    <a:pt x="6702" y="24466"/>
                  </a:lnTo>
                  <a:lnTo>
                    <a:pt x="6935" y="24406"/>
                  </a:lnTo>
                  <a:lnTo>
                    <a:pt x="7168" y="24335"/>
                  </a:lnTo>
                  <a:lnTo>
                    <a:pt x="7390" y="24264"/>
                  </a:lnTo>
                  <a:lnTo>
                    <a:pt x="7613" y="24173"/>
                  </a:lnTo>
                  <a:lnTo>
                    <a:pt x="7836" y="24082"/>
                  </a:lnTo>
                  <a:lnTo>
                    <a:pt x="8058" y="23980"/>
                  </a:lnTo>
                  <a:lnTo>
                    <a:pt x="8271" y="23859"/>
                  </a:lnTo>
                  <a:lnTo>
                    <a:pt x="8484" y="23737"/>
                  </a:lnTo>
                  <a:lnTo>
                    <a:pt x="8696" y="23606"/>
                  </a:lnTo>
                  <a:lnTo>
                    <a:pt x="8909" y="23474"/>
                  </a:lnTo>
                  <a:lnTo>
                    <a:pt x="9111" y="23322"/>
                  </a:lnTo>
                  <a:lnTo>
                    <a:pt x="9303" y="23171"/>
                  </a:lnTo>
                  <a:lnTo>
                    <a:pt x="9496" y="23009"/>
                  </a:lnTo>
                  <a:lnTo>
                    <a:pt x="9688" y="22837"/>
                  </a:lnTo>
                  <a:lnTo>
                    <a:pt x="9870" y="22654"/>
                  </a:lnTo>
                  <a:lnTo>
                    <a:pt x="10053" y="22472"/>
                  </a:lnTo>
                  <a:lnTo>
                    <a:pt x="10235" y="22280"/>
                  </a:lnTo>
                  <a:lnTo>
                    <a:pt x="10397" y="22077"/>
                  </a:lnTo>
                  <a:lnTo>
                    <a:pt x="10559" y="21875"/>
                  </a:lnTo>
                  <a:lnTo>
                    <a:pt x="10721" y="21672"/>
                  </a:lnTo>
                  <a:lnTo>
                    <a:pt x="10872" y="21450"/>
                  </a:lnTo>
                  <a:lnTo>
                    <a:pt x="11014" y="21227"/>
                  </a:lnTo>
                  <a:lnTo>
                    <a:pt x="11156" y="21004"/>
                  </a:lnTo>
                  <a:lnTo>
                    <a:pt x="11287" y="20772"/>
                  </a:lnTo>
                  <a:lnTo>
                    <a:pt x="11419" y="20539"/>
                  </a:lnTo>
                  <a:lnTo>
                    <a:pt x="11530" y="20296"/>
                  </a:lnTo>
                  <a:lnTo>
                    <a:pt x="11642" y="20043"/>
                  </a:lnTo>
                  <a:lnTo>
                    <a:pt x="11743" y="19800"/>
                  </a:lnTo>
                  <a:lnTo>
                    <a:pt x="11834" y="19547"/>
                  </a:lnTo>
                  <a:lnTo>
                    <a:pt x="11925" y="19283"/>
                  </a:lnTo>
                  <a:lnTo>
                    <a:pt x="12006" y="19020"/>
                  </a:lnTo>
                  <a:lnTo>
                    <a:pt x="12067" y="18757"/>
                  </a:lnTo>
                  <a:lnTo>
                    <a:pt x="12128" y="18494"/>
                  </a:lnTo>
                  <a:lnTo>
                    <a:pt x="12178" y="18221"/>
                  </a:lnTo>
                  <a:lnTo>
                    <a:pt x="12219" y="17947"/>
                  </a:lnTo>
                  <a:lnTo>
                    <a:pt x="12249" y="17664"/>
                  </a:lnTo>
                  <a:lnTo>
                    <a:pt x="12279" y="17391"/>
                  </a:lnTo>
                  <a:lnTo>
                    <a:pt x="12290" y="17107"/>
                  </a:lnTo>
                  <a:lnTo>
                    <a:pt x="12290" y="16824"/>
                  </a:lnTo>
                  <a:lnTo>
                    <a:pt x="12279" y="16540"/>
                  </a:lnTo>
                  <a:lnTo>
                    <a:pt x="12522" y="16540"/>
                  </a:lnTo>
                  <a:lnTo>
                    <a:pt x="12765" y="16520"/>
                  </a:lnTo>
                  <a:lnTo>
                    <a:pt x="13018" y="16490"/>
                  </a:lnTo>
                  <a:lnTo>
                    <a:pt x="13261" y="16459"/>
                  </a:lnTo>
                  <a:lnTo>
                    <a:pt x="13494" y="16409"/>
                  </a:lnTo>
                  <a:lnTo>
                    <a:pt x="13737" y="16348"/>
                  </a:lnTo>
                  <a:lnTo>
                    <a:pt x="13970" y="16287"/>
                  </a:lnTo>
                  <a:lnTo>
                    <a:pt x="14213" y="16216"/>
                  </a:lnTo>
                  <a:lnTo>
                    <a:pt x="14436" y="16135"/>
                  </a:lnTo>
                  <a:lnTo>
                    <a:pt x="14668" y="16044"/>
                  </a:lnTo>
                  <a:lnTo>
                    <a:pt x="14891" y="15943"/>
                  </a:lnTo>
                  <a:lnTo>
                    <a:pt x="15114" y="15842"/>
                  </a:lnTo>
                  <a:lnTo>
                    <a:pt x="15336" y="15730"/>
                  </a:lnTo>
                  <a:lnTo>
                    <a:pt x="15549" y="15609"/>
                  </a:lnTo>
                  <a:lnTo>
                    <a:pt x="15762" y="15477"/>
                  </a:lnTo>
                  <a:lnTo>
                    <a:pt x="15964" y="15346"/>
                  </a:lnTo>
                  <a:lnTo>
                    <a:pt x="16167" y="15204"/>
                  </a:lnTo>
                  <a:lnTo>
                    <a:pt x="16359" y="15052"/>
                  </a:lnTo>
                  <a:lnTo>
                    <a:pt x="16551" y="14890"/>
                  </a:lnTo>
                  <a:lnTo>
                    <a:pt x="16733" y="14728"/>
                  </a:lnTo>
                  <a:lnTo>
                    <a:pt x="16916" y="14566"/>
                  </a:lnTo>
                  <a:lnTo>
                    <a:pt x="17088" y="14384"/>
                  </a:lnTo>
                  <a:lnTo>
                    <a:pt x="17250" y="14202"/>
                  </a:lnTo>
                  <a:lnTo>
                    <a:pt x="17412" y="14020"/>
                  </a:lnTo>
                  <a:lnTo>
                    <a:pt x="17563" y="13827"/>
                  </a:lnTo>
                  <a:lnTo>
                    <a:pt x="17705" y="13625"/>
                  </a:lnTo>
                  <a:lnTo>
                    <a:pt x="17847" y="13423"/>
                  </a:lnTo>
                  <a:lnTo>
                    <a:pt x="17978" y="13220"/>
                  </a:lnTo>
                  <a:lnTo>
                    <a:pt x="18100" y="13007"/>
                  </a:lnTo>
                  <a:lnTo>
                    <a:pt x="18211" y="12785"/>
                  </a:lnTo>
                  <a:lnTo>
                    <a:pt x="18313" y="12562"/>
                  </a:lnTo>
                  <a:lnTo>
                    <a:pt x="18414" y="12339"/>
                  </a:lnTo>
                  <a:lnTo>
                    <a:pt x="18545" y="12481"/>
                  </a:lnTo>
                  <a:lnTo>
                    <a:pt x="18677" y="12623"/>
                  </a:lnTo>
                  <a:lnTo>
                    <a:pt x="18819" y="12765"/>
                  </a:lnTo>
                  <a:lnTo>
                    <a:pt x="18960" y="12896"/>
                  </a:lnTo>
                  <a:lnTo>
                    <a:pt x="19112" y="13018"/>
                  </a:lnTo>
                  <a:lnTo>
                    <a:pt x="19264" y="13139"/>
                  </a:lnTo>
                  <a:lnTo>
                    <a:pt x="19416" y="13261"/>
                  </a:lnTo>
                  <a:lnTo>
                    <a:pt x="19568" y="13372"/>
                  </a:lnTo>
                  <a:lnTo>
                    <a:pt x="19730" y="13473"/>
                  </a:lnTo>
                  <a:lnTo>
                    <a:pt x="19892" y="13574"/>
                  </a:lnTo>
                  <a:lnTo>
                    <a:pt x="20226" y="13757"/>
                  </a:lnTo>
                  <a:lnTo>
                    <a:pt x="20570" y="13919"/>
                  </a:lnTo>
                  <a:lnTo>
                    <a:pt x="20924" y="14050"/>
                  </a:lnTo>
                  <a:lnTo>
                    <a:pt x="21278" y="14172"/>
                  </a:lnTo>
                  <a:lnTo>
                    <a:pt x="21643" y="14273"/>
                  </a:lnTo>
                  <a:lnTo>
                    <a:pt x="22017" y="14344"/>
                  </a:lnTo>
                  <a:lnTo>
                    <a:pt x="22392" y="14404"/>
                  </a:lnTo>
                  <a:lnTo>
                    <a:pt x="22766" y="14435"/>
                  </a:lnTo>
                  <a:lnTo>
                    <a:pt x="23141" y="14445"/>
                  </a:lnTo>
                  <a:lnTo>
                    <a:pt x="23516" y="14445"/>
                  </a:lnTo>
                  <a:lnTo>
                    <a:pt x="23900" y="14415"/>
                  </a:lnTo>
                  <a:lnTo>
                    <a:pt x="24275" y="14374"/>
                  </a:lnTo>
                  <a:lnTo>
                    <a:pt x="24639" y="14303"/>
                  </a:lnTo>
                  <a:lnTo>
                    <a:pt x="25014" y="14212"/>
                  </a:lnTo>
                  <a:lnTo>
                    <a:pt x="25368" y="14111"/>
                  </a:lnTo>
                  <a:lnTo>
                    <a:pt x="25732" y="13979"/>
                  </a:lnTo>
                  <a:lnTo>
                    <a:pt x="26077" y="13827"/>
                  </a:lnTo>
                  <a:lnTo>
                    <a:pt x="26411" y="13665"/>
                  </a:lnTo>
                  <a:lnTo>
                    <a:pt x="26745" y="13483"/>
                  </a:lnTo>
                  <a:lnTo>
                    <a:pt x="27058" y="13271"/>
                  </a:lnTo>
                  <a:lnTo>
                    <a:pt x="27362" y="13048"/>
                  </a:lnTo>
                  <a:lnTo>
                    <a:pt x="27656" y="12805"/>
                  </a:lnTo>
                  <a:lnTo>
                    <a:pt x="27797" y="12673"/>
                  </a:lnTo>
                  <a:lnTo>
                    <a:pt x="27929" y="12542"/>
                  </a:lnTo>
                  <a:lnTo>
                    <a:pt x="28061" y="12400"/>
                  </a:lnTo>
                  <a:lnTo>
                    <a:pt x="28192" y="12258"/>
                  </a:lnTo>
                  <a:lnTo>
                    <a:pt x="28314" y="12117"/>
                  </a:lnTo>
                  <a:lnTo>
                    <a:pt x="28435" y="11955"/>
                  </a:lnTo>
                  <a:lnTo>
                    <a:pt x="28557" y="11803"/>
                  </a:lnTo>
                  <a:lnTo>
                    <a:pt x="28668" y="11641"/>
                  </a:lnTo>
                  <a:lnTo>
                    <a:pt x="28769" y="11469"/>
                  </a:lnTo>
                  <a:lnTo>
                    <a:pt x="28870" y="11297"/>
                  </a:lnTo>
                  <a:lnTo>
                    <a:pt x="28972" y="11469"/>
                  </a:lnTo>
                  <a:lnTo>
                    <a:pt x="29083" y="11631"/>
                  </a:lnTo>
                  <a:lnTo>
                    <a:pt x="29326" y="11945"/>
                  </a:lnTo>
                  <a:lnTo>
                    <a:pt x="29589" y="12258"/>
                  </a:lnTo>
                  <a:lnTo>
                    <a:pt x="29873" y="12562"/>
                  </a:lnTo>
                  <a:lnTo>
                    <a:pt x="30176" y="12866"/>
                  </a:lnTo>
                  <a:lnTo>
                    <a:pt x="30500" y="13149"/>
                  </a:lnTo>
                  <a:lnTo>
                    <a:pt x="30844" y="13433"/>
                  </a:lnTo>
                  <a:lnTo>
                    <a:pt x="31199" y="13706"/>
                  </a:lnTo>
                  <a:lnTo>
                    <a:pt x="31573" y="13959"/>
                  </a:lnTo>
                  <a:lnTo>
                    <a:pt x="31958" y="14212"/>
                  </a:lnTo>
                  <a:lnTo>
                    <a:pt x="32353" y="14445"/>
                  </a:lnTo>
                  <a:lnTo>
                    <a:pt x="32757" y="14668"/>
                  </a:lnTo>
                  <a:lnTo>
                    <a:pt x="33172" y="14870"/>
                  </a:lnTo>
                  <a:lnTo>
                    <a:pt x="33587" y="15062"/>
                  </a:lnTo>
                  <a:lnTo>
                    <a:pt x="34013" y="15234"/>
                  </a:lnTo>
                  <a:lnTo>
                    <a:pt x="34438" y="15396"/>
                  </a:lnTo>
                  <a:lnTo>
                    <a:pt x="34873" y="15538"/>
                  </a:lnTo>
                  <a:lnTo>
                    <a:pt x="35298" y="15660"/>
                  </a:lnTo>
                  <a:lnTo>
                    <a:pt x="35723" y="15761"/>
                  </a:lnTo>
                  <a:lnTo>
                    <a:pt x="36148" y="15852"/>
                  </a:lnTo>
                  <a:lnTo>
                    <a:pt x="36564" y="15913"/>
                  </a:lnTo>
                  <a:lnTo>
                    <a:pt x="36968" y="15953"/>
                  </a:lnTo>
                  <a:lnTo>
                    <a:pt x="37373" y="15973"/>
                  </a:lnTo>
                  <a:lnTo>
                    <a:pt x="37768" y="15963"/>
                  </a:lnTo>
                  <a:lnTo>
                    <a:pt x="37960" y="15953"/>
                  </a:lnTo>
                  <a:lnTo>
                    <a:pt x="38153" y="15933"/>
                  </a:lnTo>
                  <a:lnTo>
                    <a:pt x="38335" y="15913"/>
                  </a:lnTo>
                  <a:lnTo>
                    <a:pt x="38517" y="15882"/>
                  </a:lnTo>
                  <a:lnTo>
                    <a:pt x="38689" y="15842"/>
                  </a:lnTo>
                  <a:lnTo>
                    <a:pt x="38871" y="15801"/>
                  </a:lnTo>
                  <a:lnTo>
                    <a:pt x="39033" y="15751"/>
                  </a:lnTo>
                  <a:lnTo>
                    <a:pt x="39206" y="15690"/>
                  </a:lnTo>
                  <a:lnTo>
                    <a:pt x="39367" y="15629"/>
                  </a:lnTo>
                  <a:lnTo>
                    <a:pt x="39519" y="15558"/>
                  </a:lnTo>
                  <a:lnTo>
                    <a:pt x="39671" y="15477"/>
                  </a:lnTo>
                  <a:lnTo>
                    <a:pt x="39823" y="15396"/>
                  </a:lnTo>
                  <a:lnTo>
                    <a:pt x="39965" y="15305"/>
                  </a:lnTo>
                  <a:lnTo>
                    <a:pt x="40096" y="15204"/>
                  </a:lnTo>
                  <a:lnTo>
                    <a:pt x="40228" y="15103"/>
                  </a:lnTo>
                  <a:lnTo>
                    <a:pt x="40349" y="14981"/>
                  </a:lnTo>
                  <a:lnTo>
                    <a:pt x="40623" y="14708"/>
                  </a:lnTo>
                  <a:lnTo>
                    <a:pt x="40876" y="14425"/>
                  </a:lnTo>
                  <a:lnTo>
                    <a:pt x="41109" y="14151"/>
                  </a:lnTo>
                  <a:lnTo>
                    <a:pt x="41311" y="13868"/>
                  </a:lnTo>
                  <a:lnTo>
                    <a:pt x="41503" y="13584"/>
                  </a:lnTo>
                  <a:lnTo>
                    <a:pt x="41675" y="13301"/>
                  </a:lnTo>
                  <a:lnTo>
                    <a:pt x="41827" y="13018"/>
                  </a:lnTo>
                  <a:lnTo>
                    <a:pt x="41959" y="12734"/>
                  </a:lnTo>
                  <a:lnTo>
                    <a:pt x="42080" y="12451"/>
                  </a:lnTo>
                  <a:lnTo>
                    <a:pt x="42182" y="12167"/>
                  </a:lnTo>
                  <a:lnTo>
                    <a:pt x="42263" y="11884"/>
                  </a:lnTo>
                  <a:lnTo>
                    <a:pt x="42323" y="11611"/>
                  </a:lnTo>
                  <a:lnTo>
                    <a:pt x="42374" y="11327"/>
                  </a:lnTo>
                  <a:lnTo>
                    <a:pt x="42404" y="11044"/>
                  </a:lnTo>
                  <a:lnTo>
                    <a:pt x="42424" y="10770"/>
                  </a:lnTo>
                  <a:lnTo>
                    <a:pt x="42424" y="10497"/>
                  </a:lnTo>
                  <a:lnTo>
                    <a:pt x="42414" y="10224"/>
                  </a:lnTo>
                  <a:lnTo>
                    <a:pt x="42384" y="9950"/>
                  </a:lnTo>
                  <a:lnTo>
                    <a:pt x="42344" y="9677"/>
                  </a:lnTo>
                  <a:lnTo>
                    <a:pt x="42283" y="9414"/>
                  </a:lnTo>
                  <a:lnTo>
                    <a:pt x="42222" y="9151"/>
                  </a:lnTo>
                  <a:lnTo>
                    <a:pt x="42141" y="8898"/>
                  </a:lnTo>
                  <a:lnTo>
                    <a:pt x="42040" y="8645"/>
                  </a:lnTo>
                  <a:lnTo>
                    <a:pt x="41939" y="8392"/>
                  </a:lnTo>
                  <a:lnTo>
                    <a:pt x="41827" y="8149"/>
                  </a:lnTo>
                  <a:lnTo>
                    <a:pt x="41696" y="7906"/>
                  </a:lnTo>
                  <a:lnTo>
                    <a:pt x="41564" y="7663"/>
                  </a:lnTo>
                  <a:lnTo>
                    <a:pt x="41412" y="7430"/>
                  </a:lnTo>
                  <a:lnTo>
                    <a:pt x="41250" y="7207"/>
                  </a:lnTo>
                  <a:lnTo>
                    <a:pt x="41088" y="6985"/>
                  </a:lnTo>
                  <a:lnTo>
                    <a:pt x="40916" y="6772"/>
                  </a:lnTo>
                  <a:lnTo>
                    <a:pt x="40724" y="6559"/>
                  </a:lnTo>
                  <a:lnTo>
                    <a:pt x="40532" y="6357"/>
                  </a:lnTo>
                  <a:lnTo>
                    <a:pt x="40339" y="6165"/>
                  </a:lnTo>
                  <a:lnTo>
                    <a:pt x="40127" y="5972"/>
                  </a:lnTo>
                  <a:lnTo>
                    <a:pt x="39914" y="5790"/>
                  </a:lnTo>
                  <a:lnTo>
                    <a:pt x="39691" y="5618"/>
                  </a:lnTo>
                  <a:lnTo>
                    <a:pt x="39469" y="5456"/>
                  </a:lnTo>
                  <a:lnTo>
                    <a:pt x="39236" y="5294"/>
                  </a:lnTo>
                  <a:lnTo>
                    <a:pt x="38993" y="5142"/>
                  </a:lnTo>
                  <a:lnTo>
                    <a:pt x="38750" y="5001"/>
                  </a:lnTo>
                  <a:lnTo>
                    <a:pt x="38507" y="4869"/>
                  </a:lnTo>
                  <a:lnTo>
                    <a:pt x="38254" y="4737"/>
                  </a:lnTo>
                  <a:lnTo>
                    <a:pt x="38001" y="4626"/>
                  </a:lnTo>
                  <a:lnTo>
                    <a:pt x="37748" y="4525"/>
                  </a:lnTo>
                  <a:lnTo>
                    <a:pt x="37485" y="4424"/>
                  </a:lnTo>
                  <a:lnTo>
                    <a:pt x="37221" y="4343"/>
                  </a:lnTo>
                  <a:lnTo>
                    <a:pt x="36958" y="4262"/>
                  </a:lnTo>
                  <a:lnTo>
                    <a:pt x="36695" y="4201"/>
                  </a:lnTo>
                  <a:lnTo>
                    <a:pt x="36432" y="4150"/>
                  </a:lnTo>
                  <a:lnTo>
                    <a:pt x="36159" y="4100"/>
                  </a:lnTo>
                  <a:lnTo>
                    <a:pt x="35895" y="4069"/>
                  </a:lnTo>
                  <a:lnTo>
                    <a:pt x="35622" y="4049"/>
                  </a:lnTo>
                  <a:lnTo>
                    <a:pt x="35359" y="4039"/>
                  </a:lnTo>
                  <a:lnTo>
                    <a:pt x="35096" y="4049"/>
                  </a:lnTo>
                  <a:lnTo>
                    <a:pt x="34833" y="4059"/>
                  </a:lnTo>
                  <a:lnTo>
                    <a:pt x="34569" y="4090"/>
                  </a:lnTo>
                  <a:lnTo>
                    <a:pt x="34306" y="4140"/>
                  </a:lnTo>
                  <a:lnTo>
                    <a:pt x="34043" y="4191"/>
                  </a:lnTo>
                  <a:lnTo>
                    <a:pt x="33790" y="4262"/>
                  </a:lnTo>
                  <a:lnTo>
                    <a:pt x="33537" y="4343"/>
                  </a:lnTo>
                  <a:lnTo>
                    <a:pt x="33294" y="4434"/>
                  </a:lnTo>
                  <a:lnTo>
                    <a:pt x="33051" y="4545"/>
                  </a:lnTo>
                  <a:lnTo>
                    <a:pt x="32808" y="4677"/>
                  </a:lnTo>
                  <a:lnTo>
                    <a:pt x="32798" y="4413"/>
                  </a:lnTo>
                  <a:lnTo>
                    <a:pt x="32768" y="4150"/>
                  </a:lnTo>
                  <a:lnTo>
                    <a:pt x="32737" y="3907"/>
                  </a:lnTo>
                  <a:lnTo>
                    <a:pt x="32687" y="3664"/>
                  </a:lnTo>
                  <a:lnTo>
                    <a:pt x="32626" y="3432"/>
                  </a:lnTo>
                  <a:lnTo>
                    <a:pt x="32565" y="3199"/>
                  </a:lnTo>
                  <a:lnTo>
                    <a:pt x="32484" y="2986"/>
                  </a:lnTo>
                  <a:lnTo>
                    <a:pt x="32403" y="2774"/>
                  </a:lnTo>
                  <a:lnTo>
                    <a:pt x="32302" y="2571"/>
                  </a:lnTo>
                  <a:lnTo>
                    <a:pt x="32201" y="2379"/>
                  </a:lnTo>
                  <a:lnTo>
                    <a:pt x="32089" y="2197"/>
                  </a:lnTo>
                  <a:lnTo>
                    <a:pt x="31968" y="2014"/>
                  </a:lnTo>
                  <a:lnTo>
                    <a:pt x="31846" y="1852"/>
                  </a:lnTo>
                  <a:lnTo>
                    <a:pt x="31705" y="1690"/>
                  </a:lnTo>
                  <a:lnTo>
                    <a:pt x="31563" y="1529"/>
                  </a:lnTo>
                  <a:lnTo>
                    <a:pt x="31421" y="1387"/>
                  </a:lnTo>
                  <a:lnTo>
                    <a:pt x="31259" y="1245"/>
                  </a:lnTo>
                  <a:lnTo>
                    <a:pt x="31107" y="1113"/>
                  </a:lnTo>
                  <a:lnTo>
                    <a:pt x="30935" y="992"/>
                  </a:lnTo>
                  <a:lnTo>
                    <a:pt x="30763" y="871"/>
                  </a:lnTo>
                  <a:lnTo>
                    <a:pt x="30581" y="759"/>
                  </a:lnTo>
                  <a:lnTo>
                    <a:pt x="30399" y="658"/>
                  </a:lnTo>
                  <a:lnTo>
                    <a:pt x="30217" y="567"/>
                  </a:lnTo>
                  <a:lnTo>
                    <a:pt x="30014" y="476"/>
                  </a:lnTo>
                  <a:lnTo>
                    <a:pt x="29822" y="395"/>
                  </a:lnTo>
                  <a:lnTo>
                    <a:pt x="29619" y="324"/>
                  </a:lnTo>
                  <a:lnTo>
                    <a:pt x="29417" y="263"/>
                  </a:lnTo>
                  <a:lnTo>
                    <a:pt x="29204" y="202"/>
                  </a:lnTo>
                  <a:lnTo>
                    <a:pt x="28992" y="152"/>
                  </a:lnTo>
                  <a:lnTo>
                    <a:pt x="28779" y="111"/>
                  </a:lnTo>
                  <a:lnTo>
                    <a:pt x="28567" y="71"/>
                  </a:lnTo>
                  <a:lnTo>
                    <a:pt x="28344" y="51"/>
                  </a:lnTo>
                  <a:lnTo>
                    <a:pt x="28121" y="20"/>
                  </a:lnTo>
                  <a:lnTo>
                    <a:pt x="27899" y="10"/>
                  </a:lnTo>
                  <a:lnTo>
                    <a:pt x="27676" y="0"/>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71;p15">
              <a:extLst>
                <a:ext uri="{FF2B5EF4-FFF2-40B4-BE49-F238E27FC236}">
                  <a16:creationId xmlns:a16="http://schemas.microsoft.com/office/drawing/2014/main" id="{8ED4F615-90F4-F118-50C2-BA6108407C3A}"/>
                </a:ext>
              </a:extLst>
            </p:cNvPr>
            <p:cNvSpPr/>
            <p:nvPr/>
          </p:nvSpPr>
          <p:spPr>
            <a:xfrm>
              <a:off x="2015300" y="1838050"/>
              <a:ext cx="280175" cy="415050"/>
            </a:xfrm>
            <a:custGeom>
              <a:avLst/>
              <a:gdLst/>
              <a:ahLst/>
              <a:cxnLst/>
              <a:rect l="l" t="t" r="r" b="b"/>
              <a:pathLst>
                <a:path w="11207" h="16602" extrusionOk="0">
                  <a:moveTo>
                    <a:pt x="4222" y="0"/>
                  </a:moveTo>
                  <a:lnTo>
                    <a:pt x="3979" y="20"/>
                  </a:lnTo>
                  <a:lnTo>
                    <a:pt x="3746" y="61"/>
                  </a:lnTo>
                  <a:lnTo>
                    <a:pt x="3523" y="122"/>
                  </a:lnTo>
                  <a:lnTo>
                    <a:pt x="3311" y="192"/>
                  </a:lnTo>
                  <a:lnTo>
                    <a:pt x="3098" y="273"/>
                  </a:lnTo>
                  <a:lnTo>
                    <a:pt x="2906" y="385"/>
                  </a:lnTo>
                  <a:lnTo>
                    <a:pt x="2714" y="496"/>
                  </a:lnTo>
                  <a:lnTo>
                    <a:pt x="2531" y="628"/>
                  </a:lnTo>
                  <a:lnTo>
                    <a:pt x="2349" y="769"/>
                  </a:lnTo>
                  <a:lnTo>
                    <a:pt x="2187" y="931"/>
                  </a:lnTo>
                  <a:lnTo>
                    <a:pt x="2025" y="1093"/>
                  </a:lnTo>
                  <a:lnTo>
                    <a:pt x="1873" y="1276"/>
                  </a:lnTo>
                  <a:lnTo>
                    <a:pt x="1721" y="1468"/>
                  </a:lnTo>
                  <a:lnTo>
                    <a:pt x="1590" y="1660"/>
                  </a:lnTo>
                  <a:lnTo>
                    <a:pt x="1448" y="1873"/>
                  </a:lnTo>
                  <a:lnTo>
                    <a:pt x="1327" y="2085"/>
                  </a:lnTo>
                  <a:lnTo>
                    <a:pt x="1205" y="2318"/>
                  </a:lnTo>
                  <a:lnTo>
                    <a:pt x="1094" y="2551"/>
                  </a:lnTo>
                  <a:lnTo>
                    <a:pt x="993" y="2794"/>
                  </a:lnTo>
                  <a:lnTo>
                    <a:pt x="891" y="3037"/>
                  </a:lnTo>
                  <a:lnTo>
                    <a:pt x="800" y="3290"/>
                  </a:lnTo>
                  <a:lnTo>
                    <a:pt x="709" y="3553"/>
                  </a:lnTo>
                  <a:lnTo>
                    <a:pt x="628" y="3806"/>
                  </a:lnTo>
                  <a:lnTo>
                    <a:pt x="557" y="4080"/>
                  </a:lnTo>
                  <a:lnTo>
                    <a:pt x="416" y="4616"/>
                  </a:lnTo>
                  <a:lnTo>
                    <a:pt x="304" y="5173"/>
                  </a:lnTo>
                  <a:lnTo>
                    <a:pt x="213" y="5730"/>
                  </a:lnTo>
                  <a:lnTo>
                    <a:pt x="132" y="6276"/>
                  </a:lnTo>
                  <a:lnTo>
                    <a:pt x="72" y="6823"/>
                  </a:lnTo>
                  <a:lnTo>
                    <a:pt x="31" y="7359"/>
                  </a:lnTo>
                  <a:lnTo>
                    <a:pt x="11" y="7886"/>
                  </a:lnTo>
                  <a:lnTo>
                    <a:pt x="1" y="8382"/>
                  </a:lnTo>
                  <a:lnTo>
                    <a:pt x="1" y="8857"/>
                  </a:lnTo>
                  <a:lnTo>
                    <a:pt x="11" y="9303"/>
                  </a:lnTo>
                  <a:lnTo>
                    <a:pt x="41" y="9708"/>
                  </a:lnTo>
                  <a:lnTo>
                    <a:pt x="82" y="10082"/>
                  </a:lnTo>
                  <a:lnTo>
                    <a:pt x="122" y="10406"/>
                  </a:lnTo>
                  <a:lnTo>
                    <a:pt x="173" y="10679"/>
                  </a:lnTo>
                  <a:lnTo>
                    <a:pt x="233" y="10922"/>
                  </a:lnTo>
                  <a:lnTo>
                    <a:pt x="304" y="11175"/>
                  </a:lnTo>
                  <a:lnTo>
                    <a:pt x="385" y="11418"/>
                  </a:lnTo>
                  <a:lnTo>
                    <a:pt x="466" y="11661"/>
                  </a:lnTo>
                  <a:lnTo>
                    <a:pt x="557" y="11894"/>
                  </a:lnTo>
                  <a:lnTo>
                    <a:pt x="659" y="12137"/>
                  </a:lnTo>
                  <a:lnTo>
                    <a:pt x="760" y="12370"/>
                  </a:lnTo>
                  <a:lnTo>
                    <a:pt x="871" y="12603"/>
                  </a:lnTo>
                  <a:lnTo>
                    <a:pt x="983" y="12825"/>
                  </a:lnTo>
                  <a:lnTo>
                    <a:pt x="1114" y="13048"/>
                  </a:lnTo>
                  <a:lnTo>
                    <a:pt x="1246" y="13271"/>
                  </a:lnTo>
                  <a:lnTo>
                    <a:pt x="1377" y="13494"/>
                  </a:lnTo>
                  <a:lnTo>
                    <a:pt x="1529" y="13696"/>
                  </a:lnTo>
                  <a:lnTo>
                    <a:pt x="1671" y="13909"/>
                  </a:lnTo>
                  <a:lnTo>
                    <a:pt x="1833" y="14111"/>
                  </a:lnTo>
                  <a:lnTo>
                    <a:pt x="1995" y="14303"/>
                  </a:lnTo>
                  <a:lnTo>
                    <a:pt x="2167" y="14496"/>
                  </a:lnTo>
                  <a:lnTo>
                    <a:pt x="2339" y="14678"/>
                  </a:lnTo>
                  <a:lnTo>
                    <a:pt x="2511" y="14860"/>
                  </a:lnTo>
                  <a:lnTo>
                    <a:pt x="2703" y="15032"/>
                  </a:lnTo>
                  <a:lnTo>
                    <a:pt x="2896" y="15194"/>
                  </a:lnTo>
                  <a:lnTo>
                    <a:pt x="3088" y="15356"/>
                  </a:lnTo>
                  <a:lnTo>
                    <a:pt x="3290" y="15508"/>
                  </a:lnTo>
                  <a:lnTo>
                    <a:pt x="3493" y="15650"/>
                  </a:lnTo>
                  <a:lnTo>
                    <a:pt x="3706" y="15781"/>
                  </a:lnTo>
                  <a:lnTo>
                    <a:pt x="3918" y="15913"/>
                  </a:lnTo>
                  <a:lnTo>
                    <a:pt x="4141" y="16024"/>
                  </a:lnTo>
                  <a:lnTo>
                    <a:pt x="4374" y="16136"/>
                  </a:lnTo>
                  <a:lnTo>
                    <a:pt x="4596" y="16237"/>
                  </a:lnTo>
                  <a:lnTo>
                    <a:pt x="4829" y="16328"/>
                  </a:lnTo>
                  <a:lnTo>
                    <a:pt x="5072" y="16419"/>
                  </a:lnTo>
                  <a:lnTo>
                    <a:pt x="5315" y="16490"/>
                  </a:lnTo>
                  <a:lnTo>
                    <a:pt x="5578" y="16551"/>
                  </a:lnTo>
                  <a:lnTo>
                    <a:pt x="5710" y="16571"/>
                  </a:lnTo>
                  <a:lnTo>
                    <a:pt x="5841" y="16591"/>
                  </a:lnTo>
                  <a:lnTo>
                    <a:pt x="5973" y="16601"/>
                  </a:lnTo>
                  <a:lnTo>
                    <a:pt x="6105" y="16601"/>
                  </a:lnTo>
                  <a:lnTo>
                    <a:pt x="6236" y="16581"/>
                  </a:lnTo>
                  <a:lnTo>
                    <a:pt x="6368" y="16551"/>
                  </a:lnTo>
                  <a:lnTo>
                    <a:pt x="6509" y="16510"/>
                  </a:lnTo>
                  <a:lnTo>
                    <a:pt x="6651" y="16439"/>
                  </a:lnTo>
                  <a:lnTo>
                    <a:pt x="6783" y="16358"/>
                  </a:lnTo>
                  <a:lnTo>
                    <a:pt x="6904" y="16267"/>
                  </a:lnTo>
                  <a:lnTo>
                    <a:pt x="7026" y="16176"/>
                  </a:lnTo>
                  <a:lnTo>
                    <a:pt x="7147" y="16065"/>
                  </a:lnTo>
                  <a:lnTo>
                    <a:pt x="7360" y="15842"/>
                  </a:lnTo>
                  <a:lnTo>
                    <a:pt x="7653" y="15518"/>
                  </a:lnTo>
                  <a:lnTo>
                    <a:pt x="7937" y="15194"/>
                  </a:lnTo>
                  <a:lnTo>
                    <a:pt x="8210" y="14850"/>
                  </a:lnTo>
                  <a:lnTo>
                    <a:pt x="8473" y="14506"/>
                  </a:lnTo>
                  <a:lnTo>
                    <a:pt x="8726" y="14162"/>
                  </a:lnTo>
                  <a:lnTo>
                    <a:pt x="8979" y="13807"/>
                  </a:lnTo>
                  <a:lnTo>
                    <a:pt x="9212" y="13443"/>
                  </a:lnTo>
                  <a:lnTo>
                    <a:pt x="9445" y="13068"/>
                  </a:lnTo>
                  <a:lnTo>
                    <a:pt x="9647" y="12714"/>
                  </a:lnTo>
                  <a:lnTo>
                    <a:pt x="9850" y="12340"/>
                  </a:lnTo>
                  <a:lnTo>
                    <a:pt x="10042" y="11965"/>
                  </a:lnTo>
                  <a:lnTo>
                    <a:pt x="10214" y="11591"/>
                  </a:lnTo>
                  <a:lnTo>
                    <a:pt x="10386" y="11206"/>
                  </a:lnTo>
                  <a:lnTo>
                    <a:pt x="10538" y="10811"/>
                  </a:lnTo>
                  <a:lnTo>
                    <a:pt x="10680" y="10416"/>
                  </a:lnTo>
                  <a:lnTo>
                    <a:pt x="10801" y="10022"/>
                  </a:lnTo>
                  <a:lnTo>
                    <a:pt x="10913" y="9617"/>
                  </a:lnTo>
                  <a:lnTo>
                    <a:pt x="11004" y="9212"/>
                  </a:lnTo>
                  <a:lnTo>
                    <a:pt x="11085" y="8807"/>
                  </a:lnTo>
                  <a:lnTo>
                    <a:pt x="11135" y="8402"/>
                  </a:lnTo>
                  <a:lnTo>
                    <a:pt x="11176" y="7987"/>
                  </a:lnTo>
                  <a:lnTo>
                    <a:pt x="11206" y="7572"/>
                  </a:lnTo>
                  <a:lnTo>
                    <a:pt x="11206" y="7157"/>
                  </a:lnTo>
                  <a:lnTo>
                    <a:pt x="11186" y="6742"/>
                  </a:lnTo>
                  <a:lnTo>
                    <a:pt x="11166" y="6539"/>
                  </a:lnTo>
                  <a:lnTo>
                    <a:pt x="11135" y="6327"/>
                  </a:lnTo>
                  <a:lnTo>
                    <a:pt x="11105" y="6124"/>
                  </a:lnTo>
                  <a:lnTo>
                    <a:pt x="11065" y="5922"/>
                  </a:lnTo>
                  <a:lnTo>
                    <a:pt x="11024" y="5719"/>
                  </a:lnTo>
                  <a:lnTo>
                    <a:pt x="10974" y="5527"/>
                  </a:lnTo>
                  <a:lnTo>
                    <a:pt x="10913" y="5325"/>
                  </a:lnTo>
                  <a:lnTo>
                    <a:pt x="10852" y="5132"/>
                  </a:lnTo>
                  <a:lnTo>
                    <a:pt x="10781" y="4940"/>
                  </a:lnTo>
                  <a:lnTo>
                    <a:pt x="10710" y="4748"/>
                  </a:lnTo>
                  <a:lnTo>
                    <a:pt x="10538" y="4383"/>
                  </a:lnTo>
                  <a:lnTo>
                    <a:pt x="10356" y="4019"/>
                  </a:lnTo>
                  <a:lnTo>
                    <a:pt x="10143" y="3665"/>
                  </a:lnTo>
                  <a:lnTo>
                    <a:pt x="9911" y="3320"/>
                  </a:lnTo>
                  <a:lnTo>
                    <a:pt x="9668" y="2996"/>
                  </a:lnTo>
                  <a:lnTo>
                    <a:pt x="9405" y="2673"/>
                  </a:lnTo>
                  <a:lnTo>
                    <a:pt x="9121" y="2369"/>
                  </a:lnTo>
                  <a:lnTo>
                    <a:pt x="8817" y="2085"/>
                  </a:lnTo>
                  <a:lnTo>
                    <a:pt x="8514" y="1812"/>
                  </a:lnTo>
                  <a:lnTo>
                    <a:pt x="8180" y="1549"/>
                  </a:lnTo>
                  <a:lnTo>
                    <a:pt x="7846" y="1306"/>
                  </a:lnTo>
                  <a:lnTo>
                    <a:pt x="7491" y="1073"/>
                  </a:lnTo>
                  <a:lnTo>
                    <a:pt x="7147" y="871"/>
                  </a:lnTo>
                  <a:lnTo>
                    <a:pt x="6803" y="678"/>
                  </a:lnTo>
                  <a:lnTo>
                    <a:pt x="6479" y="527"/>
                  </a:lnTo>
                  <a:lnTo>
                    <a:pt x="6165" y="385"/>
                  </a:lnTo>
                  <a:lnTo>
                    <a:pt x="5862" y="263"/>
                  </a:lnTo>
                  <a:lnTo>
                    <a:pt x="5568" y="172"/>
                  </a:lnTo>
                  <a:lnTo>
                    <a:pt x="5275" y="101"/>
                  </a:lnTo>
                  <a:lnTo>
                    <a:pt x="5001" y="41"/>
                  </a:lnTo>
                  <a:lnTo>
                    <a:pt x="4728" y="10"/>
                  </a:lnTo>
                  <a:lnTo>
                    <a:pt x="4475" y="0"/>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72;p15">
              <a:extLst>
                <a:ext uri="{FF2B5EF4-FFF2-40B4-BE49-F238E27FC236}">
                  <a16:creationId xmlns:a16="http://schemas.microsoft.com/office/drawing/2014/main" id="{43169284-2C43-1FAE-2018-E493ACCC9DD6}"/>
                </a:ext>
              </a:extLst>
            </p:cNvPr>
            <p:cNvSpPr/>
            <p:nvPr/>
          </p:nvSpPr>
          <p:spPr>
            <a:xfrm>
              <a:off x="1548150" y="2176125"/>
              <a:ext cx="53175" cy="88600"/>
            </a:xfrm>
            <a:custGeom>
              <a:avLst/>
              <a:gdLst/>
              <a:ahLst/>
              <a:cxnLst/>
              <a:rect l="l" t="t" r="r" b="b"/>
              <a:pathLst>
                <a:path w="2127" h="3544" extrusionOk="0">
                  <a:moveTo>
                    <a:pt x="1063" y="1"/>
                  </a:moveTo>
                  <a:lnTo>
                    <a:pt x="962" y="11"/>
                  </a:lnTo>
                  <a:lnTo>
                    <a:pt x="851" y="41"/>
                  </a:lnTo>
                  <a:lnTo>
                    <a:pt x="749" y="82"/>
                  </a:lnTo>
                  <a:lnTo>
                    <a:pt x="658" y="143"/>
                  </a:lnTo>
                  <a:lnTo>
                    <a:pt x="557" y="213"/>
                  </a:lnTo>
                  <a:lnTo>
                    <a:pt x="476" y="305"/>
                  </a:lnTo>
                  <a:lnTo>
                    <a:pt x="395" y="406"/>
                  </a:lnTo>
                  <a:lnTo>
                    <a:pt x="314" y="517"/>
                  </a:lnTo>
                  <a:lnTo>
                    <a:pt x="243" y="649"/>
                  </a:lnTo>
                  <a:lnTo>
                    <a:pt x="183" y="780"/>
                  </a:lnTo>
                  <a:lnTo>
                    <a:pt x="132" y="932"/>
                  </a:lnTo>
                  <a:lnTo>
                    <a:pt x="91" y="1084"/>
                  </a:lnTo>
                  <a:lnTo>
                    <a:pt x="51" y="1246"/>
                  </a:lnTo>
                  <a:lnTo>
                    <a:pt x="31" y="1418"/>
                  </a:lnTo>
                  <a:lnTo>
                    <a:pt x="11" y="1590"/>
                  </a:lnTo>
                  <a:lnTo>
                    <a:pt x="0" y="1772"/>
                  </a:lnTo>
                  <a:lnTo>
                    <a:pt x="11" y="1955"/>
                  </a:lnTo>
                  <a:lnTo>
                    <a:pt x="31" y="2127"/>
                  </a:lnTo>
                  <a:lnTo>
                    <a:pt x="51" y="2299"/>
                  </a:lnTo>
                  <a:lnTo>
                    <a:pt x="91" y="2461"/>
                  </a:lnTo>
                  <a:lnTo>
                    <a:pt x="132" y="2613"/>
                  </a:lnTo>
                  <a:lnTo>
                    <a:pt x="183" y="2764"/>
                  </a:lnTo>
                  <a:lnTo>
                    <a:pt x="243" y="2896"/>
                  </a:lnTo>
                  <a:lnTo>
                    <a:pt x="314" y="3028"/>
                  </a:lnTo>
                  <a:lnTo>
                    <a:pt x="395" y="3139"/>
                  </a:lnTo>
                  <a:lnTo>
                    <a:pt x="476" y="3240"/>
                  </a:lnTo>
                  <a:lnTo>
                    <a:pt x="557" y="3331"/>
                  </a:lnTo>
                  <a:lnTo>
                    <a:pt x="658" y="3402"/>
                  </a:lnTo>
                  <a:lnTo>
                    <a:pt x="749" y="3463"/>
                  </a:lnTo>
                  <a:lnTo>
                    <a:pt x="851" y="3503"/>
                  </a:lnTo>
                  <a:lnTo>
                    <a:pt x="962" y="3534"/>
                  </a:lnTo>
                  <a:lnTo>
                    <a:pt x="1063" y="3544"/>
                  </a:lnTo>
                  <a:lnTo>
                    <a:pt x="1175" y="3534"/>
                  </a:lnTo>
                  <a:lnTo>
                    <a:pt x="1286" y="3503"/>
                  </a:lnTo>
                  <a:lnTo>
                    <a:pt x="1387" y="3463"/>
                  </a:lnTo>
                  <a:lnTo>
                    <a:pt x="1478" y="3402"/>
                  </a:lnTo>
                  <a:lnTo>
                    <a:pt x="1569" y="3331"/>
                  </a:lnTo>
                  <a:lnTo>
                    <a:pt x="1660" y="3240"/>
                  </a:lnTo>
                  <a:lnTo>
                    <a:pt x="1741" y="3139"/>
                  </a:lnTo>
                  <a:lnTo>
                    <a:pt x="1822" y="3028"/>
                  </a:lnTo>
                  <a:lnTo>
                    <a:pt x="1883" y="2896"/>
                  </a:lnTo>
                  <a:lnTo>
                    <a:pt x="1944" y="2764"/>
                  </a:lnTo>
                  <a:lnTo>
                    <a:pt x="2005" y="2613"/>
                  </a:lnTo>
                  <a:lnTo>
                    <a:pt x="2045" y="2461"/>
                  </a:lnTo>
                  <a:lnTo>
                    <a:pt x="2086" y="2299"/>
                  </a:lnTo>
                  <a:lnTo>
                    <a:pt x="2106" y="2127"/>
                  </a:lnTo>
                  <a:lnTo>
                    <a:pt x="2126" y="1955"/>
                  </a:lnTo>
                  <a:lnTo>
                    <a:pt x="2126" y="1772"/>
                  </a:lnTo>
                  <a:lnTo>
                    <a:pt x="2126" y="1590"/>
                  </a:lnTo>
                  <a:lnTo>
                    <a:pt x="2106" y="1418"/>
                  </a:lnTo>
                  <a:lnTo>
                    <a:pt x="2086" y="1246"/>
                  </a:lnTo>
                  <a:lnTo>
                    <a:pt x="2045" y="1084"/>
                  </a:lnTo>
                  <a:lnTo>
                    <a:pt x="2005" y="932"/>
                  </a:lnTo>
                  <a:lnTo>
                    <a:pt x="1944" y="780"/>
                  </a:lnTo>
                  <a:lnTo>
                    <a:pt x="1883" y="649"/>
                  </a:lnTo>
                  <a:lnTo>
                    <a:pt x="1822" y="517"/>
                  </a:lnTo>
                  <a:lnTo>
                    <a:pt x="1741" y="406"/>
                  </a:lnTo>
                  <a:lnTo>
                    <a:pt x="1660" y="305"/>
                  </a:lnTo>
                  <a:lnTo>
                    <a:pt x="1569" y="213"/>
                  </a:lnTo>
                  <a:lnTo>
                    <a:pt x="1478" y="143"/>
                  </a:lnTo>
                  <a:lnTo>
                    <a:pt x="1387" y="82"/>
                  </a:lnTo>
                  <a:lnTo>
                    <a:pt x="1286" y="41"/>
                  </a:lnTo>
                  <a:lnTo>
                    <a:pt x="1175" y="11"/>
                  </a:lnTo>
                  <a:lnTo>
                    <a:pt x="1063" y="1"/>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73;p15">
              <a:extLst>
                <a:ext uri="{FF2B5EF4-FFF2-40B4-BE49-F238E27FC236}">
                  <a16:creationId xmlns:a16="http://schemas.microsoft.com/office/drawing/2014/main" id="{C1DA543C-FAF0-03C8-27E8-614C4BFA172E}"/>
                </a:ext>
              </a:extLst>
            </p:cNvPr>
            <p:cNvSpPr/>
            <p:nvPr/>
          </p:nvSpPr>
          <p:spPr>
            <a:xfrm>
              <a:off x="1835625" y="2176125"/>
              <a:ext cx="53175" cy="88600"/>
            </a:xfrm>
            <a:custGeom>
              <a:avLst/>
              <a:gdLst/>
              <a:ahLst/>
              <a:cxnLst/>
              <a:rect l="l" t="t" r="r" b="b"/>
              <a:pathLst>
                <a:path w="2127" h="3544" extrusionOk="0">
                  <a:moveTo>
                    <a:pt x="1064" y="1"/>
                  </a:moveTo>
                  <a:lnTo>
                    <a:pt x="952" y="11"/>
                  </a:lnTo>
                  <a:lnTo>
                    <a:pt x="851" y="41"/>
                  </a:lnTo>
                  <a:lnTo>
                    <a:pt x="750" y="82"/>
                  </a:lnTo>
                  <a:lnTo>
                    <a:pt x="648" y="143"/>
                  </a:lnTo>
                  <a:lnTo>
                    <a:pt x="557" y="213"/>
                  </a:lnTo>
                  <a:lnTo>
                    <a:pt x="476" y="305"/>
                  </a:lnTo>
                  <a:lnTo>
                    <a:pt x="385" y="406"/>
                  </a:lnTo>
                  <a:lnTo>
                    <a:pt x="314" y="517"/>
                  </a:lnTo>
                  <a:lnTo>
                    <a:pt x="244" y="649"/>
                  </a:lnTo>
                  <a:lnTo>
                    <a:pt x="183" y="780"/>
                  </a:lnTo>
                  <a:lnTo>
                    <a:pt x="132" y="932"/>
                  </a:lnTo>
                  <a:lnTo>
                    <a:pt x="92" y="1084"/>
                  </a:lnTo>
                  <a:lnTo>
                    <a:pt x="51" y="1246"/>
                  </a:lnTo>
                  <a:lnTo>
                    <a:pt x="21" y="1418"/>
                  </a:lnTo>
                  <a:lnTo>
                    <a:pt x="11" y="1590"/>
                  </a:lnTo>
                  <a:lnTo>
                    <a:pt x="1" y="1772"/>
                  </a:lnTo>
                  <a:lnTo>
                    <a:pt x="11" y="1955"/>
                  </a:lnTo>
                  <a:lnTo>
                    <a:pt x="21" y="2127"/>
                  </a:lnTo>
                  <a:lnTo>
                    <a:pt x="51" y="2299"/>
                  </a:lnTo>
                  <a:lnTo>
                    <a:pt x="92" y="2461"/>
                  </a:lnTo>
                  <a:lnTo>
                    <a:pt x="132" y="2613"/>
                  </a:lnTo>
                  <a:lnTo>
                    <a:pt x="183" y="2764"/>
                  </a:lnTo>
                  <a:lnTo>
                    <a:pt x="244" y="2896"/>
                  </a:lnTo>
                  <a:lnTo>
                    <a:pt x="314" y="3028"/>
                  </a:lnTo>
                  <a:lnTo>
                    <a:pt x="385" y="3139"/>
                  </a:lnTo>
                  <a:lnTo>
                    <a:pt x="476" y="3240"/>
                  </a:lnTo>
                  <a:lnTo>
                    <a:pt x="557" y="3331"/>
                  </a:lnTo>
                  <a:lnTo>
                    <a:pt x="648" y="3402"/>
                  </a:lnTo>
                  <a:lnTo>
                    <a:pt x="750" y="3463"/>
                  </a:lnTo>
                  <a:lnTo>
                    <a:pt x="851" y="3503"/>
                  </a:lnTo>
                  <a:lnTo>
                    <a:pt x="952" y="3534"/>
                  </a:lnTo>
                  <a:lnTo>
                    <a:pt x="1064" y="3544"/>
                  </a:lnTo>
                  <a:lnTo>
                    <a:pt x="1175" y="3534"/>
                  </a:lnTo>
                  <a:lnTo>
                    <a:pt x="1276" y="3503"/>
                  </a:lnTo>
                  <a:lnTo>
                    <a:pt x="1377" y="3463"/>
                  </a:lnTo>
                  <a:lnTo>
                    <a:pt x="1479" y="3402"/>
                  </a:lnTo>
                  <a:lnTo>
                    <a:pt x="1570" y="3331"/>
                  </a:lnTo>
                  <a:lnTo>
                    <a:pt x="1661" y="3240"/>
                  </a:lnTo>
                  <a:lnTo>
                    <a:pt x="1742" y="3139"/>
                  </a:lnTo>
                  <a:lnTo>
                    <a:pt x="1813" y="3028"/>
                  </a:lnTo>
                  <a:lnTo>
                    <a:pt x="1883" y="2896"/>
                  </a:lnTo>
                  <a:lnTo>
                    <a:pt x="1944" y="2764"/>
                  </a:lnTo>
                  <a:lnTo>
                    <a:pt x="1995" y="2613"/>
                  </a:lnTo>
                  <a:lnTo>
                    <a:pt x="2045" y="2461"/>
                  </a:lnTo>
                  <a:lnTo>
                    <a:pt x="2076" y="2299"/>
                  </a:lnTo>
                  <a:lnTo>
                    <a:pt x="2106" y="2127"/>
                  </a:lnTo>
                  <a:lnTo>
                    <a:pt x="2126" y="1955"/>
                  </a:lnTo>
                  <a:lnTo>
                    <a:pt x="2126" y="1772"/>
                  </a:lnTo>
                  <a:lnTo>
                    <a:pt x="2126" y="1590"/>
                  </a:lnTo>
                  <a:lnTo>
                    <a:pt x="2106" y="1418"/>
                  </a:lnTo>
                  <a:lnTo>
                    <a:pt x="2076" y="1246"/>
                  </a:lnTo>
                  <a:lnTo>
                    <a:pt x="2045" y="1084"/>
                  </a:lnTo>
                  <a:lnTo>
                    <a:pt x="1995" y="932"/>
                  </a:lnTo>
                  <a:lnTo>
                    <a:pt x="1944" y="780"/>
                  </a:lnTo>
                  <a:lnTo>
                    <a:pt x="1883" y="649"/>
                  </a:lnTo>
                  <a:lnTo>
                    <a:pt x="1813" y="517"/>
                  </a:lnTo>
                  <a:lnTo>
                    <a:pt x="1742" y="406"/>
                  </a:lnTo>
                  <a:lnTo>
                    <a:pt x="1661" y="305"/>
                  </a:lnTo>
                  <a:lnTo>
                    <a:pt x="1570" y="213"/>
                  </a:lnTo>
                  <a:lnTo>
                    <a:pt x="1479" y="143"/>
                  </a:lnTo>
                  <a:lnTo>
                    <a:pt x="1377" y="82"/>
                  </a:lnTo>
                  <a:lnTo>
                    <a:pt x="1276" y="41"/>
                  </a:lnTo>
                  <a:lnTo>
                    <a:pt x="1175" y="11"/>
                  </a:lnTo>
                  <a:lnTo>
                    <a:pt x="1064" y="1"/>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74;p15">
              <a:extLst>
                <a:ext uri="{FF2B5EF4-FFF2-40B4-BE49-F238E27FC236}">
                  <a16:creationId xmlns:a16="http://schemas.microsoft.com/office/drawing/2014/main" id="{857CE04A-C147-18CE-8CD5-A9ECC3A1001B}"/>
                </a:ext>
              </a:extLst>
            </p:cNvPr>
            <p:cNvSpPr/>
            <p:nvPr/>
          </p:nvSpPr>
          <p:spPr>
            <a:xfrm>
              <a:off x="1822475" y="2089575"/>
              <a:ext cx="100225" cy="30650"/>
            </a:xfrm>
            <a:custGeom>
              <a:avLst/>
              <a:gdLst/>
              <a:ahLst/>
              <a:cxnLst/>
              <a:rect l="l" t="t" r="r" b="b"/>
              <a:pathLst>
                <a:path w="4009" h="1226" extrusionOk="0">
                  <a:moveTo>
                    <a:pt x="1893" y="1"/>
                  </a:moveTo>
                  <a:lnTo>
                    <a:pt x="1620" y="11"/>
                  </a:lnTo>
                  <a:lnTo>
                    <a:pt x="1347" y="31"/>
                  </a:lnTo>
                  <a:lnTo>
                    <a:pt x="1073" y="72"/>
                  </a:lnTo>
                  <a:lnTo>
                    <a:pt x="820" y="133"/>
                  </a:lnTo>
                  <a:lnTo>
                    <a:pt x="567" y="193"/>
                  </a:lnTo>
                  <a:lnTo>
                    <a:pt x="334" y="274"/>
                  </a:lnTo>
                  <a:lnTo>
                    <a:pt x="122" y="355"/>
                  </a:lnTo>
                  <a:lnTo>
                    <a:pt x="81" y="386"/>
                  </a:lnTo>
                  <a:lnTo>
                    <a:pt x="51" y="416"/>
                  </a:lnTo>
                  <a:lnTo>
                    <a:pt x="31" y="446"/>
                  </a:lnTo>
                  <a:lnTo>
                    <a:pt x="10" y="487"/>
                  </a:lnTo>
                  <a:lnTo>
                    <a:pt x="0" y="527"/>
                  </a:lnTo>
                  <a:lnTo>
                    <a:pt x="10" y="568"/>
                  </a:lnTo>
                  <a:lnTo>
                    <a:pt x="10" y="608"/>
                  </a:lnTo>
                  <a:lnTo>
                    <a:pt x="31" y="659"/>
                  </a:lnTo>
                  <a:lnTo>
                    <a:pt x="51" y="689"/>
                  </a:lnTo>
                  <a:lnTo>
                    <a:pt x="71" y="730"/>
                  </a:lnTo>
                  <a:lnTo>
                    <a:pt x="101" y="760"/>
                  </a:lnTo>
                  <a:lnTo>
                    <a:pt x="132" y="780"/>
                  </a:lnTo>
                  <a:lnTo>
                    <a:pt x="172" y="801"/>
                  </a:lnTo>
                  <a:lnTo>
                    <a:pt x="213" y="811"/>
                  </a:lnTo>
                  <a:lnTo>
                    <a:pt x="263" y="811"/>
                  </a:lnTo>
                  <a:lnTo>
                    <a:pt x="304" y="791"/>
                  </a:lnTo>
                  <a:lnTo>
                    <a:pt x="537" y="710"/>
                  </a:lnTo>
                  <a:lnTo>
                    <a:pt x="770" y="649"/>
                  </a:lnTo>
                  <a:lnTo>
                    <a:pt x="1002" y="598"/>
                  </a:lnTo>
                  <a:lnTo>
                    <a:pt x="1235" y="558"/>
                  </a:lnTo>
                  <a:lnTo>
                    <a:pt x="1478" y="537"/>
                  </a:lnTo>
                  <a:lnTo>
                    <a:pt x="1711" y="537"/>
                  </a:lnTo>
                  <a:lnTo>
                    <a:pt x="1954" y="558"/>
                  </a:lnTo>
                  <a:lnTo>
                    <a:pt x="2197" y="598"/>
                  </a:lnTo>
                  <a:lnTo>
                    <a:pt x="2399" y="649"/>
                  </a:lnTo>
                  <a:lnTo>
                    <a:pt x="2592" y="720"/>
                  </a:lnTo>
                  <a:lnTo>
                    <a:pt x="2784" y="801"/>
                  </a:lnTo>
                  <a:lnTo>
                    <a:pt x="2966" y="882"/>
                  </a:lnTo>
                  <a:lnTo>
                    <a:pt x="3320" y="1064"/>
                  </a:lnTo>
                  <a:lnTo>
                    <a:pt x="3513" y="1155"/>
                  </a:lnTo>
                  <a:lnTo>
                    <a:pt x="3705" y="1226"/>
                  </a:lnTo>
                  <a:lnTo>
                    <a:pt x="3776" y="1226"/>
                  </a:lnTo>
                  <a:lnTo>
                    <a:pt x="3847" y="1216"/>
                  </a:lnTo>
                  <a:lnTo>
                    <a:pt x="3908" y="1185"/>
                  </a:lnTo>
                  <a:lnTo>
                    <a:pt x="3958" y="1135"/>
                  </a:lnTo>
                  <a:lnTo>
                    <a:pt x="3989" y="1074"/>
                  </a:lnTo>
                  <a:lnTo>
                    <a:pt x="4009" y="1003"/>
                  </a:lnTo>
                  <a:lnTo>
                    <a:pt x="4009" y="973"/>
                  </a:lnTo>
                  <a:lnTo>
                    <a:pt x="3999" y="932"/>
                  </a:lnTo>
                  <a:lnTo>
                    <a:pt x="3989" y="902"/>
                  </a:lnTo>
                  <a:lnTo>
                    <a:pt x="3968" y="872"/>
                  </a:lnTo>
                  <a:lnTo>
                    <a:pt x="3897" y="770"/>
                  </a:lnTo>
                  <a:lnTo>
                    <a:pt x="3816" y="669"/>
                  </a:lnTo>
                  <a:lnTo>
                    <a:pt x="3725" y="588"/>
                  </a:lnTo>
                  <a:lnTo>
                    <a:pt x="3624" y="507"/>
                  </a:lnTo>
                  <a:lnTo>
                    <a:pt x="3523" y="426"/>
                  </a:lnTo>
                  <a:lnTo>
                    <a:pt x="3422" y="365"/>
                  </a:lnTo>
                  <a:lnTo>
                    <a:pt x="3310" y="305"/>
                  </a:lnTo>
                  <a:lnTo>
                    <a:pt x="3199" y="244"/>
                  </a:lnTo>
                  <a:lnTo>
                    <a:pt x="3078" y="193"/>
                  </a:lnTo>
                  <a:lnTo>
                    <a:pt x="2956" y="153"/>
                  </a:lnTo>
                  <a:lnTo>
                    <a:pt x="2824" y="122"/>
                  </a:lnTo>
                  <a:lnTo>
                    <a:pt x="2703" y="82"/>
                  </a:lnTo>
                  <a:lnTo>
                    <a:pt x="2440" y="41"/>
                  </a:lnTo>
                  <a:lnTo>
                    <a:pt x="2166" y="11"/>
                  </a:lnTo>
                  <a:lnTo>
                    <a:pt x="1893" y="1"/>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75;p15">
              <a:extLst>
                <a:ext uri="{FF2B5EF4-FFF2-40B4-BE49-F238E27FC236}">
                  <a16:creationId xmlns:a16="http://schemas.microsoft.com/office/drawing/2014/main" id="{D387A810-3BA1-4F66-883C-DCC16C22934B}"/>
                </a:ext>
              </a:extLst>
            </p:cNvPr>
            <p:cNvSpPr/>
            <p:nvPr/>
          </p:nvSpPr>
          <p:spPr>
            <a:xfrm>
              <a:off x="1524600" y="2089575"/>
              <a:ext cx="100250" cy="30650"/>
            </a:xfrm>
            <a:custGeom>
              <a:avLst/>
              <a:gdLst/>
              <a:ahLst/>
              <a:cxnLst/>
              <a:rect l="l" t="t" r="r" b="b"/>
              <a:pathLst>
                <a:path w="4010" h="1226" extrusionOk="0">
                  <a:moveTo>
                    <a:pt x="2127" y="1"/>
                  </a:moveTo>
                  <a:lnTo>
                    <a:pt x="1853" y="11"/>
                  </a:lnTo>
                  <a:lnTo>
                    <a:pt x="1580" y="41"/>
                  </a:lnTo>
                  <a:lnTo>
                    <a:pt x="1317" y="82"/>
                  </a:lnTo>
                  <a:lnTo>
                    <a:pt x="1185" y="122"/>
                  </a:lnTo>
                  <a:lnTo>
                    <a:pt x="1064" y="153"/>
                  </a:lnTo>
                  <a:lnTo>
                    <a:pt x="942" y="193"/>
                  </a:lnTo>
                  <a:lnTo>
                    <a:pt x="821" y="244"/>
                  </a:lnTo>
                  <a:lnTo>
                    <a:pt x="699" y="305"/>
                  </a:lnTo>
                  <a:lnTo>
                    <a:pt x="598" y="365"/>
                  </a:lnTo>
                  <a:lnTo>
                    <a:pt x="487" y="426"/>
                  </a:lnTo>
                  <a:lnTo>
                    <a:pt x="386" y="507"/>
                  </a:lnTo>
                  <a:lnTo>
                    <a:pt x="295" y="588"/>
                  </a:lnTo>
                  <a:lnTo>
                    <a:pt x="203" y="669"/>
                  </a:lnTo>
                  <a:lnTo>
                    <a:pt x="122" y="770"/>
                  </a:lnTo>
                  <a:lnTo>
                    <a:pt x="41" y="872"/>
                  </a:lnTo>
                  <a:lnTo>
                    <a:pt x="21" y="902"/>
                  </a:lnTo>
                  <a:lnTo>
                    <a:pt x="11" y="932"/>
                  </a:lnTo>
                  <a:lnTo>
                    <a:pt x="1" y="973"/>
                  </a:lnTo>
                  <a:lnTo>
                    <a:pt x="1" y="1003"/>
                  </a:lnTo>
                  <a:lnTo>
                    <a:pt x="21" y="1074"/>
                  </a:lnTo>
                  <a:lnTo>
                    <a:pt x="62" y="1135"/>
                  </a:lnTo>
                  <a:lnTo>
                    <a:pt x="112" y="1185"/>
                  </a:lnTo>
                  <a:lnTo>
                    <a:pt x="173" y="1216"/>
                  </a:lnTo>
                  <a:lnTo>
                    <a:pt x="244" y="1226"/>
                  </a:lnTo>
                  <a:lnTo>
                    <a:pt x="315" y="1226"/>
                  </a:lnTo>
                  <a:lnTo>
                    <a:pt x="507" y="1155"/>
                  </a:lnTo>
                  <a:lnTo>
                    <a:pt x="689" y="1064"/>
                  </a:lnTo>
                  <a:lnTo>
                    <a:pt x="1054" y="882"/>
                  </a:lnTo>
                  <a:lnTo>
                    <a:pt x="1236" y="801"/>
                  </a:lnTo>
                  <a:lnTo>
                    <a:pt x="1418" y="720"/>
                  </a:lnTo>
                  <a:lnTo>
                    <a:pt x="1610" y="649"/>
                  </a:lnTo>
                  <a:lnTo>
                    <a:pt x="1823" y="598"/>
                  </a:lnTo>
                  <a:lnTo>
                    <a:pt x="2066" y="558"/>
                  </a:lnTo>
                  <a:lnTo>
                    <a:pt x="2299" y="537"/>
                  </a:lnTo>
                  <a:lnTo>
                    <a:pt x="2542" y="537"/>
                  </a:lnTo>
                  <a:lnTo>
                    <a:pt x="2775" y="558"/>
                  </a:lnTo>
                  <a:lnTo>
                    <a:pt x="3018" y="598"/>
                  </a:lnTo>
                  <a:lnTo>
                    <a:pt x="3250" y="649"/>
                  </a:lnTo>
                  <a:lnTo>
                    <a:pt x="3483" y="710"/>
                  </a:lnTo>
                  <a:lnTo>
                    <a:pt x="3706" y="791"/>
                  </a:lnTo>
                  <a:lnTo>
                    <a:pt x="3756" y="811"/>
                  </a:lnTo>
                  <a:lnTo>
                    <a:pt x="3797" y="811"/>
                  </a:lnTo>
                  <a:lnTo>
                    <a:pt x="3837" y="801"/>
                  </a:lnTo>
                  <a:lnTo>
                    <a:pt x="3878" y="780"/>
                  </a:lnTo>
                  <a:lnTo>
                    <a:pt x="3908" y="760"/>
                  </a:lnTo>
                  <a:lnTo>
                    <a:pt x="3939" y="730"/>
                  </a:lnTo>
                  <a:lnTo>
                    <a:pt x="3969" y="689"/>
                  </a:lnTo>
                  <a:lnTo>
                    <a:pt x="3989" y="659"/>
                  </a:lnTo>
                  <a:lnTo>
                    <a:pt x="3999" y="608"/>
                  </a:lnTo>
                  <a:lnTo>
                    <a:pt x="4010" y="568"/>
                  </a:lnTo>
                  <a:lnTo>
                    <a:pt x="4010" y="527"/>
                  </a:lnTo>
                  <a:lnTo>
                    <a:pt x="3999" y="487"/>
                  </a:lnTo>
                  <a:lnTo>
                    <a:pt x="3989" y="446"/>
                  </a:lnTo>
                  <a:lnTo>
                    <a:pt x="3969" y="416"/>
                  </a:lnTo>
                  <a:lnTo>
                    <a:pt x="3929" y="386"/>
                  </a:lnTo>
                  <a:lnTo>
                    <a:pt x="3888" y="355"/>
                  </a:lnTo>
                  <a:lnTo>
                    <a:pt x="3675" y="274"/>
                  </a:lnTo>
                  <a:lnTo>
                    <a:pt x="3443" y="193"/>
                  </a:lnTo>
                  <a:lnTo>
                    <a:pt x="3200" y="133"/>
                  </a:lnTo>
                  <a:lnTo>
                    <a:pt x="2937" y="72"/>
                  </a:lnTo>
                  <a:lnTo>
                    <a:pt x="2673" y="31"/>
                  </a:lnTo>
                  <a:lnTo>
                    <a:pt x="2400" y="11"/>
                  </a:lnTo>
                  <a:lnTo>
                    <a:pt x="2127" y="1"/>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76;p15">
              <a:extLst>
                <a:ext uri="{FF2B5EF4-FFF2-40B4-BE49-F238E27FC236}">
                  <a16:creationId xmlns:a16="http://schemas.microsoft.com/office/drawing/2014/main" id="{7A9EB7C8-3770-DB8E-D8A0-3F7E69BAAC2F}"/>
                </a:ext>
              </a:extLst>
            </p:cNvPr>
            <p:cNvSpPr/>
            <p:nvPr/>
          </p:nvSpPr>
          <p:spPr>
            <a:xfrm>
              <a:off x="1674175" y="2136650"/>
              <a:ext cx="52650" cy="220950"/>
            </a:xfrm>
            <a:custGeom>
              <a:avLst/>
              <a:gdLst/>
              <a:ahLst/>
              <a:cxnLst/>
              <a:rect l="l" t="t" r="r" b="b"/>
              <a:pathLst>
                <a:path w="2106" h="8838" extrusionOk="0">
                  <a:moveTo>
                    <a:pt x="1974" y="1"/>
                  </a:moveTo>
                  <a:lnTo>
                    <a:pt x="1974" y="11"/>
                  </a:lnTo>
                  <a:lnTo>
                    <a:pt x="1954" y="507"/>
                  </a:lnTo>
                  <a:lnTo>
                    <a:pt x="1924" y="1003"/>
                  </a:lnTo>
                  <a:lnTo>
                    <a:pt x="1883" y="1499"/>
                  </a:lnTo>
                  <a:lnTo>
                    <a:pt x="1822" y="1995"/>
                  </a:lnTo>
                  <a:lnTo>
                    <a:pt x="1752" y="2481"/>
                  </a:lnTo>
                  <a:lnTo>
                    <a:pt x="1661" y="2977"/>
                  </a:lnTo>
                  <a:lnTo>
                    <a:pt x="1559" y="3463"/>
                  </a:lnTo>
                  <a:lnTo>
                    <a:pt x="1438" y="3938"/>
                  </a:lnTo>
                  <a:lnTo>
                    <a:pt x="1367" y="4212"/>
                  </a:lnTo>
                  <a:lnTo>
                    <a:pt x="1286" y="4475"/>
                  </a:lnTo>
                  <a:lnTo>
                    <a:pt x="1205" y="4748"/>
                  </a:lnTo>
                  <a:lnTo>
                    <a:pt x="1104" y="5011"/>
                  </a:lnTo>
                  <a:lnTo>
                    <a:pt x="1013" y="5275"/>
                  </a:lnTo>
                  <a:lnTo>
                    <a:pt x="901" y="5538"/>
                  </a:lnTo>
                  <a:lnTo>
                    <a:pt x="790" y="5791"/>
                  </a:lnTo>
                  <a:lnTo>
                    <a:pt x="679" y="6044"/>
                  </a:lnTo>
                  <a:lnTo>
                    <a:pt x="608" y="6176"/>
                  </a:lnTo>
                  <a:lnTo>
                    <a:pt x="517" y="6317"/>
                  </a:lnTo>
                  <a:lnTo>
                    <a:pt x="294" y="6661"/>
                  </a:lnTo>
                  <a:lnTo>
                    <a:pt x="193" y="6844"/>
                  </a:lnTo>
                  <a:lnTo>
                    <a:pt x="102" y="7016"/>
                  </a:lnTo>
                  <a:lnTo>
                    <a:pt x="31" y="7178"/>
                  </a:lnTo>
                  <a:lnTo>
                    <a:pt x="11" y="7249"/>
                  </a:lnTo>
                  <a:lnTo>
                    <a:pt x="0" y="7319"/>
                  </a:lnTo>
                  <a:lnTo>
                    <a:pt x="0" y="7411"/>
                  </a:lnTo>
                  <a:lnTo>
                    <a:pt x="0" y="7491"/>
                  </a:lnTo>
                  <a:lnTo>
                    <a:pt x="11" y="7572"/>
                  </a:lnTo>
                  <a:lnTo>
                    <a:pt x="21" y="7643"/>
                  </a:lnTo>
                  <a:lnTo>
                    <a:pt x="41" y="7724"/>
                  </a:lnTo>
                  <a:lnTo>
                    <a:pt x="71" y="7785"/>
                  </a:lnTo>
                  <a:lnTo>
                    <a:pt x="112" y="7856"/>
                  </a:lnTo>
                  <a:lnTo>
                    <a:pt x="142" y="7917"/>
                  </a:lnTo>
                  <a:lnTo>
                    <a:pt x="243" y="8038"/>
                  </a:lnTo>
                  <a:lnTo>
                    <a:pt x="345" y="8139"/>
                  </a:lnTo>
                  <a:lnTo>
                    <a:pt x="476" y="8241"/>
                  </a:lnTo>
                  <a:lnTo>
                    <a:pt x="608" y="8332"/>
                  </a:lnTo>
                  <a:lnTo>
                    <a:pt x="760" y="8413"/>
                  </a:lnTo>
                  <a:lnTo>
                    <a:pt x="911" y="8484"/>
                  </a:lnTo>
                  <a:lnTo>
                    <a:pt x="1073" y="8554"/>
                  </a:lnTo>
                  <a:lnTo>
                    <a:pt x="1235" y="8615"/>
                  </a:lnTo>
                  <a:lnTo>
                    <a:pt x="1863" y="8838"/>
                  </a:lnTo>
                  <a:lnTo>
                    <a:pt x="1893" y="8838"/>
                  </a:lnTo>
                  <a:lnTo>
                    <a:pt x="1924" y="8828"/>
                  </a:lnTo>
                  <a:lnTo>
                    <a:pt x="1944" y="8807"/>
                  </a:lnTo>
                  <a:lnTo>
                    <a:pt x="1954" y="8787"/>
                  </a:lnTo>
                  <a:lnTo>
                    <a:pt x="1964" y="8757"/>
                  </a:lnTo>
                  <a:lnTo>
                    <a:pt x="1964" y="8726"/>
                  </a:lnTo>
                  <a:lnTo>
                    <a:pt x="1954" y="8696"/>
                  </a:lnTo>
                  <a:lnTo>
                    <a:pt x="1924" y="8676"/>
                  </a:lnTo>
                  <a:lnTo>
                    <a:pt x="1671" y="8554"/>
                  </a:lnTo>
                  <a:lnTo>
                    <a:pt x="1397" y="8433"/>
                  </a:lnTo>
                  <a:lnTo>
                    <a:pt x="1266" y="8362"/>
                  </a:lnTo>
                  <a:lnTo>
                    <a:pt x="1134" y="8291"/>
                  </a:lnTo>
                  <a:lnTo>
                    <a:pt x="1023" y="8210"/>
                  </a:lnTo>
                  <a:lnTo>
                    <a:pt x="922" y="8119"/>
                  </a:lnTo>
                  <a:lnTo>
                    <a:pt x="790" y="7977"/>
                  </a:lnTo>
                  <a:lnTo>
                    <a:pt x="689" y="7856"/>
                  </a:lnTo>
                  <a:lnTo>
                    <a:pt x="608" y="7734"/>
                  </a:lnTo>
                  <a:lnTo>
                    <a:pt x="547" y="7633"/>
                  </a:lnTo>
                  <a:lnTo>
                    <a:pt x="507" y="7532"/>
                  </a:lnTo>
                  <a:lnTo>
                    <a:pt x="476" y="7441"/>
                  </a:lnTo>
                  <a:lnTo>
                    <a:pt x="476" y="7350"/>
                  </a:lnTo>
                  <a:lnTo>
                    <a:pt x="486" y="7259"/>
                  </a:lnTo>
                  <a:lnTo>
                    <a:pt x="507" y="7178"/>
                  </a:lnTo>
                  <a:lnTo>
                    <a:pt x="537" y="7097"/>
                  </a:lnTo>
                  <a:lnTo>
                    <a:pt x="628" y="6915"/>
                  </a:lnTo>
                  <a:lnTo>
                    <a:pt x="750" y="6722"/>
                  </a:lnTo>
                  <a:lnTo>
                    <a:pt x="871" y="6489"/>
                  </a:lnTo>
                  <a:lnTo>
                    <a:pt x="1094" y="6034"/>
                  </a:lnTo>
                  <a:lnTo>
                    <a:pt x="1296" y="5558"/>
                  </a:lnTo>
                  <a:lnTo>
                    <a:pt x="1478" y="5082"/>
                  </a:lnTo>
                  <a:lnTo>
                    <a:pt x="1650" y="4596"/>
                  </a:lnTo>
                  <a:lnTo>
                    <a:pt x="1731" y="4303"/>
                  </a:lnTo>
                  <a:lnTo>
                    <a:pt x="1802" y="4019"/>
                  </a:lnTo>
                  <a:lnTo>
                    <a:pt x="1873" y="3736"/>
                  </a:lnTo>
                  <a:lnTo>
                    <a:pt x="1934" y="3453"/>
                  </a:lnTo>
                  <a:lnTo>
                    <a:pt x="1984" y="3169"/>
                  </a:lnTo>
                  <a:lnTo>
                    <a:pt x="2025" y="2886"/>
                  </a:lnTo>
                  <a:lnTo>
                    <a:pt x="2055" y="2612"/>
                  </a:lnTo>
                  <a:lnTo>
                    <a:pt x="2076" y="2329"/>
                  </a:lnTo>
                  <a:lnTo>
                    <a:pt x="2096" y="2046"/>
                  </a:lnTo>
                  <a:lnTo>
                    <a:pt x="2106" y="1752"/>
                  </a:lnTo>
                  <a:lnTo>
                    <a:pt x="2106" y="1469"/>
                  </a:lnTo>
                  <a:lnTo>
                    <a:pt x="2096" y="1185"/>
                  </a:lnTo>
                  <a:lnTo>
                    <a:pt x="2086" y="892"/>
                  </a:lnTo>
                  <a:lnTo>
                    <a:pt x="2065" y="598"/>
                  </a:lnTo>
                  <a:lnTo>
                    <a:pt x="2035" y="304"/>
                  </a:lnTo>
                  <a:lnTo>
                    <a:pt x="2005" y="11"/>
                  </a:lnTo>
                  <a:lnTo>
                    <a:pt x="2005" y="1"/>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77;p15">
              <a:extLst>
                <a:ext uri="{FF2B5EF4-FFF2-40B4-BE49-F238E27FC236}">
                  <a16:creationId xmlns:a16="http://schemas.microsoft.com/office/drawing/2014/main" id="{94FEA6A2-172B-B13B-C458-DCDF4CEEDECA}"/>
                </a:ext>
              </a:extLst>
            </p:cNvPr>
            <p:cNvSpPr/>
            <p:nvPr/>
          </p:nvSpPr>
          <p:spPr>
            <a:xfrm>
              <a:off x="1652400" y="2402625"/>
              <a:ext cx="125300" cy="53175"/>
            </a:xfrm>
            <a:custGeom>
              <a:avLst/>
              <a:gdLst/>
              <a:ahLst/>
              <a:cxnLst/>
              <a:rect l="l" t="t" r="r" b="b"/>
              <a:pathLst>
                <a:path w="5012" h="2127" extrusionOk="0">
                  <a:moveTo>
                    <a:pt x="2501" y="1"/>
                  </a:moveTo>
                  <a:lnTo>
                    <a:pt x="2036" y="11"/>
                  </a:lnTo>
                  <a:lnTo>
                    <a:pt x="1580" y="31"/>
                  </a:lnTo>
                  <a:lnTo>
                    <a:pt x="1165" y="61"/>
                  </a:lnTo>
                  <a:lnTo>
                    <a:pt x="780" y="112"/>
                  </a:lnTo>
                  <a:lnTo>
                    <a:pt x="608" y="142"/>
                  </a:lnTo>
                  <a:lnTo>
                    <a:pt x="456" y="173"/>
                  </a:lnTo>
                  <a:lnTo>
                    <a:pt x="325" y="213"/>
                  </a:lnTo>
                  <a:lnTo>
                    <a:pt x="213" y="244"/>
                  </a:lnTo>
                  <a:lnTo>
                    <a:pt x="122" y="294"/>
                  </a:lnTo>
                  <a:lnTo>
                    <a:pt x="52" y="335"/>
                  </a:lnTo>
                  <a:lnTo>
                    <a:pt x="11" y="385"/>
                  </a:lnTo>
                  <a:lnTo>
                    <a:pt x="1" y="416"/>
                  </a:lnTo>
                  <a:lnTo>
                    <a:pt x="1" y="436"/>
                  </a:lnTo>
                  <a:lnTo>
                    <a:pt x="1" y="497"/>
                  </a:lnTo>
                  <a:lnTo>
                    <a:pt x="11" y="547"/>
                  </a:lnTo>
                  <a:lnTo>
                    <a:pt x="52" y="679"/>
                  </a:lnTo>
                  <a:lnTo>
                    <a:pt x="112" y="810"/>
                  </a:lnTo>
                  <a:lnTo>
                    <a:pt x="193" y="942"/>
                  </a:lnTo>
                  <a:lnTo>
                    <a:pt x="305" y="1084"/>
                  </a:lnTo>
                  <a:lnTo>
                    <a:pt x="426" y="1225"/>
                  </a:lnTo>
                  <a:lnTo>
                    <a:pt x="568" y="1367"/>
                  </a:lnTo>
                  <a:lnTo>
                    <a:pt x="730" y="1499"/>
                  </a:lnTo>
                  <a:lnTo>
                    <a:pt x="912" y="1630"/>
                  </a:lnTo>
                  <a:lnTo>
                    <a:pt x="1104" y="1742"/>
                  </a:lnTo>
                  <a:lnTo>
                    <a:pt x="1307" y="1853"/>
                  </a:lnTo>
                  <a:lnTo>
                    <a:pt x="1529" y="1944"/>
                  </a:lnTo>
                  <a:lnTo>
                    <a:pt x="1762" y="2025"/>
                  </a:lnTo>
                  <a:lnTo>
                    <a:pt x="1995" y="2076"/>
                  </a:lnTo>
                  <a:lnTo>
                    <a:pt x="2248" y="2116"/>
                  </a:lnTo>
                  <a:lnTo>
                    <a:pt x="2380" y="2126"/>
                  </a:lnTo>
                  <a:lnTo>
                    <a:pt x="2633" y="2126"/>
                  </a:lnTo>
                  <a:lnTo>
                    <a:pt x="2764" y="2116"/>
                  </a:lnTo>
                  <a:lnTo>
                    <a:pt x="3007" y="2076"/>
                  </a:lnTo>
                  <a:lnTo>
                    <a:pt x="3250" y="2025"/>
                  </a:lnTo>
                  <a:lnTo>
                    <a:pt x="3483" y="1944"/>
                  </a:lnTo>
                  <a:lnTo>
                    <a:pt x="3696" y="1853"/>
                  </a:lnTo>
                  <a:lnTo>
                    <a:pt x="3908" y="1742"/>
                  </a:lnTo>
                  <a:lnTo>
                    <a:pt x="4101" y="1630"/>
                  </a:lnTo>
                  <a:lnTo>
                    <a:pt x="4273" y="1499"/>
                  </a:lnTo>
                  <a:lnTo>
                    <a:pt x="4435" y="1367"/>
                  </a:lnTo>
                  <a:lnTo>
                    <a:pt x="4586" y="1225"/>
                  </a:lnTo>
                  <a:lnTo>
                    <a:pt x="4708" y="1084"/>
                  </a:lnTo>
                  <a:lnTo>
                    <a:pt x="4819" y="942"/>
                  </a:lnTo>
                  <a:lnTo>
                    <a:pt x="4900" y="810"/>
                  </a:lnTo>
                  <a:lnTo>
                    <a:pt x="4961" y="679"/>
                  </a:lnTo>
                  <a:lnTo>
                    <a:pt x="5001" y="547"/>
                  </a:lnTo>
                  <a:lnTo>
                    <a:pt x="5012" y="497"/>
                  </a:lnTo>
                  <a:lnTo>
                    <a:pt x="5012" y="436"/>
                  </a:lnTo>
                  <a:lnTo>
                    <a:pt x="5012" y="416"/>
                  </a:lnTo>
                  <a:lnTo>
                    <a:pt x="5001" y="385"/>
                  </a:lnTo>
                  <a:lnTo>
                    <a:pt x="4951" y="335"/>
                  </a:lnTo>
                  <a:lnTo>
                    <a:pt x="4890" y="294"/>
                  </a:lnTo>
                  <a:lnTo>
                    <a:pt x="4799" y="244"/>
                  </a:lnTo>
                  <a:lnTo>
                    <a:pt x="4688" y="213"/>
                  </a:lnTo>
                  <a:lnTo>
                    <a:pt x="4546" y="173"/>
                  </a:lnTo>
                  <a:lnTo>
                    <a:pt x="4394" y="142"/>
                  </a:lnTo>
                  <a:lnTo>
                    <a:pt x="4232" y="112"/>
                  </a:lnTo>
                  <a:lnTo>
                    <a:pt x="3847" y="61"/>
                  </a:lnTo>
                  <a:lnTo>
                    <a:pt x="3422" y="31"/>
                  </a:lnTo>
                  <a:lnTo>
                    <a:pt x="2977" y="11"/>
                  </a:lnTo>
                  <a:lnTo>
                    <a:pt x="2501" y="1"/>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83;p15">
              <a:extLst>
                <a:ext uri="{FF2B5EF4-FFF2-40B4-BE49-F238E27FC236}">
                  <a16:creationId xmlns:a16="http://schemas.microsoft.com/office/drawing/2014/main" id="{92230DA5-8717-880C-BFF3-0DEA58549A7B}"/>
                </a:ext>
              </a:extLst>
            </p:cNvPr>
            <p:cNvSpPr/>
            <p:nvPr/>
          </p:nvSpPr>
          <p:spPr>
            <a:xfrm>
              <a:off x="2109700" y="2090850"/>
              <a:ext cx="155650" cy="297125"/>
            </a:xfrm>
            <a:custGeom>
              <a:avLst/>
              <a:gdLst/>
              <a:ahLst/>
              <a:cxnLst/>
              <a:rect l="l" t="t" r="r" b="b"/>
              <a:pathLst>
                <a:path w="6226" h="11885" extrusionOk="0">
                  <a:moveTo>
                    <a:pt x="2997" y="1"/>
                  </a:moveTo>
                  <a:lnTo>
                    <a:pt x="2835" y="11"/>
                  </a:lnTo>
                  <a:lnTo>
                    <a:pt x="2673" y="31"/>
                  </a:lnTo>
                  <a:lnTo>
                    <a:pt x="2511" y="61"/>
                  </a:lnTo>
                  <a:lnTo>
                    <a:pt x="2349" y="102"/>
                  </a:lnTo>
                  <a:lnTo>
                    <a:pt x="2177" y="142"/>
                  </a:lnTo>
                  <a:lnTo>
                    <a:pt x="2055" y="193"/>
                  </a:lnTo>
                  <a:lnTo>
                    <a:pt x="1934" y="254"/>
                  </a:lnTo>
                  <a:lnTo>
                    <a:pt x="1812" y="325"/>
                  </a:lnTo>
                  <a:lnTo>
                    <a:pt x="1701" y="406"/>
                  </a:lnTo>
                  <a:lnTo>
                    <a:pt x="1590" y="497"/>
                  </a:lnTo>
                  <a:lnTo>
                    <a:pt x="1488" y="598"/>
                  </a:lnTo>
                  <a:lnTo>
                    <a:pt x="1387" y="709"/>
                  </a:lnTo>
                  <a:lnTo>
                    <a:pt x="1296" y="831"/>
                  </a:lnTo>
                  <a:lnTo>
                    <a:pt x="1205" y="962"/>
                  </a:lnTo>
                  <a:lnTo>
                    <a:pt x="1114" y="1104"/>
                  </a:lnTo>
                  <a:lnTo>
                    <a:pt x="1033" y="1256"/>
                  </a:lnTo>
                  <a:lnTo>
                    <a:pt x="952" y="1408"/>
                  </a:lnTo>
                  <a:lnTo>
                    <a:pt x="881" y="1570"/>
                  </a:lnTo>
                  <a:lnTo>
                    <a:pt x="800" y="1742"/>
                  </a:lnTo>
                  <a:lnTo>
                    <a:pt x="668" y="2106"/>
                  </a:lnTo>
                  <a:lnTo>
                    <a:pt x="547" y="2501"/>
                  </a:lnTo>
                  <a:lnTo>
                    <a:pt x="446" y="2906"/>
                  </a:lnTo>
                  <a:lnTo>
                    <a:pt x="355" y="3341"/>
                  </a:lnTo>
                  <a:lnTo>
                    <a:pt x="274" y="3786"/>
                  </a:lnTo>
                  <a:lnTo>
                    <a:pt x="203" y="4252"/>
                  </a:lnTo>
                  <a:lnTo>
                    <a:pt x="142" y="4728"/>
                  </a:lnTo>
                  <a:lnTo>
                    <a:pt x="102" y="5204"/>
                  </a:lnTo>
                  <a:lnTo>
                    <a:pt x="61" y="5689"/>
                  </a:lnTo>
                  <a:lnTo>
                    <a:pt x="31" y="6185"/>
                  </a:lnTo>
                  <a:lnTo>
                    <a:pt x="11" y="6671"/>
                  </a:lnTo>
                  <a:lnTo>
                    <a:pt x="0" y="7157"/>
                  </a:lnTo>
                  <a:lnTo>
                    <a:pt x="0" y="7643"/>
                  </a:lnTo>
                  <a:lnTo>
                    <a:pt x="0" y="8109"/>
                  </a:lnTo>
                  <a:lnTo>
                    <a:pt x="11" y="8564"/>
                  </a:lnTo>
                  <a:lnTo>
                    <a:pt x="31" y="9010"/>
                  </a:lnTo>
                  <a:lnTo>
                    <a:pt x="51" y="9445"/>
                  </a:lnTo>
                  <a:lnTo>
                    <a:pt x="112" y="10235"/>
                  </a:lnTo>
                  <a:lnTo>
                    <a:pt x="142" y="10589"/>
                  </a:lnTo>
                  <a:lnTo>
                    <a:pt x="183" y="10913"/>
                  </a:lnTo>
                  <a:lnTo>
                    <a:pt x="223" y="11216"/>
                  </a:lnTo>
                  <a:lnTo>
                    <a:pt x="264" y="11480"/>
                  </a:lnTo>
                  <a:lnTo>
                    <a:pt x="304" y="11702"/>
                  </a:lnTo>
                  <a:lnTo>
                    <a:pt x="345" y="11884"/>
                  </a:lnTo>
                  <a:lnTo>
                    <a:pt x="891" y="11449"/>
                  </a:lnTo>
                  <a:lnTo>
                    <a:pt x="1448" y="11004"/>
                  </a:lnTo>
                  <a:lnTo>
                    <a:pt x="2015" y="10528"/>
                  </a:lnTo>
                  <a:lnTo>
                    <a:pt x="2582" y="10042"/>
                  </a:lnTo>
                  <a:lnTo>
                    <a:pt x="2865" y="9789"/>
                  </a:lnTo>
                  <a:lnTo>
                    <a:pt x="3138" y="9526"/>
                  </a:lnTo>
                  <a:lnTo>
                    <a:pt x="3412" y="9263"/>
                  </a:lnTo>
                  <a:lnTo>
                    <a:pt x="3675" y="9000"/>
                  </a:lnTo>
                  <a:lnTo>
                    <a:pt x="3938" y="8726"/>
                  </a:lnTo>
                  <a:lnTo>
                    <a:pt x="4181" y="8443"/>
                  </a:lnTo>
                  <a:lnTo>
                    <a:pt x="4424" y="8159"/>
                  </a:lnTo>
                  <a:lnTo>
                    <a:pt x="4657" y="7866"/>
                  </a:lnTo>
                  <a:lnTo>
                    <a:pt x="4879" y="7572"/>
                  </a:lnTo>
                  <a:lnTo>
                    <a:pt x="5082" y="7269"/>
                  </a:lnTo>
                  <a:lnTo>
                    <a:pt x="5274" y="6965"/>
                  </a:lnTo>
                  <a:lnTo>
                    <a:pt x="5456" y="6651"/>
                  </a:lnTo>
                  <a:lnTo>
                    <a:pt x="5618" y="6327"/>
                  </a:lnTo>
                  <a:lnTo>
                    <a:pt x="5770" y="6003"/>
                  </a:lnTo>
                  <a:lnTo>
                    <a:pt x="5892" y="5669"/>
                  </a:lnTo>
                  <a:lnTo>
                    <a:pt x="6003" y="5335"/>
                  </a:lnTo>
                  <a:lnTo>
                    <a:pt x="6094" y="4991"/>
                  </a:lnTo>
                  <a:lnTo>
                    <a:pt x="6155" y="4647"/>
                  </a:lnTo>
                  <a:lnTo>
                    <a:pt x="6206" y="4282"/>
                  </a:lnTo>
                  <a:lnTo>
                    <a:pt x="6216" y="4110"/>
                  </a:lnTo>
                  <a:lnTo>
                    <a:pt x="6226" y="3928"/>
                  </a:lnTo>
                  <a:lnTo>
                    <a:pt x="6226" y="3746"/>
                  </a:lnTo>
                  <a:lnTo>
                    <a:pt x="6216" y="3554"/>
                  </a:lnTo>
                  <a:lnTo>
                    <a:pt x="6206" y="3371"/>
                  </a:lnTo>
                  <a:lnTo>
                    <a:pt x="6185" y="3179"/>
                  </a:lnTo>
                  <a:lnTo>
                    <a:pt x="6165" y="2997"/>
                  </a:lnTo>
                  <a:lnTo>
                    <a:pt x="6125" y="2805"/>
                  </a:lnTo>
                  <a:lnTo>
                    <a:pt x="6084" y="2612"/>
                  </a:lnTo>
                  <a:lnTo>
                    <a:pt x="6044" y="2420"/>
                  </a:lnTo>
                  <a:lnTo>
                    <a:pt x="6003" y="2258"/>
                  </a:lnTo>
                  <a:lnTo>
                    <a:pt x="5942" y="2106"/>
                  </a:lnTo>
                  <a:lnTo>
                    <a:pt x="5892" y="1954"/>
                  </a:lnTo>
                  <a:lnTo>
                    <a:pt x="5821" y="1813"/>
                  </a:lnTo>
                  <a:lnTo>
                    <a:pt x="5750" y="1671"/>
                  </a:lnTo>
                  <a:lnTo>
                    <a:pt x="5679" y="1539"/>
                  </a:lnTo>
                  <a:lnTo>
                    <a:pt x="5598" y="1408"/>
                  </a:lnTo>
                  <a:lnTo>
                    <a:pt x="5507" y="1276"/>
                  </a:lnTo>
                  <a:lnTo>
                    <a:pt x="5416" y="1155"/>
                  </a:lnTo>
                  <a:lnTo>
                    <a:pt x="5315" y="1033"/>
                  </a:lnTo>
                  <a:lnTo>
                    <a:pt x="5214" y="922"/>
                  </a:lnTo>
                  <a:lnTo>
                    <a:pt x="5102" y="810"/>
                  </a:lnTo>
                  <a:lnTo>
                    <a:pt x="4991" y="709"/>
                  </a:lnTo>
                  <a:lnTo>
                    <a:pt x="4869" y="608"/>
                  </a:lnTo>
                  <a:lnTo>
                    <a:pt x="4748" y="527"/>
                  </a:lnTo>
                  <a:lnTo>
                    <a:pt x="4616" y="436"/>
                  </a:lnTo>
                  <a:lnTo>
                    <a:pt x="4485" y="365"/>
                  </a:lnTo>
                  <a:lnTo>
                    <a:pt x="4353" y="294"/>
                  </a:lnTo>
                  <a:lnTo>
                    <a:pt x="4211" y="223"/>
                  </a:lnTo>
                  <a:lnTo>
                    <a:pt x="4070" y="173"/>
                  </a:lnTo>
                  <a:lnTo>
                    <a:pt x="3928" y="122"/>
                  </a:lnTo>
                  <a:lnTo>
                    <a:pt x="3776" y="82"/>
                  </a:lnTo>
                  <a:lnTo>
                    <a:pt x="3624" y="51"/>
                  </a:lnTo>
                  <a:lnTo>
                    <a:pt x="3472" y="21"/>
                  </a:lnTo>
                  <a:lnTo>
                    <a:pt x="3321" y="11"/>
                  </a:lnTo>
                  <a:lnTo>
                    <a:pt x="3159" y="1"/>
                  </a:lnTo>
                  <a:close/>
                </a:path>
              </a:pathLst>
            </a:custGeom>
            <a:solidFill>
              <a:srgbClr val="F4B1A4"/>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dirty="0">
                <a:ln>
                  <a:noFill/>
                </a:ln>
                <a:solidFill>
                  <a:srgbClr val="000000"/>
                </a:solidFill>
                <a:effectLst/>
                <a:uLnTx/>
                <a:uFillTx/>
                <a:latin typeface="Arial"/>
                <a:cs typeface="Arial"/>
                <a:sym typeface="Arial"/>
              </a:endParaRPr>
            </a:p>
          </p:txBody>
        </p:sp>
        <p:sp>
          <p:nvSpPr>
            <p:cNvPr id="56" name="Google Shape;84;p15">
              <a:extLst>
                <a:ext uri="{FF2B5EF4-FFF2-40B4-BE49-F238E27FC236}">
                  <a16:creationId xmlns:a16="http://schemas.microsoft.com/office/drawing/2014/main" id="{EE357EF0-8E37-6D61-2880-47A78F969D4C}"/>
                </a:ext>
              </a:extLst>
            </p:cNvPr>
            <p:cNvSpPr/>
            <p:nvPr/>
          </p:nvSpPr>
          <p:spPr>
            <a:xfrm>
              <a:off x="1182225" y="2090850"/>
              <a:ext cx="155400" cy="297125"/>
            </a:xfrm>
            <a:custGeom>
              <a:avLst/>
              <a:gdLst/>
              <a:ahLst/>
              <a:cxnLst/>
              <a:rect l="l" t="t" r="r" b="b"/>
              <a:pathLst>
                <a:path w="6216" h="11885" extrusionOk="0">
                  <a:moveTo>
                    <a:pt x="3057" y="1"/>
                  </a:moveTo>
                  <a:lnTo>
                    <a:pt x="2905" y="11"/>
                  </a:lnTo>
                  <a:lnTo>
                    <a:pt x="2743" y="21"/>
                  </a:lnTo>
                  <a:lnTo>
                    <a:pt x="2592" y="51"/>
                  </a:lnTo>
                  <a:lnTo>
                    <a:pt x="2440" y="82"/>
                  </a:lnTo>
                  <a:lnTo>
                    <a:pt x="2288" y="122"/>
                  </a:lnTo>
                  <a:lnTo>
                    <a:pt x="2146" y="173"/>
                  </a:lnTo>
                  <a:lnTo>
                    <a:pt x="2004" y="223"/>
                  </a:lnTo>
                  <a:lnTo>
                    <a:pt x="1863" y="294"/>
                  </a:lnTo>
                  <a:lnTo>
                    <a:pt x="1731" y="365"/>
                  </a:lnTo>
                  <a:lnTo>
                    <a:pt x="1600" y="436"/>
                  </a:lnTo>
                  <a:lnTo>
                    <a:pt x="1478" y="527"/>
                  </a:lnTo>
                  <a:lnTo>
                    <a:pt x="1357" y="608"/>
                  </a:lnTo>
                  <a:lnTo>
                    <a:pt x="1235" y="709"/>
                  </a:lnTo>
                  <a:lnTo>
                    <a:pt x="1124" y="810"/>
                  </a:lnTo>
                  <a:lnTo>
                    <a:pt x="1012" y="922"/>
                  </a:lnTo>
                  <a:lnTo>
                    <a:pt x="901" y="1033"/>
                  </a:lnTo>
                  <a:lnTo>
                    <a:pt x="810" y="1155"/>
                  </a:lnTo>
                  <a:lnTo>
                    <a:pt x="709" y="1276"/>
                  </a:lnTo>
                  <a:lnTo>
                    <a:pt x="628" y="1408"/>
                  </a:lnTo>
                  <a:lnTo>
                    <a:pt x="537" y="1539"/>
                  </a:lnTo>
                  <a:lnTo>
                    <a:pt x="466" y="1671"/>
                  </a:lnTo>
                  <a:lnTo>
                    <a:pt x="395" y="1813"/>
                  </a:lnTo>
                  <a:lnTo>
                    <a:pt x="334" y="1954"/>
                  </a:lnTo>
                  <a:lnTo>
                    <a:pt x="273" y="2106"/>
                  </a:lnTo>
                  <a:lnTo>
                    <a:pt x="223" y="2258"/>
                  </a:lnTo>
                  <a:lnTo>
                    <a:pt x="182" y="2420"/>
                  </a:lnTo>
                  <a:lnTo>
                    <a:pt x="132" y="2612"/>
                  </a:lnTo>
                  <a:lnTo>
                    <a:pt x="91" y="2805"/>
                  </a:lnTo>
                  <a:lnTo>
                    <a:pt x="61" y="2997"/>
                  </a:lnTo>
                  <a:lnTo>
                    <a:pt x="31" y="3179"/>
                  </a:lnTo>
                  <a:lnTo>
                    <a:pt x="10" y="3371"/>
                  </a:lnTo>
                  <a:lnTo>
                    <a:pt x="0" y="3554"/>
                  </a:lnTo>
                  <a:lnTo>
                    <a:pt x="0" y="3746"/>
                  </a:lnTo>
                  <a:lnTo>
                    <a:pt x="0" y="3928"/>
                  </a:lnTo>
                  <a:lnTo>
                    <a:pt x="0" y="4110"/>
                  </a:lnTo>
                  <a:lnTo>
                    <a:pt x="20" y="4282"/>
                  </a:lnTo>
                  <a:lnTo>
                    <a:pt x="61" y="4647"/>
                  </a:lnTo>
                  <a:lnTo>
                    <a:pt x="132" y="4991"/>
                  </a:lnTo>
                  <a:lnTo>
                    <a:pt x="213" y="5335"/>
                  </a:lnTo>
                  <a:lnTo>
                    <a:pt x="324" y="5669"/>
                  </a:lnTo>
                  <a:lnTo>
                    <a:pt x="456" y="6003"/>
                  </a:lnTo>
                  <a:lnTo>
                    <a:pt x="597" y="6327"/>
                  </a:lnTo>
                  <a:lnTo>
                    <a:pt x="759" y="6651"/>
                  </a:lnTo>
                  <a:lnTo>
                    <a:pt x="942" y="6965"/>
                  </a:lnTo>
                  <a:lnTo>
                    <a:pt x="1134" y="7269"/>
                  </a:lnTo>
                  <a:lnTo>
                    <a:pt x="1346" y="7572"/>
                  </a:lnTo>
                  <a:lnTo>
                    <a:pt x="1559" y="7866"/>
                  </a:lnTo>
                  <a:lnTo>
                    <a:pt x="1792" y="8159"/>
                  </a:lnTo>
                  <a:lnTo>
                    <a:pt x="2035" y="8443"/>
                  </a:lnTo>
                  <a:lnTo>
                    <a:pt x="2288" y="8726"/>
                  </a:lnTo>
                  <a:lnTo>
                    <a:pt x="2541" y="9000"/>
                  </a:lnTo>
                  <a:lnTo>
                    <a:pt x="2814" y="9263"/>
                  </a:lnTo>
                  <a:lnTo>
                    <a:pt x="3088" y="9526"/>
                  </a:lnTo>
                  <a:lnTo>
                    <a:pt x="3361" y="9789"/>
                  </a:lnTo>
                  <a:lnTo>
                    <a:pt x="3644" y="10042"/>
                  </a:lnTo>
                  <a:lnTo>
                    <a:pt x="4201" y="10528"/>
                  </a:lnTo>
                  <a:lnTo>
                    <a:pt x="4768" y="11004"/>
                  </a:lnTo>
                  <a:lnTo>
                    <a:pt x="5335" y="11449"/>
                  </a:lnTo>
                  <a:lnTo>
                    <a:pt x="5871" y="11884"/>
                  </a:lnTo>
                  <a:lnTo>
                    <a:pt x="5912" y="11702"/>
                  </a:lnTo>
                  <a:lnTo>
                    <a:pt x="5962" y="11480"/>
                  </a:lnTo>
                  <a:lnTo>
                    <a:pt x="6003" y="11216"/>
                  </a:lnTo>
                  <a:lnTo>
                    <a:pt x="6043" y="10913"/>
                  </a:lnTo>
                  <a:lnTo>
                    <a:pt x="6074" y="10589"/>
                  </a:lnTo>
                  <a:lnTo>
                    <a:pt x="6114" y="10235"/>
                  </a:lnTo>
                  <a:lnTo>
                    <a:pt x="6165" y="9445"/>
                  </a:lnTo>
                  <a:lnTo>
                    <a:pt x="6185" y="9010"/>
                  </a:lnTo>
                  <a:lnTo>
                    <a:pt x="6205" y="8564"/>
                  </a:lnTo>
                  <a:lnTo>
                    <a:pt x="6215" y="8109"/>
                  </a:lnTo>
                  <a:lnTo>
                    <a:pt x="6215" y="7643"/>
                  </a:lnTo>
                  <a:lnTo>
                    <a:pt x="6215" y="7157"/>
                  </a:lnTo>
                  <a:lnTo>
                    <a:pt x="6205" y="6671"/>
                  </a:lnTo>
                  <a:lnTo>
                    <a:pt x="6185" y="6185"/>
                  </a:lnTo>
                  <a:lnTo>
                    <a:pt x="6155" y="5689"/>
                  </a:lnTo>
                  <a:lnTo>
                    <a:pt x="6124" y="5204"/>
                  </a:lnTo>
                  <a:lnTo>
                    <a:pt x="6074" y="4728"/>
                  </a:lnTo>
                  <a:lnTo>
                    <a:pt x="6013" y="4252"/>
                  </a:lnTo>
                  <a:lnTo>
                    <a:pt x="5952" y="3786"/>
                  </a:lnTo>
                  <a:lnTo>
                    <a:pt x="5871" y="3341"/>
                  </a:lnTo>
                  <a:lnTo>
                    <a:pt x="5770" y="2906"/>
                  </a:lnTo>
                  <a:lnTo>
                    <a:pt x="5669" y="2501"/>
                  </a:lnTo>
                  <a:lnTo>
                    <a:pt x="5547" y="2106"/>
                  </a:lnTo>
                  <a:lnTo>
                    <a:pt x="5416" y="1742"/>
                  </a:lnTo>
                  <a:lnTo>
                    <a:pt x="5345" y="1570"/>
                  </a:lnTo>
                  <a:lnTo>
                    <a:pt x="5264" y="1408"/>
                  </a:lnTo>
                  <a:lnTo>
                    <a:pt x="5193" y="1256"/>
                  </a:lnTo>
                  <a:lnTo>
                    <a:pt x="5102" y="1104"/>
                  </a:lnTo>
                  <a:lnTo>
                    <a:pt x="5021" y="962"/>
                  </a:lnTo>
                  <a:lnTo>
                    <a:pt x="4930" y="831"/>
                  </a:lnTo>
                  <a:lnTo>
                    <a:pt x="4829" y="709"/>
                  </a:lnTo>
                  <a:lnTo>
                    <a:pt x="4727" y="598"/>
                  </a:lnTo>
                  <a:lnTo>
                    <a:pt x="4626" y="497"/>
                  </a:lnTo>
                  <a:lnTo>
                    <a:pt x="4515" y="406"/>
                  </a:lnTo>
                  <a:lnTo>
                    <a:pt x="4403" y="325"/>
                  </a:lnTo>
                  <a:lnTo>
                    <a:pt x="4292" y="254"/>
                  </a:lnTo>
                  <a:lnTo>
                    <a:pt x="4171" y="193"/>
                  </a:lnTo>
                  <a:lnTo>
                    <a:pt x="4039" y="142"/>
                  </a:lnTo>
                  <a:lnTo>
                    <a:pt x="3877" y="102"/>
                  </a:lnTo>
                  <a:lnTo>
                    <a:pt x="3705" y="61"/>
                  </a:lnTo>
                  <a:lnTo>
                    <a:pt x="3543" y="31"/>
                  </a:lnTo>
                  <a:lnTo>
                    <a:pt x="3381" y="11"/>
                  </a:lnTo>
                  <a:lnTo>
                    <a:pt x="3219" y="1"/>
                  </a:lnTo>
                  <a:close/>
                </a:path>
              </a:pathLst>
            </a:custGeom>
            <a:solidFill>
              <a:srgbClr val="F4B1A4"/>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85;p15">
              <a:extLst>
                <a:ext uri="{FF2B5EF4-FFF2-40B4-BE49-F238E27FC236}">
                  <a16:creationId xmlns:a16="http://schemas.microsoft.com/office/drawing/2014/main" id="{303403B9-1E42-4972-8F9A-DE9B15159D6F}"/>
                </a:ext>
              </a:extLst>
            </p:cNvPr>
            <p:cNvSpPr/>
            <p:nvPr/>
          </p:nvSpPr>
          <p:spPr>
            <a:xfrm>
              <a:off x="2139050" y="2139450"/>
              <a:ext cx="98475" cy="124525"/>
            </a:xfrm>
            <a:custGeom>
              <a:avLst/>
              <a:gdLst/>
              <a:ahLst/>
              <a:cxnLst/>
              <a:rect l="l" t="t" r="r" b="b"/>
              <a:pathLst>
                <a:path w="3939" h="4981" extrusionOk="0">
                  <a:moveTo>
                    <a:pt x="3250" y="0"/>
                  </a:moveTo>
                  <a:lnTo>
                    <a:pt x="3068" y="20"/>
                  </a:lnTo>
                  <a:lnTo>
                    <a:pt x="2886" y="61"/>
                  </a:lnTo>
                  <a:lnTo>
                    <a:pt x="2713" y="111"/>
                  </a:lnTo>
                  <a:lnTo>
                    <a:pt x="2541" y="172"/>
                  </a:lnTo>
                  <a:lnTo>
                    <a:pt x="2379" y="253"/>
                  </a:lnTo>
                  <a:lnTo>
                    <a:pt x="2217" y="344"/>
                  </a:lnTo>
                  <a:lnTo>
                    <a:pt x="2066" y="456"/>
                  </a:lnTo>
                  <a:lnTo>
                    <a:pt x="1914" y="567"/>
                  </a:lnTo>
                  <a:lnTo>
                    <a:pt x="1762" y="688"/>
                  </a:lnTo>
                  <a:lnTo>
                    <a:pt x="1630" y="810"/>
                  </a:lnTo>
                  <a:lnTo>
                    <a:pt x="1499" y="942"/>
                  </a:lnTo>
                  <a:lnTo>
                    <a:pt x="1367" y="1073"/>
                  </a:lnTo>
                  <a:lnTo>
                    <a:pt x="1256" y="1215"/>
                  </a:lnTo>
                  <a:lnTo>
                    <a:pt x="1104" y="1407"/>
                  </a:lnTo>
                  <a:lnTo>
                    <a:pt x="972" y="1610"/>
                  </a:lnTo>
                  <a:lnTo>
                    <a:pt x="851" y="1812"/>
                  </a:lnTo>
                  <a:lnTo>
                    <a:pt x="729" y="2025"/>
                  </a:lnTo>
                  <a:lnTo>
                    <a:pt x="628" y="2247"/>
                  </a:lnTo>
                  <a:lnTo>
                    <a:pt x="537" y="2470"/>
                  </a:lnTo>
                  <a:lnTo>
                    <a:pt x="456" y="2693"/>
                  </a:lnTo>
                  <a:lnTo>
                    <a:pt x="385" y="2915"/>
                  </a:lnTo>
                  <a:lnTo>
                    <a:pt x="314" y="3148"/>
                  </a:lnTo>
                  <a:lnTo>
                    <a:pt x="254" y="3381"/>
                  </a:lnTo>
                  <a:lnTo>
                    <a:pt x="152" y="3857"/>
                  </a:lnTo>
                  <a:lnTo>
                    <a:pt x="71" y="4333"/>
                  </a:lnTo>
                  <a:lnTo>
                    <a:pt x="1" y="4808"/>
                  </a:lnTo>
                  <a:lnTo>
                    <a:pt x="11" y="4869"/>
                  </a:lnTo>
                  <a:lnTo>
                    <a:pt x="31" y="4920"/>
                  </a:lnTo>
                  <a:lnTo>
                    <a:pt x="71" y="4950"/>
                  </a:lnTo>
                  <a:lnTo>
                    <a:pt x="112" y="4970"/>
                  </a:lnTo>
                  <a:lnTo>
                    <a:pt x="163" y="4980"/>
                  </a:lnTo>
                  <a:lnTo>
                    <a:pt x="213" y="4970"/>
                  </a:lnTo>
                  <a:lnTo>
                    <a:pt x="223" y="4950"/>
                  </a:lnTo>
                  <a:lnTo>
                    <a:pt x="244" y="4940"/>
                  </a:lnTo>
                  <a:lnTo>
                    <a:pt x="264" y="4910"/>
                  </a:lnTo>
                  <a:lnTo>
                    <a:pt x="264" y="4879"/>
                  </a:lnTo>
                  <a:lnTo>
                    <a:pt x="345" y="4495"/>
                  </a:lnTo>
                  <a:lnTo>
                    <a:pt x="436" y="4120"/>
                  </a:lnTo>
                  <a:lnTo>
                    <a:pt x="537" y="3735"/>
                  </a:lnTo>
                  <a:lnTo>
                    <a:pt x="648" y="3361"/>
                  </a:lnTo>
                  <a:lnTo>
                    <a:pt x="790" y="2996"/>
                  </a:lnTo>
                  <a:lnTo>
                    <a:pt x="861" y="2814"/>
                  </a:lnTo>
                  <a:lnTo>
                    <a:pt x="942" y="2632"/>
                  </a:lnTo>
                  <a:lnTo>
                    <a:pt x="1033" y="2460"/>
                  </a:lnTo>
                  <a:lnTo>
                    <a:pt x="1124" y="2288"/>
                  </a:lnTo>
                  <a:lnTo>
                    <a:pt x="1225" y="2116"/>
                  </a:lnTo>
                  <a:lnTo>
                    <a:pt x="1337" y="1954"/>
                  </a:lnTo>
                  <a:lnTo>
                    <a:pt x="1458" y="1792"/>
                  </a:lnTo>
                  <a:lnTo>
                    <a:pt x="1580" y="1650"/>
                  </a:lnTo>
                  <a:lnTo>
                    <a:pt x="1711" y="1519"/>
                  </a:lnTo>
                  <a:lnTo>
                    <a:pt x="1853" y="1387"/>
                  </a:lnTo>
                  <a:lnTo>
                    <a:pt x="1985" y="1276"/>
                  </a:lnTo>
                  <a:lnTo>
                    <a:pt x="2136" y="1174"/>
                  </a:lnTo>
                  <a:lnTo>
                    <a:pt x="2278" y="1083"/>
                  </a:lnTo>
                  <a:lnTo>
                    <a:pt x="2430" y="1002"/>
                  </a:lnTo>
                  <a:lnTo>
                    <a:pt x="2592" y="921"/>
                  </a:lnTo>
                  <a:lnTo>
                    <a:pt x="2754" y="850"/>
                  </a:lnTo>
                  <a:lnTo>
                    <a:pt x="3088" y="719"/>
                  </a:lnTo>
                  <a:lnTo>
                    <a:pt x="3432" y="587"/>
                  </a:lnTo>
                  <a:lnTo>
                    <a:pt x="3797" y="456"/>
                  </a:lnTo>
                  <a:lnTo>
                    <a:pt x="3857" y="425"/>
                  </a:lnTo>
                  <a:lnTo>
                    <a:pt x="3898" y="375"/>
                  </a:lnTo>
                  <a:lnTo>
                    <a:pt x="3928" y="314"/>
                  </a:lnTo>
                  <a:lnTo>
                    <a:pt x="3938" y="253"/>
                  </a:lnTo>
                  <a:lnTo>
                    <a:pt x="3928" y="192"/>
                  </a:lnTo>
                  <a:lnTo>
                    <a:pt x="3908" y="142"/>
                  </a:lnTo>
                  <a:lnTo>
                    <a:pt x="3857" y="91"/>
                  </a:lnTo>
                  <a:lnTo>
                    <a:pt x="3827" y="71"/>
                  </a:lnTo>
                  <a:lnTo>
                    <a:pt x="3797" y="61"/>
                  </a:lnTo>
                  <a:lnTo>
                    <a:pt x="3614" y="20"/>
                  </a:lnTo>
                  <a:lnTo>
                    <a:pt x="3432" y="0"/>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86;p15">
              <a:extLst>
                <a:ext uri="{FF2B5EF4-FFF2-40B4-BE49-F238E27FC236}">
                  <a16:creationId xmlns:a16="http://schemas.microsoft.com/office/drawing/2014/main" id="{FC4BDF93-C898-E608-5455-3C692FA6826A}"/>
                </a:ext>
              </a:extLst>
            </p:cNvPr>
            <p:cNvSpPr/>
            <p:nvPr/>
          </p:nvSpPr>
          <p:spPr>
            <a:xfrm>
              <a:off x="2179300" y="2175875"/>
              <a:ext cx="40250" cy="59250"/>
            </a:xfrm>
            <a:custGeom>
              <a:avLst/>
              <a:gdLst/>
              <a:ahLst/>
              <a:cxnLst/>
              <a:rect l="l" t="t" r="r" b="b"/>
              <a:pathLst>
                <a:path w="1610" h="2370" extrusionOk="0">
                  <a:moveTo>
                    <a:pt x="122" y="1"/>
                  </a:moveTo>
                  <a:lnTo>
                    <a:pt x="81" y="11"/>
                  </a:lnTo>
                  <a:lnTo>
                    <a:pt x="41" y="41"/>
                  </a:lnTo>
                  <a:lnTo>
                    <a:pt x="20" y="82"/>
                  </a:lnTo>
                  <a:lnTo>
                    <a:pt x="0" y="132"/>
                  </a:lnTo>
                  <a:lnTo>
                    <a:pt x="10" y="183"/>
                  </a:lnTo>
                  <a:lnTo>
                    <a:pt x="30" y="223"/>
                  </a:lnTo>
                  <a:lnTo>
                    <a:pt x="71" y="254"/>
                  </a:lnTo>
                  <a:lnTo>
                    <a:pt x="213" y="335"/>
                  </a:lnTo>
                  <a:lnTo>
                    <a:pt x="354" y="436"/>
                  </a:lnTo>
                  <a:lnTo>
                    <a:pt x="486" y="537"/>
                  </a:lnTo>
                  <a:lnTo>
                    <a:pt x="607" y="649"/>
                  </a:lnTo>
                  <a:lnTo>
                    <a:pt x="709" y="780"/>
                  </a:lnTo>
                  <a:lnTo>
                    <a:pt x="800" y="912"/>
                  </a:lnTo>
                  <a:lnTo>
                    <a:pt x="891" y="1064"/>
                  </a:lnTo>
                  <a:lnTo>
                    <a:pt x="952" y="1215"/>
                  </a:lnTo>
                  <a:lnTo>
                    <a:pt x="1002" y="1347"/>
                  </a:lnTo>
                  <a:lnTo>
                    <a:pt x="1033" y="1489"/>
                  </a:lnTo>
                  <a:lnTo>
                    <a:pt x="1053" y="1620"/>
                  </a:lnTo>
                  <a:lnTo>
                    <a:pt x="1073" y="1762"/>
                  </a:lnTo>
                  <a:lnTo>
                    <a:pt x="1073" y="1904"/>
                  </a:lnTo>
                  <a:lnTo>
                    <a:pt x="1073" y="2025"/>
                  </a:lnTo>
                  <a:lnTo>
                    <a:pt x="1073" y="2086"/>
                  </a:lnTo>
                  <a:lnTo>
                    <a:pt x="1083" y="2137"/>
                  </a:lnTo>
                  <a:lnTo>
                    <a:pt x="1103" y="2197"/>
                  </a:lnTo>
                  <a:lnTo>
                    <a:pt x="1144" y="2268"/>
                  </a:lnTo>
                  <a:lnTo>
                    <a:pt x="1174" y="2299"/>
                  </a:lnTo>
                  <a:lnTo>
                    <a:pt x="1205" y="2329"/>
                  </a:lnTo>
                  <a:lnTo>
                    <a:pt x="1245" y="2349"/>
                  </a:lnTo>
                  <a:lnTo>
                    <a:pt x="1296" y="2369"/>
                  </a:lnTo>
                  <a:lnTo>
                    <a:pt x="1336" y="2369"/>
                  </a:lnTo>
                  <a:lnTo>
                    <a:pt x="1387" y="2359"/>
                  </a:lnTo>
                  <a:lnTo>
                    <a:pt x="1427" y="2339"/>
                  </a:lnTo>
                  <a:lnTo>
                    <a:pt x="1468" y="2309"/>
                  </a:lnTo>
                  <a:lnTo>
                    <a:pt x="1518" y="2238"/>
                  </a:lnTo>
                  <a:lnTo>
                    <a:pt x="1559" y="2167"/>
                  </a:lnTo>
                  <a:lnTo>
                    <a:pt x="1579" y="2086"/>
                  </a:lnTo>
                  <a:lnTo>
                    <a:pt x="1599" y="1995"/>
                  </a:lnTo>
                  <a:lnTo>
                    <a:pt x="1610" y="1914"/>
                  </a:lnTo>
                  <a:lnTo>
                    <a:pt x="1610" y="1823"/>
                  </a:lnTo>
                  <a:lnTo>
                    <a:pt x="1599" y="1722"/>
                  </a:lnTo>
                  <a:lnTo>
                    <a:pt x="1579" y="1631"/>
                  </a:lnTo>
                  <a:lnTo>
                    <a:pt x="1529" y="1438"/>
                  </a:lnTo>
                  <a:lnTo>
                    <a:pt x="1458" y="1256"/>
                  </a:lnTo>
                  <a:lnTo>
                    <a:pt x="1387" y="1094"/>
                  </a:lnTo>
                  <a:lnTo>
                    <a:pt x="1306" y="942"/>
                  </a:lnTo>
                  <a:lnTo>
                    <a:pt x="1205" y="790"/>
                  </a:lnTo>
                  <a:lnTo>
                    <a:pt x="1083" y="639"/>
                  </a:lnTo>
                  <a:lnTo>
                    <a:pt x="962" y="497"/>
                  </a:lnTo>
                  <a:lnTo>
                    <a:pt x="820" y="375"/>
                  </a:lnTo>
                  <a:lnTo>
                    <a:pt x="678" y="264"/>
                  </a:lnTo>
                  <a:lnTo>
                    <a:pt x="516" y="163"/>
                  </a:lnTo>
                  <a:lnTo>
                    <a:pt x="354" y="82"/>
                  </a:lnTo>
                  <a:lnTo>
                    <a:pt x="172" y="1"/>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87;p15">
              <a:extLst>
                <a:ext uri="{FF2B5EF4-FFF2-40B4-BE49-F238E27FC236}">
                  <a16:creationId xmlns:a16="http://schemas.microsoft.com/office/drawing/2014/main" id="{9473E299-C665-B445-BCFB-BD91C906E773}"/>
                </a:ext>
              </a:extLst>
            </p:cNvPr>
            <p:cNvSpPr/>
            <p:nvPr/>
          </p:nvSpPr>
          <p:spPr>
            <a:xfrm>
              <a:off x="1209800" y="2139450"/>
              <a:ext cx="98475" cy="124525"/>
            </a:xfrm>
            <a:custGeom>
              <a:avLst/>
              <a:gdLst/>
              <a:ahLst/>
              <a:cxnLst/>
              <a:rect l="l" t="t" r="r" b="b"/>
              <a:pathLst>
                <a:path w="3939" h="4981" extrusionOk="0">
                  <a:moveTo>
                    <a:pt x="517" y="0"/>
                  </a:moveTo>
                  <a:lnTo>
                    <a:pt x="335" y="20"/>
                  </a:lnTo>
                  <a:lnTo>
                    <a:pt x="152" y="61"/>
                  </a:lnTo>
                  <a:lnTo>
                    <a:pt x="112" y="71"/>
                  </a:lnTo>
                  <a:lnTo>
                    <a:pt x="82" y="91"/>
                  </a:lnTo>
                  <a:lnTo>
                    <a:pt x="41" y="142"/>
                  </a:lnTo>
                  <a:lnTo>
                    <a:pt x="11" y="192"/>
                  </a:lnTo>
                  <a:lnTo>
                    <a:pt x="1" y="253"/>
                  </a:lnTo>
                  <a:lnTo>
                    <a:pt x="11" y="314"/>
                  </a:lnTo>
                  <a:lnTo>
                    <a:pt x="41" y="375"/>
                  </a:lnTo>
                  <a:lnTo>
                    <a:pt x="92" y="425"/>
                  </a:lnTo>
                  <a:lnTo>
                    <a:pt x="152" y="456"/>
                  </a:lnTo>
                  <a:lnTo>
                    <a:pt x="861" y="719"/>
                  </a:lnTo>
                  <a:lnTo>
                    <a:pt x="1195" y="850"/>
                  </a:lnTo>
                  <a:lnTo>
                    <a:pt x="1357" y="921"/>
                  </a:lnTo>
                  <a:lnTo>
                    <a:pt x="1509" y="1002"/>
                  </a:lnTo>
                  <a:lnTo>
                    <a:pt x="1661" y="1083"/>
                  </a:lnTo>
                  <a:lnTo>
                    <a:pt x="1812" y="1174"/>
                  </a:lnTo>
                  <a:lnTo>
                    <a:pt x="1954" y="1276"/>
                  </a:lnTo>
                  <a:lnTo>
                    <a:pt x="2096" y="1387"/>
                  </a:lnTo>
                  <a:lnTo>
                    <a:pt x="2227" y="1508"/>
                  </a:lnTo>
                  <a:lnTo>
                    <a:pt x="2359" y="1650"/>
                  </a:lnTo>
                  <a:lnTo>
                    <a:pt x="2481" y="1792"/>
                  </a:lnTo>
                  <a:lnTo>
                    <a:pt x="2612" y="1954"/>
                  </a:lnTo>
                  <a:lnTo>
                    <a:pt x="2713" y="2116"/>
                  </a:lnTo>
                  <a:lnTo>
                    <a:pt x="2815" y="2288"/>
                  </a:lnTo>
                  <a:lnTo>
                    <a:pt x="2916" y="2460"/>
                  </a:lnTo>
                  <a:lnTo>
                    <a:pt x="2997" y="2632"/>
                  </a:lnTo>
                  <a:lnTo>
                    <a:pt x="3078" y="2814"/>
                  </a:lnTo>
                  <a:lnTo>
                    <a:pt x="3159" y="2996"/>
                  </a:lnTo>
                  <a:lnTo>
                    <a:pt x="3290" y="3361"/>
                  </a:lnTo>
                  <a:lnTo>
                    <a:pt x="3402" y="3735"/>
                  </a:lnTo>
                  <a:lnTo>
                    <a:pt x="3503" y="4120"/>
                  </a:lnTo>
                  <a:lnTo>
                    <a:pt x="3594" y="4495"/>
                  </a:lnTo>
                  <a:lnTo>
                    <a:pt x="3675" y="4879"/>
                  </a:lnTo>
                  <a:lnTo>
                    <a:pt x="3685" y="4910"/>
                  </a:lnTo>
                  <a:lnTo>
                    <a:pt x="3695" y="4940"/>
                  </a:lnTo>
                  <a:lnTo>
                    <a:pt x="3716" y="4950"/>
                  </a:lnTo>
                  <a:lnTo>
                    <a:pt x="3736" y="4970"/>
                  </a:lnTo>
                  <a:lnTo>
                    <a:pt x="3776" y="4980"/>
                  </a:lnTo>
                  <a:lnTo>
                    <a:pt x="3827" y="4970"/>
                  </a:lnTo>
                  <a:lnTo>
                    <a:pt x="3877" y="4950"/>
                  </a:lnTo>
                  <a:lnTo>
                    <a:pt x="3908" y="4920"/>
                  </a:lnTo>
                  <a:lnTo>
                    <a:pt x="3938" y="4869"/>
                  </a:lnTo>
                  <a:lnTo>
                    <a:pt x="3938" y="4808"/>
                  </a:lnTo>
                  <a:lnTo>
                    <a:pt x="3867" y="4333"/>
                  </a:lnTo>
                  <a:lnTo>
                    <a:pt x="3786" y="3857"/>
                  </a:lnTo>
                  <a:lnTo>
                    <a:pt x="3685" y="3381"/>
                  </a:lnTo>
                  <a:lnTo>
                    <a:pt x="3624" y="3148"/>
                  </a:lnTo>
                  <a:lnTo>
                    <a:pt x="3564" y="2915"/>
                  </a:lnTo>
                  <a:lnTo>
                    <a:pt x="3483" y="2693"/>
                  </a:lnTo>
                  <a:lnTo>
                    <a:pt x="3402" y="2470"/>
                  </a:lnTo>
                  <a:lnTo>
                    <a:pt x="3311" y="2247"/>
                  </a:lnTo>
                  <a:lnTo>
                    <a:pt x="3209" y="2025"/>
                  </a:lnTo>
                  <a:lnTo>
                    <a:pt x="3098" y="1812"/>
                  </a:lnTo>
                  <a:lnTo>
                    <a:pt x="2977" y="1610"/>
                  </a:lnTo>
                  <a:lnTo>
                    <a:pt x="2835" y="1407"/>
                  </a:lnTo>
                  <a:lnTo>
                    <a:pt x="2693" y="1215"/>
                  </a:lnTo>
                  <a:lnTo>
                    <a:pt x="2572" y="1073"/>
                  </a:lnTo>
                  <a:lnTo>
                    <a:pt x="2450" y="942"/>
                  </a:lnTo>
                  <a:lnTo>
                    <a:pt x="2319" y="810"/>
                  </a:lnTo>
                  <a:lnTo>
                    <a:pt x="2177" y="688"/>
                  </a:lnTo>
                  <a:lnTo>
                    <a:pt x="2035" y="567"/>
                  </a:lnTo>
                  <a:lnTo>
                    <a:pt x="1883" y="456"/>
                  </a:lnTo>
                  <a:lnTo>
                    <a:pt x="1721" y="344"/>
                  </a:lnTo>
                  <a:lnTo>
                    <a:pt x="1559" y="253"/>
                  </a:lnTo>
                  <a:lnTo>
                    <a:pt x="1397" y="172"/>
                  </a:lnTo>
                  <a:lnTo>
                    <a:pt x="1225" y="111"/>
                  </a:lnTo>
                  <a:lnTo>
                    <a:pt x="1053" y="61"/>
                  </a:lnTo>
                  <a:lnTo>
                    <a:pt x="871" y="20"/>
                  </a:lnTo>
                  <a:lnTo>
                    <a:pt x="699" y="0"/>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88;p15">
              <a:extLst>
                <a:ext uri="{FF2B5EF4-FFF2-40B4-BE49-F238E27FC236}">
                  <a16:creationId xmlns:a16="http://schemas.microsoft.com/office/drawing/2014/main" id="{DDE06005-2E69-AAA8-9308-24FF30B1CAF9}"/>
                </a:ext>
              </a:extLst>
            </p:cNvPr>
            <p:cNvSpPr/>
            <p:nvPr/>
          </p:nvSpPr>
          <p:spPr>
            <a:xfrm>
              <a:off x="1228025" y="2175875"/>
              <a:ext cx="40000" cy="59250"/>
            </a:xfrm>
            <a:custGeom>
              <a:avLst/>
              <a:gdLst/>
              <a:ahLst/>
              <a:cxnLst/>
              <a:rect l="l" t="t" r="r" b="b"/>
              <a:pathLst>
                <a:path w="1600" h="2370" extrusionOk="0">
                  <a:moveTo>
                    <a:pt x="1428" y="1"/>
                  </a:moveTo>
                  <a:lnTo>
                    <a:pt x="1256" y="82"/>
                  </a:lnTo>
                  <a:lnTo>
                    <a:pt x="1083" y="163"/>
                  </a:lnTo>
                  <a:lnTo>
                    <a:pt x="932" y="264"/>
                  </a:lnTo>
                  <a:lnTo>
                    <a:pt x="780" y="375"/>
                  </a:lnTo>
                  <a:lnTo>
                    <a:pt x="648" y="497"/>
                  </a:lnTo>
                  <a:lnTo>
                    <a:pt x="517" y="639"/>
                  </a:lnTo>
                  <a:lnTo>
                    <a:pt x="405" y="790"/>
                  </a:lnTo>
                  <a:lnTo>
                    <a:pt x="304" y="942"/>
                  </a:lnTo>
                  <a:lnTo>
                    <a:pt x="223" y="1094"/>
                  </a:lnTo>
                  <a:lnTo>
                    <a:pt x="142" y="1266"/>
                  </a:lnTo>
                  <a:lnTo>
                    <a:pt x="71" y="1438"/>
                  </a:lnTo>
                  <a:lnTo>
                    <a:pt x="21" y="1631"/>
                  </a:lnTo>
                  <a:lnTo>
                    <a:pt x="10" y="1722"/>
                  </a:lnTo>
                  <a:lnTo>
                    <a:pt x="0" y="1823"/>
                  </a:lnTo>
                  <a:lnTo>
                    <a:pt x="0" y="1914"/>
                  </a:lnTo>
                  <a:lnTo>
                    <a:pt x="0" y="1995"/>
                  </a:lnTo>
                  <a:lnTo>
                    <a:pt x="21" y="2086"/>
                  </a:lnTo>
                  <a:lnTo>
                    <a:pt x="51" y="2167"/>
                  </a:lnTo>
                  <a:lnTo>
                    <a:pt x="91" y="2238"/>
                  </a:lnTo>
                  <a:lnTo>
                    <a:pt x="142" y="2309"/>
                  </a:lnTo>
                  <a:lnTo>
                    <a:pt x="172" y="2339"/>
                  </a:lnTo>
                  <a:lnTo>
                    <a:pt x="223" y="2359"/>
                  </a:lnTo>
                  <a:lnTo>
                    <a:pt x="264" y="2369"/>
                  </a:lnTo>
                  <a:lnTo>
                    <a:pt x="314" y="2369"/>
                  </a:lnTo>
                  <a:lnTo>
                    <a:pt x="355" y="2349"/>
                  </a:lnTo>
                  <a:lnTo>
                    <a:pt x="395" y="2329"/>
                  </a:lnTo>
                  <a:lnTo>
                    <a:pt x="436" y="2299"/>
                  </a:lnTo>
                  <a:lnTo>
                    <a:pt x="466" y="2268"/>
                  </a:lnTo>
                  <a:lnTo>
                    <a:pt x="496" y="2208"/>
                  </a:lnTo>
                  <a:lnTo>
                    <a:pt x="517" y="2157"/>
                  </a:lnTo>
                  <a:lnTo>
                    <a:pt x="527" y="2106"/>
                  </a:lnTo>
                  <a:lnTo>
                    <a:pt x="537" y="2056"/>
                  </a:lnTo>
                  <a:lnTo>
                    <a:pt x="537" y="1944"/>
                  </a:lnTo>
                  <a:lnTo>
                    <a:pt x="537" y="1823"/>
                  </a:lnTo>
                  <a:lnTo>
                    <a:pt x="537" y="1671"/>
                  </a:lnTo>
                  <a:lnTo>
                    <a:pt x="567" y="1509"/>
                  </a:lnTo>
                  <a:lnTo>
                    <a:pt x="598" y="1367"/>
                  </a:lnTo>
                  <a:lnTo>
                    <a:pt x="648" y="1215"/>
                  </a:lnTo>
                  <a:lnTo>
                    <a:pt x="719" y="1064"/>
                  </a:lnTo>
                  <a:lnTo>
                    <a:pt x="800" y="912"/>
                  </a:lnTo>
                  <a:lnTo>
                    <a:pt x="891" y="780"/>
                  </a:lnTo>
                  <a:lnTo>
                    <a:pt x="1002" y="649"/>
                  </a:lnTo>
                  <a:lnTo>
                    <a:pt x="1124" y="537"/>
                  </a:lnTo>
                  <a:lnTo>
                    <a:pt x="1245" y="436"/>
                  </a:lnTo>
                  <a:lnTo>
                    <a:pt x="1387" y="335"/>
                  </a:lnTo>
                  <a:lnTo>
                    <a:pt x="1529" y="254"/>
                  </a:lnTo>
                  <a:lnTo>
                    <a:pt x="1569" y="223"/>
                  </a:lnTo>
                  <a:lnTo>
                    <a:pt x="1600" y="183"/>
                  </a:lnTo>
                  <a:lnTo>
                    <a:pt x="1600" y="132"/>
                  </a:lnTo>
                  <a:lnTo>
                    <a:pt x="1590" y="82"/>
                  </a:lnTo>
                  <a:lnTo>
                    <a:pt x="1559" y="41"/>
                  </a:lnTo>
                  <a:lnTo>
                    <a:pt x="1529" y="11"/>
                  </a:lnTo>
                  <a:lnTo>
                    <a:pt x="1478" y="1"/>
                  </a:lnTo>
                  <a:close/>
                </a:path>
              </a:pathLst>
            </a:custGeom>
            <a:solidFill>
              <a:srgbClr val="00000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grpSp>
      <p:sp>
        <p:nvSpPr>
          <p:cNvPr id="61" name="TextBox 60">
            <a:extLst>
              <a:ext uri="{FF2B5EF4-FFF2-40B4-BE49-F238E27FC236}">
                <a16:creationId xmlns:a16="http://schemas.microsoft.com/office/drawing/2014/main" id="{C27E910B-EFF1-517A-B1C0-F7F4DBF66D42}"/>
              </a:ext>
            </a:extLst>
          </p:cNvPr>
          <p:cNvSpPr txBox="1"/>
          <p:nvPr/>
        </p:nvSpPr>
        <p:spPr>
          <a:xfrm>
            <a:off x="1818661" y="1471011"/>
            <a:ext cx="5926577" cy="2062103"/>
          </a:xfrm>
          <a:prstGeom prst="rect">
            <a:avLst/>
          </a:prstGeom>
          <a:noFill/>
        </p:spPr>
        <p:txBody>
          <a:bodyPr wrap="square">
            <a:spAutoFit/>
          </a:bodyPr>
          <a:lstStyle/>
          <a:p>
            <a:pPr algn="just"/>
            <a:r>
              <a:rPr lang="vi-VN" sz="3200" dirty="0">
                <a:latin typeface="+mj-lt"/>
              </a:rPr>
              <a:t>HS hoàn thiện bài làm ở nhà và tự đánh giá bài viết của mình bằng bảng kiểm và hướng  dẫn  chỉnh  sửa trong SGK (tr. 33). </a:t>
            </a:r>
            <a:endParaRPr lang="en-SG" sz="3200" dirty="0">
              <a:latin typeface="+mj-lt"/>
            </a:endParaRPr>
          </a:p>
        </p:txBody>
      </p:sp>
    </p:spTree>
    <p:extLst>
      <p:ext uri="{BB962C8B-B14F-4D97-AF65-F5344CB8AC3E}">
        <p14:creationId xmlns:p14="http://schemas.microsoft.com/office/powerpoint/2010/main" val="12626723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ppt_x"/>
                                          </p:val>
                                        </p:tav>
                                        <p:tav tm="100000">
                                          <p:val>
                                            <p:strVal val="#ppt_x"/>
                                          </p:val>
                                        </p:tav>
                                      </p:tavLst>
                                    </p:anim>
                                    <p:anim calcmode="lin" valueType="num">
                                      <p:cBhvr additive="base">
                                        <p:cTn id="1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7832" y="119325"/>
            <a:ext cx="8936279" cy="4935771"/>
            <a:chOff x="0" y="0"/>
            <a:chExt cx="4707176" cy="2599912"/>
          </a:xfrm>
        </p:grpSpPr>
        <p:sp>
          <p:nvSpPr>
            <p:cNvPr id="3" name="Freeform 3"/>
            <p:cNvSpPr/>
            <p:nvPr/>
          </p:nvSpPr>
          <p:spPr>
            <a:xfrm>
              <a:off x="0" y="0"/>
              <a:ext cx="4707175" cy="2599912"/>
            </a:xfrm>
            <a:custGeom>
              <a:avLst/>
              <a:gdLst/>
              <a:ahLst/>
              <a:cxnLst/>
              <a:rect l="l" t="t" r="r" b="b"/>
              <a:pathLst>
                <a:path w="4707175" h="2599912">
                  <a:moveTo>
                    <a:pt x="22092" y="0"/>
                  </a:moveTo>
                  <a:lnTo>
                    <a:pt x="4685084" y="0"/>
                  </a:lnTo>
                  <a:cubicBezTo>
                    <a:pt x="4697285" y="0"/>
                    <a:pt x="4707175" y="9891"/>
                    <a:pt x="4707175" y="22092"/>
                  </a:cubicBezTo>
                  <a:lnTo>
                    <a:pt x="4707175" y="2577820"/>
                  </a:lnTo>
                  <a:cubicBezTo>
                    <a:pt x="4707175" y="2583680"/>
                    <a:pt x="4704848" y="2589299"/>
                    <a:pt x="4700705" y="2593442"/>
                  </a:cubicBezTo>
                  <a:cubicBezTo>
                    <a:pt x="4696562" y="2597585"/>
                    <a:pt x="4690943" y="2599912"/>
                    <a:pt x="4685084" y="2599912"/>
                  </a:cubicBezTo>
                  <a:lnTo>
                    <a:pt x="22092" y="2599912"/>
                  </a:lnTo>
                  <a:cubicBezTo>
                    <a:pt x="16233" y="2599912"/>
                    <a:pt x="10614" y="2597585"/>
                    <a:pt x="6471" y="2593442"/>
                  </a:cubicBezTo>
                  <a:cubicBezTo>
                    <a:pt x="2328" y="2589299"/>
                    <a:pt x="0" y="2583680"/>
                    <a:pt x="0" y="2577820"/>
                  </a:cubicBezTo>
                  <a:lnTo>
                    <a:pt x="0" y="22092"/>
                  </a:lnTo>
                  <a:cubicBezTo>
                    <a:pt x="0" y="16233"/>
                    <a:pt x="2328" y="10614"/>
                    <a:pt x="6471" y="6471"/>
                  </a:cubicBezTo>
                  <a:cubicBezTo>
                    <a:pt x="10614" y="2328"/>
                    <a:pt x="16233" y="0"/>
                    <a:pt x="22092" y="0"/>
                  </a:cubicBezTo>
                  <a:close/>
                </a:path>
              </a:pathLst>
            </a:custGeom>
            <a:solidFill>
              <a:schemeClr val="accent6">
                <a:lumMod val="75000"/>
                <a:alpha val="10980"/>
              </a:schemeClr>
            </a:solidFill>
          </p:spPr>
          <p:txBody>
            <a:bodyPr/>
            <a:lstStyle/>
            <a:p>
              <a:pPr marL="0" marR="0" lvl="0" indent="0" algn="l" defTabSz="457223"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TextBox 4"/>
            <p:cNvSpPr txBox="1"/>
            <p:nvPr/>
          </p:nvSpPr>
          <p:spPr>
            <a:xfrm>
              <a:off x="0" y="-114300"/>
              <a:ext cx="4707176" cy="2714212"/>
            </a:xfrm>
            <a:prstGeom prst="rect">
              <a:avLst/>
            </a:prstGeom>
          </p:spPr>
          <p:txBody>
            <a:bodyPr lIns="25400" tIns="25400" rIns="25400" bIns="25400" rtlCol="0" anchor="ctr"/>
            <a:lstStyle/>
            <a:p>
              <a:pPr marL="0" marR="0" lvl="0" indent="0" algn="ctr" defTabSz="457223" rtl="0" eaLnBrk="1" fontAlgn="auto" latinLnBrk="0" hangingPunct="1">
                <a:lnSpc>
                  <a:spcPts val="1640"/>
                </a:lnSpc>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grpSp>
        <p:nvGrpSpPr>
          <p:cNvPr id="33" name="Group 32">
            <a:extLst>
              <a:ext uri="{FF2B5EF4-FFF2-40B4-BE49-F238E27FC236}">
                <a16:creationId xmlns:a16="http://schemas.microsoft.com/office/drawing/2014/main" id="{322A90CC-DAAB-E509-3842-7F11D89BB7D0}"/>
              </a:ext>
            </a:extLst>
          </p:cNvPr>
          <p:cNvGrpSpPr/>
          <p:nvPr/>
        </p:nvGrpSpPr>
        <p:grpSpPr>
          <a:xfrm>
            <a:off x="215105" y="70379"/>
            <a:ext cx="6631466" cy="896088"/>
            <a:chOff x="347269" y="9380"/>
            <a:chExt cx="15374725" cy="1939116"/>
          </a:xfrm>
        </p:grpSpPr>
        <p:grpSp>
          <p:nvGrpSpPr>
            <p:cNvPr id="5" name="Group 5"/>
            <p:cNvGrpSpPr/>
            <p:nvPr/>
          </p:nvGrpSpPr>
          <p:grpSpPr>
            <a:xfrm>
              <a:off x="871904" y="135672"/>
              <a:ext cx="14850090" cy="971501"/>
              <a:chOff x="0" y="-9525"/>
              <a:chExt cx="6037589" cy="394982"/>
            </a:xfrm>
          </p:grpSpPr>
          <p:sp>
            <p:nvSpPr>
              <p:cNvPr id="6" name="Freeform 6"/>
              <p:cNvSpPr/>
              <p:nvPr/>
            </p:nvSpPr>
            <p:spPr>
              <a:xfrm>
                <a:off x="1584036" y="24838"/>
                <a:ext cx="4453553" cy="360020"/>
              </a:xfrm>
              <a:custGeom>
                <a:avLst/>
                <a:gdLst/>
                <a:ahLst/>
                <a:cxnLst/>
                <a:rect l="l" t="t" r="r" b="b"/>
                <a:pathLst>
                  <a:path w="4088885" h="385457">
                    <a:moveTo>
                      <a:pt x="0" y="0"/>
                    </a:moveTo>
                    <a:lnTo>
                      <a:pt x="4088885" y="0"/>
                    </a:lnTo>
                    <a:lnTo>
                      <a:pt x="4088885" y="385457"/>
                    </a:lnTo>
                    <a:lnTo>
                      <a:pt x="0" y="385457"/>
                    </a:lnTo>
                    <a:close/>
                  </a:path>
                </a:pathLst>
              </a:custGeom>
              <a:solidFill>
                <a:schemeClr val="accent4">
                  <a:lumMod val="60000"/>
                  <a:lumOff val="40000"/>
                </a:schemeClr>
              </a:solidFill>
            </p:spPr>
            <p:txBody>
              <a:bodyPr/>
              <a:lstStyle/>
              <a:p>
                <a:pPr marL="0" marR="0" lvl="0" indent="0" algn="l" defTabSz="457223"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7" name="TextBox 7"/>
              <p:cNvSpPr txBox="1"/>
              <p:nvPr/>
            </p:nvSpPr>
            <p:spPr>
              <a:xfrm>
                <a:off x="0" y="-9525"/>
                <a:ext cx="4088884" cy="394982"/>
              </a:xfrm>
              <a:prstGeom prst="rect">
                <a:avLst/>
              </a:prstGeom>
            </p:spPr>
            <p:txBody>
              <a:bodyPr lIns="13716" tIns="13716" rIns="13716" bIns="13716" rtlCol="0" anchor="t"/>
              <a:lstStyle/>
              <a:p>
                <a:pPr marL="0" marR="0" lvl="0" indent="0" algn="ctr" defTabSz="457223" rtl="0" eaLnBrk="1" fontAlgn="auto" latinLnBrk="0" hangingPunct="1">
                  <a:lnSpc>
                    <a:spcPts val="596"/>
                  </a:lnSpc>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10" name="TextBox 10"/>
            <p:cNvSpPr txBox="1"/>
            <p:nvPr/>
          </p:nvSpPr>
          <p:spPr>
            <a:xfrm>
              <a:off x="347269" y="9380"/>
              <a:ext cx="1653017" cy="1939116"/>
            </a:xfrm>
            <a:prstGeom prst="rect">
              <a:avLst/>
            </a:prstGeom>
          </p:spPr>
          <p:txBody>
            <a:bodyPr lIns="25400" tIns="25400" rIns="25400" bIns="25400" rtlCol="0" anchor="ctr"/>
            <a:lstStyle/>
            <a:p>
              <a:pPr marL="0" marR="0" lvl="0" indent="0" algn="ctr" defTabSz="457223" rtl="0" eaLnBrk="1" fontAlgn="auto" latinLnBrk="0" hangingPunct="1">
                <a:lnSpc>
                  <a:spcPts val="1640"/>
                </a:lnSpc>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3" name="TextBox 13"/>
            <p:cNvSpPr txBox="1"/>
            <p:nvPr/>
          </p:nvSpPr>
          <p:spPr>
            <a:xfrm>
              <a:off x="475934" y="182584"/>
              <a:ext cx="1395685" cy="1637246"/>
            </a:xfrm>
            <a:prstGeom prst="rect">
              <a:avLst/>
            </a:prstGeom>
          </p:spPr>
          <p:txBody>
            <a:bodyPr lIns="25400" tIns="25400" rIns="25400" bIns="25400" rtlCol="0" anchor="ctr"/>
            <a:lstStyle/>
            <a:p>
              <a:pPr marL="0" marR="0" lvl="0" indent="0" algn="ctr" defTabSz="457223" rtl="0" eaLnBrk="1" fontAlgn="auto" latinLnBrk="0" hangingPunct="1">
                <a:lnSpc>
                  <a:spcPts val="1640"/>
                </a:lnSpc>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36" name="TextBox 35">
            <a:extLst>
              <a:ext uri="{FF2B5EF4-FFF2-40B4-BE49-F238E27FC236}">
                <a16:creationId xmlns:a16="http://schemas.microsoft.com/office/drawing/2014/main" id="{748B77A4-19E6-D94F-9694-437EA5795071}"/>
              </a:ext>
            </a:extLst>
          </p:cNvPr>
          <p:cNvSpPr txBox="1"/>
          <p:nvPr/>
        </p:nvSpPr>
        <p:spPr>
          <a:xfrm>
            <a:off x="1232949" y="167797"/>
            <a:ext cx="6956453" cy="461665"/>
          </a:xfrm>
          <a:prstGeom prst="rect">
            <a:avLst/>
          </a:prstGeom>
          <a:noFill/>
        </p:spPr>
        <p:txBody>
          <a:bodyPr wrap="square">
            <a:spAutoFit/>
          </a:bodyPr>
          <a:lstStyle/>
          <a:p>
            <a:pPr marL="0" marR="2540" lvl="0" indent="0" algn="ctr" defTabSz="914400" rtl="0" eaLnBrk="1" fontAlgn="auto" latinLnBrk="0" hangingPunct="1">
              <a:lnSpc>
                <a:spcPct val="100000"/>
              </a:lnSpc>
              <a:spcBef>
                <a:spcPts val="0"/>
              </a:spcBef>
              <a:spcAft>
                <a:spcPts val="800"/>
              </a:spcAft>
              <a:buClr>
                <a:srgbClr val="000000"/>
              </a:buClr>
              <a:buSzTx/>
              <a:buFont typeface="Arial"/>
              <a:buNone/>
              <a:tabLst/>
              <a:defRPr/>
            </a:pPr>
            <a:r>
              <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GỢ</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I Ý CHỈNH SỬA</a:t>
            </a:r>
            <a:endParaRPr kumimoji="0" lang="en-SG" sz="24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pSp>
        <p:nvGrpSpPr>
          <p:cNvPr id="14" name="Group 13">
            <a:extLst>
              <a:ext uri="{FF2B5EF4-FFF2-40B4-BE49-F238E27FC236}">
                <a16:creationId xmlns:a16="http://schemas.microsoft.com/office/drawing/2014/main" id="{DB0FE37D-8FFD-0FEB-C17C-01D470070E07}"/>
              </a:ext>
            </a:extLst>
          </p:cNvPr>
          <p:cNvGrpSpPr/>
          <p:nvPr/>
        </p:nvGrpSpPr>
        <p:grpSpPr>
          <a:xfrm>
            <a:off x="2005548" y="92614"/>
            <a:ext cx="580572" cy="554530"/>
            <a:chOff x="196656" y="239194"/>
            <a:chExt cx="1127237" cy="1127237"/>
          </a:xfrm>
        </p:grpSpPr>
        <p:grpSp>
          <p:nvGrpSpPr>
            <p:cNvPr id="17" name="Group 17"/>
            <p:cNvGrpSpPr/>
            <p:nvPr/>
          </p:nvGrpSpPr>
          <p:grpSpPr>
            <a:xfrm>
              <a:off x="196656" y="239194"/>
              <a:ext cx="1127237" cy="112723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lumMod val="60000"/>
                  <a:lumOff val="40000"/>
                </a:schemeClr>
              </a:solidFill>
            </p:spPr>
            <p:txBody>
              <a:bodyPr/>
              <a:lstStyle/>
              <a:p>
                <a:pPr marL="0" marR="0" lvl="0" indent="0" algn="l" defTabSz="457223"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19" name="TextBox 19"/>
              <p:cNvSpPr txBox="1"/>
              <p:nvPr/>
            </p:nvSpPr>
            <p:spPr>
              <a:xfrm>
                <a:off x="76200" y="-38100"/>
                <a:ext cx="660400" cy="774700"/>
              </a:xfrm>
              <a:prstGeom prst="rect">
                <a:avLst/>
              </a:prstGeom>
            </p:spPr>
            <p:txBody>
              <a:bodyPr lIns="25400" tIns="25400" rIns="25400" bIns="25400" rtlCol="0" anchor="ctr"/>
              <a:lstStyle/>
              <a:p>
                <a:pPr marL="0" marR="0" lvl="0" indent="0" algn="ctr" defTabSz="457223" rtl="0" eaLnBrk="1" fontAlgn="auto" latinLnBrk="0" hangingPunct="1">
                  <a:lnSpc>
                    <a:spcPts val="1640"/>
                  </a:lnSpc>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grpSp>
          <p:nvGrpSpPr>
            <p:cNvPr id="20" name="Group 20"/>
            <p:cNvGrpSpPr/>
            <p:nvPr/>
          </p:nvGrpSpPr>
          <p:grpSpPr>
            <a:xfrm>
              <a:off x="323909" y="368775"/>
              <a:ext cx="872731" cy="872731"/>
              <a:chOff x="0" y="0"/>
              <a:chExt cx="1745463" cy="1745463"/>
            </a:xfrm>
          </p:grpSpPr>
          <p:grpSp>
            <p:nvGrpSpPr>
              <p:cNvPr id="21" name="Group 21"/>
              <p:cNvGrpSpPr/>
              <p:nvPr/>
            </p:nvGrpSpPr>
            <p:grpSpPr>
              <a:xfrm>
                <a:off x="0" y="0"/>
                <a:ext cx="1745463" cy="1745463"/>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marL="0" marR="0" lvl="0" indent="0" algn="l" defTabSz="457223"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3" name="TextBox 23"/>
                <p:cNvSpPr txBox="1"/>
                <p:nvPr/>
              </p:nvSpPr>
              <p:spPr>
                <a:xfrm>
                  <a:off x="76200" y="-38100"/>
                  <a:ext cx="660400" cy="774700"/>
                </a:xfrm>
                <a:prstGeom prst="rect">
                  <a:avLst/>
                </a:prstGeom>
              </p:spPr>
              <p:txBody>
                <a:bodyPr lIns="25400" tIns="25400" rIns="25400" bIns="25400" rtlCol="0" anchor="ctr"/>
                <a:lstStyle/>
                <a:p>
                  <a:pPr marL="0" marR="0" lvl="0" indent="0" algn="ctr" defTabSz="457223" rtl="0" eaLnBrk="1" fontAlgn="auto" latinLnBrk="0" hangingPunct="1">
                    <a:lnSpc>
                      <a:spcPts val="1640"/>
                    </a:lnSpc>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4" name="Freeform 24"/>
              <p:cNvSpPr/>
              <p:nvPr/>
            </p:nvSpPr>
            <p:spPr>
              <a:xfrm>
                <a:off x="197195" y="0"/>
                <a:ext cx="1351072" cy="1546291"/>
              </a:xfrm>
              <a:custGeom>
                <a:avLst/>
                <a:gdLst/>
                <a:ahLst/>
                <a:cxnLst/>
                <a:rect l="l" t="t" r="r" b="b"/>
                <a:pathLst>
                  <a:path w="1351072" h="1546291">
                    <a:moveTo>
                      <a:pt x="0" y="0"/>
                    </a:moveTo>
                    <a:lnTo>
                      <a:pt x="1351073" y="0"/>
                    </a:lnTo>
                    <a:lnTo>
                      <a:pt x="1351073" y="1546291"/>
                    </a:lnTo>
                    <a:lnTo>
                      <a:pt x="0" y="1546291"/>
                    </a:lnTo>
                    <a:lnTo>
                      <a:pt x="0" y="0"/>
                    </a:lnTo>
                    <a:close/>
                  </a:path>
                </a:pathLst>
              </a:custGeom>
              <a:blipFill>
                <a:blip r:embed="rId2"/>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grpSp>
      <p:graphicFrame>
        <p:nvGraphicFramePr>
          <p:cNvPr id="8" name="Table 7">
            <a:extLst>
              <a:ext uri="{FF2B5EF4-FFF2-40B4-BE49-F238E27FC236}">
                <a16:creationId xmlns:a16="http://schemas.microsoft.com/office/drawing/2014/main" id="{61366205-9495-D78F-21AA-99229AE98A4B}"/>
              </a:ext>
            </a:extLst>
          </p:cNvPr>
          <p:cNvGraphicFramePr>
            <a:graphicFrameLocks noGrp="1"/>
          </p:cNvGraphicFramePr>
          <p:nvPr>
            <p:extLst>
              <p:ext uri="{D42A27DB-BD31-4B8C-83A1-F6EECF244321}">
                <p14:modId xmlns:p14="http://schemas.microsoft.com/office/powerpoint/2010/main" val="430048731"/>
              </p:ext>
            </p:extLst>
          </p:nvPr>
        </p:nvGraphicFramePr>
        <p:xfrm>
          <a:off x="215105" y="694693"/>
          <a:ext cx="8658294" cy="4281010"/>
        </p:xfrm>
        <a:graphic>
          <a:graphicData uri="http://schemas.openxmlformats.org/drawingml/2006/table">
            <a:tbl>
              <a:tblPr firstRow="1" firstCol="1" bandRow="1">
                <a:tableStyleId>{1E171933-4619-4E11-9A3F-F7608DF75F80}</a:tableStyleId>
              </a:tblPr>
              <a:tblGrid>
                <a:gridCol w="2304575">
                  <a:extLst>
                    <a:ext uri="{9D8B030D-6E8A-4147-A177-3AD203B41FA5}">
                      <a16:colId xmlns:a16="http://schemas.microsoft.com/office/drawing/2014/main" val="2497998291"/>
                    </a:ext>
                  </a:extLst>
                </a:gridCol>
                <a:gridCol w="6353719">
                  <a:extLst>
                    <a:ext uri="{9D8B030D-6E8A-4147-A177-3AD203B41FA5}">
                      <a16:colId xmlns:a16="http://schemas.microsoft.com/office/drawing/2014/main" val="3025451984"/>
                    </a:ext>
                  </a:extLst>
                </a:gridCol>
              </a:tblGrid>
              <a:tr h="370472">
                <a:tc>
                  <a:txBody>
                    <a:bodyPr/>
                    <a:lstStyle/>
                    <a:p>
                      <a:pPr marL="30480" marR="30480" algn="ctr">
                        <a:lnSpc>
                          <a:spcPct val="100000"/>
                        </a:lnSpc>
                        <a:spcAft>
                          <a:spcPts val="800"/>
                        </a:spcAft>
                      </a:pPr>
                      <a:r>
                        <a:rPr lang="en-US" sz="2300" dirty="0" err="1">
                          <a:solidFill>
                            <a:schemeClr val="tx1"/>
                          </a:solidFill>
                          <a:effectLst/>
                          <a:latin typeface="Times New Roman" panose="02020603050405020304" pitchFamily="18" charset="0"/>
                          <a:cs typeface="Times New Roman" panose="02020603050405020304" pitchFamily="18" charset="0"/>
                        </a:rPr>
                        <a:t>Yêu</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cầu</a:t>
                      </a:r>
                      <a:endParaRPr lang="en-SG"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30480" marR="30480" algn="ctr">
                        <a:lnSpc>
                          <a:spcPct val="100000"/>
                        </a:lnSpc>
                        <a:spcAft>
                          <a:spcPts val="800"/>
                        </a:spcAft>
                      </a:pPr>
                      <a:r>
                        <a:rPr lang="en-US" sz="2300" dirty="0" err="1">
                          <a:solidFill>
                            <a:schemeClr val="tx1"/>
                          </a:solidFill>
                          <a:effectLst/>
                          <a:latin typeface="Times New Roman" panose="02020603050405020304" pitchFamily="18" charset="0"/>
                          <a:cs typeface="Times New Roman" panose="02020603050405020304" pitchFamily="18" charset="0"/>
                        </a:rPr>
                        <a:t>Gợi</a:t>
                      </a:r>
                      <a:r>
                        <a:rPr lang="en-US" sz="2300" dirty="0">
                          <a:solidFill>
                            <a:schemeClr val="tx1"/>
                          </a:solidFill>
                          <a:effectLst/>
                          <a:latin typeface="Times New Roman" panose="02020603050405020304" pitchFamily="18" charset="0"/>
                          <a:cs typeface="Times New Roman" panose="02020603050405020304" pitchFamily="18" charset="0"/>
                        </a:rPr>
                        <a:t> ý </a:t>
                      </a:r>
                      <a:r>
                        <a:rPr lang="en-US" sz="2300" dirty="0" err="1">
                          <a:solidFill>
                            <a:schemeClr val="tx1"/>
                          </a:solidFill>
                          <a:effectLst/>
                          <a:latin typeface="Times New Roman" panose="02020603050405020304" pitchFamily="18" charset="0"/>
                          <a:cs typeface="Times New Roman" panose="02020603050405020304" pitchFamily="18" charset="0"/>
                        </a:rPr>
                        <a:t>chỉnh</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sửa</a:t>
                      </a:r>
                      <a:endParaRPr lang="en-SG"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604164506"/>
                  </a:ext>
                </a:extLst>
              </a:tr>
              <a:tr h="3169594">
                <a:tc>
                  <a:txBody>
                    <a:bodyPr/>
                    <a:lstStyle/>
                    <a:p>
                      <a:pPr marL="30480" marR="30480" algn="just">
                        <a:lnSpc>
                          <a:spcPct val="100000"/>
                        </a:lnSpc>
                        <a:spcAft>
                          <a:spcPts val="800"/>
                        </a:spcAft>
                      </a:pPr>
                      <a:r>
                        <a:rPr lang="en-US" sz="2300" dirty="0" err="1">
                          <a:solidFill>
                            <a:schemeClr val="tx1"/>
                          </a:solidFill>
                          <a:effectLst/>
                          <a:latin typeface="Times New Roman" panose="02020603050405020304" pitchFamily="18" charset="0"/>
                          <a:cs typeface="Times New Roman" panose="02020603050405020304" pitchFamily="18" charset="0"/>
                        </a:rPr>
                        <a:t>Kiểm</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tra</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việc</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triển</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khai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dàn</a:t>
                      </a:r>
                      <a:r>
                        <a:rPr lang="en-US" sz="2300" dirty="0">
                          <a:solidFill>
                            <a:schemeClr val="tx1"/>
                          </a:solidFill>
                          <a:effectLst/>
                          <a:latin typeface="Times New Roman" panose="02020603050405020304" pitchFamily="18" charset="0"/>
                          <a:cs typeface="Times New Roman" panose="02020603050405020304" pitchFamily="18" charset="0"/>
                        </a:rPr>
                        <a:t> ý</a:t>
                      </a:r>
                      <a:endParaRPr lang="en-SG"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00000"/>
                        </a:lnSpc>
                        <a:spcAft>
                          <a:spcPts val="800"/>
                        </a:spcAft>
                      </a:pPr>
                      <a:r>
                        <a:rPr lang="en-US" sz="2300">
                          <a:solidFill>
                            <a:schemeClr val="tx1"/>
                          </a:solidFill>
                          <a:effectLst/>
                          <a:latin typeface="Times New Roman" panose="02020603050405020304" pitchFamily="18" charset="0"/>
                          <a:cs typeface="Times New Roman" panose="02020603050405020304" pitchFamily="18" charset="0"/>
                        </a:rPr>
                        <a:t>- Rà soát xem đã triển khai đầy đủ các ý chưa, nếu thiếu thì phải bổ sung.</a:t>
                      </a:r>
                      <a:endParaRPr lang="en-SG" sz="2300">
                        <a:solidFill>
                          <a:schemeClr val="tx1"/>
                        </a:solidFill>
                        <a:effectLst/>
                        <a:latin typeface="Times New Roman" panose="02020603050405020304" pitchFamily="18" charset="0"/>
                        <a:cs typeface="Times New Roman" panose="02020603050405020304" pitchFamily="18" charset="0"/>
                      </a:endParaRPr>
                    </a:p>
                    <a:p>
                      <a:pPr marL="30480" marR="30480" algn="just">
                        <a:lnSpc>
                          <a:spcPct val="100000"/>
                        </a:lnSpc>
                        <a:spcAft>
                          <a:spcPts val="800"/>
                        </a:spcAft>
                      </a:pPr>
                      <a:r>
                        <a:rPr lang="en-US" sz="2300">
                          <a:solidFill>
                            <a:schemeClr val="tx1"/>
                          </a:solidFill>
                          <a:effectLst/>
                          <a:latin typeface="Times New Roman" panose="02020603050405020304" pitchFamily="18" charset="0"/>
                          <a:cs typeface="Times New Roman" panose="02020603050405020304" pitchFamily="18" charset="0"/>
                        </a:rPr>
                        <a:t>- Rà soát xem bài viết đã phân tích các giá trị nội dung và nghệ thuật (đặc biệt là đã khai thác những đặc điểm của thể thơ song thất lục bát) của tác phẩm chưa. Nếu thiếu thì phải bổ sung.</a:t>
                      </a:r>
                      <a:endParaRPr lang="en-SG" sz="2300">
                        <a:solidFill>
                          <a:schemeClr val="tx1"/>
                        </a:solidFill>
                        <a:effectLst/>
                        <a:latin typeface="Times New Roman" panose="02020603050405020304" pitchFamily="18" charset="0"/>
                        <a:cs typeface="Times New Roman" panose="02020603050405020304" pitchFamily="18" charset="0"/>
                      </a:endParaRPr>
                    </a:p>
                    <a:p>
                      <a:pPr marL="30480" marR="30480" algn="just">
                        <a:lnSpc>
                          <a:spcPct val="100000"/>
                        </a:lnSpc>
                        <a:spcAft>
                          <a:spcPts val="800"/>
                        </a:spcAft>
                      </a:pPr>
                      <a:r>
                        <a:rPr lang="en-US" sz="2300">
                          <a:solidFill>
                            <a:schemeClr val="tx1"/>
                          </a:solidFill>
                          <a:effectLst/>
                          <a:latin typeface="Times New Roman" panose="02020603050405020304" pitchFamily="18" charset="0"/>
                          <a:cs typeface="Times New Roman" panose="02020603050405020304" pitchFamily="18" charset="0"/>
                        </a:rPr>
                        <a:t>- Đối chiếu quy mô và dung lượng thông tin giữa các ý. Nếu chưa cân đối thì cần điều chỉnh.</a:t>
                      </a:r>
                      <a:endParaRPr lang="en-SG" sz="2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3636901"/>
                  </a:ext>
                </a:extLst>
              </a:tr>
              <a:tr h="740944">
                <a:tc>
                  <a:txBody>
                    <a:bodyPr/>
                    <a:lstStyle/>
                    <a:p>
                      <a:pPr marL="30480" marR="30480" algn="just">
                        <a:lnSpc>
                          <a:spcPct val="100000"/>
                        </a:lnSpc>
                        <a:spcAft>
                          <a:spcPts val="800"/>
                        </a:spcAft>
                      </a:pPr>
                      <a:r>
                        <a:rPr lang="en-US" sz="2300">
                          <a:solidFill>
                            <a:schemeClr val="tx1"/>
                          </a:solidFill>
                          <a:effectLst/>
                          <a:latin typeface="Times New Roman" panose="02020603050405020304" pitchFamily="18" charset="0"/>
                          <a:cs typeface="Times New Roman" panose="02020603050405020304" pitchFamily="18" charset="0"/>
                        </a:rPr>
                        <a:t>Rà soát lỗi chính tả và diễn đạt.</a:t>
                      </a:r>
                      <a:endParaRPr lang="en-SG" sz="2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00000"/>
                        </a:lnSpc>
                        <a:spcAft>
                          <a:spcPts val="800"/>
                        </a:spcAft>
                      </a:pPr>
                      <a:r>
                        <a:rPr lang="en-US" sz="2300" dirty="0" err="1">
                          <a:solidFill>
                            <a:schemeClr val="tx1"/>
                          </a:solidFill>
                          <a:effectLst/>
                          <a:latin typeface="Times New Roman" panose="02020603050405020304" pitchFamily="18" charset="0"/>
                          <a:cs typeface="Times New Roman" panose="02020603050405020304" pitchFamily="18" charset="0"/>
                        </a:rPr>
                        <a:t>Chỉnh</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sửa</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các</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lỗi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chính</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tả</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dùng</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từ</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đặt</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câu</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tạo</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lập</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đoạn</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văn</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và</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văn</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bản</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nếu</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có</a:t>
                      </a:r>
                      <a:r>
                        <a:rPr lang="en-US" sz="2300" dirty="0">
                          <a:solidFill>
                            <a:schemeClr val="tx1"/>
                          </a:solidFill>
                          <a:effectLst/>
                          <a:latin typeface="Times New Roman" panose="02020603050405020304" pitchFamily="18" charset="0"/>
                          <a:cs typeface="Times New Roman" panose="02020603050405020304" pitchFamily="18" charset="0"/>
                        </a:rPr>
                        <a:t>).</a:t>
                      </a:r>
                      <a:endParaRPr lang="en-SG"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6711322"/>
                  </a:ext>
                </a:extLst>
              </a:tr>
            </a:tbl>
          </a:graphicData>
        </a:graphic>
      </p:graphicFrame>
    </p:spTree>
    <p:extLst>
      <p:ext uri="{BB962C8B-B14F-4D97-AF65-F5344CB8AC3E}">
        <p14:creationId xmlns:p14="http://schemas.microsoft.com/office/powerpoint/2010/main" val="3644085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C6722F-14C7-F80D-F3C2-64F4E8A09B48}"/>
              </a:ext>
            </a:extLst>
          </p:cNvPr>
          <p:cNvPicPr>
            <a:picLocks noChangeAspect="1"/>
          </p:cNvPicPr>
          <p:nvPr/>
        </p:nvPicPr>
        <p:blipFill>
          <a:blip r:embed="rId2"/>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10ED6060-4AC0-CDBD-3FAE-A0E658F8EDD0}"/>
              </a:ext>
            </a:extLst>
          </p:cNvPr>
          <p:cNvSpPr txBox="1"/>
          <p:nvPr/>
        </p:nvSpPr>
        <p:spPr>
          <a:xfrm>
            <a:off x="1881498" y="1398291"/>
            <a:ext cx="5992585" cy="21236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6600" b="1"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HOẠT </a:t>
            </a:r>
            <a:r>
              <a:rPr kumimoji="0" lang="vi-VN" sz="6600" b="1" i="0" u="none" strike="noStrike" kern="0" cap="none" spc="0" normalizeH="0" baseline="0" noProof="0">
                <a:ln>
                  <a:noFill/>
                </a:ln>
                <a:solidFill>
                  <a:srgbClr val="000000"/>
                </a:solidFill>
                <a:effectLst/>
                <a:uLnTx/>
                <a:uFillTx/>
                <a:latin typeface="Times New Roman" panose="02020603050405020304" pitchFamily="18" charset="0"/>
                <a:cs typeface="Arial"/>
                <a:sym typeface="Arial"/>
              </a:rPr>
              <a:t>ĐỘNG VẬN DỤNG</a:t>
            </a:r>
            <a:endParaRPr kumimoji="0" lang="en-SG" sz="6600" b="0" i="0" u="none" strike="noStrike" kern="0" cap="none" spc="0" normalizeH="0" baseline="0" noProof="0" dirty="0">
              <a:ln>
                <a:noFill/>
              </a:ln>
              <a:solidFill>
                <a:srgbClr val="000000"/>
              </a:solidFill>
              <a:effectLst/>
              <a:uLnTx/>
              <a:uFillTx/>
              <a:latin typeface="Aptos Display" panose="02110004020202020204"/>
              <a:cs typeface="Arial"/>
              <a:sym typeface="Arial"/>
            </a:endParaRPr>
          </a:p>
        </p:txBody>
      </p:sp>
    </p:spTree>
    <p:extLst>
      <p:ext uri="{BB962C8B-B14F-4D97-AF65-F5344CB8AC3E}">
        <p14:creationId xmlns:p14="http://schemas.microsoft.com/office/powerpoint/2010/main" val="4291224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D15B16-19BA-E97A-4E22-BBEE07F386A1}"/>
              </a:ext>
            </a:extLst>
          </p:cNvPr>
          <p:cNvPicPr>
            <a:picLocks noChangeAspect="1"/>
          </p:cNvPicPr>
          <p:nvPr/>
        </p:nvPicPr>
        <p:blipFill>
          <a:blip r:embed="rId3"/>
          <a:stretch>
            <a:fillRect/>
          </a:stretch>
        </p:blipFill>
        <p:spPr>
          <a:xfrm>
            <a:off x="0" y="1255"/>
            <a:ext cx="9144000" cy="5140990"/>
          </a:xfrm>
          <a:prstGeom prst="rect">
            <a:avLst/>
          </a:prstGeom>
        </p:spPr>
      </p:pic>
      <p:pic>
        <p:nvPicPr>
          <p:cNvPr id="6" name="图片 7">
            <a:extLst>
              <a:ext uri="{FF2B5EF4-FFF2-40B4-BE49-F238E27FC236}">
                <a16:creationId xmlns:a16="http://schemas.microsoft.com/office/drawing/2014/main" id="{BBBAC4B3-77D3-55BE-E63E-8905325BD2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51956"/>
            <a:ext cx="993913" cy="790289"/>
          </a:xfrm>
          <a:prstGeom prst="rect">
            <a:avLst/>
          </a:prstGeom>
        </p:spPr>
      </p:pic>
      <p:sp>
        <p:nvSpPr>
          <p:cNvPr id="7" name="文本框 8">
            <a:extLst>
              <a:ext uri="{FF2B5EF4-FFF2-40B4-BE49-F238E27FC236}">
                <a16:creationId xmlns:a16="http://schemas.microsoft.com/office/drawing/2014/main" id="{7165135B-2517-E21E-B2B6-30BDA3F50D3C}"/>
              </a:ext>
            </a:extLst>
          </p:cNvPr>
          <p:cNvSpPr txBox="1"/>
          <p:nvPr/>
        </p:nvSpPr>
        <p:spPr>
          <a:xfrm>
            <a:off x="2553883" y="227940"/>
            <a:ext cx="5964405" cy="587148"/>
          </a:xfrm>
          <a:prstGeom prst="rect">
            <a:avLst/>
          </a:prstGeom>
          <a:noFill/>
        </p:spPr>
        <p:txBody>
          <a:bodyPr wrap="square" rtlCol="0">
            <a:spAutoFit/>
          </a:bodyPr>
          <a:lstStyle/>
          <a:p>
            <a:pPr marL="0" marR="194310" lvl="0" indent="0" algn="just" defTabSz="685800" rtl="0" eaLnBrk="1" fontAlgn="auto" latinLnBrk="0" hangingPunct="1">
              <a:lnSpc>
                <a:spcPct val="150000"/>
              </a:lnSpc>
              <a:spcBef>
                <a:spcPts val="0"/>
              </a:spcBef>
              <a:spcAft>
                <a:spcPts val="600"/>
              </a:spcAft>
              <a:buClrTx/>
              <a:buSzTx/>
              <a:buFont typeface="Arial"/>
              <a:buNone/>
              <a:tabLst/>
              <a:defRPr/>
            </a:pPr>
            <a:r>
              <a:rPr kumimoji="0" lang="en-GB" sz="24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HOẠT ĐỘNG</a:t>
            </a:r>
            <a:r>
              <a:rPr kumimoji="0" lang="vi-VN" sz="24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VẬN DỤNG </a:t>
            </a:r>
            <a:endParaRPr kumimoji="0" lang="en-SG" sz="2400" b="0"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pSp>
        <p:nvGrpSpPr>
          <p:cNvPr id="2" name="Google Shape;3541;p52">
            <a:extLst>
              <a:ext uri="{FF2B5EF4-FFF2-40B4-BE49-F238E27FC236}">
                <a16:creationId xmlns:a16="http://schemas.microsoft.com/office/drawing/2014/main" id="{C16219D1-AA01-6075-67A1-F0A14E83377E}"/>
              </a:ext>
            </a:extLst>
          </p:cNvPr>
          <p:cNvGrpSpPr/>
          <p:nvPr/>
        </p:nvGrpSpPr>
        <p:grpSpPr>
          <a:xfrm rot="-4615500">
            <a:off x="5974289" y="2358827"/>
            <a:ext cx="671968" cy="630793"/>
            <a:chOff x="2684975" y="639179"/>
            <a:chExt cx="607581" cy="570352"/>
          </a:xfrm>
        </p:grpSpPr>
        <p:sp>
          <p:nvSpPr>
            <p:cNvPr id="3" name="Google Shape;3542;p52">
              <a:extLst>
                <a:ext uri="{FF2B5EF4-FFF2-40B4-BE49-F238E27FC236}">
                  <a16:creationId xmlns:a16="http://schemas.microsoft.com/office/drawing/2014/main" id="{4B731AB3-7325-9BA1-13D8-DE5CE66DCF63}"/>
                </a:ext>
              </a:extLst>
            </p:cNvPr>
            <p:cNvSpPr/>
            <p:nvPr/>
          </p:nvSpPr>
          <p:spPr>
            <a:xfrm>
              <a:off x="2873508" y="651283"/>
              <a:ext cx="386394" cy="368378"/>
            </a:xfrm>
            <a:custGeom>
              <a:avLst/>
              <a:gdLst/>
              <a:ahLst/>
              <a:cxnLst/>
              <a:rect l="l" t="t" r="r" b="b"/>
              <a:pathLst>
                <a:path w="10981" h="10469" extrusionOk="0">
                  <a:moveTo>
                    <a:pt x="5746" y="0"/>
                  </a:moveTo>
                  <a:cubicBezTo>
                    <a:pt x="4406" y="0"/>
                    <a:pt x="3067" y="511"/>
                    <a:pt x="2045" y="1533"/>
                  </a:cubicBezTo>
                  <a:cubicBezTo>
                    <a:pt x="1" y="3578"/>
                    <a:pt x="1" y="6892"/>
                    <a:pt x="2045" y="8936"/>
                  </a:cubicBezTo>
                  <a:cubicBezTo>
                    <a:pt x="3026" y="9917"/>
                    <a:pt x="4358" y="10469"/>
                    <a:pt x="5746" y="10469"/>
                  </a:cubicBezTo>
                  <a:cubicBezTo>
                    <a:pt x="7133" y="10469"/>
                    <a:pt x="8465" y="9917"/>
                    <a:pt x="9446" y="8936"/>
                  </a:cubicBezTo>
                  <a:cubicBezTo>
                    <a:pt x="10429" y="7955"/>
                    <a:pt x="10980" y="6624"/>
                    <a:pt x="10980" y="5236"/>
                  </a:cubicBezTo>
                  <a:cubicBezTo>
                    <a:pt x="10980" y="3846"/>
                    <a:pt x="10429" y="2516"/>
                    <a:pt x="9446" y="1533"/>
                  </a:cubicBezTo>
                  <a:cubicBezTo>
                    <a:pt x="8424" y="511"/>
                    <a:pt x="7085" y="0"/>
                    <a:pt x="574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 typeface="Arial"/>
                <a:buNone/>
                <a:tabLst/>
                <a:defRPr/>
              </a:pPr>
              <a:endParaRPr kumimoji="0" sz="1800" b="0" i="0" u="none" strike="noStrike" kern="0" cap="none" spc="0" normalizeH="0" baseline="0" noProof="0">
                <a:ln>
                  <a:noFill/>
                </a:ln>
                <a:solidFill>
                  <a:sysClr val="windowText" lastClr="000000"/>
                </a:solidFill>
                <a:effectLst/>
                <a:uLnTx/>
                <a:uFillTx/>
                <a:latin typeface="Arial"/>
                <a:ea typeface="等线" panose="020F0502020204030204"/>
                <a:cs typeface="Arial"/>
                <a:sym typeface="Arial"/>
              </a:endParaRPr>
            </a:p>
          </p:txBody>
        </p:sp>
        <p:sp>
          <p:nvSpPr>
            <p:cNvPr id="4" name="Google Shape;3543;p52">
              <a:extLst>
                <a:ext uri="{FF2B5EF4-FFF2-40B4-BE49-F238E27FC236}">
                  <a16:creationId xmlns:a16="http://schemas.microsoft.com/office/drawing/2014/main" id="{E2F3F1F0-290D-EE4C-878E-54FB25FA05AE}"/>
                </a:ext>
              </a:extLst>
            </p:cNvPr>
            <p:cNvSpPr/>
            <p:nvPr/>
          </p:nvSpPr>
          <p:spPr>
            <a:xfrm>
              <a:off x="2878153" y="639179"/>
              <a:ext cx="414403" cy="392552"/>
            </a:xfrm>
            <a:custGeom>
              <a:avLst/>
              <a:gdLst/>
              <a:ahLst/>
              <a:cxnLst/>
              <a:rect l="l" t="t" r="r" b="b"/>
              <a:pathLst>
                <a:path w="11777" h="11156" extrusionOk="0">
                  <a:moveTo>
                    <a:pt x="5612" y="689"/>
                  </a:moveTo>
                  <a:cubicBezTo>
                    <a:pt x="5654" y="689"/>
                    <a:pt x="5696" y="689"/>
                    <a:pt x="5737" y="691"/>
                  </a:cubicBezTo>
                  <a:cubicBezTo>
                    <a:pt x="7043" y="723"/>
                    <a:pt x="8258" y="1263"/>
                    <a:pt x="9158" y="2209"/>
                  </a:cubicBezTo>
                  <a:cubicBezTo>
                    <a:pt x="11016" y="4163"/>
                    <a:pt x="10938" y="7265"/>
                    <a:pt x="8984" y="9123"/>
                  </a:cubicBezTo>
                  <a:cubicBezTo>
                    <a:pt x="8040" y="10021"/>
                    <a:pt x="6827" y="10467"/>
                    <a:pt x="5616" y="10467"/>
                  </a:cubicBezTo>
                  <a:cubicBezTo>
                    <a:pt x="4323" y="10467"/>
                    <a:pt x="3031" y="9958"/>
                    <a:pt x="2071" y="8949"/>
                  </a:cubicBezTo>
                  <a:cubicBezTo>
                    <a:pt x="1172" y="8003"/>
                    <a:pt x="694" y="6762"/>
                    <a:pt x="726" y="5456"/>
                  </a:cubicBezTo>
                  <a:cubicBezTo>
                    <a:pt x="758" y="4150"/>
                    <a:pt x="1299" y="2936"/>
                    <a:pt x="2244" y="2035"/>
                  </a:cubicBezTo>
                  <a:cubicBezTo>
                    <a:pt x="3161" y="1165"/>
                    <a:pt x="4353" y="689"/>
                    <a:pt x="5612" y="689"/>
                  </a:cubicBezTo>
                  <a:close/>
                  <a:moveTo>
                    <a:pt x="5613" y="1"/>
                  </a:moveTo>
                  <a:cubicBezTo>
                    <a:pt x="4181" y="1"/>
                    <a:pt x="2816" y="543"/>
                    <a:pt x="1770" y="1537"/>
                  </a:cubicBezTo>
                  <a:cubicBezTo>
                    <a:pt x="691" y="2564"/>
                    <a:pt x="75" y="3949"/>
                    <a:pt x="38" y="5440"/>
                  </a:cubicBezTo>
                  <a:cubicBezTo>
                    <a:pt x="1" y="6929"/>
                    <a:pt x="546" y="8344"/>
                    <a:pt x="1572" y="9423"/>
                  </a:cubicBezTo>
                  <a:cubicBezTo>
                    <a:pt x="2667" y="10575"/>
                    <a:pt x="4140" y="11155"/>
                    <a:pt x="5615" y="11155"/>
                  </a:cubicBezTo>
                  <a:cubicBezTo>
                    <a:pt x="6997" y="11155"/>
                    <a:pt x="8381" y="10647"/>
                    <a:pt x="9459" y="9621"/>
                  </a:cubicBezTo>
                  <a:cubicBezTo>
                    <a:pt x="11688" y="7502"/>
                    <a:pt x="11776" y="3963"/>
                    <a:pt x="9657" y="1734"/>
                  </a:cubicBezTo>
                  <a:cubicBezTo>
                    <a:pt x="8631" y="655"/>
                    <a:pt x="7244" y="39"/>
                    <a:pt x="5755" y="2"/>
                  </a:cubicBezTo>
                  <a:cubicBezTo>
                    <a:pt x="5708" y="1"/>
                    <a:pt x="5661" y="1"/>
                    <a:pt x="5613" y="1"/>
                  </a:cubicBezTo>
                  <a:close/>
                </a:path>
              </a:pathLst>
            </a:custGeom>
            <a:solidFill>
              <a:srgbClr val="6C91E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 typeface="Arial"/>
                <a:buNone/>
                <a:tabLst/>
                <a:defRPr/>
              </a:pPr>
              <a:endParaRPr kumimoji="0" sz="1800" b="0" i="0" u="none" strike="noStrike" kern="0" cap="none" spc="0" normalizeH="0" baseline="0" noProof="0">
                <a:ln>
                  <a:noFill/>
                </a:ln>
                <a:solidFill>
                  <a:sysClr val="windowText" lastClr="000000"/>
                </a:solidFill>
                <a:effectLst/>
                <a:uLnTx/>
                <a:uFillTx/>
                <a:latin typeface="Arial"/>
                <a:ea typeface="等线" panose="020F0502020204030204"/>
                <a:cs typeface="Arial"/>
                <a:sym typeface="Arial"/>
              </a:endParaRPr>
            </a:p>
          </p:txBody>
        </p:sp>
        <p:sp>
          <p:nvSpPr>
            <p:cNvPr id="8" name="Google Shape;3544;p52">
              <a:extLst>
                <a:ext uri="{FF2B5EF4-FFF2-40B4-BE49-F238E27FC236}">
                  <a16:creationId xmlns:a16="http://schemas.microsoft.com/office/drawing/2014/main" id="{ECB2E959-422A-431C-3EED-27BF221426E1}"/>
                </a:ext>
              </a:extLst>
            </p:cNvPr>
            <p:cNvSpPr/>
            <p:nvPr/>
          </p:nvSpPr>
          <p:spPr>
            <a:xfrm>
              <a:off x="2863621" y="953647"/>
              <a:ext cx="87019" cy="84344"/>
            </a:xfrm>
            <a:custGeom>
              <a:avLst/>
              <a:gdLst/>
              <a:ahLst/>
              <a:cxnLst/>
              <a:rect l="l" t="t" r="r" b="b"/>
              <a:pathLst>
                <a:path w="2473" h="2397" extrusionOk="0">
                  <a:moveTo>
                    <a:pt x="1998" y="1"/>
                  </a:moveTo>
                  <a:lnTo>
                    <a:pt x="0" y="1898"/>
                  </a:lnTo>
                  <a:lnTo>
                    <a:pt x="475" y="2397"/>
                  </a:lnTo>
                  <a:lnTo>
                    <a:pt x="2472" y="499"/>
                  </a:lnTo>
                  <a:lnTo>
                    <a:pt x="1998" y="1"/>
                  </a:lnTo>
                  <a:close/>
                </a:path>
              </a:pathLst>
            </a:custGeom>
            <a:solidFill>
              <a:srgbClr val="6C91E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 typeface="Arial"/>
                <a:buNone/>
                <a:tabLst/>
                <a:defRPr/>
              </a:pPr>
              <a:endParaRPr kumimoji="0" sz="1800" b="0" i="0" u="none" strike="noStrike" kern="0" cap="none" spc="0" normalizeH="0" baseline="0" noProof="0">
                <a:ln>
                  <a:noFill/>
                </a:ln>
                <a:solidFill>
                  <a:sysClr val="windowText" lastClr="000000"/>
                </a:solidFill>
                <a:effectLst/>
                <a:uLnTx/>
                <a:uFillTx/>
                <a:latin typeface="Arial"/>
                <a:ea typeface="等线" panose="020F0502020204030204"/>
                <a:cs typeface="Arial"/>
                <a:sym typeface="Arial"/>
              </a:endParaRPr>
            </a:p>
          </p:txBody>
        </p:sp>
        <p:sp>
          <p:nvSpPr>
            <p:cNvPr id="9" name="Google Shape;3545;p52">
              <a:extLst>
                <a:ext uri="{FF2B5EF4-FFF2-40B4-BE49-F238E27FC236}">
                  <a16:creationId xmlns:a16="http://schemas.microsoft.com/office/drawing/2014/main" id="{20DF0BDF-FD18-785A-A43D-BC984563FB68}"/>
                </a:ext>
              </a:extLst>
            </p:cNvPr>
            <p:cNvSpPr/>
            <p:nvPr/>
          </p:nvSpPr>
          <p:spPr>
            <a:xfrm>
              <a:off x="2685081" y="976695"/>
              <a:ext cx="243146" cy="232836"/>
            </a:xfrm>
            <a:custGeom>
              <a:avLst/>
              <a:gdLst/>
              <a:ahLst/>
              <a:cxnLst/>
              <a:rect l="l" t="t" r="r" b="b"/>
              <a:pathLst>
                <a:path w="6910" h="6617" extrusionOk="0">
                  <a:moveTo>
                    <a:pt x="5695" y="1"/>
                  </a:moveTo>
                  <a:cubicBezTo>
                    <a:pt x="5490" y="1"/>
                    <a:pt x="5285" y="77"/>
                    <a:pt x="5124" y="229"/>
                  </a:cubicBezTo>
                  <a:lnTo>
                    <a:pt x="0" y="5102"/>
                  </a:lnTo>
                  <a:lnTo>
                    <a:pt x="1441" y="6617"/>
                  </a:lnTo>
                  <a:lnTo>
                    <a:pt x="6565" y="1744"/>
                  </a:lnTo>
                  <a:cubicBezTo>
                    <a:pt x="6897" y="1428"/>
                    <a:pt x="6909" y="907"/>
                    <a:pt x="6594" y="576"/>
                  </a:cubicBezTo>
                  <a:lnTo>
                    <a:pt x="6287" y="251"/>
                  </a:lnTo>
                  <a:cubicBezTo>
                    <a:pt x="6125" y="85"/>
                    <a:pt x="5910" y="1"/>
                    <a:pt x="5695" y="1"/>
                  </a:cubicBezTo>
                  <a:close/>
                </a:path>
              </a:pathLst>
            </a:custGeom>
            <a:solidFill>
              <a:srgbClr val="FFB947"/>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 typeface="Arial"/>
                <a:buNone/>
                <a:tabLst/>
                <a:defRPr/>
              </a:pPr>
              <a:endParaRPr kumimoji="0" sz="1800" b="0" i="0" u="none" strike="noStrike" kern="0" cap="none" spc="0" normalizeH="0" baseline="0" noProof="0">
                <a:ln>
                  <a:noFill/>
                </a:ln>
                <a:solidFill>
                  <a:sysClr val="windowText" lastClr="000000"/>
                </a:solidFill>
                <a:effectLst/>
                <a:uLnTx/>
                <a:uFillTx/>
                <a:latin typeface="Arial"/>
                <a:ea typeface="等线" panose="020F0502020204030204"/>
                <a:cs typeface="Arial"/>
                <a:sym typeface="Arial"/>
              </a:endParaRPr>
            </a:p>
          </p:txBody>
        </p:sp>
        <p:sp>
          <p:nvSpPr>
            <p:cNvPr id="10" name="Google Shape;3546;p52">
              <a:extLst>
                <a:ext uri="{FF2B5EF4-FFF2-40B4-BE49-F238E27FC236}">
                  <a16:creationId xmlns:a16="http://schemas.microsoft.com/office/drawing/2014/main" id="{B11167EE-200E-B83D-E373-AA09CF7272C6}"/>
                </a:ext>
              </a:extLst>
            </p:cNvPr>
            <p:cNvSpPr/>
            <p:nvPr/>
          </p:nvSpPr>
          <p:spPr>
            <a:xfrm>
              <a:off x="2684975" y="986864"/>
              <a:ext cx="228648" cy="222561"/>
            </a:xfrm>
            <a:custGeom>
              <a:avLst/>
              <a:gdLst/>
              <a:ahLst/>
              <a:cxnLst/>
              <a:rect l="l" t="t" r="r" b="b"/>
              <a:pathLst>
                <a:path w="6498" h="6325" extrusionOk="0">
                  <a:moveTo>
                    <a:pt x="5057" y="1"/>
                  </a:moveTo>
                  <a:lnTo>
                    <a:pt x="0" y="4809"/>
                  </a:lnTo>
                  <a:lnTo>
                    <a:pt x="1440" y="6324"/>
                  </a:lnTo>
                  <a:lnTo>
                    <a:pt x="6498" y="1516"/>
                  </a:lnTo>
                  <a:lnTo>
                    <a:pt x="5057" y="1"/>
                  </a:lnTo>
                  <a:close/>
                </a:path>
              </a:pathLst>
            </a:custGeom>
            <a:solidFill>
              <a:srgbClr val="6C91E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 typeface="Arial"/>
                <a:buNone/>
                <a:tabLst/>
                <a:defRPr/>
              </a:pPr>
              <a:endParaRPr kumimoji="0" sz="1800" b="0" i="0" u="none" strike="noStrike" kern="0" cap="none" spc="0" normalizeH="0" baseline="0" noProof="0">
                <a:ln>
                  <a:noFill/>
                </a:ln>
                <a:solidFill>
                  <a:sysClr val="windowText" lastClr="000000"/>
                </a:solidFill>
                <a:effectLst/>
                <a:uLnTx/>
                <a:uFillTx/>
                <a:latin typeface="Arial"/>
                <a:ea typeface="等线" panose="020F0502020204030204"/>
                <a:cs typeface="Arial"/>
                <a:sym typeface="Arial"/>
              </a:endParaRPr>
            </a:p>
          </p:txBody>
        </p:sp>
        <p:sp>
          <p:nvSpPr>
            <p:cNvPr id="11" name="Google Shape;3547;p52">
              <a:extLst>
                <a:ext uri="{FF2B5EF4-FFF2-40B4-BE49-F238E27FC236}">
                  <a16:creationId xmlns:a16="http://schemas.microsoft.com/office/drawing/2014/main" id="{D1FA2758-9495-3C4F-4428-DFC2C7A71585}"/>
                </a:ext>
              </a:extLst>
            </p:cNvPr>
            <p:cNvSpPr/>
            <p:nvPr/>
          </p:nvSpPr>
          <p:spPr>
            <a:xfrm>
              <a:off x="2810312" y="1064557"/>
              <a:ext cx="47855" cy="45322"/>
            </a:xfrm>
            <a:custGeom>
              <a:avLst/>
              <a:gdLst/>
              <a:ahLst/>
              <a:cxnLst/>
              <a:rect l="l" t="t" r="r" b="b"/>
              <a:pathLst>
                <a:path w="1360" h="1288" extrusionOk="0">
                  <a:moveTo>
                    <a:pt x="1197" y="0"/>
                  </a:moveTo>
                  <a:cubicBezTo>
                    <a:pt x="1193" y="0"/>
                    <a:pt x="1189" y="1"/>
                    <a:pt x="1184" y="1"/>
                  </a:cubicBezTo>
                  <a:cubicBezTo>
                    <a:pt x="1129" y="4"/>
                    <a:pt x="1076" y="36"/>
                    <a:pt x="1028" y="62"/>
                  </a:cubicBezTo>
                  <a:cubicBezTo>
                    <a:pt x="973" y="89"/>
                    <a:pt x="922" y="120"/>
                    <a:pt x="871" y="154"/>
                  </a:cubicBezTo>
                  <a:cubicBezTo>
                    <a:pt x="671" y="282"/>
                    <a:pt x="496" y="450"/>
                    <a:pt x="337" y="625"/>
                  </a:cubicBezTo>
                  <a:cubicBezTo>
                    <a:pt x="205" y="771"/>
                    <a:pt x="1" y="959"/>
                    <a:pt x="28" y="1177"/>
                  </a:cubicBezTo>
                  <a:cubicBezTo>
                    <a:pt x="37" y="1247"/>
                    <a:pt x="91" y="1286"/>
                    <a:pt x="160" y="1287"/>
                  </a:cubicBezTo>
                  <a:cubicBezTo>
                    <a:pt x="164" y="1288"/>
                    <a:pt x="168" y="1288"/>
                    <a:pt x="172" y="1288"/>
                  </a:cubicBezTo>
                  <a:cubicBezTo>
                    <a:pt x="346" y="1288"/>
                    <a:pt x="500" y="1127"/>
                    <a:pt x="621" y="1021"/>
                  </a:cubicBezTo>
                  <a:cubicBezTo>
                    <a:pt x="748" y="910"/>
                    <a:pt x="867" y="791"/>
                    <a:pt x="978" y="663"/>
                  </a:cubicBezTo>
                  <a:cubicBezTo>
                    <a:pt x="1125" y="559"/>
                    <a:pt x="1261" y="433"/>
                    <a:pt x="1322" y="261"/>
                  </a:cubicBezTo>
                  <a:cubicBezTo>
                    <a:pt x="1360" y="154"/>
                    <a:pt x="1340" y="0"/>
                    <a:pt x="119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 typeface="Arial"/>
                <a:buNone/>
                <a:tabLst/>
                <a:defRPr/>
              </a:pPr>
              <a:endParaRPr kumimoji="0" sz="1800" b="0" i="0" u="none" strike="noStrike" kern="0" cap="none" spc="0" normalizeH="0" baseline="0" noProof="0">
                <a:ln>
                  <a:noFill/>
                </a:ln>
                <a:solidFill>
                  <a:sysClr val="windowText" lastClr="000000"/>
                </a:solidFill>
                <a:effectLst/>
                <a:uLnTx/>
                <a:uFillTx/>
                <a:latin typeface="Arial"/>
                <a:ea typeface="等线" panose="020F0502020204030204"/>
                <a:cs typeface="Arial"/>
                <a:sym typeface="Arial"/>
              </a:endParaRPr>
            </a:p>
          </p:txBody>
        </p:sp>
        <p:sp>
          <p:nvSpPr>
            <p:cNvPr id="12" name="Google Shape;3548;p52">
              <a:extLst>
                <a:ext uri="{FF2B5EF4-FFF2-40B4-BE49-F238E27FC236}">
                  <a16:creationId xmlns:a16="http://schemas.microsoft.com/office/drawing/2014/main" id="{2B79972C-B03D-7FDC-47D7-AD7ED9C74102}"/>
                </a:ext>
              </a:extLst>
            </p:cNvPr>
            <p:cNvSpPr/>
            <p:nvPr/>
          </p:nvSpPr>
          <p:spPr>
            <a:xfrm>
              <a:off x="2788707" y="1120646"/>
              <a:ext cx="9747" cy="9852"/>
            </a:xfrm>
            <a:custGeom>
              <a:avLst/>
              <a:gdLst/>
              <a:ahLst/>
              <a:cxnLst/>
              <a:rect l="l" t="t" r="r" b="b"/>
              <a:pathLst>
                <a:path w="277" h="280" extrusionOk="0">
                  <a:moveTo>
                    <a:pt x="138" y="1"/>
                  </a:moveTo>
                  <a:cubicBezTo>
                    <a:pt x="129" y="2"/>
                    <a:pt x="116" y="5"/>
                    <a:pt x="108" y="7"/>
                  </a:cubicBezTo>
                  <a:cubicBezTo>
                    <a:pt x="106" y="7"/>
                    <a:pt x="106" y="7"/>
                    <a:pt x="106" y="9"/>
                  </a:cubicBezTo>
                  <a:lnTo>
                    <a:pt x="101" y="9"/>
                  </a:lnTo>
                  <a:cubicBezTo>
                    <a:pt x="97" y="12"/>
                    <a:pt x="90" y="15"/>
                    <a:pt x="85" y="17"/>
                  </a:cubicBezTo>
                  <a:cubicBezTo>
                    <a:pt x="81" y="20"/>
                    <a:pt x="74" y="23"/>
                    <a:pt x="69" y="25"/>
                  </a:cubicBezTo>
                  <a:cubicBezTo>
                    <a:pt x="69" y="26"/>
                    <a:pt x="68" y="26"/>
                    <a:pt x="66" y="28"/>
                  </a:cubicBezTo>
                  <a:cubicBezTo>
                    <a:pt x="66" y="28"/>
                    <a:pt x="64" y="30"/>
                    <a:pt x="64" y="30"/>
                  </a:cubicBezTo>
                  <a:cubicBezTo>
                    <a:pt x="56" y="36"/>
                    <a:pt x="47" y="44"/>
                    <a:pt x="40" y="52"/>
                  </a:cubicBezTo>
                  <a:lnTo>
                    <a:pt x="39" y="52"/>
                  </a:lnTo>
                  <a:cubicBezTo>
                    <a:pt x="37" y="54"/>
                    <a:pt x="37" y="55"/>
                    <a:pt x="36" y="55"/>
                  </a:cubicBezTo>
                  <a:cubicBezTo>
                    <a:pt x="29" y="67"/>
                    <a:pt x="23" y="76"/>
                    <a:pt x="16" y="87"/>
                  </a:cubicBezTo>
                  <a:cubicBezTo>
                    <a:pt x="15" y="89"/>
                    <a:pt x="15" y="91"/>
                    <a:pt x="15" y="91"/>
                  </a:cubicBezTo>
                  <a:cubicBezTo>
                    <a:pt x="10" y="102"/>
                    <a:pt x="7" y="113"/>
                    <a:pt x="3" y="126"/>
                  </a:cubicBezTo>
                  <a:cubicBezTo>
                    <a:pt x="3" y="128"/>
                    <a:pt x="2" y="129"/>
                    <a:pt x="2" y="131"/>
                  </a:cubicBezTo>
                  <a:cubicBezTo>
                    <a:pt x="2" y="141"/>
                    <a:pt x="0" y="153"/>
                    <a:pt x="0" y="163"/>
                  </a:cubicBezTo>
                  <a:cubicBezTo>
                    <a:pt x="0" y="165"/>
                    <a:pt x="2" y="166"/>
                    <a:pt x="2" y="166"/>
                  </a:cubicBezTo>
                  <a:cubicBezTo>
                    <a:pt x="2" y="182"/>
                    <a:pt x="7" y="197"/>
                    <a:pt x="15" y="211"/>
                  </a:cubicBezTo>
                  <a:cubicBezTo>
                    <a:pt x="21" y="226"/>
                    <a:pt x="31" y="239"/>
                    <a:pt x="44" y="250"/>
                  </a:cubicBezTo>
                  <a:cubicBezTo>
                    <a:pt x="56" y="261"/>
                    <a:pt x="69" y="268"/>
                    <a:pt x="85" y="272"/>
                  </a:cubicBezTo>
                  <a:cubicBezTo>
                    <a:pt x="97" y="276"/>
                    <a:pt x="110" y="279"/>
                    <a:pt x="123" y="279"/>
                  </a:cubicBezTo>
                  <a:cubicBezTo>
                    <a:pt x="126" y="279"/>
                    <a:pt x="129" y="279"/>
                    <a:pt x="132" y="279"/>
                  </a:cubicBezTo>
                  <a:lnTo>
                    <a:pt x="163" y="272"/>
                  </a:lnTo>
                  <a:cubicBezTo>
                    <a:pt x="169" y="269"/>
                    <a:pt x="175" y="266"/>
                    <a:pt x="182" y="261"/>
                  </a:cubicBezTo>
                  <a:lnTo>
                    <a:pt x="187" y="261"/>
                  </a:lnTo>
                  <a:cubicBezTo>
                    <a:pt x="190" y="260"/>
                    <a:pt x="212" y="248"/>
                    <a:pt x="216" y="247"/>
                  </a:cubicBezTo>
                  <a:cubicBezTo>
                    <a:pt x="216" y="247"/>
                    <a:pt x="216" y="245"/>
                    <a:pt x="216" y="245"/>
                  </a:cubicBezTo>
                  <a:lnTo>
                    <a:pt x="217" y="245"/>
                  </a:lnTo>
                  <a:lnTo>
                    <a:pt x="217" y="243"/>
                  </a:lnTo>
                  <a:cubicBezTo>
                    <a:pt x="225" y="237"/>
                    <a:pt x="233" y="229"/>
                    <a:pt x="241" y="223"/>
                  </a:cubicBezTo>
                  <a:cubicBezTo>
                    <a:pt x="243" y="223"/>
                    <a:pt x="243" y="221"/>
                    <a:pt x="243" y="221"/>
                  </a:cubicBezTo>
                  <a:cubicBezTo>
                    <a:pt x="251" y="213"/>
                    <a:pt x="257" y="200"/>
                    <a:pt x="264" y="190"/>
                  </a:cubicBezTo>
                  <a:cubicBezTo>
                    <a:pt x="264" y="189"/>
                    <a:pt x="264" y="187"/>
                    <a:pt x="266" y="187"/>
                  </a:cubicBezTo>
                  <a:lnTo>
                    <a:pt x="270" y="171"/>
                  </a:lnTo>
                  <a:cubicBezTo>
                    <a:pt x="272" y="166"/>
                    <a:pt x="274" y="161"/>
                    <a:pt x="275" y="157"/>
                  </a:cubicBezTo>
                  <a:cubicBezTo>
                    <a:pt x="275" y="155"/>
                    <a:pt x="275" y="155"/>
                    <a:pt x="275" y="155"/>
                  </a:cubicBezTo>
                  <a:cubicBezTo>
                    <a:pt x="275" y="153"/>
                    <a:pt x="275" y="153"/>
                    <a:pt x="275" y="153"/>
                  </a:cubicBezTo>
                  <a:cubicBezTo>
                    <a:pt x="277" y="147"/>
                    <a:pt x="277" y="137"/>
                    <a:pt x="277" y="136"/>
                  </a:cubicBezTo>
                  <a:cubicBezTo>
                    <a:pt x="277" y="136"/>
                    <a:pt x="277" y="126"/>
                    <a:pt x="277" y="120"/>
                  </a:cubicBezTo>
                  <a:cubicBezTo>
                    <a:pt x="277" y="120"/>
                    <a:pt x="277" y="118"/>
                    <a:pt x="277" y="118"/>
                  </a:cubicBezTo>
                  <a:cubicBezTo>
                    <a:pt x="277" y="112"/>
                    <a:pt x="274" y="102"/>
                    <a:pt x="274" y="102"/>
                  </a:cubicBezTo>
                  <a:cubicBezTo>
                    <a:pt x="274" y="102"/>
                    <a:pt x="272" y="91"/>
                    <a:pt x="270" y="86"/>
                  </a:cubicBezTo>
                  <a:cubicBezTo>
                    <a:pt x="270" y="84"/>
                    <a:pt x="270" y="84"/>
                    <a:pt x="269" y="84"/>
                  </a:cubicBezTo>
                  <a:cubicBezTo>
                    <a:pt x="269" y="83"/>
                    <a:pt x="269" y="83"/>
                    <a:pt x="269" y="83"/>
                  </a:cubicBezTo>
                  <a:cubicBezTo>
                    <a:pt x="269" y="79"/>
                    <a:pt x="256" y="55"/>
                    <a:pt x="254" y="54"/>
                  </a:cubicBezTo>
                  <a:cubicBezTo>
                    <a:pt x="243" y="34"/>
                    <a:pt x="235" y="31"/>
                    <a:pt x="219" y="22"/>
                  </a:cubicBezTo>
                  <a:cubicBezTo>
                    <a:pt x="203" y="10"/>
                    <a:pt x="196" y="5"/>
                    <a:pt x="175" y="2"/>
                  </a:cubicBezTo>
                  <a:lnTo>
                    <a:pt x="159" y="2"/>
                  </a:lnTo>
                  <a:cubicBezTo>
                    <a:pt x="155" y="1"/>
                    <a:pt x="148" y="1"/>
                    <a:pt x="14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 typeface="Arial"/>
                <a:buNone/>
                <a:tabLst/>
                <a:defRPr/>
              </a:pPr>
              <a:endParaRPr kumimoji="0" sz="1800" b="0" i="0" u="none" strike="noStrike" kern="0" cap="none" spc="0" normalizeH="0" baseline="0" noProof="0">
                <a:ln>
                  <a:noFill/>
                </a:ln>
                <a:solidFill>
                  <a:sysClr val="windowText" lastClr="000000"/>
                </a:solidFill>
                <a:effectLst/>
                <a:uLnTx/>
                <a:uFillTx/>
                <a:latin typeface="Arial"/>
                <a:ea typeface="等线" panose="020F0502020204030204"/>
                <a:cs typeface="Arial"/>
                <a:sym typeface="Arial"/>
              </a:endParaRPr>
            </a:p>
          </p:txBody>
        </p:sp>
        <p:sp>
          <p:nvSpPr>
            <p:cNvPr id="13" name="Google Shape;3549;p52">
              <a:extLst>
                <a:ext uri="{FF2B5EF4-FFF2-40B4-BE49-F238E27FC236}">
                  <a16:creationId xmlns:a16="http://schemas.microsoft.com/office/drawing/2014/main" id="{4874850B-30D4-5C64-53BA-D5EE7D695EDF}"/>
                </a:ext>
              </a:extLst>
            </p:cNvPr>
            <p:cNvSpPr/>
            <p:nvPr/>
          </p:nvSpPr>
          <p:spPr>
            <a:xfrm>
              <a:off x="2760663" y="1139999"/>
              <a:ext cx="11893" cy="8586"/>
            </a:xfrm>
            <a:custGeom>
              <a:avLst/>
              <a:gdLst/>
              <a:ahLst/>
              <a:cxnLst/>
              <a:rect l="l" t="t" r="r" b="b"/>
              <a:pathLst>
                <a:path w="338" h="244" extrusionOk="0">
                  <a:moveTo>
                    <a:pt x="163" y="0"/>
                  </a:moveTo>
                  <a:cubicBezTo>
                    <a:pt x="133" y="0"/>
                    <a:pt x="102" y="13"/>
                    <a:pt x="77" y="42"/>
                  </a:cubicBezTo>
                  <a:cubicBezTo>
                    <a:pt x="1" y="132"/>
                    <a:pt x="85" y="243"/>
                    <a:pt x="175" y="243"/>
                  </a:cubicBezTo>
                  <a:cubicBezTo>
                    <a:pt x="205" y="243"/>
                    <a:pt x="236" y="230"/>
                    <a:pt x="262" y="200"/>
                  </a:cubicBezTo>
                  <a:cubicBezTo>
                    <a:pt x="337" y="111"/>
                    <a:pt x="253" y="0"/>
                    <a:pt x="16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Tx/>
                <a:buSzTx/>
                <a:buFont typeface="Arial"/>
                <a:buNone/>
                <a:tabLst/>
                <a:defRPr/>
              </a:pPr>
              <a:endParaRPr kumimoji="0" sz="1800" b="0" i="0" u="none" strike="noStrike" kern="0" cap="none" spc="0" normalizeH="0" baseline="0" noProof="0">
                <a:ln>
                  <a:noFill/>
                </a:ln>
                <a:solidFill>
                  <a:sysClr val="windowText" lastClr="000000"/>
                </a:solidFill>
                <a:effectLst/>
                <a:uLnTx/>
                <a:uFillTx/>
                <a:latin typeface="Arial"/>
                <a:ea typeface="等线" panose="020F0502020204030204"/>
                <a:cs typeface="Arial"/>
                <a:sym typeface="Arial"/>
              </a:endParaRPr>
            </a:p>
          </p:txBody>
        </p:sp>
      </p:grpSp>
      <p:cxnSp>
        <p:nvCxnSpPr>
          <p:cNvPr id="14" name="Google Shape;1260;p65">
            <a:extLst>
              <a:ext uri="{FF2B5EF4-FFF2-40B4-BE49-F238E27FC236}">
                <a16:creationId xmlns:a16="http://schemas.microsoft.com/office/drawing/2014/main" id="{766F0562-FDDF-52CC-2C8F-D46236E65DDA}"/>
              </a:ext>
            </a:extLst>
          </p:cNvPr>
          <p:cNvCxnSpPr>
            <a:cxnSpLocks/>
          </p:cNvCxnSpPr>
          <p:nvPr/>
        </p:nvCxnSpPr>
        <p:spPr>
          <a:xfrm>
            <a:off x="6533159" y="1790547"/>
            <a:ext cx="1096692" cy="261251"/>
          </a:xfrm>
          <a:prstGeom prst="bentConnector3">
            <a:avLst>
              <a:gd name="adj1" fmla="val 50000"/>
            </a:avLst>
          </a:prstGeom>
          <a:noFill/>
          <a:ln w="28575" cap="flat" cmpd="sng">
            <a:solidFill>
              <a:srgbClr val="F65B84"/>
            </a:solidFill>
            <a:prstDash val="solid"/>
            <a:round/>
            <a:headEnd type="none" w="med" len="med"/>
            <a:tailEnd type="none" w="med" len="med"/>
          </a:ln>
        </p:spPr>
      </p:cxnSp>
      <p:sp>
        <p:nvSpPr>
          <p:cNvPr id="15" name="Google Shape;1261;p65">
            <a:extLst>
              <a:ext uri="{FF2B5EF4-FFF2-40B4-BE49-F238E27FC236}">
                <a16:creationId xmlns:a16="http://schemas.microsoft.com/office/drawing/2014/main" id="{548DD055-201D-756E-B931-3E135AFEAE5C}"/>
              </a:ext>
            </a:extLst>
          </p:cNvPr>
          <p:cNvSpPr txBox="1"/>
          <p:nvPr/>
        </p:nvSpPr>
        <p:spPr>
          <a:xfrm>
            <a:off x="5252004" y="1452772"/>
            <a:ext cx="1306328" cy="502625"/>
          </a:xfrm>
          <a:prstGeom prst="rect">
            <a:avLst/>
          </a:prstGeom>
          <a:solidFill>
            <a:srgbClr val="00CDB4"/>
          </a:solidFill>
          <a:ln>
            <a:noFill/>
          </a:ln>
        </p:spPr>
        <p:txBody>
          <a:bodyPr spcFirstLastPara="1" wrap="square" lIns="91425" tIns="91425" rIns="91425" bIns="91425" anchor="ctr" anchorCtr="0">
            <a:noAutofit/>
          </a:bodyPr>
          <a:lstStyle/>
          <a:p>
            <a:pPr marL="0" marR="0" lvl="0" indent="0" algn="ctr" defTabSz="914378" rtl="0" eaLnBrk="1" fontAlgn="auto" latinLnBrk="0" hangingPunct="1">
              <a:lnSpc>
                <a:spcPct val="100000"/>
              </a:lnSpc>
              <a:spcBef>
                <a:spcPts val="0"/>
              </a:spcBef>
              <a:spcAft>
                <a:spcPts val="0"/>
              </a:spcAft>
              <a:buClrTx/>
              <a:buSzTx/>
              <a:buFont typeface="Arial"/>
              <a:buNone/>
              <a:tabLst/>
              <a:defRPr/>
            </a:pPr>
            <a:r>
              <a:rPr kumimoji="0" lang="en" sz="2400" b="1" i="0" u="none" strike="noStrike" kern="0" cap="none" spc="0" normalizeH="0" baseline="0" noProof="0">
                <a:ln>
                  <a:noFill/>
                </a:ln>
                <a:solidFill>
                  <a:srgbClr val="FFFFFF"/>
                </a:solidFill>
                <a:effectLst/>
                <a:uLnTx/>
                <a:uFillTx/>
                <a:latin typeface="Times New Roman" panose="02020603050405020304" pitchFamily="18" charset="0"/>
                <a:ea typeface="Nunito"/>
                <a:cs typeface="Times New Roman" panose="02020603050405020304" pitchFamily="18" charset="0"/>
                <a:sym typeface="Nunito"/>
              </a:rPr>
              <a:t>01</a:t>
            </a:r>
            <a:endParaRPr kumimoji="0" sz="2400" b="1" i="0" u="none" strike="noStrike" kern="0" cap="none" spc="0" normalizeH="0" baseline="0" noProof="0">
              <a:ln>
                <a:noFill/>
              </a:ln>
              <a:solidFill>
                <a:srgbClr val="FFFFFF"/>
              </a:solidFill>
              <a:effectLst/>
              <a:uLnTx/>
              <a:uFillTx/>
              <a:latin typeface="Times New Roman" panose="02020603050405020304" pitchFamily="18" charset="0"/>
              <a:ea typeface="Nunito"/>
              <a:cs typeface="Times New Roman" panose="02020603050405020304" pitchFamily="18" charset="0"/>
              <a:sym typeface="Nunito"/>
            </a:endParaRPr>
          </a:p>
        </p:txBody>
      </p:sp>
      <p:sp>
        <p:nvSpPr>
          <p:cNvPr id="16" name="Google Shape;1262;p65">
            <a:extLst>
              <a:ext uri="{FF2B5EF4-FFF2-40B4-BE49-F238E27FC236}">
                <a16:creationId xmlns:a16="http://schemas.microsoft.com/office/drawing/2014/main" id="{B06C8D04-2FC5-4547-DB7F-04E6DE8C7281}"/>
              </a:ext>
            </a:extLst>
          </p:cNvPr>
          <p:cNvSpPr txBox="1"/>
          <p:nvPr/>
        </p:nvSpPr>
        <p:spPr>
          <a:xfrm>
            <a:off x="5536086" y="3559409"/>
            <a:ext cx="1136762" cy="622334"/>
          </a:xfrm>
          <a:prstGeom prst="rect">
            <a:avLst/>
          </a:prstGeom>
          <a:solidFill>
            <a:srgbClr val="F65B84"/>
          </a:solidFill>
          <a:ln>
            <a:noFill/>
          </a:ln>
        </p:spPr>
        <p:txBody>
          <a:bodyPr spcFirstLastPara="1" wrap="square" lIns="91425" tIns="91425" rIns="91425" bIns="91425" anchor="ctr" anchorCtr="0">
            <a:noAutofit/>
          </a:bodyPr>
          <a:lstStyle/>
          <a:p>
            <a:pPr marL="0" marR="0" lvl="0" indent="0" algn="ctr" defTabSz="914378" rtl="0" eaLnBrk="1" fontAlgn="auto" latinLnBrk="0" hangingPunct="1">
              <a:lnSpc>
                <a:spcPct val="100000"/>
              </a:lnSpc>
              <a:spcBef>
                <a:spcPts val="0"/>
              </a:spcBef>
              <a:spcAft>
                <a:spcPts val="0"/>
              </a:spcAft>
              <a:buClrTx/>
              <a:buSzTx/>
              <a:buFont typeface="Arial"/>
              <a:buNone/>
              <a:tabLst/>
              <a:defRPr/>
            </a:pPr>
            <a:r>
              <a:rPr kumimoji="0" lang="en" sz="2400" b="1" i="0" u="none" strike="noStrike" kern="0" cap="none" spc="0" normalizeH="0" baseline="0" noProof="0">
                <a:ln>
                  <a:noFill/>
                </a:ln>
                <a:solidFill>
                  <a:srgbClr val="FFFFFF"/>
                </a:solidFill>
                <a:effectLst/>
                <a:uLnTx/>
                <a:uFillTx/>
                <a:latin typeface="Times New Roman" panose="02020603050405020304" pitchFamily="18" charset="0"/>
                <a:ea typeface="Nunito"/>
                <a:cs typeface="Times New Roman" panose="02020603050405020304" pitchFamily="18" charset="0"/>
                <a:sym typeface="Nunito"/>
              </a:rPr>
              <a:t>02</a:t>
            </a:r>
            <a:endParaRPr kumimoji="0" sz="2400" b="1" i="0" u="none" strike="noStrike" kern="0" cap="none" spc="0" normalizeH="0" baseline="0" noProof="0">
              <a:ln>
                <a:noFill/>
              </a:ln>
              <a:solidFill>
                <a:srgbClr val="FFFFFF"/>
              </a:solidFill>
              <a:effectLst/>
              <a:uLnTx/>
              <a:uFillTx/>
              <a:latin typeface="Times New Roman" panose="02020603050405020304" pitchFamily="18" charset="0"/>
              <a:ea typeface="Nunito"/>
              <a:cs typeface="Times New Roman" panose="02020603050405020304" pitchFamily="18" charset="0"/>
              <a:sym typeface="Nunito"/>
            </a:endParaRPr>
          </a:p>
        </p:txBody>
      </p:sp>
      <p:cxnSp>
        <p:nvCxnSpPr>
          <p:cNvPr id="17" name="Google Shape;1263;p65">
            <a:extLst>
              <a:ext uri="{FF2B5EF4-FFF2-40B4-BE49-F238E27FC236}">
                <a16:creationId xmlns:a16="http://schemas.microsoft.com/office/drawing/2014/main" id="{5B398EC6-297E-CBD2-0FA4-9F0A234C0B80}"/>
              </a:ext>
            </a:extLst>
          </p:cNvPr>
          <p:cNvCxnSpPr>
            <a:cxnSpLocks/>
            <a:stCxn id="16" idx="3"/>
          </p:cNvCxnSpPr>
          <p:nvPr/>
        </p:nvCxnSpPr>
        <p:spPr>
          <a:xfrm flipV="1">
            <a:off x="6672848" y="3302460"/>
            <a:ext cx="888300" cy="568117"/>
          </a:xfrm>
          <a:prstGeom prst="bentConnector3">
            <a:avLst>
              <a:gd name="adj1" fmla="val 50000"/>
            </a:avLst>
          </a:prstGeom>
          <a:noFill/>
          <a:ln w="28575" cap="flat" cmpd="sng">
            <a:solidFill>
              <a:srgbClr val="F65B84"/>
            </a:solidFill>
            <a:prstDash val="solid"/>
            <a:round/>
            <a:headEnd type="none" w="med" len="med"/>
            <a:tailEnd type="none" w="med" len="med"/>
          </a:ln>
        </p:spPr>
      </p:cxnSp>
      <p:sp>
        <p:nvSpPr>
          <p:cNvPr id="18" name="TextBox 17">
            <a:extLst>
              <a:ext uri="{FF2B5EF4-FFF2-40B4-BE49-F238E27FC236}">
                <a16:creationId xmlns:a16="http://schemas.microsoft.com/office/drawing/2014/main" id="{A8B469B2-32C2-16F1-7692-119F9F131E73}"/>
              </a:ext>
            </a:extLst>
          </p:cNvPr>
          <p:cNvSpPr txBox="1"/>
          <p:nvPr/>
        </p:nvSpPr>
        <p:spPr>
          <a:xfrm>
            <a:off x="307037" y="896699"/>
            <a:ext cx="4991837" cy="2015936"/>
          </a:xfrm>
          <a:prstGeom prst="rect">
            <a:avLst/>
          </a:prstGeom>
          <a:noFill/>
        </p:spPr>
        <p:txBody>
          <a:bodyPr wrap="square">
            <a:spAutoFit/>
          </a:bodyPr>
          <a:lstStyle/>
          <a:p>
            <a:pPr algn="just"/>
            <a:r>
              <a:rPr lang="vi-VN" sz="2500" dirty="0">
                <a:latin typeface="+mj-lt"/>
              </a:rPr>
              <a:t>HS công bố bài viết theo một trong số các hình thức: trao đổi bài viết với bạn cùng tổ, cùng lớp; đăng lên trang padlet mà GV xây dựng; đăng lên website hoặc tạp chí của trường,...</a:t>
            </a:r>
            <a:endParaRPr lang="en-SG" sz="2500" dirty="0">
              <a:latin typeface="+mj-lt"/>
            </a:endParaRPr>
          </a:p>
        </p:txBody>
      </p:sp>
      <p:sp>
        <p:nvSpPr>
          <p:cNvPr id="19" name="TextBox 18">
            <a:extLst>
              <a:ext uri="{FF2B5EF4-FFF2-40B4-BE49-F238E27FC236}">
                <a16:creationId xmlns:a16="http://schemas.microsoft.com/office/drawing/2014/main" id="{9FD8FB49-AEA6-362C-D635-DB704EA4F68A}"/>
              </a:ext>
            </a:extLst>
          </p:cNvPr>
          <p:cNvSpPr txBox="1"/>
          <p:nvPr/>
        </p:nvSpPr>
        <p:spPr>
          <a:xfrm>
            <a:off x="395593" y="3320703"/>
            <a:ext cx="5039026" cy="1246495"/>
          </a:xfrm>
          <a:prstGeom prst="rect">
            <a:avLst/>
          </a:prstGeom>
          <a:noFill/>
        </p:spPr>
        <p:txBody>
          <a:bodyPr wrap="square">
            <a:spAutoFit/>
          </a:bodyPr>
          <a:lstStyle/>
          <a:p>
            <a:pPr lvl="0" algn="just" defTabSz="685800">
              <a:buClrTx/>
            </a:pPr>
            <a:r>
              <a:rPr lang="vi-VN" sz="2500" dirty="0">
                <a:latin typeface="+mj-lt"/>
              </a:rPr>
              <a:t>HS lập danh sách những trích dẫn hay từ bài viết của mình hoặc của các bạn khác trong lớp để lưu vào hồ sơ viết</a:t>
            </a:r>
            <a:endParaRPr kumimoji="0" lang="en-SG" sz="2500" b="0" i="0" u="none" strike="noStrike" kern="1200" cap="none" spc="0" normalizeH="0" baseline="0" noProof="0" dirty="0">
              <a:ln>
                <a:noFill/>
              </a:ln>
              <a:solidFill>
                <a:prstClr val="black"/>
              </a:solidFill>
              <a:effectLst/>
              <a:uLnTx/>
              <a:uFillTx/>
              <a:latin typeface="+mj-lt"/>
              <a:ea typeface="等线" panose="020F0502020204030204"/>
              <a:sym typeface="Arial"/>
            </a:endParaRPr>
          </a:p>
        </p:txBody>
      </p:sp>
      <p:sp>
        <p:nvSpPr>
          <p:cNvPr id="20" name="Freeform 2">
            <a:extLst>
              <a:ext uri="{FF2B5EF4-FFF2-40B4-BE49-F238E27FC236}">
                <a16:creationId xmlns:a16="http://schemas.microsoft.com/office/drawing/2014/main" id="{685EF20E-7C16-76C2-5E64-BE7F8D17B67D}"/>
              </a:ext>
            </a:extLst>
          </p:cNvPr>
          <p:cNvSpPr/>
          <p:nvPr/>
        </p:nvSpPr>
        <p:spPr>
          <a:xfrm flipH="1">
            <a:off x="6801512" y="1563951"/>
            <a:ext cx="2093958" cy="3579550"/>
          </a:xfrm>
          <a:custGeom>
            <a:avLst/>
            <a:gdLst/>
            <a:ahLst/>
            <a:cxnLst/>
            <a:rect l="l" t="t" r="r" b="b"/>
            <a:pathLst>
              <a:path w="6613379" h="6954796">
                <a:moveTo>
                  <a:pt x="0" y="0"/>
                </a:moveTo>
                <a:lnTo>
                  <a:pt x="6613379" y="0"/>
                </a:lnTo>
                <a:lnTo>
                  <a:pt x="6613379" y="6954796"/>
                </a:lnTo>
                <a:lnTo>
                  <a:pt x="0" y="6954796"/>
                </a:lnTo>
                <a:lnTo>
                  <a:pt x="0" y="0"/>
                </a:lnTo>
                <a:close/>
              </a:path>
            </a:pathLst>
          </a:custGeom>
          <a:blipFill>
            <a:blip r:embed="rId5">
              <a:extLst>
                <a:ext uri="{96DAC541-7B7A-43D3-8B79-37D633B846F1}">
                  <asvg:svgBlip xmlns:asvg="http://schemas.microsoft.com/office/drawing/2016/SVG/main" r:embed="rId6"/>
                </a:ext>
              </a:extLst>
            </a:blip>
            <a:stretch>
              <a:fillRect t="3897" r="-104270" b="-28642"/>
            </a:stretch>
          </a:blipFill>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SG" sz="1350" b="0" i="0" u="none" strike="noStrike" kern="1200" cap="none" spc="0" normalizeH="0" baseline="0" noProof="0">
              <a:ln>
                <a:noFill/>
              </a:ln>
              <a:solidFill>
                <a:prstClr val="black"/>
              </a:solidFill>
              <a:effectLst/>
              <a:uLnTx/>
              <a:uFillTx/>
              <a:latin typeface="等线" panose="020F0502020204030204"/>
              <a:ea typeface="等线" panose="020F0502020204030204"/>
              <a:cs typeface="Arial"/>
              <a:sym typeface="Arial"/>
            </a:endParaRPr>
          </a:p>
        </p:txBody>
      </p:sp>
      <p:sp>
        <p:nvSpPr>
          <p:cNvPr id="21" name="Rectangle 20"/>
          <p:cNvSpPr/>
          <p:nvPr/>
        </p:nvSpPr>
        <p:spPr>
          <a:xfrm>
            <a:off x="5698357" y="860508"/>
            <a:ext cx="2627696" cy="646331"/>
          </a:xfrm>
          <a:prstGeom prst="rect">
            <a:avLst/>
          </a:prstGeom>
        </p:spPr>
        <p:txBody>
          <a:bodyPr wrap="square">
            <a:spAutoFit/>
          </a:bodyPr>
          <a:lstStyle/>
          <a:p>
            <a:pPr lvl="0" algn="ctr"/>
            <a:r>
              <a:rPr lang="en-US" b="1" dirty="0" err="1">
                <a:solidFill>
                  <a:schemeClr val="bg1"/>
                </a:solidFill>
                <a:latin typeface="Times New Roman" panose="02020603050405020304" pitchFamily="18" charset="0"/>
                <a:ea typeface="Nunito"/>
                <a:cs typeface="Times New Roman" panose="02020603050405020304" pitchFamily="18" charset="0"/>
                <a:sym typeface="Nunito"/>
              </a:rPr>
              <a:t>Nguyễn</a:t>
            </a:r>
            <a:r>
              <a:rPr lang="en-US" b="1" dirty="0">
                <a:solidFill>
                  <a:schemeClr val="bg1"/>
                </a:solidFill>
                <a:latin typeface="Times New Roman" panose="02020603050405020304" pitchFamily="18" charset="0"/>
                <a:ea typeface="Nunito"/>
                <a:cs typeface="Times New Roman" panose="02020603050405020304" pitchFamily="18" charset="0"/>
                <a:sym typeface="Nunito"/>
              </a:rPr>
              <a:t> </a:t>
            </a:r>
            <a:r>
              <a:rPr lang="en-US" b="1" dirty="0" err="1">
                <a:solidFill>
                  <a:schemeClr val="bg1"/>
                </a:solidFill>
                <a:latin typeface="Times New Roman" panose="02020603050405020304" pitchFamily="18" charset="0"/>
                <a:ea typeface="Nunito"/>
                <a:cs typeface="Times New Roman" panose="02020603050405020304" pitchFamily="18" charset="0"/>
                <a:sym typeface="Nunito"/>
              </a:rPr>
              <a:t>Nhâm</a:t>
            </a:r>
            <a:endParaRPr lang="en-US" b="1" dirty="0">
              <a:solidFill>
                <a:schemeClr val="bg1"/>
              </a:solidFill>
              <a:latin typeface="Times New Roman" panose="02020603050405020304" pitchFamily="18" charset="0"/>
              <a:ea typeface="Nunito"/>
              <a:cs typeface="Times New Roman" panose="02020603050405020304" pitchFamily="18" charset="0"/>
              <a:sym typeface="Nunito"/>
            </a:endParaRPr>
          </a:p>
          <a:p>
            <a:pPr lvl="0" algn="ctr"/>
            <a:r>
              <a:rPr lang="en-US" b="1" dirty="0" err="1">
                <a:solidFill>
                  <a:schemeClr val="bg1"/>
                </a:solidFill>
                <a:latin typeface="Times New Roman" panose="02020603050405020304" pitchFamily="18" charset="0"/>
                <a:ea typeface="Nunito"/>
                <a:cs typeface="Times New Roman" panose="02020603050405020304" pitchFamily="18" charset="0"/>
                <a:sym typeface="Nunito"/>
              </a:rPr>
              <a:t>Zalo</a:t>
            </a:r>
            <a:r>
              <a:rPr lang="en-US" b="1" dirty="0">
                <a:solidFill>
                  <a:schemeClr val="bg1"/>
                </a:solidFill>
                <a:latin typeface="Times New Roman" panose="02020603050405020304" pitchFamily="18" charset="0"/>
                <a:ea typeface="Nunito"/>
                <a:cs typeface="Times New Roman" panose="02020603050405020304" pitchFamily="18" charset="0"/>
                <a:sym typeface="Nunito"/>
              </a:rPr>
              <a:t>: 0981.713.891</a:t>
            </a:r>
          </a:p>
        </p:txBody>
      </p:sp>
    </p:spTree>
    <p:extLst>
      <p:ext uri="{BB962C8B-B14F-4D97-AF65-F5344CB8AC3E}">
        <p14:creationId xmlns:p14="http://schemas.microsoft.com/office/powerpoint/2010/main" val="421878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p:bldP spid="19" grpId="0"/>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1022" name="Google Shape;1022;p21"/>
          <p:cNvGrpSpPr/>
          <p:nvPr/>
        </p:nvGrpSpPr>
        <p:grpSpPr>
          <a:xfrm rot="-5400000">
            <a:off x="8679035" y="222037"/>
            <a:ext cx="533462" cy="257306"/>
            <a:chOff x="3372600" y="1183575"/>
            <a:chExt cx="533462" cy="257306"/>
          </a:xfrm>
        </p:grpSpPr>
        <p:sp>
          <p:nvSpPr>
            <p:cNvPr id="1023" name="Google Shape;1023;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4" name="Google Shape;1024;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3" name="Freeform 18">
            <a:extLst>
              <a:ext uri="{FF2B5EF4-FFF2-40B4-BE49-F238E27FC236}">
                <a16:creationId xmlns:a16="http://schemas.microsoft.com/office/drawing/2014/main" id="{E6DC0868-DF6B-80E6-A0AB-E1BDE9693482}"/>
              </a:ext>
            </a:extLst>
          </p:cNvPr>
          <p:cNvSpPr/>
          <p:nvPr/>
        </p:nvSpPr>
        <p:spPr>
          <a:xfrm>
            <a:off x="8262257" y="4416879"/>
            <a:ext cx="812162" cy="726621"/>
          </a:xfrm>
          <a:custGeom>
            <a:avLst/>
            <a:gdLst/>
            <a:ahLst/>
            <a:cxnLst/>
            <a:rect l="l" t="t" r="r" b="b"/>
            <a:pathLst>
              <a:path w="4282187" h="3532805">
                <a:moveTo>
                  <a:pt x="0" y="0"/>
                </a:moveTo>
                <a:lnTo>
                  <a:pt x="4282187" y="0"/>
                </a:lnTo>
                <a:lnTo>
                  <a:pt x="4282187" y="3532805"/>
                </a:lnTo>
                <a:lnTo>
                  <a:pt x="0" y="35328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G" sz="700" b="0" i="0" u="none" strike="noStrike" kern="0" cap="none" spc="0" normalizeH="0" baseline="0" noProof="0">
              <a:ln>
                <a:noFill/>
              </a:ln>
              <a:solidFill>
                <a:srgbClr val="000000"/>
              </a:solidFill>
              <a:effectLst/>
              <a:uLnTx/>
              <a:uFillTx/>
              <a:latin typeface="Arial"/>
              <a:cs typeface="Arial"/>
              <a:sym typeface="Arial"/>
            </a:endParaRPr>
          </a:p>
        </p:txBody>
      </p:sp>
      <p:sp>
        <p:nvSpPr>
          <p:cNvPr id="14" name="Rectangle: Rounded Corners 13">
            <a:extLst>
              <a:ext uri="{FF2B5EF4-FFF2-40B4-BE49-F238E27FC236}">
                <a16:creationId xmlns:a16="http://schemas.microsoft.com/office/drawing/2014/main" id="{8EE96391-C2C1-06DA-464B-FA62549C1419}"/>
              </a:ext>
            </a:extLst>
          </p:cNvPr>
          <p:cNvSpPr/>
          <p:nvPr/>
        </p:nvSpPr>
        <p:spPr>
          <a:xfrm>
            <a:off x="2023768" y="311521"/>
            <a:ext cx="5096464" cy="472963"/>
          </a:xfrm>
          <a:prstGeom prst="roundRect">
            <a:avLst>
              <a:gd name="adj" fmla="val 50000"/>
            </a:avLst>
          </a:prstGeom>
          <a:solidFill>
            <a:srgbClr val="FFF9ED"/>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259080" lvl="0" indent="0" algn="just" defTabSz="914400" rtl="0" eaLnBrk="1" fontAlgn="auto" latinLnBrk="0" hangingPunct="1">
              <a:lnSpc>
                <a:spcPct val="150000"/>
              </a:lnSpc>
              <a:spcBef>
                <a:spcPts val="0"/>
              </a:spcBef>
              <a:spcAft>
                <a:spcPts val="800"/>
              </a:spcAft>
              <a:buClr>
                <a:srgbClr val="000000"/>
              </a:buClr>
              <a:buSzTx/>
              <a:buFont typeface="Arial"/>
              <a:buNone/>
              <a:tabLst/>
              <a:defRPr/>
            </a:pPr>
            <a:endParaRPr kumimoji="0" lang="en-SG" sz="2400" b="0" i="0" u="none" strike="noStrike" kern="0" cap="none" spc="0" normalizeH="0" baseline="0" noProof="0" dirty="0">
              <a:ln>
                <a:noFill/>
              </a:ln>
              <a:solidFill>
                <a:srgbClr val="191919"/>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9" name="TextBox 8">
            <a:extLst>
              <a:ext uri="{FF2B5EF4-FFF2-40B4-BE49-F238E27FC236}">
                <a16:creationId xmlns:a16="http://schemas.microsoft.com/office/drawing/2014/main" id="{0C0A0718-8765-BAC0-7DEF-F5AE1CF615E6}"/>
              </a:ext>
            </a:extLst>
          </p:cNvPr>
          <p:cNvSpPr txBox="1"/>
          <p:nvPr/>
        </p:nvSpPr>
        <p:spPr>
          <a:xfrm>
            <a:off x="2540000" y="171806"/>
            <a:ext cx="4714240" cy="587148"/>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lang="en-US" sz="2400" b="1" dirty="0">
                <a:latin typeface="Times New Roman" panose="02020603050405020304" pitchFamily="18" charset="0"/>
                <a:ea typeface="Calibri" panose="020F0502020204030204" pitchFamily="34" charset="0"/>
                <a:cs typeface="Times New Roman" panose="02020603050405020304" pitchFamily="18" charset="0"/>
              </a:rPr>
              <a:t>HOẠT ĐỘNG VẬN DỤNG</a:t>
            </a:r>
            <a:endParaRPr kumimoji="0" lang="en-SG" sz="2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pic>
        <p:nvPicPr>
          <p:cNvPr id="2" name="图片 17">
            <a:extLst>
              <a:ext uri="{FF2B5EF4-FFF2-40B4-BE49-F238E27FC236}">
                <a16:creationId xmlns:a16="http://schemas.microsoft.com/office/drawing/2014/main" id="{EDD9F7C4-BAB9-1B8C-3C69-C7ED4F58F4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3156" y="285135"/>
            <a:ext cx="409350" cy="525733"/>
          </a:xfrm>
          <a:prstGeom prst="rect">
            <a:avLst/>
          </a:prstGeom>
        </p:spPr>
      </p:pic>
      <p:sp>
        <p:nvSpPr>
          <p:cNvPr id="5" name="TextBox 4">
            <a:extLst>
              <a:ext uri="{FF2B5EF4-FFF2-40B4-BE49-F238E27FC236}">
                <a16:creationId xmlns:a16="http://schemas.microsoft.com/office/drawing/2014/main" id="{E13DD713-4CAA-4607-C4A1-1D61962C2056}"/>
              </a:ext>
            </a:extLst>
          </p:cNvPr>
          <p:cNvSpPr txBox="1"/>
          <p:nvPr/>
        </p:nvSpPr>
        <p:spPr>
          <a:xfrm>
            <a:off x="4707386" y="1223055"/>
            <a:ext cx="2787750" cy="5078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600"/>
              </a:spcAft>
              <a:buClrTx/>
              <a:buSzTx/>
              <a:buFont typeface="Arial"/>
              <a:buNone/>
              <a:tabLst/>
              <a:defRPr/>
            </a:pPr>
            <a:r>
              <a:rPr kumimoji="0" lang="vi-VN" sz="27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NHẬN XÉT</a:t>
            </a:r>
            <a:endParaRPr kumimoji="0" lang="en-US" sz="21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6" name="Freeform 10">
            <a:extLst>
              <a:ext uri="{FF2B5EF4-FFF2-40B4-BE49-F238E27FC236}">
                <a16:creationId xmlns:a16="http://schemas.microsoft.com/office/drawing/2014/main" id="{160FE27E-DDB1-402F-9FD4-40EBB82FDA1B}"/>
              </a:ext>
            </a:extLst>
          </p:cNvPr>
          <p:cNvSpPr/>
          <p:nvPr/>
        </p:nvSpPr>
        <p:spPr>
          <a:xfrm>
            <a:off x="402797" y="2481943"/>
            <a:ext cx="2895574" cy="2491653"/>
          </a:xfrm>
          <a:custGeom>
            <a:avLst/>
            <a:gdLst/>
            <a:ahLst/>
            <a:cxnLst/>
            <a:rect l="l" t="t" r="r" b="b"/>
            <a:pathLst>
              <a:path w="2706998" h="2401846">
                <a:moveTo>
                  <a:pt x="0" y="0"/>
                </a:moveTo>
                <a:lnTo>
                  <a:pt x="2706998" y="0"/>
                </a:lnTo>
                <a:lnTo>
                  <a:pt x="2706998" y="2401846"/>
                </a:lnTo>
                <a:lnTo>
                  <a:pt x="0" y="24018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7" name="Group 6">
            <a:extLst>
              <a:ext uri="{FF2B5EF4-FFF2-40B4-BE49-F238E27FC236}">
                <a16:creationId xmlns:a16="http://schemas.microsoft.com/office/drawing/2014/main" id="{8A3EAAC2-C8EC-0F00-CE03-8E7C6CEA0692}"/>
              </a:ext>
            </a:extLst>
          </p:cNvPr>
          <p:cNvGrpSpPr/>
          <p:nvPr/>
        </p:nvGrpSpPr>
        <p:grpSpPr>
          <a:xfrm>
            <a:off x="3951932" y="973574"/>
            <a:ext cx="4491028" cy="4042603"/>
            <a:chOff x="5280806" y="1244675"/>
            <a:chExt cx="5812058" cy="5391462"/>
          </a:xfrm>
        </p:grpSpPr>
        <p:pic>
          <p:nvPicPr>
            <p:cNvPr id="8" name="图片 10245" descr="22">
              <a:extLst>
                <a:ext uri="{FF2B5EF4-FFF2-40B4-BE49-F238E27FC236}">
                  <a16:creationId xmlns:a16="http://schemas.microsoft.com/office/drawing/2014/main" id="{2CAB9910-E06E-8512-FAFC-8342A6E65E26}"/>
                </a:ext>
              </a:extLst>
            </p:cNvPr>
            <p:cNvPicPr>
              <a:picLocks noChangeAspect="1"/>
            </p:cNvPicPr>
            <p:nvPr/>
          </p:nvPicPr>
          <p:blipFill>
            <a:blip r:embed="rId8"/>
            <a:stretch>
              <a:fillRect/>
            </a:stretch>
          </p:blipFill>
          <p:spPr>
            <a:xfrm>
              <a:off x="5280806" y="1244675"/>
              <a:ext cx="5812058" cy="5015344"/>
            </a:xfrm>
            <a:prstGeom prst="rect">
              <a:avLst/>
            </a:prstGeom>
            <a:noFill/>
            <a:ln w="9525">
              <a:noFill/>
            </a:ln>
          </p:spPr>
        </p:pic>
        <p:sp>
          <p:nvSpPr>
            <p:cNvPr id="10" name="TextBox 9">
              <a:extLst>
                <a:ext uri="{FF2B5EF4-FFF2-40B4-BE49-F238E27FC236}">
                  <a16:creationId xmlns:a16="http://schemas.microsoft.com/office/drawing/2014/main" id="{B8EE65F1-34D8-44BA-70D6-823666687B8A}"/>
                </a:ext>
              </a:extLst>
            </p:cNvPr>
            <p:cNvSpPr txBox="1"/>
            <p:nvPr/>
          </p:nvSpPr>
          <p:spPr>
            <a:xfrm>
              <a:off x="5741953" y="2572488"/>
              <a:ext cx="4889762" cy="4063649"/>
            </a:xfrm>
            <a:prstGeom prst="rect">
              <a:avLst/>
            </a:prstGeom>
            <a:noFill/>
          </p:spPr>
          <p:txBody>
            <a:bodyPr wrap="square">
              <a:spAutoFit/>
            </a:bodyPr>
            <a:lstStyle/>
            <a:p>
              <a:pPr algn="just">
                <a:spcAft>
                  <a:spcPts val="800"/>
                </a:spcAft>
              </a:pPr>
              <a:r>
                <a:rPr lang="vi-VN" sz="3200"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HS chiêm nghiệm lại quá trình viết bằng việc trả lời các câu hỏi trong phiếu chiêm nghiệm (</a:t>
              </a:r>
              <a:r>
                <a:rPr lang="vi-VN" sz="3200" b="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PHT số 2</a:t>
              </a:r>
              <a:r>
                <a:rPr lang="vi-VN" sz="3200"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5246680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1022" name="Google Shape;1022;p21"/>
          <p:cNvGrpSpPr/>
          <p:nvPr/>
        </p:nvGrpSpPr>
        <p:grpSpPr>
          <a:xfrm rot="-5400000">
            <a:off x="8679035" y="222037"/>
            <a:ext cx="533462" cy="257306"/>
            <a:chOff x="3372600" y="1183575"/>
            <a:chExt cx="533462" cy="257306"/>
          </a:xfrm>
        </p:grpSpPr>
        <p:sp>
          <p:nvSpPr>
            <p:cNvPr id="1023" name="Google Shape;1023;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4" name="Google Shape;1024;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69" name="Google Shape;1069;p21"/>
          <p:cNvGrpSpPr/>
          <p:nvPr/>
        </p:nvGrpSpPr>
        <p:grpSpPr>
          <a:xfrm rot="-8471793">
            <a:off x="200797" y="110458"/>
            <a:ext cx="545900" cy="549041"/>
            <a:chOff x="1938525" y="705925"/>
            <a:chExt cx="859088" cy="863925"/>
          </a:xfrm>
        </p:grpSpPr>
        <p:sp>
          <p:nvSpPr>
            <p:cNvPr id="1070" name="Google Shape;1070;p21"/>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1" name="Google Shape;1071;p21"/>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 name="Google Shape;1960;p27">
            <a:extLst>
              <a:ext uri="{FF2B5EF4-FFF2-40B4-BE49-F238E27FC236}">
                <a16:creationId xmlns:a16="http://schemas.microsoft.com/office/drawing/2014/main" id="{6603CA5F-13FD-23E7-2D83-74277BF1BF6F}"/>
              </a:ext>
            </a:extLst>
          </p:cNvPr>
          <p:cNvGrpSpPr/>
          <p:nvPr/>
        </p:nvGrpSpPr>
        <p:grpSpPr>
          <a:xfrm rot="-9827289">
            <a:off x="968356" y="442182"/>
            <a:ext cx="329862" cy="331720"/>
            <a:chOff x="1938525" y="705925"/>
            <a:chExt cx="859088" cy="863925"/>
          </a:xfrm>
        </p:grpSpPr>
        <p:sp>
          <p:nvSpPr>
            <p:cNvPr id="7" name="Google Shape;1961;p27">
              <a:extLst>
                <a:ext uri="{FF2B5EF4-FFF2-40B4-BE49-F238E27FC236}">
                  <a16:creationId xmlns:a16="http://schemas.microsoft.com/office/drawing/2014/main" id="{71F5DD38-B9B3-02D9-E67A-0E6FA8E139C2}"/>
                </a:ext>
              </a:extLst>
            </p:cNvPr>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8" name="Google Shape;1962;p27">
              <a:extLst>
                <a:ext uri="{FF2B5EF4-FFF2-40B4-BE49-F238E27FC236}">
                  <a16:creationId xmlns:a16="http://schemas.microsoft.com/office/drawing/2014/main" id="{A54EEAEC-7411-C5AC-CB5D-FA6A6F32EEBF}"/>
                </a:ext>
              </a:extLst>
            </p:cNvPr>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sp>
        <p:nvSpPr>
          <p:cNvPr id="13" name="Freeform 18">
            <a:extLst>
              <a:ext uri="{FF2B5EF4-FFF2-40B4-BE49-F238E27FC236}">
                <a16:creationId xmlns:a16="http://schemas.microsoft.com/office/drawing/2014/main" id="{E6DC0868-DF6B-80E6-A0AB-E1BDE9693482}"/>
              </a:ext>
            </a:extLst>
          </p:cNvPr>
          <p:cNvSpPr/>
          <p:nvPr/>
        </p:nvSpPr>
        <p:spPr>
          <a:xfrm>
            <a:off x="8262257" y="4416879"/>
            <a:ext cx="812162" cy="726621"/>
          </a:xfrm>
          <a:custGeom>
            <a:avLst/>
            <a:gdLst/>
            <a:ahLst/>
            <a:cxnLst/>
            <a:rect l="l" t="t" r="r" b="b"/>
            <a:pathLst>
              <a:path w="4282187" h="3532805">
                <a:moveTo>
                  <a:pt x="0" y="0"/>
                </a:moveTo>
                <a:lnTo>
                  <a:pt x="4282187" y="0"/>
                </a:lnTo>
                <a:lnTo>
                  <a:pt x="4282187" y="3532805"/>
                </a:lnTo>
                <a:lnTo>
                  <a:pt x="0" y="35328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G" sz="700" b="0" i="0" u="none" strike="noStrike" kern="0" cap="none" spc="0" normalizeH="0" baseline="0" noProof="0">
              <a:ln>
                <a:noFill/>
              </a:ln>
              <a:solidFill>
                <a:srgbClr val="000000"/>
              </a:solidFill>
              <a:effectLst/>
              <a:uLnTx/>
              <a:uFillTx/>
              <a:latin typeface="Arial"/>
              <a:cs typeface="Arial"/>
              <a:sym typeface="Arial"/>
            </a:endParaRPr>
          </a:p>
        </p:txBody>
      </p:sp>
      <p:sp>
        <p:nvSpPr>
          <p:cNvPr id="14" name="Rectangle: Rounded Corners 13">
            <a:extLst>
              <a:ext uri="{FF2B5EF4-FFF2-40B4-BE49-F238E27FC236}">
                <a16:creationId xmlns:a16="http://schemas.microsoft.com/office/drawing/2014/main" id="{8EE96391-C2C1-06DA-464B-FA62549C1419}"/>
              </a:ext>
            </a:extLst>
          </p:cNvPr>
          <p:cNvSpPr/>
          <p:nvPr/>
        </p:nvSpPr>
        <p:spPr>
          <a:xfrm>
            <a:off x="2023768" y="148435"/>
            <a:ext cx="5096464" cy="472963"/>
          </a:xfrm>
          <a:prstGeom prst="roundRect">
            <a:avLst>
              <a:gd name="adj" fmla="val 50000"/>
            </a:avLst>
          </a:prstGeom>
          <a:solidFill>
            <a:srgbClr val="FFF9ED"/>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259080" lvl="0" indent="0" algn="just" defTabSz="914400" rtl="0" eaLnBrk="1" fontAlgn="auto" latinLnBrk="0" hangingPunct="1">
              <a:lnSpc>
                <a:spcPct val="150000"/>
              </a:lnSpc>
              <a:spcBef>
                <a:spcPts val="0"/>
              </a:spcBef>
              <a:spcAft>
                <a:spcPts val="800"/>
              </a:spcAft>
              <a:buClr>
                <a:srgbClr val="000000"/>
              </a:buClr>
              <a:buSzTx/>
              <a:buFont typeface="Arial"/>
              <a:buNone/>
              <a:tabLst/>
              <a:defRPr/>
            </a:pPr>
            <a:endParaRPr kumimoji="0" lang="en-SG" sz="2400" b="0" i="0" u="none" strike="noStrike" kern="0" cap="none" spc="0" normalizeH="0" baseline="0" noProof="0" dirty="0">
              <a:ln>
                <a:noFill/>
              </a:ln>
              <a:solidFill>
                <a:srgbClr val="191919"/>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9" name="TextBox 8">
            <a:extLst>
              <a:ext uri="{FF2B5EF4-FFF2-40B4-BE49-F238E27FC236}">
                <a16:creationId xmlns:a16="http://schemas.microsoft.com/office/drawing/2014/main" id="{0C0A0718-8765-BAC0-7DEF-F5AE1CF615E6}"/>
              </a:ext>
            </a:extLst>
          </p:cNvPr>
          <p:cNvSpPr txBox="1"/>
          <p:nvPr/>
        </p:nvSpPr>
        <p:spPr>
          <a:xfrm>
            <a:off x="2972277" y="36283"/>
            <a:ext cx="4099341" cy="587148"/>
          </a:xfrm>
          <a:prstGeom prst="rect">
            <a:avLst/>
          </a:prstGeom>
          <a:noFill/>
        </p:spPr>
        <p:txBody>
          <a:bodyPr wrap="square">
            <a:spAutoFit/>
          </a:bodyPr>
          <a:lstStyle/>
          <a:p>
            <a:pPr marL="0" marR="25908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vi-VN" sz="2400" b="1" i="0" u="none" strike="noStrike" kern="0" cap="none" spc="0" normalizeH="0" baseline="0" noProof="0" dirty="0">
                <a:ln>
                  <a:noFill/>
                </a:ln>
                <a:solidFill>
                  <a:srgbClr val="191919"/>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Hoạt động mở đầu</a:t>
            </a:r>
            <a:endParaRPr kumimoji="0" lang="en-SG" sz="2400" b="0" i="0" u="none" strike="noStrike" kern="0" cap="none" spc="0" normalizeH="0" baseline="0" noProof="0" dirty="0">
              <a:ln>
                <a:noFill/>
              </a:ln>
              <a:solidFill>
                <a:srgbClr val="191919"/>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pSp>
        <p:nvGrpSpPr>
          <p:cNvPr id="5" name="组合 39">
            <a:extLst>
              <a:ext uri="{FF2B5EF4-FFF2-40B4-BE49-F238E27FC236}">
                <a16:creationId xmlns:a16="http://schemas.microsoft.com/office/drawing/2014/main" id="{F5234671-E040-AEE7-9477-4A9B8E6D9CC6}"/>
              </a:ext>
            </a:extLst>
          </p:cNvPr>
          <p:cNvGrpSpPr/>
          <p:nvPr/>
        </p:nvGrpSpPr>
        <p:grpSpPr>
          <a:xfrm>
            <a:off x="1379464" y="939457"/>
            <a:ext cx="3702236" cy="1081110"/>
            <a:chOff x="73349" y="1614466"/>
            <a:chExt cx="5749785" cy="1960373"/>
          </a:xfrm>
        </p:grpSpPr>
        <p:grpSp>
          <p:nvGrpSpPr>
            <p:cNvPr id="11" name="组合 34">
              <a:extLst>
                <a:ext uri="{FF2B5EF4-FFF2-40B4-BE49-F238E27FC236}">
                  <a16:creationId xmlns:a16="http://schemas.microsoft.com/office/drawing/2014/main" id="{7BD28A56-2DC5-2207-EF63-A6AACE039AC7}"/>
                </a:ext>
              </a:extLst>
            </p:cNvPr>
            <p:cNvGrpSpPr/>
            <p:nvPr/>
          </p:nvGrpSpPr>
          <p:grpSpPr>
            <a:xfrm>
              <a:off x="73349" y="1614467"/>
              <a:ext cx="5749785" cy="1960372"/>
              <a:chOff x="569774" y="1614467"/>
              <a:chExt cx="4732684" cy="1960372"/>
            </a:xfrm>
          </p:grpSpPr>
          <p:sp>
            <p:nvSpPr>
              <p:cNvPr id="15" name="圆角矩形 30">
                <a:extLst>
                  <a:ext uri="{FF2B5EF4-FFF2-40B4-BE49-F238E27FC236}">
                    <a16:creationId xmlns:a16="http://schemas.microsoft.com/office/drawing/2014/main" id="{3D0C48F6-77CB-E510-C0B8-DF46C207F1CB}"/>
                  </a:ext>
                </a:extLst>
              </p:cNvPr>
              <p:cNvSpPr/>
              <p:nvPr/>
            </p:nvSpPr>
            <p:spPr>
              <a:xfrm>
                <a:off x="569774" y="1614467"/>
                <a:ext cx="4732684" cy="1960372"/>
              </a:xfrm>
              <a:prstGeom prst="roundRect">
                <a:avLst>
                  <a:gd name="adj" fmla="val 10006"/>
                </a:avLst>
              </a:prstGeom>
              <a:noFill/>
              <a:ln w="25400" cap="rnd" cmpd="sng" algn="ctr">
                <a:solidFill>
                  <a:srgbClr val="0A86DC"/>
                </a:solidFill>
                <a:prstDash val="lgDash"/>
                <a:round/>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 typeface="Arial"/>
                  <a:buNone/>
                  <a:tabLst/>
                  <a:defRPr/>
                </a:pPr>
                <a:endParaRPr kumimoji="0" lang="zh-CN"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思源宋体 CN" panose="02020400000000000000" pitchFamily="18" charset="-122"/>
                  <a:cs typeface="Times New Roman" panose="02020603050405020304" pitchFamily="18" charset="0"/>
                  <a:sym typeface="思源宋体 CN" panose="02020400000000000000" pitchFamily="18" charset="-122"/>
                </a:endParaRPr>
              </a:p>
            </p:txBody>
          </p:sp>
          <p:sp>
            <p:nvSpPr>
              <p:cNvPr id="16" name="圆角矩形 31">
                <a:extLst>
                  <a:ext uri="{FF2B5EF4-FFF2-40B4-BE49-F238E27FC236}">
                    <a16:creationId xmlns:a16="http://schemas.microsoft.com/office/drawing/2014/main" id="{E99849AF-DCEE-9D0F-99DB-0F40A548551B}"/>
                  </a:ext>
                </a:extLst>
              </p:cNvPr>
              <p:cNvSpPr/>
              <p:nvPr/>
            </p:nvSpPr>
            <p:spPr>
              <a:xfrm>
                <a:off x="694221" y="1820039"/>
                <a:ext cx="4561871" cy="1550312"/>
              </a:xfrm>
              <a:prstGeom prst="roundRect">
                <a:avLst>
                  <a:gd name="adj" fmla="val 10006"/>
                </a:avLst>
              </a:prstGeom>
              <a:solidFill>
                <a:schemeClr val="accent4">
                  <a:lumMod val="40000"/>
                  <a:lumOff val="60000"/>
                </a:schemeClr>
              </a:solidFill>
              <a:ln w="25400" cap="rnd" cmpd="sng" algn="ctr">
                <a:noFill/>
                <a:prstDash val="lgDash"/>
                <a:round/>
              </a:ln>
              <a:effectLst/>
            </p:spPr>
            <p:txBody>
              <a:bodyPr rtlCol="0" anchor="ctr"/>
              <a:lstStyle/>
              <a:p>
                <a:pPr marL="0" marR="0" lvl="0" indent="0" algn="ctr" defTabSz="685800" rtl="0" eaLnBrk="1" fontAlgn="auto" latinLnBrk="0" hangingPunct="1">
                  <a:lnSpc>
                    <a:spcPct val="100000"/>
                  </a:lnSpc>
                  <a:spcBef>
                    <a:spcPts val="0"/>
                  </a:spcBef>
                  <a:spcAft>
                    <a:spcPts val="600"/>
                  </a:spcAft>
                  <a:buClrTx/>
                  <a:buSzTx/>
                  <a:buFont typeface="Arial"/>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THƠ SONG THẤT LỤC BÁT</a:t>
                </a:r>
                <a:endParaRPr kumimoji="0" lang="en-SG" sz="4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grpSp>
        <p:sp>
          <p:nvSpPr>
            <p:cNvPr id="12" name="矩形 33">
              <a:extLst>
                <a:ext uri="{FF2B5EF4-FFF2-40B4-BE49-F238E27FC236}">
                  <a16:creationId xmlns:a16="http://schemas.microsoft.com/office/drawing/2014/main" id="{C57082C1-0620-44BA-4A0D-1FE4ACA8D22C}"/>
                </a:ext>
              </a:extLst>
            </p:cNvPr>
            <p:cNvSpPr/>
            <p:nvPr/>
          </p:nvSpPr>
          <p:spPr>
            <a:xfrm>
              <a:off x="627264" y="1614466"/>
              <a:ext cx="4572001" cy="1460484"/>
            </a:xfrm>
            <a:prstGeom prst="rect">
              <a:avLst/>
            </a:prstGeom>
          </p:spPr>
          <p:txBody>
            <a:bodyPr>
              <a:spAutoFit/>
            </a:bodyPr>
            <a:lstStyle/>
            <a:p>
              <a:pPr marL="0" marR="0" lvl="0" indent="0" algn="ctr" defTabSz="514350" rtl="0" eaLnBrk="1" fontAlgn="auto" latinLnBrk="0" hangingPunct="1">
                <a:lnSpc>
                  <a:spcPct val="150000"/>
                </a:lnSpc>
                <a:spcBef>
                  <a:spcPts val="0"/>
                </a:spcBef>
                <a:spcAft>
                  <a:spcPts val="0"/>
                </a:spcAft>
                <a:buClrTx/>
                <a:buSzTx/>
                <a:buFont typeface="Arial"/>
                <a:buNone/>
                <a:tabLst/>
                <a:defRPr/>
              </a:pPr>
              <a:endParaRPr kumimoji="0" sz="3200" b="1" i="0" u="none" strike="noStrike" kern="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Arial"/>
              </a:endParaRPr>
            </a:p>
          </p:txBody>
        </p:sp>
      </p:grpSp>
      <p:grpSp>
        <p:nvGrpSpPr>
          <p:cNvPr id="17" name="组合 38">
            <a:extLst>
              <a:ext uri="{FF2B5EF4-FFF2-40B4-BE49-F238E27FC236}">
                <a16:creationId xmlns:a16="http://schemas.microsoft.com/office/drawing/2014/main" id="{698C005D-C9E0-2ABF-EFD9-1714E836467D}"/>
              </a:ext>
            </a:extLst>
          </p:cNvPr>
          <p:cNvGrpSpPr/>
          <p:nvPr/>
        </p:nvGrpSpPr>
        <p:grpSpPr>
          <a:xfrm>
            <a:off x="589105" y="2546011"/>
            <a:ext cx="5400966" cy="2194758"/>
            <a:chOff x="440180" y="3419486"/>
            <a:chExt cx="4946168" cy="2127299"/>
          </a:xfrm>
        </p:grpSpPr>
        <p:grpSp>
          <p:nvGrpSpPr>
            <p:cNvPr id="18" name="组合 35">
              <a:extLst>
                <a:ext uri="{FF2B5EF4-FFF2-40B4-BE49-F238E27FC236}">
                  <a16:creationId xmlns:a16="http://schemas.microsoft.com/office/drawing/2014/main" id="{6A1CEB00-4DF1-FDC4-9C90-D9F7182F13A5}"/>
                </a:ext>
              </a:extLst>
            </p:cNvPr>
            <p:cNvGrpSpPr/>
            <p:nvPr/>
          </p:nvGrpSpPr>
          <p:grpSpPr>
            <a:xfrm>
              <a:off x="440180" y="3419486"/>
              <a:ext cx="4946168" cy="2127299"/>
              <a:chOff x="871714" y="1500142"/>
              <a:chExt cx="4071222" cy="1553976"/>
            </a:xfrm>
          </p:grpSpPr>
          <p:sp>
            <p:nvSpPr>
              <p:cNvPr id="20" name="圆角矩形 36">
                <a:extLst>
                  <a:ext uri="{FF2B5EF4-FFF2-40B4-BE49-F238E27FC236}">
                    <a16:creationId xmlns:a16="http://schemas.microsoft.com/office/drawing/2014/main" id="{8819A916-EECB-3939-7A9A-29C4970DBF3D}"/>
                  </a:ext>
                </a:extLst>
              </p:cNvPr>
              <p:cNvSpPr/>
              <p:nvPr/>
            </p:nvSpPr>
            <p:spPr>
              <a:xfrm>
                <a:off x="871714" y="1500142"/>
                <a:ext cx="4071222" cy="1553976"/>
              </a:xfrm>
              <a:prstGeom prst="roundRect">
                <a:avLst>
                  <a:gd name="adj" fmla="val 10006"/>
                </a:avLst>
              </a:prstGeom>
              <a:noFill/>
              <a:ln w="25400" cap="rnd" cmpd="sng" algn="ctr">
                <a:solidFill>
                  <a:srgbClr val="0A86DC"/>
                </a:solidFill>
                <a:prstDash val="lgDash"/>
                <a:round/>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 typeface="Arial"/>
                  <a:buNone/>
                  <a:tabLst/>
                  <a:defRPr/>
                </a:pPr>
                <a:endParaRPr kumimoji="0" lang="zh-CN" altLang="en-US" sz="1013" b="0" i="0" u="none" strike="noStrike" kern="0" cap="none" spc="0" normalizeH="0" baseline="0" noProof="0">
                  <a:ln>
                    <a:noFill/>
                  </a:ln>
                  <a:solidFill>
                    <a:prstClr val="white"/>
                  </a:solidFill>
                  <a:effectLst/>
                  <a:uLnTx/>
                  <a:uFillTx/>
                  <a:latin typeface="思源宋体 CN" panose="02020400000000000000" pitchFamily="18" charset="-122"/>
                  <a:ea typeface="思源宋体 CN" panose="02020400000000000000" pitchFamily="18" charset="-122"/>
                  <a:cs typeface="Arial"/>
                  <a:sym typeface="思源宋体 CN" panose="02020400000000000000" pitchFamily="18" charset="-122"/>
                </a:endParaRPr>
              </a:p>
            </p:txBody>
          </p:sp>
          <p:sp>
            <p:nvSpPr>
              <p:cNvPr id="21" name="圆角矩形 37">
                <a:extLst>
                  <a:ext uri="{FF2B5EF4-FFF2-40B4-BE49-F238E27FC236}">
                    <a16:creationId xmlns:a16="http://schemas.microsoft.com/office/drawing/2014/main" id="{6FCBAB86-3147-D270-6071-EBA7D164C0E4}"/>
                  </a:ext>
                </a:extLst>
              </p:cNvPr>
              <p:cNvSpPr/>
              <p:nvPr/>
            </p:nvSpPr>
            <p:spPr>
              <a:xfrm>
                <a:off x="988736" y="1568764"/>
                <a:ext cx="3837179" cy="1421832"/>
              </a:xfrm>
              <a:prstGeom prst="roundRect">
                <a:avLst>
                  <a:gd name="adj" fmla="val 10006"/>
                </a:avLst>
              </a:prstGeom>
              <a:solidFill>
                <a:srgbClr val="8FB1E8">
                  <a:lumMod val="20000"/>
                  <a:lumOff val="80000"/>
                </a:srgbClr>
              </a:solidFill>
              <a:ln w="25400" cap="rnd" cmpd="sng" algn="ctr">
                <a:noFill/>
                <a:prstDash val="lgDash"/>
                <a:round/>
              </a:ln>
              <a:effectLst/>
            </p:spPr>
            <p:txBody>
              <a:bodyPr rtlCol="0" anchor="ctr"/>
              <a:lstStyle/>
              <a:p>
                <a:pPr marL="0" marR="0" lvl="0" indent="0" algn="ctr" defTabSz="514350" rtl="0" eaLnBrk="1" fontAlgn="auto" latinLnBrk="0" hangingPunct="1">
                  <a:lnSpc>
                    <a:spcPct val="150000"/>
                  </a:lnSpc>
                  <a:spcBef>
                    <a:spcPts val="0"/>
                  </a:spcBef>
                  <a:spcAft>
                    <a:spcPts val="0"/>
                  </a:spcAft>
                  <a:buClrTx/>
                  <a:buSzTx/>
                  <a:buFont typeface="Arial"/>
                  <a:buNone/>
                  <a:tabLst/>
                  <a:defRPr/>
                </a:pPr>
                <a:endParaRPr kumimoji="0" lang="zh-CN" altLang="en-US" sz="1013" b="0" i="0" u="none" strike="noStrike" kern="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黑体-繁" panose="03000509000000000000" pitchFamily="65" charset="-122"/>
                  <a:sym typeface="思源宋体 CN" panose="02020400000000000000" pitchFamily="18" charset="-122"/>
                </a:endParaRPr>
              </a:p>
            </p:txBody>
          </p:sp>
        </p:grpSp>
        <p:sp>
          <p:nvSpPr>
            <p:cNvPr id="19" name="矩形 1">
              <a:extLst>
                <a:ext uri="{FF2B5EF4-FFF2-40B4-BE49-F238E27FC236}">
                  <a16:creationId xmlns:a16="http://schemas.microsoft.com/office/drawing/2014/main" id="{DEB15D7B-A1FE-D025-6067-1B6B78AEB8A1}"/>
                </a:ext>
              </a:extLst>
            </p:cNvPr>
            <p:cNvSpPr/>
            <p:nvPr/>
          </p:nvSpPr>
          <p:spPr>
            <a:xfrm>
              <a:off x="627264" y="3712591"/>
              <a:ext cx="4463927" cy="271919"/>
            </a:xfrm>
            <a:prstGeom prst="rect">
              <a:avLst/>
            </a:prstGeom>
          </p:spPr>
          <p:txBody>
            <a:bodyPr wrap="square">
              <a:spAutoFit/>
            </a:bodyPr>
            <a:lstStyle/>
            <a:p>
              <a:pPr marL="0" marR="0" lvl="0" indent="0" algn="ctr" defTabSz="514350" rtl="0" eaLnBrk="1" fontAlgn="auto" latinLnBrk="0" hangingPunct="1">
                <a:lnSpc>
                  <a:spcPct val="150000"/>
                </a:lnSpc>
                <a:spcBef>
                  <a:spcPts val="0"/>
                </a:spcBef>
                <a:spcAft>
                  <a:spcPts val="0"/>
                </a:spcAft>
                <a:buClrTx/>
                <a:buSzTx/>
                <a:buFont typeface="Arial"/>
                <a:buNone/>
                <a:tabLst/>
                <a:defRPr/>
              </a:pPr>
              <a:endParaRPr kumimoji="0" lang="zh-CN" altLang="en-US" sz="1013" b="0" i="0" u="none" strike="noStrike" kern="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黑体-繁" panose="03000509000000000000" pitchFamily="65" charset="-122"/>
                <a:sym typeface="思源宋体 CN" panose="02020400000000000000" pitchFamily="18" charset="-122"/>
              </a:endParaRPr>
            </a:p>
          </p:txBody>
        </p:sp>
      </p:grpSp>
      <p:grpSp>
        <p:nvGrpSpPr>
          <p:cNvPr id="22" name="组合 11">
            <a:extLst>
              <a:ext uri="{FF2B5EF4-FFF2-40B4-BE49-F238E27FC236}">
                <a16:creationId xmlns:a16="http://schemas.microsoft.com/office/drawing/2014/main" id="{5B4B0FA7-36E6-44B0-C224-DB5CAE0650D2}"/>
              </a:ext>
            </a:extLst>
          </p:cNvPr>
          <p:cNvGrpSpPr/>
          <p:nvPr/>
        </p:nvGrpSpPr>
        <p:grpSpPr>
          <a:xfrm>
            <a:off x="2141411" y="2186435"/>
            <a:ext cx="1767173" cy="204604"/>
            <a:chOff x="1500706" y="3155738"/>
            <a:chExt cx="2697446" cy="362310"/>
          </a:xfrm>
        </p:grpSpPr>
        <p:sp>
          <p:nvSpPr>
            <p:cNvPr id="23" name="燕尾形 40">
              <a:extLst>
                <a:ext uri="{FF2B5EF4-FFF2-40B4-BE49-F238E27FC236}">
                  <a16:creationId xmlns:a16="http://schemas.microsoft.com/office/drawing/2014/main" id="{7E2FEC20-07AD-F804-3738-2C2F4B8D974B}"/>
                </a:ext>
              </a:extLst>
            </p:cNvPr>
            <p:cNvSpPr/>
            <p:nvPr/>
          </p:nvSpPr>
          <p:spPr>
            <a:xfrm rot="5400000">
              <a:off x="1500706" y="3155738"/>
              <a:ext cx="362310" cy="362310"/>
            </a:xfrm>
            <a:prstGeom prst="chevron">
              <a:avLst/>
            </a:prstGeom>
            <a:pattFill prst="wdUpDiag">
              <a:fgClr>
                <a:srgbClr val="FEA1B3"/>
              </a:fgClr>
              <a:bgClr>
                <a:srgbClr val="C4DB62"/>
              </a:bgClr>
            </a:pattFill>
            <a:ln w="25400" cap="flat" cmpd="sng" algn="ctr">
              <a:solidFill>
                <a:srgbClr val="0A86DC"/>
              </a:solidFill>
              <a:prstDash val="solid"/>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 typeface="Arial"/>
                <a:buNone/>
                <a:tabLst/>
                <a:defRPr/>
              </a:pPr>
              <a:endParaRPr kumimoji="0" lang="zh-CN" altLang="en-US" sz="1013" b="0" i="0" u="none" strike="noStrike" kern="0" cap="none" spc="0" normalizeH="0" baseline="0" noProof="0">
                <a:ln>
                  <a:noFill/>
                </a:ln>
                <a:solidFill>
                  <a:prstClr val="black"/>
                </a:solidFill>
                <a:effectLst/>
                <a:uLnTx/>
                <a:uFillTx/>
                <a:latin typeface="思源宋体 CN" panose="02020400000000000000" pitchFamily="18" charset="-122"/>
                <a:ea typeface="思源宋体 CN" panose="02020400000000000000" pitchFamily="18" charset="-122"/>
                <a:cs typeface="Arial"/>
                <a:sym typeface="思源宋体 CN" panose="02020400000000000000" pitchFamily="18" charset="-122"/>
              </a:endParaRPr>
            </a:p>
          </p:txBody>
        </p:sp>
        <p:sp>
          <p:nvSpPr>
            <p:cNvPr id="24" name="燕尾形 41">
              <a:extLst>
                <a:ext uri="{FF2B5EF4-FFF2-40B4-BE49-F238E27FC236}">
                  <a16:creationId xmlns:a16="http://schemas.microsoft.com/office/drawing/2014/main" id="{E78E9D0A-3149-1D7A-41A4-84762C99C6A3}"/>
                </a:ext>
              </a:extLst>
            </p:cNvPr>
            <p:cNvSpPr/>
            <p:nvPr/>
          </p:nvSpPr>
          <p:spPr>
            <a:xfrm rot="5400000">
              <a:off x="2668274" y="3155738"/>
              <a:ext cx="362310" cy="362310"/>
            </a:xfrm>
            <a:prstGeom prst="chevron">
              <a:avLst/>
            </a:prstGeom>
            <a:pattFill prst="wdUpDiag">
              <a:fgClr>
                <a:srgbClr val="FEA1B3"/>
              </a:fgClr>
              <a:bgClr>
                <a:srgbClr val="C4DB62"/>
              </a:bgClr>
            </a:pattFill>
            <a:ln w="25400" cap="flat" cmpd="sng" algn="ctr">
              <a:solidFill>
                <a:srgbClr val="0A86DC"/>
              </a:solidFill>
              <a:prstDash val="solid"/>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 typeface="Arial"/>
                <a:buNone/>
                <a:tabLst/>
                <a:defRPr/>
              </a:pPr>
              <a:endParaRPr kumimoji="0" lang="zh-CN" altLang="en-US" sz="1013" b="0" i="0" u="none" strike="noStrike" kern="0" cap="none" spc="0" normalizeH="0" baseline="0" noProof="0">
                <a:ln>
                  <a:noFill/>
                </a:ln>
                <a:solidFill>
                  <a:prstClr val="black"/>
                </a:solidFill>
                <a:effectLst/>
                <a:uLnTx/>
                <a:uFillTx/>
                <a:latin typeface="思源宋体 CN" panose="02020400000000000000" pitchFamily="18" charset="-122"/>
                <a:ea typeface="思源宋体 CN" panose="02020400000000000000" pitchFamily="18" charset="-122"/>
                <a:cs typeface="Arial"/>
                <a:sym typeface="思源宋体 CN" panose="02020400000000000000" pitchFamily="18" charset="-122"/>
              </a:endParaRPr>
            </a:p>
          </p:txBody>
        </p:sp>
        <p:sp>
          <p:nvSpPr>
            <p:cNvPr id="25" name="燕尾形 42">
              <a:extLst>
                <a:ext uri="{FF2B5EF4-FFF2-40B4-BE49-F238E27FC236}">
                  <a16:creationId xmlns:a16="http://schemas.microsoft.com/office/drawing/2014/main" id="{46EF38BE-ED4B-F97E-6B4C-C1DD6C188F5A}"/>
                </a:ext>
              </a:extLst>
            </p:cNvPr>
            <p:cNvSpPr/>
            <p:nvPr/>
          </p:nvSpPr>
          <p:spPr>
            <a:xfrm rot="5400000">
              <a:off x="3835842" y="3155738"/>
              <a:ext cx="362310" cy="362310"/>
            </a:xfrm>
            <a:prstGeom prst="chevron">
              <a:avLst/>
            </a:prstGeom>
            <a:pattFill prst="wdUpDiag">
              <a:fgClr>
                <a:srgbClr val="FEA1B3"/>
              </a:fgClr>
              <a:bgClr>
                <a:srgbClr val="C4DB62"/>
              </a:bgClr>
            </a:pattFill>
            <a:ln w="25400" cap="flat" cmpd="sng" algn="ctr">
              <a:solidFill>
                <a:srgbClr val="0A86DC"/>
              </a:solidFill>
              <a:prstDash val="solid"/>
            </a:ln>
            <a:effectLst/>
          </p:spPr>
          <p:txBody>
            <a:bodyPr rtlCol="0" anchor="ctr"/>
            <a:lstStyle/>
            <a:p>
              <a:pPr marL="0" marR="0" lvl="0" indent="0" algn="ctr" defTabSz="514350" rtl="0" eaLnBrk="1" fontAlgn="auto" latinLnBrk="0" hangingPunct="1">
                <a:lnSpc>
                  <a:spcPct val="100000"/>
                </a:lnSpc>
                <a:spcBef>
                  <a:spcPts val="0"/>
                </a:spcBef>
                <a:spcAft>
                  <a:spcPts val="0"/>
                </a:spcAft>
                <a:buClrTx/>
                <a:buSzTx/>
                <a:buFont typeface="Arial"/>
                <a:buNone/>
                <a:tabLst/>
                <a:defRPr/>
              </a:pPr>
              <a:endParaRPr kumimoji="0" lang="zh-CN" altLang="en-US" sz="1013" b="0" i="0" u="none" strike="noStrike" kern="0" cap="none" spc="0" normalizeH="0" baseline="0" noProof="0">
                <a:ln>
                  <a:noFill/>
                </a:ln>
                <a:solidFill>
                  <a:prstClr val="black"/>
                </a:solidFill>
                <a:effectLst/>
                <a:uLnTx/>
                <a:uFillTx/>
                <a:latin typeface="思源宋体 CN" panose="02020400000000000000" pitchFamily="18" charset="-122"/>
                <a:ea typeface="思源宋体 CN" panose="02020400000000000000" pitchFamily="18" charset="-122"/>
                <a:cs typeface="Arial"/>
                <a:sym typeface="思源宋体 CN" panose="02020400000000000000" pitchFamily="18" charset="-122"/>
              </a:endParaRPr>
            </a:p>
          </p:txBody>
        </p:sp>
      </p:grpSp>
      <p:sp>
        <p:nvSpPr>
          <p:cNvPr id="26" name="TextBox 25">
            <a:extLst>
              <a:ext uri="{FF2B5EF4-FFF2-40B4-BE49-F238E27FC236}">
                <a16:creationId xmlns:a16="http://schemas.microsoft.com/office/drawing/2014/main" id="{D4A251A2-DD78-55C2-F81D-50FE71EEA88A}"/>
              </a:ext>
            </a:extLst>
          </p:cNvPr>
          <p:cNvSpPr txBox="1"/>
          <p:nvPr/>
        </p:nvSpPr>
        <p:spPr>
          <a:xfrm>
            <a:off x="839029" y="2657755"/>
            <a:ext cx="4896573" cy="2062103"/>
          </a:xfrm>
          <a:prstGeom prst="rect">
            <a:avLst/>
          </a:prstGeom>
          <a:noFill/>
        </p:spPr>
        <p:txBody>
          <a:bodyPr wrap="square">
            <a:spAutoFit/>
          </a:bodyPr>
          <a:lstStyle/>
          <a:p>
            <a:pPr lvl="0" algn="just"/>
            <a:r>
              <a:rPr lang="vi-VN" sz="3200" dirty="0">
                <a:latin typeface="+mj-lt"/>
              </a:rPr>
              <a:t>HS dựa vào các kiến thức đã học, trong vòng 2 phút, đọc to các từ, cụm từ liên quan đến từ khoá này.</a:t>
            </a:r>
            <a:endParaRPr kumimoji="0" lang="en-SG" sz="11500" b="0" i="0" u="none" strike="noStrike" kern="0" cap="none" spc="0" normalizeH="0" baseline="0" noProof="0" dirty="0">
              <a:ln>
                <a:noFill/>
              </a:ln>
              <a:solidFill>
                <a:srgbClr val="000000"/>
              </a:solidFill>
              <a:effectLst/>
              <a:uLnTx/>
              <a:uFillTx/>
              <a:latin typeface="+mj-lt"/>
              <a:sym typeface="Arial"/>
            </a:endParaRPr>
          </a:p>
        </p:txBody>
      </p:sp>
      <p:sp>
        <p:nvSpPr>
          <p:cNvPr id="2" name="Freeform 5">
            <a:extLst>
              <a:ext uri="{FF2B5EF4-FFF2-40B4-BE49-F238E27FC236}">
                <a16:creationId xmlns:a16="http://schemas.microsoft.com/office/drawing/2014/main" id="{6C3EDAE9-9252-62BE-F7CD-8C9A2D1D12B0}"/>
              </a:ext>
            </a:extLst>
          </p:cNvPr>
          <p:cNvSpPr/>
          <p:nvPr/>
        </p:nvSpPr>
        <p:spPr>
          <a:xfrm>
            <a:off x="5564991" y="2010080"/>
            <a:ext cx="3776327" cy="3039356"/>
          </a:xfrm>
          <a:custGeom>
            <a:avLst/>
            <a:gdLst/>
            <a:ahLst/>
            <a:cxnLst/>
            <a:rect l="l" t="t" r="r" b="b"/>
            <a:pathLst>
              <a:path w="6768342" h="11569816">
                <a:moveTo>
                  <a:pt x="0" y="0"/>
                </a:moveTo>
                <a:lnTo>
                  <a:pt x="6768343" y="0"/>
                </a:lnTo>
                <a:lnTo>
                  <a:pt x="6768343" y="11569816"/>
                </a:lnTo>
                <a:lnTo>
                  <a:pt x="0" y="11569816"/>
                </a:lnTo>
                <a:lnTo>
                  <a:pt x="0" y="0"/>
                </a:lnTo>
                <a:close/>
              </a:path>
            </a:pathLst>
          </a:custGeom>
          <a:blipFill>
            <a:blip r:embed="rId5">
              <a:extLst>
                <a:ext uri="{96DAC541-7B7A-43D3-8B79-37D633B846F1}">
                  <asvg:svgBlip xmlns:asvg="http://schemas.microsoft.com/office/drawing/2016/SVG/main" r:embed="rId6"/>
                </a:ext>
              </a:extLst>
            </a:blip>
            <a:stretch>
              <a:fillRect l="-1" r="12986" b="-87371"/>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4520016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up)">
                                      <p:cBhvr>
                                        <p:cTn id="18" dur="500"/>
                                        <p:tgtEl>
                                          <p:spTgt spid="22"/>
                                        </p:tgtEl>
                                      </p:cBhvr>
                                    </p:animEffect>
                                  </p:childTnLst>
                                </p:cTn>
                              </p:par>
                            </p:childTnLst>
                          </p:cTn>
                        </p:par>
                        <p:par>
                          <p:cTn id="19" fill="hold">
                            <p:stCondLst>
                              <p:cond delay="500"/>
                            </p:stCondLst>
                            <p:childTnLst>
                              <p:par>
                                <p:cTn id="20" presetID="14" presetClass="entr" presetSubtype="1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906E85A-F28A-2D48-04A2-5065631E5DD4}"/>
              </a:ext>
            </a:extLst>
          </p:cNvPr>
          <p:cNvGrpSpPr/>
          <p:nvPr/>
        </p:nvGrpSpPr>
        <p:grpSpPr>
          <a:xfrm>
            <a:off x="0" y="0"/>
            <a:ext cx="9144000" cy="5143500"/>
            <a:chOff x="0" y="0"/>
            <a:chExt cx="6050703" cy="5143500"/>
          </a:xfrm>
        </p:grpSpPr>
        <p:sp>
          <p:nvSpPr>
            <p:cNvPr id="3" name="Rectangle 2">
              <a:extLst>
                <a:ext uri="{FF2B5EF4-FFF2-40B4-BE49-F238E27FC236}">
                  <a16:creationId xmlns:a16="http://schemas.microsoft.com/office/drawing/2014/main" id="{4C4DDBE3-FD73-61E9-2C86-F17105FF99B8}"/>
                </a:ext>
              </a:extLst>
            </p:cNvPr>
            <p:cNvSpPr/>
            <p:nvPr/>
          </p:nvSpPr>
          <p:spPr>
            <a:xfrm>
              <a:off x="0" y="0"/>
              <a:ext cx="6050703" cy="5143500"/>
            </a:xfrm>
            <a:prstGeom prst="rect">
              <a:avLst/>
            </a:prstGeom>
            <a:solidFill>
              <a:srgbClr val="9BBB59">
                <a:lumMod val="20000"/>
                <a:lumOff val="80000"/>
              </a:srgbClr>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trả</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bên</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đúc</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kinh</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quá</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SG" b="1"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653DF29B-5EF3-7F9A-714F-B9751054FD73}"/>
                </a:ext>
              </a:extLst>
            </p:cNvPr>
            <p:cNvSpPr/>
            <p:nvPr/>
          </p:nvSpPr>
          <p:spPr>
            <a:xfrm>
              <a:off x="53047" y="353059"/>
              <a:ext cx="5930427" cy="998779"/>
            </a:xfrm>
            <a:prstGeom prst="roundRect">
              <a:avLst>
                <a:gd name="adj" fmla="val 7985"/>
              </a:avLst>
            </a:prstGeom>
            <a:solidFill>
              <a:sysClr val="window" lastClr="FFFFFF"/>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Tôi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hứng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thú</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giai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tiến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A7521C90-0FB0-17B9-0B6D-5BD6F8D42CB6}"/>
                </a:ext>
              </a:extLst>
            </p:cNvPr>
            <p:cNvSpPr/>
            <p:nvPr/>
          </p:nvSpPr>
          <p:spPr>
            <a:xfrm>
              <a:off x="53046" y="1434079"/>
              <a:ext cx="5930427" cy="1316355"/>
            </a:xfrm>
            <a:prstGeom prst="roundRect">
              <a:avLst>
                <a:gd name="adj" fmla="val 7985"/>
              </a:avLst>
            </a:prstGeom>
            <a:solidFill>
              <a:sysClr val="window" lastClr="FFFFFF"/>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Trong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tiến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khiến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tôi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Tôi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quyết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endParaRPr lang="en-S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F47E41AC-5917-1452-2BB2-9823B30667FF}"/>
                </a:ext>
              </a:extLst>
            </p:cNvPr>
            <p:cNvSpPr/>
            <p:nvPr/>
          </p:nvSpPr>
          <p:spPr>
            <a:xfrm>
              <a:off x="60138" y="2864047"/>
              <a:ext cx="5930427" cy="1113578"/>
            </a:xfrm>
            <a:prstGeom prst="roundRect">
              <a:avLst>
                <a:gd name="adj" fmla="val 7985"/>
              </a:avLst>
            </a:prstGeom>
            <a:solidFill>
              <a:sysClr val="window" lastClr="FFFFFF"/>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Tôi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đắc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1EC7765E-7B17-A92E-5558-C09B5B55A971}"/>
                </a:ext>
              </a:extLst>
            </p:cNvPr>
            <p:cNvSpPr/>
            <p:nvPr/>
          </p:nvSpPr>
          <p:spPr>
            <a:xfrm>
              <a:off x="53046" y="4091237"/>
              <a:ext cx="5930427" cy="955841"/>
            </a:xfrm>
            <a:prstGeom prst="roundRect">
              <a:avLst>
                <a:gd name="adj" fmla="val 7985"/>
              </a:avLst>
            </a:prstGeom>
            <a:solidFill>
              <a:sysClr val="window" lastClr="FFFFFF"/>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4.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Tôi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rút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hay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kinh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tiến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572690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1022" name="Google Shape;1022;p21"/>
          <p:cNvGrpSpPr/>
          <p:nvPr/>
        </p:nvGrpSpPr>
        <p:grpSpPr>
          <a:xfrm rot="-5400000">
            <a:off x="8679035" y="222037"/>
            <a:ext cx="533462" cy="257306"/>
            <a:chOff x="3372600" y="1183575"/>
            <a:chExt cx="533462" cy="257306"/>
          </a:xfrm>
        </p:grpSpPr>
        <p:sp>
          <p:nvSpPr>
            <p:cNvPr id="1023" name="Google Shape;1023;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4" name="Google Shape;1024;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Rectangle: Rounded Corners 13">
            <a:extLst>
              <a:ext uri="{FF2B5EF4-FFF2-40B4-BE49-F238E27FC236}">
                <a16:creationId xmlns:a16="http://schemas.microsoft.com/office/drawing/2014/main" id="{8EE96391-C2C1-06DA-464B-FA62549C1419}"/>
              </a:ext>
            </a:extLst>
          </p:cNvPr>
          <p:cNvSpPr/>
          <p:nvPr/>
        </p:nvSpPr>
        <p:spPr>
          <a:xfrm>
            <a:off x="579358" y="141258"/>
            <a:ext cx="7990299" cy="800735"/>
          </a:xfrm>
          <a:prstGeom prst="roundRect">
            <a:avLst>
              <a:gd name="adj" fmla="val 50000"/>
            </a:avLst>
          </a:prstGeom>
          <a:solidFill>
            <a:srgbClr val="FFF9ED"/>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259080" lvl="0" indent="0" algn="just" defTabSz="914400" rtl="0" eaLnBrk="1" fontAlgn="auto" latinLnBrk="0" hangingPunct="1">
              <a:lnSpc>
                <a:spcPct val="150000"/>
              </a:lnSpc>
              <a:spcBef>
                <a:spcPts val="0"/>
              </a:spcBef>
              <a:spcAft>
                <a:spcPts val="800"/>
              </a:spcAft>
              <a:buClr>
                <a:srgbClr val="000000"/>
              </a:buClr>
              <a:buSzTx/>
              <a:buFont typeface="Arial"/>
              <a:buNone/>
              <a:tabLst/>
              <a:defRPr/>
            </a:pPr>
            <a:endParaRPr kumimoji="0" lang="en-SG" sz="2400" b="0" i="0" u="none" strike="noStrike" kern="0" cap="none" spc="0" normalizeH="0" baseline="0" noProof="0" dirty="0">
              <a:ln>
                <a:noFill/>
              </a:ln>
              <a:solidFill>
                <a:srgbClr val="191919"/>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9" name="TextBox 8">
            <a:extLst>
              <a:ext uri="{FF2B5EF4-FFF2-40B4-BE49-F238E27FC236}">
                <a16:creationId xmlns:a16="http://schemas.microsoft.com/office/drawing/2014/main" id="{0C0A0718-8765-BAC0-7DEF-F5AE1CF615E6}"/>
              </a:ext>
            </a:extLst>
          </p:cNvPr>
          <p:cNvSpPr txBox="1"/>
          <p:nvPr/>
        </p:nvSpPr>
        <p:spPr>
          <a:xfrm>
            <a:off x="1242118" y="159190"/>
            <a:ext cx="6698046" cy="830997"/>
          </a:xfrm>
          <a:prstGeom prst="rect">
            <a:avLst/>
          </a:prstGeom>
          <a:noFill/>
        </p:spPr>
        <p:txBody>
          <a:bodyPr wrap="square">
            <a:spAutoFit/>
          </a:bodyPr>
          <a:lstStyle/>
          <a:p>
            <a:pPr marR="62865" algn="just">
              <a:spcAft>
                <a:spcPts val="800"/>
              </a:spcAft>
              <a:tabLst>
                <a:tab pos="196850" algn="l"/>
              </a:tabLst>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 SONG THẤT LỤC BÁT - </a:t>
            </a:r>
            <a:r>
              <a:rPr lang="vi-VN"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 thơ truyền thống của dân tộc</a:t>
            </a:r>
            <a:endParaRPr lang="en-SG"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 name="Google Shape;1654;p56">
            <a:extLst>
              <a:ext uri="{FF2B5EF4-FFF2-40B4-BE49-F238E27FC236}">
                <a16:creationId xmlns:a16="http://schemas.microsoft.com/office/drawing/2014/main" id="{AA1DA929-B2AE-B68E-A28E-977203C8EF04}"/>
              </a:ext>
            </a:extLst>
          </p:cNvPr>
          <p:cNvGrpSpPr/>
          <p:nvPr/>
        </p:nvGrpSpPr>
        <p:grpSpPr>
          <a:xfrm>
            <a:off x="6720974" y="3080082"/>
            <a:ext cx="2768959" cy="1884093"/>
            <a:chOff x="5769750" y="1869175"/>
            <a:chExt cx="1276725" cy="868725"/>
          </a:xfrm>
        </p:grpSpPr>
        <p:sp>
          <p:nvSpPr>
            <p:cNvPr id="23" name="Google Shape;1655;p56">
              <a:extLst>
                <a:ext uri="{FF2B5EF4-FFF2-40B4-BE49-F238E27FC236}">
                  <a16:creationId xmlns:a16="http://schemas.microsoft.com/office/drawing/2014/main" id="{CBF6BD59-FC9D-17D1-B2C2-FEA5226424ED}"/>
                </a:ext>
              </a:extLst>
            </p:cNvPr>
            <p:cNvSpPr/>
            <p:nvPr/>
          </p:nvSpPr>
          <p:spPr>
            <a:xfrm>
              <a:off x="6912250" y="2199325"/>
              <a:ext cx="126150" cy="160975"/>
            </a:xfrm>
            <a:custGeom>
              <a:avLst/>
              <a:gdLst/>
              <a:ahLst/>
              <a:cxnLst/>
              <a:rect l="l" t="t" r="r" b="b"/>
              <a:pathLst>
                <a:path w="5046" h="6439" extrusionOk="0">
                  <a:moveTo>
                    <a:pt x="4964" y="1"/>
                  </a:moveTo>
                  <a:cubicBezTo>
                    <a:pt x="2881" y="623"/>
                    <a:pt x="1127" y="2265"/>
                    <a:pt x="364" y="4307"/>
                  </a:cubicBezTo>
                  <a:cubicBezTo>
                    <a:pt x="171" y="4823"/>
                    <a:pt x="1" y="5416"/>
                    <a:pt x="42" y="5973"/>
                  </a:cubicBezTo>
                  <a:cubicBezTo>
                    <a:pt x="66" y="6326"/>
                    <a:pt x="236" y="6439"/>
                    <a:pt x="461" y="6439"/>
                  </a:cubicBezTo>
                  <a:cubicBezTo>
                    <a:pt x="718" y="6439"/>
                    <a:pt x="1046" y="6291"/>
                    <a:pt x="1309" y="6184"/>
                  </a:cubicBezTo>
                  <a:cubicBezTo>
                    <a:pt x="2359" y="5762"/>
                    <a:pt x="3268" y="5005"/>
                    <a:pt x="3896" y="4066"/>
                  </a:cubicBezTo>
                  <a:cubicBezTo>
                    <a:pt x="4688" y="2881"/>
                    <a:pt x="5046" y="1426"/>
                    <a:pt x="4964" y="1"/>
                  </a:cubicBezTo>
                  <a:close/>
                </a:path>
              </a:pathLst>
            </a:custGeom>
            <a:solidFill>
              <a:srgbClr val="79C2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656;p56">
              <a:extLst>
                <a:ext uri="{FF2B5EF4-FFF2-40B4-BE49-F238E27FC236}">
                  <a16:creationId xmlns:a16="http://schemas.microsoft.com/office/drawing/2014/main" id="{B59671D2-839E-D8EF-3695-1C796B22C1DC}"/>
                </a:ext>
              </a:extLst>
            </p:cNvPr>
            <p:cNvSpPr/>
            <p:nvPr/>
          </p:nvSpPr>
          <p:spPr>
            <a:xfrm>
              <a:off x="6793600" y="2236300"/>
              <a:ext cx="82900" cy="179350"/>
            </a:xfrm>
            <a:custGeom>
              <a:avLst/>
              <a:gdLst/>
              <a:ahLst/>
              <a:cxnLst/>
              <a:rect l="l" t="t" r="r" b="b"/>
              <a:pathLst>
                <a:path w="3316" h="7174" extrusionOk="0">
                  <a:moveTo>
                    <a:pt x="933" y="0"/>
                  </a:moveTo>
                  <a:cubicBezTo>
                    <a:pt x="282" y="1074"/>
                    <a:pt x="1" y="2364"/>
                    <a:pt x="141" y="3608"/>
                  </a:cubicBezTo>
                  <a:cubicBezTo>
                    <a:pt x="276" y="4793"/>
                    <a:pt x="787" y="5996"/>
                    <a:pt x="1620" y="6858"/>
                  </a:cubicBezTo>
                  <a:cubicBezTo>
                    <a:pt x="1821" y="7068"/>
                    <a:pt x="1981" y="7173"/>
                    <a:pt x="2127" y="7173"/>
                  </a:cubicBezTo>
                  <a:cubicBezTo>
                    <a:pt x="2287" y="7173"/>
                    <a:pt x="2431" y="7046"/>
                    <a:pt x="2594" y="6788"/>
                  </a:cubicBezTo>
                  <a:cubicBezTo>
                    <a:pt x="2899" y="6289"/>
                    <a:pt x="3139" y="5785"/>
                    <a:pt x="3221" y="5198"/>
                  </a:cubicBezTo>
                  <a:cubicBezTo>
                    <a:pt x="3315" y="4558"/>
                    <a:pt x="3256" y="3901"/>
                    <a:pt x="3063" y="3285"/>
                  </a:cubicBezTo>
                  <a:cubicBezTo>
                    <a:pt x="2670" y="2030"/>
                    <a:pt x="1819" y="974"/>
                    <a:pt x="933" y="0"/>
                  </a:cubicBezTo>
                  <a:close/>
                </a:path>
              </a:pathLst>
            </a:custGeom>
            <a:solidFill>
              <a:srgbClr val="79C2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1657;p56">
              <a:extLst>
                <a:ext uri="{FF2B5EF4-FFF2-40B4-BE49-F238E27FC236}">
                  <a16:creationId xmlns:a16="http://schemas.microsoft.com/office/drawing/2014/main" id="{205DC58F-1505-B558-D3B9-B7C599BAF929}"/>
                </a:ext>
              </a:extLst>
            </p:cNvPr>
            <p:cNvSpPr/>
            <p:nvPr/>
          </p:nvSpPr>
          <p:spPr>
            <a:xfrm>
              <a:off x="6881300" y="2354650"/>
              <a:ext cx="165175" cy="120300"/>
            </a:xfrm>
            <a:custGeom>
              <a:avLst/>
              <a:gdLst/>
              <a:ahLst/>
              <a:cxnLst/>
              <a:rect l="l" t="t" r="r" b="b"/>
              <a:pathLst>
                <a:path w="6607" h="4812" extrusionOk="0">
                  <a:moveTo>
                    <a:pt x="6606" y="0"/>
                  </a:moveTo>
                  <a:lnTo>
                    <a:pt x="6606" y="0"/>
                  </a:lnTo>
                  <a:cubicBezTo>
                    <a:pt x="5152" y="176"/>
                    <a:pt x="3673" y="493"/>
                    <a:pt x="2418" y="1256"/>
                  </a:cubicBezTo>
                  <a:cubicBezTo>
                    <a:pt x="1831" y="1614"/>
                    <a:pt x="1297" y="2077"/>
                    <a:pt x="881" y="2629"/>
                  </a:cubicBezTo>
                  <a:cubicBezTo>
                    <a:pt x="529" y="3098"/>
                    <a:pt x="230" y="3649"/>
                    <a:pt x="106" y="4230"/>
                  </a:cubicBezTo>
                  <a:cubicBezTo>
                    <a:pt x="1" y="4719"/>
                    <a:pt x="323" y="4811"/>
                    <a:pt x="706" y="4811"/>
                  </a:cubicBezTo>
                  <a:cubicBezTo>
                    <a:pt x="856" y="4811"/>
                    <a:pt x="1016" y="4797"/>
                    <a:pt x="1162" y="4787"/>
                  </a:cubicBezTo>
                  <a:cubicBezTo>
                    <a:pt x="2248" y="4705"/>
                    <a:pt x="3274" y="4183"/>
                    <a:pt x="4078" y="3479"/>
                  </a:cubicBezTo>
                  <a:cubicBezTo>
                    <a:pt x="5163" y="2529"/>
                    <a:pt x="5914" y="1262"/>
                    <a:pt x="6606" y="0"/>
                  </a:cubicBezTo>
                  <a:close/>
                </a:path>
              </a:pathLst>
            </a:custGeom>
            <a:solidFill>
              <a:srgbClr val="79C2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1658;p56">
              <a:extLst>
                <a:ext uri="{FF2B5EF4-FFF2-40B4-BE49-F238E27FC236}">
                  <a16:creationId xmlns:a16="http://schemas.microsoft.com/office/drawing/2014/main" id="{45279E38-7F9C-12B0-ACE9-5AB658C46FC2}"/>
                </a:ext>
              </a:extLst>
            </p:cNvPr>
            <p:cNvSpPr/>
            <p:nvPr/>
          </p:nvSpPr>
          <p:spPr>
            <a:xfrm>
              <a:off x="6704275" y="2374900"/>
              <a:ext cx="106375" cy="178275"/>
            </a:xfrm>
            <a:custGeom>
              <a:avLst/>
              <a:gdLst/>
              <a:ahLst/>
              <a:cxnLst/>
              <a:rect l="l" t="t" r="r" b="b"/>
              <a:pathLst>
                <a:path w="4255" h="7131" extrusionOk="0">
                  <a:moveTo>
                    <a:pt x="458" y="0"/>
                  </a:moveTo>
                  <a:cubicBezTo>
                    <a:pt x="48" y="1126"/>
                    <a:pt x="1" y="2376"/>
                    <a:pt x="324" y="3526"/>
                  </a:cubicBezTo>
                  <a:cubicBezTo>
                    <a:pt x="652" y="4676"/>
                    <a:pt x="1338" y="5720"/>
                    <a:pt x="2277" y="6465"/>
                  </a:cubicBezTo>
                  <a:cubicBezTo>
                    <a:pt x="2523" y="6660"/>
                    <a:pt x="3103" y="7131"/>
                    <a:pt x="3512" y="7131"/>
                  </a:cubicBezTo>
                  <a:cubicBezTo>
                    <a:pt x="3581" y="7131"/>
                    <a:pt x="3646" y="7117"/>
                    <a:pt x="3703" y="7087"/>
                  </a:cubicBezTo>
                  <a:cubicBezTo>
                    <a:pt x="4031" y="6911"/>
                    <a:pt x="4084" y="6119"/>
                    <a:pt x="4125" y="5796"/>
                  </a:cubicBezTo>
                  <a:cubicBezTo>
                    <a:pt x="4254" y="4781"/>
                    <a:pt x="4090" y="3725"/>
                    <a:pt x="3650" y="2798"/>
                  </a:cubicBezTo>
                  <a:cubicBezTo>
                    <a:pt x="3028" y="1484"/>
                    <a:pt x="1843" y="452"/>
                    <a:pt x="458" y="0"/>
                  </a:cubicBezTo>
                  <a:close/>
                </a:path>
              </a:pathLst>
            </a:custGeom>
            <a:solidFill>
              <a:srgbClr val="79C2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659;p56">
              <a:extLst>
                <a:ext uri="{FF2B5EF4-FFF2-40B4-BE49-F238E27FC236}">
                  <a16:creationId xmlns:a16="http://schemas.microsoft.com/office/drawing/2014/main" id="{5C09C68E-1EC4-6259-DB33-150D79368E98}"/>
                </a:ext>
              </a:extLst>
            </p:cNvPr>
            <p:cNvSpPr/>
            <p:nvPr/>
          </p:nvSpPr>
          <p:spPr>
            <a:xfrm>
              <a:off x="6821150" y="2498700"/>
              <a:ext cx="193200" cy="139450"/>
            </a:xfrm>
            <a:custGeom>
              <a:avLst/>
              <a:gdLst/>
              <a:ahLst/>
              <a:cxnLst/>
              <a:rect l="l" t="t" r="r" b="b"/>
              <a:pathLst>
                <a:path w="7728" h="5578" extrusionOk="0">
                  <a:moveTo>
                    <a:pt x="6645" y="0"/>
                  </a:moveTo>
                  <a:cubicBezTo>
                    <a:pt x="5257" y="0"/>
                    <a:pt x="3869" y="421"/>
                    <a:pt x="2729" y="1208"/>
                  </a:cubicBezTo>
                  <a:cubicBezTo>
                    <a:pt x="2055" y="1671"/>
                    <a:pt x="1468" y="2270"/>
                    <a:pt x="1040" y="2968"/>
                  </a:cubicBezTo>
                  <a:cubicBezTo>
                    <a:pt x="468" y="3890"/>
                    <a:pt x="0" y="5577"/>
                    <a:pt x="1358" y="5577"/>
                  </a:cubicBezTo>
                  <a:cubicBezTo>
                    <a:pt x="1476" y="5577"/>
                    <a:pt x="1608" y="5564"/>
                    <a:pt x="1756" y="5537"/>
                  </a:cubicBezTo>
                  <a:cubicBezTo>
                    <a:pt x="3175" y="5273"/>
                    <a:pt x="4454" y="4428"/>
                    <a:pt x="5446" y="3408"/>
                  </a:cubicBezTo>
                  <a:cubicBezTo>
                    <a:pt x="6384" y="2446"/>
                    <a:pt x="7112" y="1290"/>
                    <a:pt x="7728" y="87"/>
                  </a:cubicBezTo>
                  <a:cubicBezTo>
                    <a:pt x="7370" y="29"/>
                    <a:pt x="7007" y="0"/>
                    <a:pt x="6645" y="0"/>
                  </a:cubicBezTo>
                  <a:close/>
                </a:path>
              </a:pathLst>
            </a:custGeom>
            <a:solidFill>
              <a:srgbClr val="79C2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660;p56">
              <a:extLst>
                <a:ext uri="{FF2B5EF4-FFF2-40B4-BE49-F238E27FC236}">
                  <a16:creationId xmlns:a16="http://schemas.microsoft.com/office/drawing/2014/main" id="{A04B03F5-0A76-6641-59BC-C197F251B5E8}"/>
                </a:ext>
              </a:extLst>
            </p:cNvPr>
            <p:cNvSpPr/>
            <p:nvPr/>
          </p:nvSpPr>
          <p:spPr>
            <a:xfrm>
              <a:off x="6785525" y="2238500"/>
              <a:ext cx="224575" cy="498075"/>
            </a:xfrm>
            <a:custGeom>
              <a:avLst/>
              <a:gdLst/>
              <a:ahLst/>
              <a:cxnLst/>
              <a:rect l="l" t="t" r="r" b="b"/>
              <a:pathLst>
                <a:path w="8983" h="19923" extrusionOk="0">
                  <a:moveTo>
                    <a:pt x="8904" y="1"/>
                  </a:moveTo>
                  <a:cubicBezTo>
                    <a:pt x="8885" y="1"/>
                    <a:pt x="8866" y="8"/>
                    <a:pt x="8853" y="24"/>
                  </a:cubicBezTo>
                  <a:cubicBezTo>
                    <a:pt x="8232" y="710"/>
                    <a:pt x="7627" y="1408"/>
                    <a:pt x="7029" y="2112"/>
                  </a:cubicBezTo>
                  <a:lnTo>
                    <a:pt x="6131" y="3168"/>
                  </a:lnTo>
                  <a:lnTo>
                    <a:pt x="5903" y="3432"/>
                  </a:lnTo>
                  <a:lnTo>
                    <a:pt x="5691" y="3714"/>
                  </a:lnTo>
                  <a:lnTo>
                    <a:pt x="5269" y="4265"/>
                  </a:lnTo>
                  <a:cubicBezTo>
                    <a:pt x="5128" y="4447"/>
                    <a:pt x="5005" y="4646"/>
                    <a:pt x="4870" y="4834"/>
                  </a:cubicBezTo>
                  <a:cubicBezTo>
                    <a:pt x="4735" y="5028"/>
                    <a:pt x="4600" y="5215"/>
                    <a:pt x="4477" y="5409"/>
                  </a:cubicBezTo>
                  <a:lnTo>
                    <a:pt x="4102" y="6002"/>
                  </a:lnTo>
                  <a:lnTo>
                    <a:pt x="3920" y="6295"/>
                  </a:lnTo>
                  <a:cubicBezTo>
                    <a:pt x="3855" y="6395"/>
                    <a:pt x="3802" y="6500"/>
                    <a:pt x="3744" y="6600"/>
                  </a:cubicBezTo>
                  <a:cubicBezTo>
                    <a:pt x="3515" y="7005"/>
                    <a:pt x="3280" y="7404"/>
                    <a:pt x="3081" y="7826"/>
                  </a:cubicBezTo>
                  <a:lnTo>
                    <a:pt x="2764" y="8442"/>
                  </a:lnTo>
                  <a:lnTo>
                    <a:pt x="2477" y="9081"/>
                  </a:lnTo>
                  <a:cubicBezTo>
                    <a:pt x="2283" y="9498"/>
                    <a:pt x="2119" y="9932"/>
                    <a:pt x="1943" y="10360"/>
                  </a:cubicBezTo>
                  <a:cubicBezTo>
                    <a:pt x="1855" y="10577"/>
                    <a:pt x="1778" y="10794"/>
                    <a:pt x="1702" y="11017"/>
                  </a:cubicBezTo>
                  <a:lnTo>
                    <a:pt x="1468" y="11669"/>
                  </a:lnTo>
                  <a:cubicBezTo>
                    <a:pt x="1391" y="11891"/>
                    <a:pt x="1327" y="12114"/>
                    <a:pt x="1256" y="12331"/>
                  </a:cubicBezTo>
                  <a:lnTo>
                    <a:pt x="1157" y="12666"/>
                  </a:lnTo>
                  <a:cubicBezTo>
                    <a:pt x="1121" y="12777"/>
                    <a:pt x="1086" y="12889"/>
                    <a:pt x="1057" y="13000"/>
                  </a:cubicBezTo>
                  <a:lnTo>
                    <a:pt x="881" y="13669"/>
                  </a:lnTo>
                  <a:lnTo>
                    <a:pt x="793" y="14009"/>
                  </a:lnTo>
                  <a:lnTo>
                    <a:pt x="717" y="14350"/>
                  </a:lnTo>
                  <a:cubicBezTo>
                    <a:pt x="294" y="16151"/>
                    <a:pt x="65" y="17998"/>
                    <a:pt x="1" y="19852"/>
                  </a:cubicBezTo>
                  <a:cubicBezTo>
                    <a:pt x="1" y="19887"/>
                    <a:pt x="30" y="19923"/>
                    <a:pt x="71" y="19923"/>
                  </a:cubicBezTo>
                  <a:cubicBezTo>
                    <a:pt x="112" y="19923"/>
                    <a:pt x="142" y="19893"/>
                    <a:pt x="142" y="19852"/>
                  </a:cubicBezTo>
                  <a:cubicBezTo>
                    <a:pt x="183" y="18010"/>
                    <a:pt x="441" y="16174"/>
                    <a:pt x="863" y="14379"/>
                  </a:cubicBezTo>
                  <a:lnTo>
                    <a:pt x="940" y="14044"/>
                  </a:lnTo>
                  <a:lnTo>
                    <a:pt x="1033" y="13710"/>
                  </a:lnTo>
                  <a:lnTo>
                    <a:pt x="1221" y="13047"/>
                  </a:lnTo>
                  <a:cubicBezTo>
                    <a:pt x="1245" y="12936"/>
                    <a:pt x="1286" y="12824"/>
                    <a:pt x="1321" y="12713"/>
                  </a:cubicBezTo>
                  <a:lnTo>
                    <a:pt x="1426" y="12384"/>
                  </a:lnTo>
                  <a:cubicBezTo>
                    <a:pt x="1503" y="12167"/>
                    <a:pt x="1567" y="11950"/>
                    <a:pt x="1644" y="11733"/>
                  </a:cubicBezTo>
                  <a:cubicBezTo>
                    <a:pt x="1960" y="10865"/>
                    <a:pt x="2306" y="10014"/>
                    <a:pt x="2705" y="9181"/>
                  </a:cubicBezTo>
                  <a:lnTo>
                    <a:pt x="3005" y="8559"/>
                  </a:lnTo>
                  <a:lnTo>
                    <a:pt x="3327" y="7955"/>
                  </a:lnTo>
                  <a:cubicBezTo>
                    <a:pt x="3538" y="7544"/>
                    <a:pt x="3779" y="7151"/>
                    <a:pt x="4008" y="6752"/>
                  </a:cubicBezTo>
                  <a:cubicBezTo>
                    <a:pt x="4066" y="6653"/>
                    <a:pt x="4125" y="6553"/>
                    <a:pt x="4184" y="6459"/>
                  </a:cubicBezTo>
                  <a:lnTo>
                    <a:pt x="4371" y="6166"/>
                  </a:lnTo>
                  <a:lnTo>
                    <a:pt x="4741" y="5585"/>
                  </a:lnTo>
                  <a:cubicBezTo>
                    <a:pt x="4864" y="5397"/>
                    <a:pt x="5005" y="5210"/>
                    <a:pt x="5134" y="5022"/>
                  </a:cubicBezTo>
                  <a:cubicBezTo>
                    <a:pt x="5269" y="4834"/>
                    <a:pt x="5392" y="4641"/>
                    <a:pt x="5533" y="4459"/>
                  </a:cubicBezTo>
                  <a:lnTo>
                    <a:pt x="5950" y="3913"/>
                  </a:lnTo>
                  <a:lnTo>
                    <a:pt x="6161" y="3637"/>
                  </a:lnTo>
                  <a:lnTo>
                    <a:pt x="6378" y="3373"/>
                  </a:lnTo>
                  <a:cubicBezTo>
                    <a:pt x="6671" y="3016"/>
                    <a:pt x="6964" y="2664"/>
                    <a:pt x="7252" y="2300"/>
                  </a:cubicBezTo>
                  <a:cubicBezTo>
                    <a:pt x="7833" y="1578"/>
                    <a:pt x="8402" y="851"/>
                    <a:pt x="8959" y="112"/>
                  </a:cubicBezTo>
                  <a:cubicBezTo>
                    <a:pt x="8983" y="82"/>
                    <a:pt x="8977" y="41"/>
                    <a:pt x="8953" y="18"/>
                  </a:cubicBezTo>
                  <a:cubicBezTo>
                    <a:pt x="8939" y="7"/>
                    <a:pt x="8922" y="1"/>
                    <a:pt x="8904"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661;p56">
              <a:extLst>
                <a:ext uri="{FF2B5EF4-FFF2-40B4-BE49-F238E27FC236}">
                  <a16:creationId xmlns:a16="http://schemas.microsoft.com/office/drawing/2014/main" id="{02386371-1986-6F27-5A66-201400B3C0BD}"/>
                </a:ext>
              </a:extLst>
            </p:cNvPr>
            <p:cNvSpPr/>
            <p:nvPr/>
          </p:nvSpPr>
          <p:spPr>
            <a:xfrm>
              <a:off x="6819550" y="2382450"/>
              <a:ext cx="181900" cy="165200"/>
            </a:xfrm>
            <a:custGeom>
              <a:avLst/>
              <a:gdLst/>
              <a:ahLst/>
              <a:cxnLst/>
              <a:rect l="l" t="t" r="r" b="b"/>
              <a:pathLst>
                <a:path w="7276" h="6608" extrusionOk="0">
                  <a:moveTo>
                    <a:pt x="7199" y="0"/>
                  </a:moveTo>
                  <a:cubicBezTo>
                    <a:pt x="7185" y="0"/>
                    <a:pt x="7170" y="5"/>
                    <a:pt x="7158" y="15"/>
                  </a:cubicBezTo>
                  <a:cubicBezTo>
                    <a:pt x="5879" y="1000"/>
                    <a:pt x="4606" y="1980"/>
                    <a:pt x="3362" y="3007"/>
                  </a:cubicBezTo>
                  <a:cubicBezTo>
                    <a:pt x="2746" y="3523"/>
                    <a:pt x="2136" y="4057"/>
                    <a:pt x="1561" y="4632"/>
                  </a:cubicBezTo>
                  <a:cubicBezTo>
                    <a:pt x="992" y="5201"/>
                    <a:pt x="447" y="5811"/>
                    <a:pt x="19" y="6497"/>
                  </a:cubicBezTo>
                  <a:cubicBezTo>
                    <a:pt x="1" y="6527"/>
                    <a:pt x="1" y="6568"/>
                    <a:pt x="30" y="6591"/>
                  </a:cubicBezTo>
                  <a:cubicBezTo>
                    <a:pt x="44" y="6602"/>
                    <a:pt x="61" y="6608"/>
                    <a:pt x="77" y="6608"/>
                  </a:cubicBezTo>
                  <a:cubicBezTo>
                    <a:pt x="96" y="6608"/>
                    <a:pt x="115" y="6601"/>
                    <a:pt x="130" y="6585"/>
                  </a:cubicBezTo>
                  <a:cubicBezTo>
                    <a:pt x="681" y="6004"/>
                    <a:pt x="1233" y="5430"/>
                    <a:pt x="1796" y="4860"/>
                  </a:cubicBezTo>
                  <a:cubicBezTo>
                    <a:pt x="2365" y="4297"/>
                    <a:pt x="2940" y="3740"/>
                    <a:pt x="3527" y="3194"/>
                  </a:cubicBezTo>
                  <a:cubicBezTo>
                    <a:pt x="4113" y="2649"/>
                    <a:pt x="4723" y="2121"/>
                    <a:pt x="5339" y="1610"/>
                  </a:cubicBezTo>
                  <a:cubicBezTo>
                    <a:pt x="5961" y="1100"/>
                    <a:pt x="6589" y="601"/>
                    <a:pt x="7240" y="126"/>
                  </a:cubicBezTo>
                  <a:cubicBezTo>
                    <a:pt x="7270" y="103"/>
                    <a:pt x="7275" y="62"/>
                    <a:pt x="7252" y="27"/>
                  </a:cubicBezTo>
                  <a:cubicBezTo>
                    <a:pt x="7238" y="9"/>
                    <a:pt x="7219" y="0"/>
                    <a:pt x="7199" y="0"/>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662;p56">
              <a:extLst>
                <a:ext uri="{FF2B5EF4-FFF2-40B4-BE49-F238E27FC236}">
                  <a16:creationId xmlns:a16="http://schemas.microsoft.com/office/drawing/2014/main" id="{F7F5B3F8-F010-A431-824F-C50CF718EC08}"/>
                </a:ext>
              </a:extLst>
            </p:cNvPr>
            <p:cNvSpPr/>
            <p:nvPr/>
          </p:nvSpPr>
          <p:spPr>
            <a:xfrm>
              <a:off x="6826900" y="2274500"/>
              <a:ext cx="29950" cy="185500"/>
            </a:xfrm>
            <a:custGeom>
              <a:avLst/>
              <a:gdLst/>
              <a:ahLst/>
              <a:cxnLst/>
              <a:rect l="l" t="t" r="r" b="b"/>
              <a:pathLst>
                <a:path w="1198" h="7420" extrusionOk="0">
                  <a:moveTo>
                    <a:pt x="78" y="0"/>
                  </a:moveTo>
                  <a:cubicBezTo>
                    <a:pt x="72" y="0"/>
                    <a:pt x="65" y="1"/>
                    <a:pt x="59" y="3"/>
                  </a:cubicBezTo>
                  <a:cubicBezTo>
                    <a:pt x="24" y="15"/>
                    <a:pt x="0" y="56"/>
                    <a:pt x="12" y="91"/>
                  </a:cubicBezTo>
                  <a:cubicBezTo>
                    <a:pt x="182" y="678"/>
                    <a:pt x="294" y="1282"/>
                    <a:pt x="399" y="1886"/>
                  </a:cubicBezTo>
                  <a:cubicBezTo>
                    <a:pt x="493" y="2491"/>
                    <a:pt x="569" y="3095"/>
                    <a:pt x="634" y="3705"/>
                  </a:cubicBezTo>
                  <a:cubicBezTo>
                    <a:pt x="693" y="4315"/>
                    <a:pt x="745" y="4925"/>
                    <a:pt x="804" y="5535"/>
                  </a:cubicBezTo>
                  <a:cubicBezTo>
                    <a:pt x="863" y="6146"/>
                    <a:pt x="927" y="6750"/>
                    <a:pt x="1009" y="7354"/>
                  </a:cubicBezTo>
                  <a:cubicBezTo>
                    <a:pt x="1015" y="7389"/>
                    <a:pt x="1039" y="7413"/>
                    <a:pt x="1068" y="7419"/>
                  </a:cubicBezTo>
                  <a:cubicBezTo>
                    <a:pt x="1072" y="7419"/>
                    <a:pt x="1075" y="7419"/>
                    <a:pt x="1078" y="7419"/>
                  </a:cubicBezTo>
                  <a:cubicBezTo>
                    <a:pt x="1115" y="7419"/>
                    <a:pt x="1145" y="7392"/>
                    <a:pt x="1150" y="7354"/>
                  </a:cubicBezTo>
                  <a:cubicBezTo>
                    <a:pt x="1185" y="7049"/>
                    <a:pt x="1197" y="6738"/>
                    <a:pt x="1191" y="6427"/>
                  </a:cubicBezTo>
                  <a:cubicBezTo>
                    <a:pt x="1185" y="6116"/>
                    <a:pt x="1162" y="5811"/>
                    <a:pt x="1133" y="5500"/>
                  </a:cubicBezTo>
                  <a:cubicBezTo>
                    <a:pt x="1074" y="4890"/>
                    <a:pt x="980" y="4280"/>
                    <a:pt x="880" y="3676"/>
                  </a:cubicBezTo>
                  <a:cubicBezTo>
                    <a:pt x="769" y="3066"/>
                    <a:pt x="657" y="2461"/>
                    <a:pt x="540" y="1857"/>
                  </a:cubicBezTo>
                  <a:cubicBezTo>
                    <a:pt x="423" y="1253"/>
                    <a:pt x="299" y="655"/>
                    <a:pt x="147" y="56"/>
                  </a:cubicBezTo>
                  <a:cubicBezTo>
                    <a:pt x="147" y="50"/>
                    <a:pt x="147" y="50"/>
                    <a:pt x="147" y="50"/>
                  </a:cubicBezTo>
                  <a:cubicBezTo>
                    <a:pt x="137" y="21"/>
                    <a:pt x="108" y="0"/>
                    <a:pt x="78" y="0"/>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663;p56">
              <a:extLst>
                <a:ext uri="{FF2B5EF4-FFF2-40B4-BE49-F238E27FC236}">
                  <a16:creationId xmlns:a16="http://schemas.microsoft.com/office/drawing/2014/main" id="{16D26AA2-A8B7-AAA9-EF44-C6B3040E1AB9}"/>
                </a:ext>
              </a:extLst>
            </p:cNvPr>
            <p:cNvSpPr/>
            <p:nvPr/>
          </p:nvSpPr>
          <p:spPr>
            <a:xfrm>
              <a:off x="6726275" y="2413400"/>
              <a:ext cx="81275" cy="183450"/>
            </a:xfrm>
            <a:custGeom>
              <a:avLst/>
              <a:gdLst/>
              <a:ahLst/>
              <a:cxnLst/>
              <a:rect l="l" t="t" r="r" b="b"/>
              <a:pathLst>
                <a:path w="3251" h="7338" extrusionOk="0">
                  <a:moveTo>
                    <a:pt x="79" y="0"/>
                  </a:moveTo>
                  <a:cubicBezTo>
                    <a:pt x="64" y="0"/>
                    <a:pt x="48" y="5"/>
                    <a:pt x="36" y="15"/>
                  </a:cubicBezTo>
                  <a:cubicBezTo>
                    <a:pt x="7" y="38"/>
                    <a:pt x="1" y="85"/>
                    <a:pt x="24" y="114"/>
                  </a:cubicBezTo>
                  <a:cubicBezTo>
                    <a:pt x="417" y="631"/>
                    <a:pt x="722" y="1217"/>
                    <a:pt x="998" y="1804"/>
                  </a:cubicBezTo>
                  <a:cubicBezTo>
                    <a:pt x="1274" y="2396"/>
                    <a:pt x="1520" y="3001"/>
                    <a:pt x="1749" y="3617"/>
                  </a:cubicBezTo>
                  <a:cubicBezTo>
                    <a:pt x="1972" y="4227"/>
                    <a:pt x="2189" y="4849"/>
                    <a:pt x="2406" y="5459"/>
                  </a:cubicBezTo>
                  <a:cubicBezTo>
                    <a:pt x="2629" y="6075"/>
                    <a:pt x="2852" y="6691"/>
                    <a:pt x="3110" y="7289"/>
                  </a:cubicBezTo>
                  <a:lnTo>
                    <a:pt x="3110" y="7295"/>
                  </a:lnTo>
                  <a:cubicBezTo>
                    <a:pt x="3120" y="7320"/>
                    <a:pt x="3144" y="7337"/>
                    <a:pt x="3173" y="7337"/>
                  </a:cubicBezTo>
                  <a:cubicBezTo>
                    <a:pt x="3177" y="7337"/>
                    <a:pt x="3182" y="7337"/>
                    <a:pt x="3186" y="7336"/>
                  </a:cubicBezTo>
                  <a:cubicBezTo>
                    <a:pt x="3222" y="7330"/>
                    <a:pt x="3251" y="7289"/>
                    <a:pt x="3245" y="7254"/>
                  </a:cubicBezTo>
                  <a:cubicBezTo>
                    <a:pt x="3134" y="6597"/>
                    <a:pt x="2940" y="5969"/>
                    <a:pt x="2717" y="5347"/>
                  </a:cubicBezTo>
                  <a:cubicBezTo>
                    <a:pt x="2500" y="4731"/>
                    <a:pt x="2242" y="4121"/>
                    <a:pt x="1978" y="3523"/>
                  </a:cubicBezTo>
                  <a:cubicBezTo>
                    <a:pt x="1708" y="2924"/>
                    <a:pt x="1426" y="2326"/>
                    <a:pt x="1133" y="1739"/>
                  </a:cubicBezTo>
                  <a:cubicBezTo>
                    <a:pt x="834" y="1153"/>
                    <a:pt x="523" y="572"/>
                    <a:pt x="136" y="32"/>
                  </a:cubicBezTo>
                  <a:cubicBezTo>
                    <a:pt x="136" y="32"/>
                    <a:pt x="136" y="26"/>
                    <a:pt x="136" y="26"/>
                  </a:cubicBezTo>
                  <a:cubicBezTo>
                    <a:pt x="122" y="9"/>
                    <a:pt x="101" y="0"/>
                    <a:pt x="79" y="0"/>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664;p56">
              <a:extLst>
                <a:ext uri="{FF2B5EF4-FFF2-40B4-BE49-F238E27FC236}">
                  <a16:creationId xmlns:a16="http://schemas.microsoft.com/office/drawing/2014/main" id="{252DF443-66EE-F134-F23C-97AC6AADB445}"/>
                </a:ext>
              </a:extLst>
            </p:cNvPr>
            <p:cNvSpPr/>
            <p:nvPr/>
          </p:nvSpPr>
          <p:spPr>
            <a:xfrm>
              <a:off x="6790225" y="2537450"/>
              <a:ext cx="163850" cy="140300"/>
            </a:xfrm>
            <a:custGeom>
              <a:avLst/>
              <a:gdLst/>
              <a:ahLst/>
              <a:cxnLst/>
              <a:rect l="l" t="t" r="r" b="b"/>
              <a:pathLst>
                <a:path w="6554" h="5612" extrusionOk="0">
                  <a:moveTo>
                    <a:pt x="6478" y="0"/>
                  </a:moveTo>
                  <a:cubicBezTo>
                    <a:pt x="6470" y="0"/>
                    <a:pt x="6462" y="1"/>
                    <a:pt x="6454" y="4"/>
                  </a:cubicBezTo>
                  <a:cubicBezTo>
                    <a:pt x="5762" y="209"/>
                    <a:pt x="5104" y="514"/>
                    <a:pt x="4489" y="890"/>
                  </a:cubicBezTo>
                  <a:cubicBezTo>
                    <a:pt x="3873" y="1265"/>
                    <a:pt x="3298" y="1705"/>
                    <a:pt x="2758" y="2186"/>
                  </a:cubicBezTo>
                  <a:cubicBezTo>
                    <a:pt x="2218" y="2667"/>
                    <a:pt x="1720" y="3195"/>
                    <a:pt x="1268" y="3753"/>
                  </a:cubicBezTo>
                  <a:cubicBezTo>
                    <a:pt x="810" y="4310"/>
                    <a:pt x="388" y="4891"/>
                    <a:pt x="18" y="5507"/>
                  </a:cubicBezTo>
                  <a:cubicBezTo>
                    <a:pt x="1" y="5536"/>
                    <a:pt x="7" y="5571"/>
                    <a:pt x="30" y="5595"/>
                  </a:cubicBezTo>
                  <a:cubicBezTo>
                    <a:pt x="44" y="5606"/>
                    <a:pt x="62" y="5612"/>
                    <a:pt x="79" y="5612"/>
                  </a:cubicBezTo>
                  <a:cubicBezTo>
                    <a:pt x="98" y="5612"/>
                    <a:pt x="117" y="5604"/>
                    <a:pt x="130" y="5589"/>
                  </a:cubicBezTo>
                  <a:cubicBezTo>
                    <a:pt x="628" y="5067"/>
                    <a:pt x="1068" y="4509"/>
                    <a:pt x="1520" y="3964"/>
                  </a:cubicBezTo>
                  <a:cubicBezTo>
                    <a:pt x="1972" y="3412"/>
                    <a:pt x="2429" y="2873"/>
                    <a:pt x="2928" y="2368"/>
                  </a:cubicBezTo>
                  <a:cubicBezTo>
                    <a:pt x="3427" y="1864"/>
                    <a:pt x="3972" y="1400"/>
                    <a:pt x="4565" y="1013"/>
                  </a:cubicBezTo>
                  <a:cubicBezTo>
                    <a:pt x="5163" y="632"/>
                    <a:pt x="5808" y="321"/>
                    <a:pt x="6495" y="139"/>
                  </a:cubicBezTo>
                  <a:cubicBezTo>
                    <a:pt x="6536" y="127"/>
                    <a:pt x="6554" y="86"/>
                    <a:pt x="6542" y="51"/>
                  </a:cubicBezTo>
                  <a:cubicBezTo>
                    <a:pt x="6532" y="18"/>
                    <a:pt x="6508" y="0"/>
                    <a:pt x="6478" y="0"/>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665;p56">
              <a:extLst>
                <a:ext uri="{FF2B5EF4-FFF2-40B4-BE49-F238E27FC236}">
                  <a16:creationId xmlns:a16="http://schemas.microsoft.com/office/drawing/2014/main" id="{1850A8B2-BA65-1482-5CA3-A8C8AFE5AD4A}"/>
                </a:ext>
              </a:extLst>
            </p:cNvPr>
            <p:cNvSpPr/>
            <p:nvPr/>
          </p:nvSpPr>
          <p:spPr>
            <a:xfrm>
              <a:off x="5777975" y="2182625"/>
              <a:ext cx="126000" cy="161025"/>
            </a:xfrm>
            <a:custGeom>
              <a:avLst/>
              <a:gdLst/>
              <a:ahLst/>
              <a:cxnLst/>
              <a:rect l="l" t="t" r="r" b="b"/>
              <a:pathLst>
                <a:path w="5040" h="6441" extrusionOk="0">
                  <a:moveTo>
                    <a:pt x="77" y="0"/>
                  </a:moveTo>
                  <a:lnTo>
                    <a:pt x="77" y="0"/>
                  </a:lnTo>
                  <a:cubicBezTo>
                    <a:pt x="0" y="1426"/>
                    <a:pt x="352" y="2886"/>
                    <a:pt x="1150" y="4071"/>
                  </a:cubicBezTo>
                  <a:cubicBezTo>
                    <a:pt x="1778" y="5010"/>
                    <a:pt x="2687" y="5767"/>
                    <a:pt x="3737" y="6189"/>
                  </a:cubicBezTo>
                  <a:cubicBezTo>
                    <a:pt x="3996" y="6295"/>
                    <a:pt x="4320" y="6441"/>
                    <a:pt x="4576" y="6441"/>
                  </a:cubicBezTo>
                  <a:cubicBezTo>
                    <a:pt x="4802" y="6441"/>
                    <a:pt x="4974" y="6327"/>
                    <a:pt x="4999" y="5972"/>
                  </a:cubicBezTo>
                  <a:cubicBezTo>
                    <a:pt x="5040" y="5421"/>
                    <a:pt x="4875" y="4822"/>
                    <a:pt x="4682" y="4312"/>
                  </a:cubicBezTo>
                  <a:cubicBezTo>
                    <a:pt x="3919" y="2270"/>
                    <a:pt x="2165" y="628"/>
                    <a:pt x="77" y="0"/>
                  </a:cubicBezTo>
                  <a:close/>
                </a:path>
              </a:pathLst>
            </a:custGeom>
            <a:solidFill>
              <a:srgbClr val="79C2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666;p56">
              <a:extLst>
                <a:ext uri="{FF2B5EF4-FFF2-40B4-BE49-F238E27FC236}">
                  <a16:creationId xmlns:a16="http://schemas.microsoft.com/office/drawing/2014/main" id="{2B460AC8-F479-CA42-4269-09B99BA4D3E3}"/>
                </a:ext>
              </a:extLst>
            </p:cNvPr>
            <p:cNvSpPr/>
            <p:nvPr/>
          </p:nvSpPr>
          <p:spPr>
            <a:xfrm>
              <a:off x="5939725" y="2219575"/>
              <a:ext cx="82900" cy="179475"/>
            </a:xfrm>
            <a:custGeom>
              <a:avLst/>
              <a:gdLst/>
              <a:ahLst/>
              <a:cxnLst/>
              <a:rect l="l" t="t" r="r" b="b"/>
              <a:pathLst>
                <a:path w="3316" h="7179" extrusionOk="0">
                  <a:moveTo>
                    <a:pt x="2389" y="0"/>
                  </a:moveTo>
                  <a:cubicBezTo>
                    <a:pt x="1503" y="974"/>
                    <a:pt x="652" y="2030"/>
                    <a:pt x="259" y="3286"/>
                  </a:cubicBezTo>
                  <a:cubicBezTo>
                    <a:pt x="66" y="3902"/>
                    <a:pt x="1" y="4565"/>
                    <a:pt x="95" y="5204"/>
                  </a:cubicBezTo>
                  <a:cubicBezTo>
                    <a:pt x="183" y="5785"/>
                    <a:pt x="418" y="6289"/>
                    <a:pt x="728" y="6788"/>
                  </a:cubicBezTo>
                  <a:cubicBezTo>
                    <a:pt x="891" y="7049"/>
                    <a:pt x="1033" y="7178"/>
                    <a:pt x="1193" y="7178"/>
                  </a:cubicBezTo>
                  <a:cubicBezTo>
                    <a:pt x="1338" y="7178"/>
                    <a:pt x="1498" y="7071"/>
                    <a:pt x="1702" y="6858"/>
                  </a:cubicBezTo>
                  <a:cubicBezTo>
                    <a:pt x="2529" y="5996"/>
                    <a:pt x="3046" y="4793"/>
                    <a:pt x="3181" y="3614"/>
                  </a:cubicBezTo>
                  <a:cubicBezTo>
                    <a:pt x="3316" y="2370"/>
                    <a:pt x="3034" y="1080"/>
                    <a:pt x="2389" y="0"/>
                  </a:cubicBezTo>
                  <a:close/>
                </a:path>
              </a:pathLst>
            </a:custGeom>
            <a:solidFill>
              <a:srgbClr val="79C2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667;p56">
              <a:extLst>
                <a:ext uri="{FF2B5EF4-FFF2-40B4-BE49-F238E27FC236}">
                  <a16:creationId xmlns:a16="http://schemas.microsoft.com/office/drawing/2014/main" id="{504536EA-4A1B-F36F-534B-A21035923E27}"/>
                </a:ext>
              </a:extLst>
            </p:cNvPr>
            <p:cNvSpPr/>
            <p:nvPr/>
          </p:nvSpPr>
          <p:spPr>
            <a:xfrm>
              <a:off x="5769750" y="2338075"/>
              <a:ext cx="165150" cy="120225"/>
            </a:xfrm>
            <a:custGeom>
              <a:avLst/>
              <a:gdLst/>
              <a:ahLst/>
              <a:cxnLst/>
              <a:rect l="l" t="t" r="r" b="b"/>
              <a:pathLst>
                <a:path w="6606" h="4809" extrusionOk="0">
                  <a:moveTo>
                    <a:pt x="1" y="1"/>
                  </a:moveTo>
                  <a:lnTo>
                    <a:pt x="1" y="1"/>
                  </a:lnTo>
                  <a:cubicBezTo>
                    <a:pt x="699" y="1262"/>
                    <a:pt x="1444" y="2523"/>
                    <a:pt x="2529" y="3473"/>
                  </a:cubicBezTo>
                  <a:cubicBezTo>
                    <a:pt x="3339" y="4183"/>
                    <a:pt x="4365" y="4700"/>
                    <a:pt x="5445" y="4782"/>
                  </a:cubicBezTo>
                  <a:cubicBezTo>
                    <a:pt x="5593" y="4793"/>
                    <a:pt x="5754" y="4808"/>
                    <a:pt x="5906" y="4808"/>
                  </a:cubicBezTo>
                  <a:cubicBezTo>
                    <a:pt x="6287" y="4808"/>
                    <a:pt x="6606" y="4713"/>
                    <a:pt x="6501" y="4230"/>
                  </a:cubicBezTo>
                  <a:cubicBezTo>
                    <a:pt x="6378" y="3649"/>
                    <a:pt x="6084" y="3098"/>
                    <a:pt x="5726" y="2629"/>
                  </a:cubicBezTo>
                  <a:cubicBezTo>
                    <a:pt x="5310" y="2077"/>
                    <a:pt x="4782" y="1608"/>
                    <a:pt x="4189" y="1250"/>
                  </a:cubicBezTo>
                  <a:cubicBezTo>
                    <a:pt x="2934" y="487"/>
                    <a:pt x="1461" y="177"/>
                    <a:pt x="1" y="1"/>
                  </a:cubicBezTo>
                  <a:close/>
                </a:path>
              </a:pathLst>
            </a:custGeom>
            <a:solidFill>
              <a:srgbClr val="79C2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668;p56">
              <a:extLst>
                <a:ext uri="{FF2B5EF4-FFF2-40B4-BE49-F238E27FC236}">
                  <a16:creationId xmlns:a16="http://schemas.microsoft.com/office/drawing/2014/main" id="{A4A427CC-DB07-FB5B-1149-296170276414}"/>
                </a:ext>
              </a:extLst>
            </p:cNvPr>
            <p:cNvSpPr/>
            <p:nvPr/>
          </p:nvSpPr>
          <p:spPr>
            <a:xfrm>
              <a:off x="6005725" y="2358325"/>
              <a:ext cx="106225" cy="178275"/>
            </a:xfrm>
            <a:custGeom>
              <a:avLst/>
              <a:gdLst/>
              <a:ahLst/>
              <a:cxnLst/>
              <a:rect l="l" t="t" r="r" b="b"/>
              <a:pathLst>
                <a:path w="4249" h="7131" extrusionOk="0">
                  <a:moveTo>
                    <a:pt x="3791" y="0"/>
                  </a:moveTo>
                  <a:cubicBezTo>
                    <a:pt x="2406" y="446"/>
                    <a:pt x="1227" y="1484"/>
                    <a:pt x="599" y="2798"/>
                  </a:cubicBezTo>
                  <a:cubicBezTo>
                    <a:pt x="159" y="3725"/>
                    <a:pt x="1" y="4781"/>
                    <a:pt x="130" y="5796"/>
                  </a:cubicBezTo>
                  <a:cubicBezTo>
                    <a:pt x="171" y="6113"/>
                    <a:pt x="224" y="6911"/>
                    <a:pt x="546" y="7087"/>
                  </a:cubicBezTo>
                  <a:cubicBezTo>
                    <a:pt x="604" y="7117"/>
                    <a:pt x="668" y="7130"/>
                    <a:pt x="737" y="7130"/>
                  </a:cubicBezTo>
                  <a:cubicBezTo>
                    <a:pt x="1150" y="7130"/>
                    <a:pt x="1732" y="6655"/>
                    <a:pt x="1978" y="6459"/>
                  </a:cubicBezTo>
                  <a:cubicBezTo>
                    <a:pt x="2911" y="5714"/>
                    <a:pt x="3603" y="4676"/>
                    <a:pt x="3926" y="3526"/>
                  </a:cubicBezTo>
                  <a:cubicBezTo>
                    <a:pt x="4248" y="2376"/>
                    <a:pt x="4201" y="1121"/>
                    <a:pt x="3791" y="0"/>
                  </a:cubicBezTo>
                  <a:close/>
                </a:path>
              </a:pathLst>
            </a:custGeom>
            <a:solidFill>
              <a:srgbClr val="79C2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669;p56">
              <a:extLst>
                <a:ext uri="{FF2B5EF4-FFF2-40B4-BE49-F238E27FC236}">
                  <a16:creationId xmlns:a16="http://schemas.microsoft.com/office/drawing/2014/main" id="{39B5C6B5-B6DE-CEA8-4AE0-1BD7E204BA51}"/>
                </a:ext>
              </a:extLst>
            </p:cNvPr>
            <p:cNvSpPr/>
            <p:nvPr/>
          </p:nvSpPr>
          <p:spPr>
            <a:xfrm>
              <a:off x="5802025" y="2482125"/>
              <a:ext cx="193050" cy="139325"/>
            </a:xfrm>
            <a:custGeom>
              <a:avLst/>
              <a:gdLst/>
              <a:ahLst/>
              <a:cxnLst/>
              <a:rect l="l" t="t" r="r" b="b"/>
              <a:pathLst>
                <a:path w="7722" h="5573" extrusionOk="0">
                  <a:moveTo>
                    <a:pt x="1080" y="0"/>
                  </a:moveTo>
                  <a:cubicBezTo>
                    <a:pt x="718" y="0"/>
                    <a:pt x="357" y="29"/>
                    <a:pt x="0" y="87"/>
                  </a:cubicBezTo>
                  <a:cubicBezTo>
                    <a:pt x="610" y="1284"/>
                    <a:pt x="1338" y="2440"/>
                    <a:pt x="2282" y="3408"/>
                  </a:cubicBezTo>
                  <a:cubicBezTo>
                    <a:pt x="3274" y="4423"/>
                    <a:pt x="4553" y="5267"/>
                    <a:pt x="5967" y="5531"/>
                  </a:cubicBezTo>
                  <a:cubicBezTo>
                    <a:pt x="6116" y="5560"/>
                    <a:pt x="6250" y="5573"/>
                    <a:pt x="6370" y="5573"/>
                  </a:cubicBezTo>
                  <a:cubicBezTo>
                    <a:pt x="7722" y="5573"/>
                    <a:pt x="7259" y="3889"/>
                    <a:pt x="6688" y="2962"/>
                  </a:cubicBezTo>
                  <a:cubicBezTo>
                    <a:pt x="6260" y="2270"/>
                    <a:pt x="5667" y="1671"/>
                    <a:pt x="4999" y="1208"/>
                  </a:cubicBezTo>
                  <a:cubicBezTo>
                    <a:pt x="3854" y="421"/>
                    <a:pt x="2466" y="0"/>
                    <a:pt x="1080" y="0"/>
                  </a:cubicBezTo>
                  <a:close/>
                </a:path>
              </a:pathLst>
            </a:custGeom>
            <a:solidFill>
              <a:srgbClr val="79C2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670;p56">
              <a:extLst>
                <a:ext uri="{FF2B5EF4-FFF2-40B4-BE49-F238E27FC236}">
                  <a16:creationId xmlns:a16="http://schemas.microsoft.com/office/drawing/2014/main" id="{B8F36B3E-9B22-1BA2-D756-F6307C8827D8}"/>
                </a:ext>
              </a:extLst>
            </p:cNvPr>
            <p:cNvSpPr/>
            <p:nvPr/>
          </p:nvSpPr>
          <p:spPr>
            <a:xfrm>
              <a:off x="5806125" y="2221850"/>
              <a:ext cx="224575" cy="498025"/>
            </a:xfrm>
            <a:custGeom>
              <a:avLst/>
              <a:gdLst/>
              <a:ahLst/>
              <a:cxnLst/>
              <a:rect l="l" t="t" r="r" b="b"/>
              <a:pathLst>
                <a:path w="8983" h="19921" extrusionOk="0">
                  <a:moveTo>
                    <a:pt x="82" y="1"/>
                  </a:moveTo>
                  <a:cubicBezTo>
                    <a:pt x="68" y="1"/>
                    <a:pt x="54" y="5"/>
                    <a:pt x="42" y="15"/>
                  </a:cubicBezTo>
                  <a:cubicBezTo>
                    <a:pt x="6" y="39"/>
                    <a:pt x="1" y="80"/>
                    <a:pt x="24" y="115"/>
                  </a:cubicBezTo>
                  <a:cubicBezTo>
                    <a:pt x="581" y="848"/>
                    <a:pt x="1156" y="1581"/>
                    <a:pt x="1731" y="2303"/>
                  </a:cubicBezTo>
                  <a:cubicBezTo>
                    <a:pt x="2025" y="2661"/>
                    <a:pt x="2312" y="3019"/>
                    <a:pt x="2605" y="3371"/>
                  </a:cubicBezTo>
                  <a:lnTo>
                    <a:pt x="2828" y="3641"/>
                  </a:lnTo>
                  <a:lnTo>
                    <a:pt x="3034" y="3910"/>
                  </a:lnTo>
                  <a:lnTo>
                    <a:pt x="3450" y="4462"/>
                  </a:lnTo>
                  <a:cubicBezTo>
                    <a:pt x="3591" y="4644"/>
                    <a:pt x="3720" y="4837"/>
                    <a:pt x="3855" y="5019"/>
                  </a:cubicBezTo>
                  <a:cubicBezTo>
                    <a:pt x="3984" y="5213"/>
                    <a:pt x="4119" y="5395"/>
                    <a:pt x="4248" y="5588"/>
                  </a:cubicBezTo>
                  <a:lnTo>
                    <a:pt x="4618" y="6169"/>
                  </a:lnTo>
                  <a:lnTo>
                    <a:pt x="4799" y="6456"/>
                  </a:lnTo>
                  <a:cubicBezTo>
                    <a:pt x="4864" y="6556"/>
                    <a:pt x="4917" y="6656"/>
                    <a:pt x="4975" y="6756"/>
                  </a:cubicBezTo>
                  <a:cubicBezTo>
                    <a:pt x="5210" y="7149"/>
                    <a:pt x="5451" y="7542"/>
                    <a:pt x="5656" y="7952"/>
                  </a:cubicBezTo>
                  <a:lnTo>
                    <a:pt x="5984" y="8562"/>
                  </a:lnTo>
                  <a:lnTo>
                    <a:pt x="6278" y="9184"/>
                  </a:lnTo>
                  <a:cubicBezTo>
                    <a:pt x="6683" y="10011"/>
                    <a:pt x="7023" y="10868"/>
                    <a:pt x="7340" y="11730"/>
                  </a:cubicBezTo>
                  <a:cubicBezTo>
                    <a:pt x="7416" y="11947"/>
                    <a:pt x="7486" y="12170"/>
                    <a:pt x="7557" y="12387"/>
                  </a:cubicBezTo>
                  <a:lnTo>
                    <a:pt x="7668" y="12716"/>
                  </a:lnTo>
                  <a:cubicBezTo>
                    <a:pt x="7703" y="12827"/>
                    <a:pt x="7739" y="12933"/>
                    <a:pt x="7768" y="13044"/>
                  </a:cubicBezTo>
                  <a:lnTo>
                    <a:pt x="7956" y="13713"/>
                  </a:lnTo>
                  <a:lnTo>
                    <a:pt x="8049" y="14042"/>
                  </a:lnTo>
                  <a:lnTo>
                    <a:pt x="8126" y="14382"/>
                  </a:lnTo>
                  <a:cubicBezTo>
                    <a:pt x="8548" y="16177"/>
                    <a:pt x="8806" y="18013"/>
                    <a:pt x="8841" y="19855"/>
                  </a:cubicBezTo>
                  <a:cubicBezTo>
                    <a:pt x="8847" y="19893"/>
                    <a:pt x="8872" y="19921"/>
                    <a:pt x="8907" y="19921"/>
                  </a:cubicBezTo>
                  <a:cubicBezTo>
                    <a:pt x="8911" y="19921"/>
                    <a:pt x="8914" y="19920"/>
                    <a:pt x="8918" y="19920"/>
                  </a:cubicBezTo>
                  <a:cubicBezTo>
                    <a:pt x="8953" y="19920"/>
                    <a:pt x="8982" y="19891"/>
                    <a:pt x="8982" y="19849"/>
                  </a:cubicBezTo>
                  <a:cubicBezTo>
                    <a:pt x="8918" y="18002"/>
                    <a:pt x="8689" y="16154"/>
                    <a:pt x="8266" y="14347"/>
                  </a:cubicBezTo>
                  <a:lnTo>
                    <a:pt x="8190" y="14006"/>
                  </a:lnTo>
                  <a:lnTo>
                    <a:pt x="8102" y="13672"/>
                  </a:lnTo>
                  <a:lnTo>
                    <a:pt x="7926" y="12997"/>
                  </a:lnTo>
                  <a:cubicBezTo>
                    <a:pt x="7897" y="12886"/>
                    <a:pt x="7862" y="12775"/>
                    <a:pt x="7832" y="12669"/>
                  </a:cubicBezTo>
                  <a:lnTo>
                    <a:pt x="7727" y="12335"/>
                  </a:lnTo>
                  <a:cubicBezTo>
                    <a:pt x="7656" y="12112"/>
                    <a:pt x="7592" y="11889"/>
                    <a:pt x="7521" y="11672"/>
                  </a:cubicBezTo>
                  <a:lnTo>
                    <a:pt x="7287" y="11015"/>
                  </a:lnTo>
                  <a:cubicBezTo>
                    <a:pt x="7211" y="10798"/>
                    <a:pt x="7134" y="10580"/>
                    <a:pt x="7046" y="10363"/>
                  </a:cubicBezTo>
                  <a:cubicBezTo>
                    <a:pt x="6870" y="9935"/>
                    <a:pt x="6706" y="9501"/>
                    <a:pt x="6507" y="9079"/>
                  </a:cubicBezTo>
                  <a:lnTo>
                    <a:pt x="6219" y="8445"/>
                  </a:lnTo>
                  <a:lnTo>
                    <a:pt x="5902" y="7823"/>
                  </a:lnTo>
                  <a:cubicBezTo>
                    <a:pt x="5703" y="7407"/>
                    <a:pt x="5468" y="7002"/>
                    <a:pt x="5239" y="6597"/>
                  </a:cubicBezTo>
                  <a:cubicBezTo>
                    <a:pt x="5187" y="6497"/>
                    <a:pt x="5128" y="6398"/>
                    <a:pt x="5069" y="6298"/>
                  </a:cubicBezTo>
                  <a:lnTo>
                    <a:pt x="4882" y="6005"/>
                  </a:lnTo>
                  <a:lnTo>
                    <a:pt x="4512" y="5412"/>
                  </a:lnTo>
                  <a:cubicBezTo>
                    <a:pt x="4383" y="5219"/>
                    <a:pt x="4248" y="5031"/>
                    <a:pt x="4119" y="4837"/>
                  </a:cubicBezTo>
                  <a:cubicBezTo>
                    <a:pt x="3984" y="4650"/>
                    <a:pt x="3861" y="4450"/>
                    <a:pt x="3714" y="4268"/>
                  </a:cubicBezTo>
                  <a:lnTo>
                    <a:pt x="3292" y="3711"/>
                  </a:lnTo>
                  <a:lnTo>
                    <a:pt x="3081" y="3435"/>
                  </a:lnTo>
                  <a:lnTo>
                    <a:pt x="2858" y="3171"/>
                  </a:lnTo>
                  <a:lnTo>
                    <a:pt x="1960" y="2109"/>
                  </a:lnTo>
                  <a:cubicBezTo>
                    <a:pt x="1362" y="1405"/>
                    <a:pt x="752" y="713"/>
                    <a:pt x="136" y="27"/>
                  </a:cubicBezTo>
                  <a:cubicBezTo>
                    <a:pt x="122" y="10"/>
                    <a:pt x="102" y="1"/>
                    <a:pt x="82"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671;p56">
              <a:extLst>
                <a:ext uri="{FF2B5EF4-FFF2-40B4-BE49-F238E27FC236}">
                  <a16:creationId xmlns:a16="http://schemas.microsoft.com/office/drawing/2014/main" id="{97EAA290-01D8-231B-B5A1-DBAEF5949E0D}"/>
                </a:ext>
              </a:extLst>
            </p:cNvPr>
            <p:cNvSpPr/>
            <p:nvPr/>
          </p:nvSpPr>
          <p:spPr>
            <a:xfrm>
              <a:off x="5814775" y="2365875"/>
              <a:ext cx="182050" cy="165200"/>
            </a:xfrm>
            <a:custGeom>
              <a:avLst/>
              <a:gdLst/>
              <a:ahLst/>
              <a:cxnLst/>
              <a:rect l="l" t="t" r="r" b="b"/>
              <a:pathLst>
                <a:path w="7282" h="6608" extrusionOk="0">
                  <a:moveTo>
                    <a:pt x="79" y="0"/>
                  </a:moveTo>
                  <a:cubicBezTo>
                    <a:pt x="58" y="0"/>
                    <a:pt x="38" y="10"/>
                    <a:pt x="24" y="27"/>
                  </a:cubicBezTo>
                  <a:cubicBezTo>
                    <a:pt x="1" y="62"/>
                    <a:pt x="7" y="103"/>
                    <a:pt x="42" y="126"/>
                  </a:cubicBezTo>
                  <a:cubicBezTo>
                    <a:pt x="687" y="602"/>
                    <a:pt x="1321" y="1100"/>
                    <a:pt x="1937" y="1611"/>
                  </a:cubicBezTo>
                  <a:cubicBezTo>
                    <a:pt x="2559" y="2121"/>
                    <a:pt x="3163" y="2649"/>
                    <a:pt x="3749" y="3194"/>
                  </a:cubicBezTo>
                  <a:cubicBezTo>
                    <a:pt x="4342" y="3740"/>
                    <a:pt x="4917" y="4297"/>
                    <a:pt x="5480" y="4861"/>
                  </a:cubicBezTo>
                  <a:cubicBezTo>
                    <a:pt x="6049" y="5430"/>
                    <a:pt x="6601" y="5999"/>
                    <a:pt x="7152" y="6585"/>
                  </a:cubicBezTo>
                  <a:cubicBezTo>
                    <a:pt x="7166" y="6600"/>
                    <a:pt x="7185" y="6607"/>
                    <a:pt x="7204" y="6607"/>
                  </a:cubicBezTo>
                  <a:cubicBezTo>
                    <a:pt x="7216" y="6607"/>
                    <a:pt x="7228" y="6604"/>
                    <a:pt x="7240" y="6597"/>
                  </a:cubicBezTo>
                  <a:cubicBezTo>
                    <a:pt x="7275" y="6574"/>
                    <a:pt x="7281" y="6532"/>
                    <a:pt x="7263" y="6497"/>
                  </a:cubicBezTo>
                  <a:cubicBezTo>
                    <a:pt x="6829" y="5805"/>
                    <a:pt x="6284" y="5201"/>
                    <a:pt x="5715" y="4626"/>
                  </a:cubicBezTo>
                  <a:cubicBezTo>
                    <a:pt x="5146" y="4057"/>
                    <a:pt x="4536" y="3523"/>
                    <a:pt x="3914" y="3007"/>
                  </a:cubicBezTo>
                  <a:cubicBezTo>
                    <a:pt x="2670" y="1980"/>
                    <a:pt x="1397" y="995"/>
                    <a:pt x="124" y="15"/>
                  </a:cubicBezTo>
                  <a:cubicBezTo>
                    <a:pt x="109" y="5"/>
                    <a:pt x="94" y="0"/>
                    <a:pt x="79" y="0"/>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672;p56">
              <a:extLst>
                <a:ext uri="{FF2B5EF4-FFF2-40B4-BE49-F238E27FC236}">
                  <a16:creationId xmlns:a16="http://schemas.microsoft.com/office/drawing/2014/main" id="{76EC30B3-8D53-6502-7CBE-5EB0E0C75FE9}"/>
                </a:ext>
              </a:extLst>
            </p:cNvPr>
            <p:cNvSpPr/>
            <p:nvPr/>
          </p:nvSpPr>
          <p:spPr>
            <a:xfrm>
              <a:off x="5959400" y="2257925"/>
              <a:ext cx="29925" cy="185350"/>
            </a:xfrm>
            <a:custGeom>
              <a:avLst/>
              <a:gdLst/>
              <a:ahLst/>
              <a:cxnLst/>
              <a:rect l="l" t="t" r="r" b="b"/>
              <a:pathLst>
                <a:path w="1197" h="7414" extrusionOk="0">
                  <a:moveTo>
                    <a:pt x="1119" y="0"/>
                  </a:moveTo>
                  <a:cubicBezTo>
                    <a:pt x="1090" y="0"/>
                    <a:pt x="1061" y="21"/>
                    <a:pt x="1056" y="50"/>
                  </a:cubicBezTo>
                  <a:cubicBezTo>
                    <a:pt x="904" y="649"/>
                    <a:pt x="774" y="1253"/>
                    <a:pt x="657" y="1857"/>
                  </a:cubicBezTo>
                  <a:cubicBezTo>
                    <a:pt x="540" y="2461"/>
                    <a:pt x="428" y="3066"/>
                    <a:pt x="323" y="3670"/>
                  </a:cubicBezTo>
                  <a:cubicBezTo>
                    <a:pt x="217" y="4280"/>
                    <a:pt x="123" y="4884"/>
                    <a:pt x="65" y="5500"/>
                  </a:cubicBezTo>
                  <a:cubicBezTo>
                    <a:pt x="35" y="5805"/>
                    <a:pt x="12" y="6116"/>
                    <a:pt x="6" y="6421"/>
                  </a:cubicBezTo>
                  <a:cubicBezTo>
                    <a:pt x="0" y="6732"/>
                    <a:pt x="12" y="7043"/>
                    <a:pt x="53" y="7354"/>
                  </a:cubicBezTo>
                  <a:cubicBezTo>
                    <a:pt x="53" y="7383"/>
                    <a:pt x="76" y="7413"/>
                    <a:pt x="112" y="7413"/>
                  </a:cubicBezTo>
                  <a:cubicBezTo>
                    <a:pt x="115" y="7413"/>
                    <a:pt x="119" y="7414"/>
                    <a:pt x="122" y="7414"/>
                  </a:cubicBezTo>
                  <a:cubicBezTo>
                    <a:pt x="155" y="7414"/>
                    <a:pt x="188" y="7391"/>
                    <a:pt x="188" y="7354"/>
                  </a:cubicBezTo>
                  <a:cubicBezTo>
                    <a:pt x="276" y="6744"/>
                    <a:pt x="334" y="6140"/>
                    <a:pt x="393" y="5530"/>
                  </a:cubicBezTo>
                  <a:cubicBezTo>
                    <a:pt x="452" y="4925"/>
                    <a:pt x="505" y="4315"/>
                    <a:pt x="569" y="3705"/>
                  </a:cubicBezTo>
                  <a:cubicBezTo>
                    <a:pt x="628" y="3095"/>
                    <a:pt x="704" y="2485"/>
                    <a:pt x="804" y="1881"/>
                  </a:cubicBezTo>
                  <a:cubicBezTo>
                    <a:pt x="904" y="1276"/>
                    <a:pt x="1015" y="672"/>
                    <a:pt x="1191" y="91"/>
                  </a:cubicBezTo>
                  <a:lnTo>
                    <a:pt x="1191" y="86"/>
                  </a:lnTo>
                  <a:cubicBezTo>
                    <a:pt x="1197" y="50"/>
                    <a:pt x="1173" y="9"/>
                    <a:pt x="1138" y="3"/>
                  </a:cubicBezTo>
                  <a:cubicBezTo>
                    <a:pt x="1132" y="1"/>
                    <a:pt x="1126" y="0"/>
                    <a:pt x="1119" y="0"/>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673;p56">
              <a:extLst>
                <a:ext uri="{FF2B5EF4-FFF2-40B4-BE49-F238E27FC236}">
                  <a16:creationId xmlns:a16="http://schemas.microsoft.com/office/drawing/2014/main" id="{0DE8C9ED-33FC-904A-A2AE-D6A5625758E0}"/>
                </a:ext>
              </a:extLst>
            </p:cNvPr>
            <p:cNvSpPr/>
            <p:nvPr/>
          </p:nvSpPr>
          <p:spPr>
            <a:xfrm>
              <a:off x="6008825" y="2396825"/>
              <a:ext cx="81275" cy="183300"/>
            </a:xfrm>
            <a:custGeom>
              <a:avLst/>
              <a:gdLst/>
              <a:ahLst/>
              <a:cxnLst/>
              <a:rect l="l" t="t" r="r" b="b"/>
              <a:pathLst>
                <a:path w="3251" h="7332" extrusionOk="0">
                  <a:moveTo>
                    <a:pt x="3166" y="0"/>
                  </a:moveTo>
                  <a:cubicBezTo>
                    <a:pt x="3145" y="0"/>
                    <a:pt x="3123" y="9"/>
                    <a:pt x="3109" y="26"/>
                  </a:cubicBezTo>
                  <a:cubicBezTo>
                    <a:pt x="2722" y="566"/>
                    <a:pt x="2411" y="1153"/>
                    <a:pt x="2118" y="1739"/>
                  </a:cubicBezTo>
                  <a:cubicBezTo>
                    <a:pt x="1819" y="2326"/>
                    <a:pt x="1543" y="2919"/>
                    <a:pt x="1267" y="3517"/>
                  </a:cubicBezTo>
                  <a:cubicBezTo>
                    <a:pt x="1003" y="4121"/>
                    <a:pt x="751" y="4725"/>
                    <a:pt x="528" y="5347"/>
                  </a:cubicBezTo>
                  <a:cubicBezTo>
                    <a:pt x="311" y="5969"/>
                    <a:pt x="112" y="6597"/>
                    <a:pt x="6" y="7254"/>
                  </a:cubicBezTo>
                  <a:cubicBezTo>
                    <a:pt x="0" y="7283"/>
                    <a:pt x="18" y="7313"/>
                    <a:pt x="47" y="7324"/>
                  </a:cubicBezTo>
                  <a:cubicBezTo>
                    <a:pt x="56" y="7329"/>
                    <a:pt x="66" y="7331"/>
                    <a:pt x="76" y="7331"/>
                  </a:cubicBezTo>
                  <a:cubicBezTo>
                    <a:pt x="103" y="7331"/>
                    <a:pt x="128" y="7315"/>
                    <a:pt x="141" y="7289"/>
                  </a:cubicBezTo>
                  <a:cubicBezTo>
                    <a:pt x="399" y="6685"/>
                    <a:pt x="622" y="6075"/>
                    <a:pt x="839" y="5459"/>
                  </a:cubicBezTo>
                  <a:cubicBezTo>
                    <a:pt x="1062" y="4843"/>
                    <a:pt x="1273" y="4227"/>
                    <a:pt x="1502" y="3611"/>
                  </a:cubicBezTo>
                  <a:cubicBezTo>
                    <a:pt x="1725" y="3001"/>
                    <a:pt x="1971" y="2391"/>
                    <a:pt x="2247" y="1798"/>
                  </a:cubicBezTo>
                  <a:cubicBezTo>
                    <a:pt x="2529" y="1211"/>
                    <a:pt x="2828" y="625"/>
                    <a:pt x="3221" y="114"/>
                  </a:cubicBezTo>
                  <a:lnTo>
                    <a:pt x="3227" y="114"/>
                  </a:lnTo>
                  <a:cubicBezTo>
                    <a:pt x="3227" y="109"/>
                    <a:pt x="3227" y="109"/>
                    <a:pt x="3227" y="109"/>
                  </a:cubicBezTo>
                  <a:cubicBezTo>
                    <a:pt x="3250" y="79"/>
                    <a:pt x="3238" y="32"/>
                    <a:pt x="3209" y="15"/>
                  </a:cubicBezTo>
                  <a:cubicBezTo>
                    <a:pt x="3197" y="5"/>
                    <a:pt x="3181" y="0"/>
                    <a:pt x="3166" y="0"/>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674;p56">
              <a:extLst>
                <a:ext uri="{FF2B5EF4-FFF2-40B4-BE49-F238E27FC236}">
                  <a16:creationId xmlns:a16="http://schemas.microsoft.com/office/drawing/2014/main" id="{32CC2E6B-FED3-FC50-2D87-05B9BA85DD26}"/>
                </a:ext>
              </a:extLst>
            </p:cNvPr>
            <p:cNvSpPr/>
            <p:nvPr/>
          </p:nvSpPr>
          <p:spPr>
            <a:xfrm>
              <a:off x="5862150" y="2520800"/>
              <a:ext cx="164000" cy="140350"/>
            </a:xfrm>
            <a:custGeom>
              <a:avLst/>
              <a:gdLst/>
              <a:ahLst/>
              <a:cxnLst/>
              <a:rect l="l" t="t" r="r" b="b"/>
              <a:pathLst>
                <a:path w="6560" h="5614" extrusionOk="0">
                  <a:moveTo>
                    <a:pt x="85" y="0"/>
                  </a:moveTo>
                  <a:cubicBezTo>
                    <a:pt x="51" y="0"/>
                    <a:pt x="23" y="18"/>
                    <a:pt x="12" y="54"/>
                  </a:cubicBezTo>
                  <a:cubicBezTo>
                    <a:pt x="1" y="89"/>
                    <a:pt x="24" y="130"/>
                    <a:pt x="65" y="136"/>
                  </a:cubicBezTo>
                  <a:cubicBezTo>
                    <a:pt x="746" y="324"/>
                    <a:pt x="1397" y="635"/>
                    <a:pt x="1989" y="1016"/>
                  </a:cubicBezTo>
                  <a:cubicBezTo>
                    <a:pt x="2588" y="1403"/>
                    <a:pt x="3133" y="1861"/>
                    <a:pt x="3626" y="2365"/>
                  </a:cubicBezTo>
                  <a:cubicBezTo>
                    <a:pt x="4125" y="2870"/>
                    <a:pt x="4582" y="3415"/>
                    <a:pt x="5034" y="3961"/>
                  </a:cubicBezTo>
                  <a:cubicBezTo>
                    <a:pt x="5486" y="4512"/>
                    <a:pt x="5932" y="5070"/>
                    <a:pt x="6424" y="5592"/>
                  </a:cubicBezTo>
                  <a:cubicBezTo>
                    <a:pt x="6439" y="5606"/>
                    <a:pt x="6457" y="5614"/>
                    <a:pt x="6476" y="5614"/>
                  </a:cubicBezTo>
                  <a:cubicBezTo>
                    <a:pt x="6488" y="5614"/>
                    <a:pt x="6501" y="5610"/>
                    <a:pt x="6512" y="5604"/>
                  </a:cubicBezTo>
                  <a:cubicBezTo>
                    <a:pt x="6548" y="5586"/>
                    <a:pt x="6559" y="5539"/>
                    <a:pt x="6536" y="5510"/>
                  </a:cubicBezTo>
                  <a:cubicBezTo>
                    <a:pt x="6172" y="4888"/>
                    <a:pt x="5750" y="4307"/>
                    <a:pt x="5292" y="3756"/>
                  </a:cubicBezTo>
                  <a:cubicBezTo>
                    <a:pt x="4835" y="3198"/>
                    <a:pt x="4336" y="2670"/>
                    <a:pt x="3802" y="2189"/>
                  </a:cubicBezTo>
                  <a:cubicBezTo>
                    <a:pt x="3262" y="1708"/>
                    <a:pt x="2687" y="1262"/>
                    <a:pt x="2066" y="893"/>
                  </a:cubicBezTo>
                  <a:cubicBezTo>
                    <a:pt x="1456" y="517"/>
                    <a:pt x="793" y="212"/>
                    <a:pt x="100" y="1"/>
                  </a:cubicBezTo>
                  <a:cubicBezTo>
                    <a:pt x="95" y="0"/>
                    <a:pt x="90" y="0"/>
                    <a:pt x="85" y="0"/>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675;p56">
              <a:extLst>
                <a:ext uri="{FF2B5EF4-FFF2-40B4-BE49-F238E27FC236}">
                  <a16:creationId xmlns:a16="http://schemas.microsoft.com/office/drawing/2014/main" id="{1CE0F2FF-4A7F-E191-377F-993128773A7B}"/>
                </a:ext>
              </a:extLst>
            </p:cNvPr>
            <p:cNvSpPr/>
            <p:nvPr/>
          </p:nvSpPr>
          <p:spPr>
            <a:xfrm>
              <a:off x="6331900" y="2327375"/>
              <a:ext cx="141575" cy="80550"/>
            </a:xfrm>
            <a:custGeom>
              <a:avLst/>
              <a:gdLst/>
              <a:ahLst/>
              <a:cxnLst/>
              <a:rect l="l" t="t" r="r" b="b"/>
              <a:pathLst>
                <a:path w="5663" h="3222" extrusionOk="0">
                  <a:moveTo>
                    <a:pt x="1" y="0"/>
                  </a:moveTo>
                  <a:lnTo>
                    <a:pt x="1" y="2241"/>
                  </a:lnTo>
                  <a:cubicBezTo>
                    <a:pt x="1" y="2241"/>
                    <a:pt x="721" y="3221"/>
                    <a:pt x="2928" y="3221"/>
                  </a:cubicBezTo>
                  <a:cubicBezTo>
                    <a:pt x="2948" y="3221"/>
                    <a:pt x="2967" y="3221"/>
                    <a:pt x="2987" y="3221"/>
                  </a:cubicBezTo>
                  <a:cubicBezTo>
                    <a:pt x="5046" y="3209"/>
                    <a:pt x="5662" y="2288"/>
                    <a:pt x="5662" y="2288"/>
                  </a:cubicBezTo>
                  <a:lnTo>
                    <a:pt x="5662" y="0"/>
                  </a:lnTo>
                  <a:close/>
                </a:path>
              </a:pathLst>
            </a:custGeom>
            <a:solidFill>
              <a:srgbClr val="F9C29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676;p56">
              <a:extLst>
                <a:ext uri="{FF2B5EF4-FFF2-40B4-BE49-F238E27FC236}">
                  <a16:creationId xmlns:a16="http://schemas.microsoft.com/office/drawing/2014/main" id="{75ABCC51-2552-BD8C-6684-0517923532B6}"/>
                </a:ext>
              </a:extLst>
            </p:cNvPr>
            <p:cNvSpPr/>
            <p:nvPr/>
          </p:nvSpPr>
          <p:spPr>
            <a:xfrm>
              <a:off x="6166325" y="1888175"/>
              <a:ext cx="477275" cy="468100"/>
            </a:xfrm>
            <a:custGeom>
              <a:avLst/>
              <a:gdLst/>
              <a:ahLst/>
              <a:cxnLst/>
              <a:rect l="l" t="t" r="r" b="b"/>
              <a:pathLst>
                <a:path w="19091" h="18724" extrusionOk="0">
                  <a:moveTo>
                    <a:pt x="10245" y="1"/>
                  </a:moveTo>
                  <a:cubicBezTo>
                    <a:pt x="9455" y="1"/>
                    <a:pt x="8622" y="79"/>
                    <a:pt x="7750" y="239"/>
                  </a:cubicBezTo>
                  <a:cubicBezTo>
                    <a:pt x="1203" y="1441"/>
                    <a:pt x="916" y="9578"/>
                    <a:pt x="916" y="9578"/>
                  </a:cubicBezTo>
                  <a:cubicBezTo>
                    <a:pt x="916" y="9578"/>
                    <a:pt x="1" y="18724"/>
                    <a:pt x="9774" y="18724"/>
                  </a:cubicBezTo>
                  <a:cubicBezTo>
                    <a:pt x="19090" y="18724"/>
                    <a:pt x="18533" y="8904"/>
                    <a:pt x="18533" y="8904"/>
                  </a:cubicBezTo>
                  <a:cubicBezTo>
                    <a:pt x="18660" y="3315"/>
                    <a:pt x="15384" y="1"/>
                    <a:pt x="10245" y="1"/>
                  </a:cubicBezTo>
                  <a:close/>
                </a:path>
              </a:pathLst>
            </a:custGeom>
            <a:solidFill>
              <a:srgbClr val="F9C29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677;p56">
              <a:extLst>
                <a:ext uri="{FF2B5EF4-FFF2-40B4-BE49-F238E27FC236}">
                  <a16:creationId xmlns:a16="http://schemas.microsoft.com/office/drawing/2014/main" id="{26E0390C-E198-5080-19F4-F584487275CF}"/>
                </a:ext>
              </a:extLst>
            </p:cNvPr>
            <p:cNvSpPr/>
            <p:nvPr/>
          </p:nvSpPr>
          <p:spPr>
            <a:xfrm>
              <a:off x="6331900" y="2346725"/>
              <a:ext cx="127050" cy="22325"/>
            </a:xfrm>
            <a:custGeom>
              <a:avLst/>
              <a:gdLst/>
              <a:ahLst/>
              <a:cxnLst/>
              <a:rect l="l" t="t" r="r" b="b"/>
              <a:pathLst>
                <a:path w="5082" h="893" extrusionOk="0">
                  <a:moveTo>
                    <a:pt x="1" y="1"/>
                  </a:moveTo>
                  <a:lnTo>
                    <a:pt x="1" y="775"/>
                  </a:lnTo>
                  <a:cubicBezTo>
                    <a:pt x="743" y="858"/>
                    <a:pt x="1384" y="892"/>
                    <a:pt x="1937" y="892"/>
                  </a:cubicBezTo>
                  <a:cubicBezTo>
                    <a:pt x="4375" y="892"/>
                    <a:pt x="5081" y="230"/>
                    <a:pt x="5081" y="229"/>
                  </a:cubicBezTo>
                  <a:lnTo>
                    <a:pt x="5081" y="229"/>
                  </a:lnTo>
                  <a:cubicBezTo>
                    <a:pt x="4489" y="329"/>
                    <a:pt x="3849" y="382"/>
                    <a:pt x="3151" y="382"/>
                  </a:cubicBezTo>
                  <a:cubicBezTo>
                    <a:pt x="1943" y="382"/>
                    <a:pt x="904" y="247"/>
                    <a:pt x="1"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678;p56">
              <a:extLst>
                <a:ext uri="{FF2B5EF4-FFF2-40B4-BE49-F238E27FC236}">
                  <a16:creationId xmlns:a16="http://schemas.microsoft.com/office/drawing/2014/main" id="{71306CE0-A04F-F706-8550-EC9770A3968D}"/>
                </a:ext>
              </a:extLst>
            </p:cNvPr>
            <p:cNvSpPr/>
            <p:nvPr/>
          </p:nvSpPr>
          <p:spPr>
            <a:xfrm>
              <a:off x="6622150" y="2103000"/>
              <a:ext cx="86700" cy="88800"/>
            </a:xfrm>
            <a:custGeom>
              <a:avLst/>
              <a:gdLst/>
              <a:ahLst/>
              <a:cxnLst/>
              <a:rect l="l" t="t" r="r" b="b"/>
              <a:pathLst>
                <a:path w="3468" h="3552" extrusionOk="0">
                  <a:moveTo>
                    <a:pt x="1844" y="1"/>
                  </a:moveTo>
                  <a:cubicBezTo>
                    <a:pt x="1802" y="1"/>
                    <a:pt x="1761" y="2"/>
                    <a:pt x="1720" y="6"/>
                  </a:cubicBezTo>
                  <a:cubicBezTo>
                    <a:pt x="1244" y="35"/>
                    <a:pt x="376" y="357"/>
                    <a:pt x="1" y="663"/>
                  </a:cubicBezTo>
                  <a:lnTo>
                    <a:pt x="1" y="2851"/>
                  </a:lnTo>
                  <a:cubicBezTo>
                    <a:pt x="445" y="3275"/>
                    <a:pt x="1047" y="3551"/>
                    <a:pt x="1658" y="3551"/>
                  </a:cubicBezTo>
                  <a:cubicBezTo>
                    <a:pt x="1765" y="3551"/>
                    <a:pt x="1872" y="3543"/>
                    <a:pt x="1978" y="3525"/>
                  </a:cubicBezTo>
                  <a:cubicBezTo>
                    <a:pt x="2688" y="3414"/>
                    <a:pt x="3327" y="2839"/>
                    <a:pt x="3427" y="2123"/>
                  </a:cubicBezTo>
                  <a:cubicBezTo>
                    <a:pt x="3468" y="1865"/>
                    <a:pt x="3433" y="1601"/>
                    <a:pt x="3374" y="1343"/>
                  </a:cubicBezTo>
                  <a:cubicBezTo>
                    <a:pt x="3309" y="1044"/>
                    <a:pt x="3204" y="751"/>
                    <a:pt x="3010" y="516"/>
                  </a:cubicBezTo>
                  <a:cubicBezTo>
                    <a:pt x="2731" y="173"/>
                    <a:pt x="2286" y="1"/>
                    <a:pt x="1844" y="1"/>
                  </a:cubicBezTo>
                  <a:close/>
                </a:path>
              </a:pathLst>
            </a:custGeom>
            <a:solidFill>
              <a:srgbClr val="F9C29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679;p56">
              <a:extLst>
                <a:ext uri="{FF2B5EF4-FFF2-40B4-BE49-F238E27FC236}">
                  <a16:creationId xmlns:a16="http://schemas.microsoft.com/office/drawing/2014/main" id="{F88B80CF-DF43-80AD-1083-FDABFC78DB01}"/>
                </a:ext>
              </a:extLst>
            </p:cNvPr>
            <p:cNvSpPr/>
            <p:nvPr/>
          </p:nvSpPr>
          <p:spPr>
            <a:xfrm>
              <a:off x="6642550" y="2128650"/>
              <a:ext cx="30950" cy="38150"/>
            </a:xfrm>
            <a:custGeom>
              <a:avLst/>
              <a:gdLst/>
              <a:ahLst/>
              <a:cxnLst/>
              <a:rect l="l" t="t" r="r" b="b"/>
              <a:pathLst>
                <a:path w="1238" h="1526" extrusionOk="0">
                  <a:moveTo>
                    <a:pt x="1149" y="0"/>
                  </a:moveTo>
                  <a:cubicBezTo>
                    <a:pt x="1140" y="0"/>
                    <a:pt x="1130" y="2"/>
                    <a:pt x="1121" y="6"/>
                  </a:cubicBezTo>
                  <a:cubicBezTo>
                    <a:pt x="827" y="112"/>
                    <a:pt x="569" y="317"/>
                    <a:pt x="370" y="563"/>
                  </a:cubicBezTo>
                  <a:cubicBezTo>
                    <a:pt x="176" y="816"/>
                    <a:pt x="41" y="1115"/>
                    <a:pt x="6" y="1426"/>
                  </a:cubicBezTo>
                  <a:cubicBezTo>
                    <a:pt x="0" y="1467"/>
                    <a:pt x="24" y="1502"/>
                    <a:pt x="59" y="1520"/>
                  </a:cubicBezTo>
                  <a:cubicBezTo>
                    <a:pt x="70" y="1524"/>
                    <a:pt x="80" y="1526"/>
                    <a:pt x="91" y="1526"/>
                  </a:cubicBezTo>
                  <a:cubicBezTo>
                    <a:pt x="126" y="1526"/>
                    <a:pt x="157" y="1504"/>
                    <a:pt x="170" y="1473"/>
                  </a:cubicBezTo>
                  <a:lnTo>
                    <a:pt x="176" y="1473"/>
                  </a:lnTo>
                  <a:cubicBezTo>
                    <a:pt x="288" y="1203"/>
                    <a:pt x="417" y="956"/>
                    <a:pt x="593" y="734"/>
                  </a:cubicBezTo>
                  <a:cubicBezTo>
                    <a:pt x="763" y="511"/>
                    <a:pt x="968" y="317"/>
                    <a:pt x="1197" y="147"/>
                  </a:cubicBezTo>
                  <a:lnTo>
                    <a:pt x="1197" y="141"/>
                  </a:lnTo>
                  <a:cubicBezTo>
                    <a:pt x="1226" y="123"/>
                    <a:pt x="1238" y="88"/>
                    <a:pt x="1226" y="53"/>
                  </a:cubicBezTo>
                  <a:cubicBezTo>
                    <a:pt x="1213" y="21"/>
                    <a:pt x="1182" y="0"/>
                    <a:pt x="1149" y="0"/>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680;p56">
              <a:extLst>
                <a:ext uri="{FF2B5EF4-FFF2-40B4-BE49-F238E27FC236}">
                  <a16:creationId xmlns:a16="http://schemas.microsoft.com/office/drawing/2014/main" id="{323B3D4D-75DB-2109-EB77-7B3A07BD2C20}"/>
                </a:ext>
              </a:extLst>
            </p:cNvPr>
            <p:cNvSpPr/>
            <p:nvPr/>
          </p:nvSpPr>
          <p:spPr>
            <a:xfrm>
              <a:off x="6651925" y="2143450"/>
              <a:ext cx="18350" cy="27075"/>
            </a:xfrm>
            <a:custGeom>
              <a:avLst/>
              <a:gdLst/>
              <a:ahLst/>
              <a:cxnLst/>
              <a:rect l="l" t="t" r="r" b="b"/>
              <a:pathLst>
                <a:path w="734" h="1083" extrusionOk="0">
                  <a:moveTo>
                    <a:pt x="91" y="1"/>
                  </a:moveTo>
                  <a:cubicBezTo>
                    <a:pt x="72" y="1"/>
                    <a:pt x="51" y="9"/>
                    <a:pt x="36" y="24"/>
                  </a:cubicBezTo>
                  <a:cubicBezTo>
                    <a:pt x="6" y="54"/>
                    <a:pt x="1" y="106"/>
                    <a:pt x="36" y="136"/>
                  </a:cubicBezTo>
                  <a:lnTo>
                    <a:pt x="36" y="142"/>
                  </a:lnTo>
                  <a:cubicBezTo>
                    <a:pt x="159" y="271"/>
                    <a:pt x="259" y="400"/>
                    <a:pt x="341" y="546"/>
                  </a:cubicBezTo>
                  <a:cubicBezTo>
                    <a:pt x="417" y="693"/>
                    <a:pt x="476" y="846"/>
                    <a:pt x="523" y="1016"/>
                  </a:cubicBezTo>
                  <a:cubicBezTo>
                    <a:pt x="529" y="1051"/>
                    <a:pt x="552" y="1074"/>
                    <a:pt x="587" y="1080"/>
                  </a:cubicBezTo>
                  <a:cubicBezTo>
                    <a:pt x="594" y="1082"/>
                    <a:pt x="601" y="1083"/>
                    <a:pt x="608" y="1083"/>
                  </a:cubicBezTo>
                  <a:cubicBezTo>
                    <a:pt x="647" y="1083"/>
                    <a:pt x="683" y="1055"/>
                    <a:pt x="693" y="1010"/>
                  </a:cubicBezTo>
                  <a:cubicBezTo>
                    <a:pt x="734" y="810"/>
                    <a:pt x="681" y="587"/>
                    <a:pt x="581" y="411"/>
                  </a:cubicBezTo>
                  <a:cubicBezTo>
                    <a:pt x="476" y="230"/>
                    <a:pt x="317" y="77"/>
                    <a:pt x="118" y="7"/>
                  </a:cubicBezTo>
                  <a:cubicBezTo>
                    <a:pt x="110" y="3"/>
                    <a:pt x="101" y="1"/>
                    <a:pt x="91"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681;p56">
              <a:extLst>
                <a:ext uri="{FF2B5EF4-FFF2-40B4-BE49-F238E27FC236}">
                  <a16:creationId xmlns:a16="http://schemas.microsoft.com/office/drawing/2014/main" id="{4B77C25C-653D-AC53-E95E-EDAA7CCE3464}"/>
                </a:ext>
              </a:extLst>
            </p:cNvPr>
            <p:cNvSpPr/>
            <p:nvPr/>
          </p:nvSpPr>
          <p:spPr>
            <a:xfrm>
              <a:off x="6484725" y="2178900"/>
              <a:ext cx="77025" cy="22375"/>
            </a:xfrm>
            <a:custGeom>
              <a:avLst/>
              <a:gdLst/>
              <a:ahLst/>
              <a:cxnLst/>
              <a:rect l="l" t="t" r="r" b="b"/>
              <a:pathLst>
                <a:path w="3081" h="895" extrusionOk="0">
                  <a:moveTo>
                    <a:pt x="1418" y="1"/>
                  </a:moveTo>
                  <a:cubicBezTo>
                    <a:pt x="917" y="1"/>
                    <a:pt x="413" y="175"/>
                    <a:pt x="36" y="489"/>
                  </a:cubicBezTo>
                  <a:cubicBezTo>
                    <a:pt x="7" y="513"/>
                    <a:pt x="1" y="560"/>
                    <a:pt x="18" y="589"/>
                  </a:cubicBezTo>
                  <a:cubicBezTo>
                    <a:pt x="34" y="616"/>
                    <a:pt x="59" y="630"/>
                    <a:pt x="87" y="630"/>
                  </a:cubicBezTo>
                  <a:cubicBezTo>
                    <a:pt x="101" y="630"/>
                    <a:pt x="116" y="626"/>
                    <a:pt x="130" y="618"/>
                  </a:cubicBezTo>
                  <a:cubicBezTo>
                    <a:pt x="508" y="396"/>
                    <a:pt x="939" y="274"/>
                    <a:pt x="1365" y="274"/>
                  </a:cubicBezTo>
                  <a:cubicBezTo>
                    <a:pt x="1435" y="274"/>
                    <a:pt x="1504" y="277"/>
                    <a:pt x="1573" y="284"/>
                  </a:cubicBezTo>
                  <a:cubicBezTo>
                    <a:pt x="2066" y="331"/>
                    <a:pt x="2541" y="542"/>
                    <a:pt x="2928" y="877"/>
                  </a:cubicBezTo>
                  <a:cubicBezTo>
                    <a:pt x="2946" y="888"/>
                    <a:pt x="2966" y="894"/>
                    <a:pt x="2986" y="894"/>
                  </a:cubicBezTo>
                  <a:cubicBezTo>
                    <a:pt x="3006" y="894"/>
                    <a:pt x="3025" y="888"/>
                    <a:pt x="3040" y="877"/>
                  </a:cubicBezTo>
                  <a:cubicBezTo>
                    <a:pt x="3081" y="847"/>
                    <a:pt x="3081" y="789"/>
                    <a:pt x="3051" y="753"/>
                  </a:cubicBezTo>
                  <a:cubicBezTo>
                    <a:pt x="2699" y="331"/>
                    <a:pt x="2160" y="61"/>
                    <a:pt x="1596" y="8"/>
                  </a:cubicBezTo>
                  <a:cubicBezTo>
                    <a:pt x="1537" y="3"/>
                    <a:pt x="1478" y="1"/>
                    <a:pt x="1418"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682;p56">
              <a:extLst>
                <a:ext uri="{FF2B5EF4-FFF2-40B4-BE49-F238E27FC236}">
                  <a16:creationId xmlns:a16="http://schemas.microsoft.com/office/drawing/2014/main" id="{8127A99F-4575-2FA6-FC2E-402470B646C1}"/>
                </a:ext>
              </a:extLst>
            </p:cNvPr>
            <p:cNvSpPr/>
            <p:nvPr/>
          </p:nvSpPr>
          <p:spPr>
            <a:xfrm>
              <a:off x="6256525" y="2173325"/>
              <a:ext cx="77025" cy="22250"/>
            </a:xfrm>
            <a:custGeom>
              <a:avLst/>
              <a:gdLst/>
              <a:ahLst/>
              <a:cxnLst/>
              <a:rect l="l" t="t" r="r" b="b"/>
              <a:pathLst>
                <a:path w="3081" h="890" extrusionOk="0">
                  <a:moveTo>
                    <a:pt x="1663" y="1"/>
                  </a:moveTo>
                  <a:cubicBezTo>
                    <a:pt x="1602" y="1"/>
                    <a:pt x="1540" y="3"/>
                    <a:pt x="1479" y="8"/>
                  </a:cubicBezTo>
                  <a:cubicBezTo>
                    <a:pt x="922" y="55"/>
                    <a:pt x="382" y="325"/>
                    <a:pt x="24" y="748"/>
                  </a:cubicBezTo>
                  <a:cubicBezTo>
                    <a:pt x="1" y="783"/>
                    <a:pt x="1" y="830"/>
                    <a:pt x="24" y="859"/>
                  </a:cubicBezTo>
                  <a:cubicBezTo>
                    <a:pt x="44" y="879"/>
                    <a:pt x="70" y="890"/>
                    <a:pt x="95" y="890"/>
                  </a:cubicBezTo>
                  <a:cubicBezTo>
                    <a:pt x="114" y="890"/>
                    <a:pt x="132" y="883"/>
                    <a:pt x="147" y="871"/>
                  </a:cubicBezTo>
                  <a:cubicBezTo>
                    <a:pt x="534" y="536"/>
                    <a:pt x="1010" y="325"/>
                    <a:pt x="1508" y="278"/>
                  </a:cubicBezTo>
                  <a:cubicBezTo>
                    <a:pt x="1577" y="272"/>
                    <a:pt x="1647" y="268"/>
                    <a:pt x="1716" y="268"/>
                  </a:cubicBezTo>
                  <a:cubicBezTo>
                    <a:pt x="2143" y="268"/>
                    <a:pt x="2573" y="391"/>
                    <a:pt x="2951" y="613"/>
                  </a:cubicBezTo>
                  <a:cubicBezTo>
                    <a:pt x="2964" y="622"/>
                    <a:pt x="2979" y="627"/>
                    <a:pt x="2994" y="627"/>
                  </a:cubicBezTo>
                  <a:cubicBezTo>
                    <a:pt x="3016" y="627"/>
                    <a:pt x="3037" y="618"/>
                    <a:pt x="3051" y="601"/>
                  </a:cubicBezTo>
                  <a:cubicBezTo>
                    <a:pt x="3080" y="566"/>
                    <a:pt x="3075" y="513"/>
                    <a:pt x="3039" y="489"/>
                  </a:cubicBezTo>
                  <a:cubicBezTo>
                    <a:pt x="2663" y="171"/>
                    <a:pt x="2166" y="1"/>
                    <a:pt x="1663"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683;p56">
              <a:extLst>
                <a:ext uri="{FF2B5EF4-FFF2-40B4-BE49-F238E27FC236}">
                  <a16:creationId xmlns:a16="http://schemas.microsoft.com/office/drawing/2014/main" id="{C201D5F0-4C4C-DA2A-D7C1-68E217FDB635}"/>
                </a:ext>
              </a:extLst>
            </p:cNvPr>
            <p:cNvSpPr/>
            <p:nvPr/>
          </p:nvSpPr>
          <p:spPr>
            <a:xfrm>
              <a:off x="6376050" y="2248200"/>
              <a:ext cx="57675" cy="12975"/>
            </a:xfrm>
            <a:custGeom>
              <a:avLst/>
              <a:gdLst/>
              <a:ahLst/>
              <a:cxnLst/>
              <a:rect l="l" t="t" r="r" b="b"/>
              <a:pathLst>
                <a:path w="2307" h="519" extrusionOk="0">
                  <a:moveTo>
                    <a:pt x="98" y="1"/>
                  </a:moveTo>
                  <a:cubicBezTo>
                    <a:pt x="69" y="1"/>
                    <a:pt x="42" y="13"/>
                    <a:pt x="24" y="35"/>
                  </a:cubicBezTo>
                  <a:cubicBezTo>
                    <a:pt x="1" y="76"/>
                    <a:pt x="7" y="128"/>
                    <a:pt x="48" y="158"/>
                  </a:cubicBezTo>
                  <a:cubicBezTo>
                    <a:pt x="364" y="375"/>
                    <a:pt x="752" y="492"/>
                    <a:pt x="1133" y="516"/>
                  </a:cubicBezTo>
                  <a:cubicBezTo>
                    <a:pt x="1174" y="518"/>
                    <a:pt x="1214" y="518"/>
                    <a:pt x="1255" y="518"/>
                  </a:cubicBezTo>
                  <a:cubicBezTo>
                    <a:pt x="1602" y="518"/>
                    <a:pt x="1949" y="450"/>
                    <a:pt x="2253" y="293"/>
                  </a:cubicBezTo>
                  <a:cubicBezTo>
                    <a:pt x="2289" y="275"/>
                    <a:pt x="2306" y="240"/>
                    <a:pt x="2295" y="205"/>
                  </a:cubicBezTo>
                  <a:cubicBezTo>
                    <a:pt x="2285" y="166"/>
                    <a:pt x="2255" y="143"/>
                    <a:pt x="2222" y="143"/>
                  </a:cubicBezTo>
                  <a:cubicBezTo>
                    <a:pt x="2215" y="143"/>
                    <a:pt x="2208" y="144"/>
                    <a:pt x="2201" y="146"/>
                  </a:cubicBezTo>
                  <a:cubicBezTo>
                    <a:pt x="1921" y="211"/>
                    <a:pt x="1644" y="247"/>
                    <a:pt x="1366" y="247"/>
                  </a:cubicBezTo>
                  <a:cubicBezTo>
                    <a:pt x="1294" y="247"/>
                    <a:pt x="1222" y="245"/>
                    <a:pt x="1151" y="240"/>
                  </a:cubicBezTo>
                  <a:cubicBezTo>
                    <a:pt x="804" y="216"/>
                    <a:pt x="464" y="134"/>
                    <a:pt x="130" y="5"/>
                  </a:cubicBezTo>
                  <a:cubicBezTo>
                    <a:pt x="119" y="2"/>
                    <a:pt x="109" y="1"/>
                    <a:pt x="98"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684;p56">
              <a:extLst>
                <a:ext uri="{FF2B5EF4-FFF2-40B4-BE49-F238E27FC236}">
                  <a16:creationId xmlns:a16="http://schemas.microsoft.com/office/drawing/2014/main" id="{854ECCDE-DFFE-12A8-A377-2895868478D3}"/>
                </a:ext>
              </a:extLst>
            </p:cNvPr>
            <p:cNvSpPr/>
            <p:nvPr/>
          </p:nvSpPr>
          <p:spPr>
            <a:xfrm>
              <a:off x="6396150" y="2208300"/>
              <a:ext cx="15875" cy="19575"/>
            </a:xfrm>
            <a:custGeom>
              <a:avLst/>
              <a:gdLst/>
              <a:ahLst/>
              <a:cxnLst/>
              <a:rect l="l" t="t" r="r" b="b"/>
              <a:pathLst>
                <a:path w="635" h="783" extrusionOk="0">
                  <a:moveTo>
                    <a:pt x="228" y="1"/>
                  </a:moveTo>
                  <a:cubicBezTo>
                    <a:pt x="215" y="1"/>
                    <a:pt x="201" y="4"/>
                    <a:pt x="188" y="11"/>
                  </a:cubicBezTo>
                  <a:cubicBezTo>
                    <a:pt x="106" y="64"/>
                    <a:pt x="47" y="152"/>
                    <a:pt x="24" y="246"/>
                  </a:cubicBezTo>
                  <a:cubicBezTo>
                    <a:pt x="0" y="346"/>
                    <a:pt x="6" y="451"/>
                    <a:pt x="59" y="551"/>
                  </a:cubicBezTo>
                  <a:cubicBezTo>
                    <a:pt x="106" y="645"/>
                    <a:pt x="194" y="715"/>
                    <a:pt x="288" y="757"/>
                  </a:cubicBezTo>
                  <a:cubicBezTo>
                    <a:pt x="333" y="773"/>
                    <a:pt x="381" y="782"/>
                    <a:pt x="429" y="782"/>
                  </a:cubicBezTo>
                  <a:cubicBezTo>
                    <a:pt x="481" y="782"/>
                    <a:pt x="532" y="772"/>
                    <a:pt x="581" y="751"/>
                  </a:cubicBezTo>
                  <a:cubicBezTo>
                    <a:pt x="605" y="739"/>
                    <a:pt x="622" y="715"/>
                    <a:pt x="628" y="692"/>
                  </a:cubicBezTo>
                  <a:cubicBezTo>
                    <a:pt x="634" y="639"/>
                    <a:pt x="605" y="598"/>
                    <a:pt x="558" y="586"/>
                  </a:cubicBezTo>
                  <a:lnTo>
                    <a:pt x="546" y="581"/>
                  </a:lnTo>
                  <a:cubicBezTo>
                    <a:pt x="487" y="569"/>
                    <a:pt x="440" y="551"/>
                    <a:pt x="394" y="522"/>
                  </a:cubicBezTo>
                  <a:cubicBezTo>
                    <a:pt x="352" y="493"/>
                    <a:pt x="323" y="457"/>
                    <a:pt x="300" y="422"/>
                  </a:cubicBezTo>
                  <a:cubicBezTo>
                    <a:pt x="276" y="387"/>
                    <a:pt x="264" y="340"/>
                    <a:pt x="264" y="287"/>
                  </a:cubicBezTo>
                  <a:cubicBezTo>
                    <a:pt x="264" y="234"/>
                    <a:pt x="276" y="182"/>
                    <a:pt x="300" y="123"/>
                  </a:cubicBezTo>
                  <a:lnTo>
                    <a:pt x="306" y="111"/>
                  </a:lnTo>
                  <a:cubicBezTo>
                    <a:pt x="311" y="88"/>
                    <a:pt x="311" y="64"/>
                    <a:pt x="300" y="41"/>
                  </a:cubicBezTo>
                  <a:cubicBezTo>
                    <a:pt x="284" y="17"/>
                    <a:pt x="256" y="1"/>
                    <a:pt x="228"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685;p56">
              <a:extLst>
                <a:ext uri="{FF2B5EF4-FFF2-40B4-BE49-F238E27FC236}">
                  <a16:creationId xmlns:a16="http://schemas.microsoft.com/office/drawing/2014/main" id="{266BD7C9-7777-AAA1-A60C-678FBDC86326}"/>
                </a:ext>
              </a:extLst>
            </p:cNvPr>
            <p:cNvSpPr/>
            <p:nvPr/>
          </p:nvSpPr>
          <p:spPr>
            <a:xfrm>
              <a:off x="6432525" y="2099450"/>
              <a:ext cx="179525" cy="180125"/>
            </a:xfrm>
            <a:custGeom>
              <a:avLst/>
              <a:gdLst/>
              <a:ahLst/>
              <a:cxnLst/>
              <a:rect l="l" t="t" r="r" b="b"/>
              <a:pathLst>
                <a:path w="7181" h="7205" extrusionOk="0">
                  <a:moveTo>
                    <a:pt x="3668" y="364"/>
                  </a:moveTo>
                  <a:cubicBezTo>
                    <a:pt x="4504" y="364"/>
                    <a:pt x="5331" y="709"/>
                    <a:pt x="5931" y="1297"/>
                  </a:cubicBezTo>
                  <a:cubicBezTo>
                    <a:pt x="6236" y="1597"/>
                    <a:pt x="6483" y="1954"/>
                    <a:pt x="6653" y="2347"/>
                  </a:cubicBezTo>
                  <a:cubicBezTo>
                    <a:pt x="6817" y="2740"/>
                    <a:pt x="6911" y="3169"/>
                    <a:pt x="6917" y="3603"/>
                  </a:cubicBezTo>
                  <a:lnTo>
                    <a:pt x="6929" y="3603"/>
                  </a:lnTo>
                  <a:cubicBezTo>
                    <a:pt x="6917" y="4037"/>
                    <a:pt x="6823" y="4465"/>
                    <a:pt x="6653" y="4858"/>
                  </a:cubicBezTo>
                  <a:cubicBezTo>
                    <a:pt x="6483" y="5251"/>
                    <a:pt x="6236" y="5609"/>
                    <a:pt x="5931" y="5908"/>
                  </a:cubicBezTo>
                  <a:cubicBezTo>
                    <a:pt x="5626" y="6208"/>
                    <a:pt x="5263" y="6442"/>
                    <a:pt x="4870" y="6601"/>
                  </a:cubicBezTo>
                  <a:cubicBezTo>
                    <a:pt x="4490" y="6754"/>
                    <a:pt x="4077" y="6836"/>
                    <a:pt x="3668" y="6836"/>
                  </a:cubicBezTo>
                  <a:cubicBezTo>
                    <a:pt x="3654" y="6836"/>
                    <a:pt x="3640" y="6835"/>
                    <a:pt x="3626" y="6835"/>
                  </a:cubicBezTo>
                  <a:cubicBezTo>
                    <a:pt x="2775" y="6829"/>
                    <a:pt x="1942" y="6483"/>
                    <a:pt x="1350" y="5879"/>
                  </a:cubicBezTo>
                  <a:cubicBezTo>
                    <a:pt x="1050" y="5580"/>
                    <a:pt x="810" y="5222"/>
                    <a:pt x="652" y="4835"/>
                  </a:cubicBezTo>
                  <a:cubicBezTo>
                    <a:pt x="493" y="4442"/>
                    <a:pt x="411" y="4025"/>
                    <a:pt x="411" y="3603"/>
                  </a:cubicBezTo>
                  <a:cubicBezTo>
                    <a:pt x="417" y="3180"/>
                    <a:pt x="493" y="2758"/>
                    <a:pt x="652" y="2371"/>
                  </a:cubicBezTo>
                  <a:cubicBezTo>
                    <a:pt x="816" y="1984"/>
                    <a:pt x="1050" y="1626"/>
                    <a:pt x="1350" y="1327"/>
                  </a:cubicBezTo>
                  <a:cubicBezTo>
                    <a:pt x="1942" y="722"/>
                    <a:pt x="2775" y="370"/>
                    <a:pt x="3626" y="365"/>
                  </a:cubicBezTo>
                  <a:cubicBezTo>
                    <a:pt x="3640" y="364"/>
                    <a:pt x="3654" y="364"/>
                    <a:pt x="3668" y="364"/>
                  </a:cubicBezTo>
                  <a:close/>
                  <a:moveTo>
                    <a:pt x="3626" y="1"/>
                  </a:moveTo>
                  <a:cubicBezTo>
                    <a:pt x="3156" y="1"/>
                    <a:pt x="2681" y="89"/>
                    <a:pt x="2241" y="265"/>
                  </a:cubicBezTo>
                  <a:cubicBezTo>
                    <a:pt x="1807" y="441"/>
                    <a:pt x="1402" y="711"/>
                    <a:pt x="1068" y="1045"/>
                  </a:cubicBezTo>
                  <a:cubicBezTo>
                    <a:pt x="393" y="1708"/>
                    <a:pt x="0" y="2652"/>
                    <a:pt x="0" y="3603"/>
                  </a:cubicBezTo>
                  <a:cubicBezTo>
                    <a:pt x="6" y="4078"/>
                    <a:pt x="100" y="4547"/>
                    <a:pt x="282" y="4987"/>
                  </a:cubicBezTo>
                  <a:cubicBezTo>
                    <a:pt x="464" y="5427"/>
                    <a:pt x="734" y="5826"/>
                    <a:pt x="1068" y="6161"/>
                  </a:cubicBezTo>
                  <a:cubicBezTo>
                    <a:pt x="1402" y="6489"/>
                    <a:pt x="1807" y="6759"/>
                    <a:pt x="2241" y="6935"/>
                  </a:cubicBezTo>
                  <a:cubicBezTo>
                    <a:pt x="2681" y="7117"/>
                    <a:pt x="3156" y="7205"/>
                    <a:pt x="3626" y="7205"/>
                  </a:cubicBezTo>
                  <a:cubicBezTo>
                    <a:pt x="4095" y="7199"/>
                    <a:pt x="4564" y="7099"/>
                    <a:pt x="4999" y="6917"/>
                  </a:cubicBezTo>
                  <a:cubicBezTo>
                    <a:pt x="5433" y="6736"/>
                    <a:pt x="5826" y="6466"/>
                    <a:pt x="6154" y="6131"/>
                  </a:cubicBezTo>
                  <a:cubicBezTo>
                    <a:pt x="6811" y="5462"/>
                    <a:pt x="7181" y="4530"/>
                    <a:pt x="7163" y="3603"/>
                  </a:cubicBezTo>
                  <a:lnTo>
                    <a:pt x="7169" y="3603"/>
                  </a:lnTo>
                  <a:cubicBezTo>
                    <a:pt x="7175" y="3139"/>
                    <a:pt x="7087" y="2670"/>
                    <a:pt x="6917" y="2242"/>
                  </a:cubicBezTo>
                  <a:cubicBezTo>
                    <a:pt x="6741" y="1808"/>
                    <a:pt x="6483" y="1409"/>
                    <a:pt x="6154" y="1074"/>
                  </a:cubicBezTo>
                  <a:cubicBezTo>
                    <a:pt x="5826" y="740"/>
                    <a:pt x="5433" y="470"/>
                    <a:pt x="4999" y="288"/>
                  </a:cubicBezTo>
                  <a:cubicBezTo>
                    <a:pt x="4564" y="101"/>
                    <a:pt x="4095" y="7"/>
                    <a:pt x="3626"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686;p56">
              <a:extLst>
                <a:ext uri="{FF2B5EF4-FFF2-40B4-BE49-F238E27FC236}">
                  <a16:creationId xmlns:a16="http://schemas.microsoft.com/office/drawing/2014/main" id="{0E0D7D35-3D2F-0A1E-0D88-C017ADB1C78E}"/>
                </a:ext>
              </a:extLst>
            </p:cNvPr>
            <p:cNvSpPr/>
            <p:nvPr/>
          </p:nvSpPr>
          <p:spPr>
            <a:xfrm>
              <a:off x="6206525" y="2095050"/>
              <a:ext cx="179675" cy="180125"/>
            </a:xfrm>
            <a:custGeom>
              <a:avLst/>
              <a:gdLst/>
              <a:ahLst/>
              <a:cxnLst/>
              <a:rect l="l" t="t" r="r" b="b"/>
              <a:pathLst>
                <a:path w="7187" h="7205" extrusionOk="0">
                  <a:moveTo>
                    <a:pt x="3647" y="364"/>
                  </a:moveTo>
                  <a:cubicBezTo>
                    <a:pt x="4491" y="364"/>
                    <a:pt x="5326" y="704"/>
                    <a:pt x="5937" y="1297"/>
                  </a:cubicBezTo>
                  <a:cubicBezTo>
                    <a:pt x="6242" y="1597"/>
                    <a:pt x="6488" y="1954"/>
                    <a:pt x="6653" y="2347"/>
                  </a:cubicBezTo>
                  <a:cubicBezTo>
                    <a:pt x="6823" y="2746"/>
                    <a:pt x="6911" y="3175"/>
                    <a:pt x="6917" y="3603"/>
                  </a:cubicBezTo>
                  <a:lnTo>
                    <a:pt x="6928" y="3603"/>
                  </a:lnTo>
                  <a:cubicBezTo>
                    <a:pt x="6917" y="4037"/>
                    <a:pt x="6829" y="4465"/>
                    <a:pt x="6659" y="4858"/>
                  </a:cubicBezTo>
                  <a:cubicBezTo>
                    <a:pt x="6488" y="5251"/>
                    <a:pt x="6242" y="5609"/>
                    <a:pt x="5931" y="5908"/>
                  </a:cubicBezTo>
                  <a:cubicBezTo>
                    <a:pt x="5626" y="6208"/>
                    <a:pt x="5262" y="6442"/>
                    <a:pt x="4869" y="6601"/>
                  </a:cubicBezTo>
                  <a:cubicBezTo>
                    <a:pt x="4476" y="6765"/>
                    <a:pt x="4054" y="6841"/>
                    <a:pt x="3626" y="6841"/>
                  </a:cubicBezTo>
                  <a:cubicBezTo>
                    <a:pt x="2781" y="6829"/>
                    <a:pt x="1942" y="6483"/>
                    <a:pt x="1349" y="5879"/>
                  </a:cubicBezTo>
                  <a:cubicBezTo>
                    <a:pt x="1050" y="5580"/>
                    <a:pt x="816" y="5222"/>
                    <a:pt x="657" y="4835"/>
                  </a:cubicBezTo>
                  <a:cubicBezTo>
                    <a:pt x="493" y="4448"/>
                    <a:pt x="417" y="4025"/>
                    <a:pt x="417" y="3603"/>
                  </a:cubicBezTo>
                  <a:cubicBezTo>
                    <a:pt x="417" y="3180"/>
                    <a:pt x="499" y="2764"/>
                    <a:pt x="657" y="2371"/>
                  </a:cubicBezTo>
                  <a:cubicBezTo>
                    <a:pt x="816" y="1984"/>
                    <a:pt x="1056" y="1626"/>
                    <a:pt x="1349" y="1327"/>
                  </a:cubicBezTo>
                  <a:cubicBezTo>
                    <a:pt x="1948" y="728"/>
                    <a:pt x="2781" y="370"/>
                    <a:pt x="3626" y="365"/>
                  </a:cubicBezTo>
                  <a:cubicBezTo>
                    <a:pt x="3633" y="365"/>
                    <a:pt x="3640" y="364"/>
                    <a:pt x="3647" y="364"/>
                  </a:cubicBezTo>
                  <a:close/>
                  <a:moveTo>
                    <a:pt x="3626" y="1"/>
                  </a:moveTo>
                  <a:cubicBezTo>
                    <a:pt x="3156" y="1"/>
                    <a:pt x="2687" y="89"/>
                    <a:pt x="2247" y="271"/>
                  </a:cubicBezTo>
                  <a:cubicBezTo>
                    <a:pt x="1807" y="447"/>
                    <a:pt x="1408" y="711"/>
                    <a:pt x="1074" y="1045"/>
                  </a:cubicBezTo>
                  <a:cubicBezTo>
                    <a:pt x="399" y="1714"/>
                    <a:pt x="0" y="2652"/>
                    <a:pt x="6" y="3603"/>
                  </a:cubicBezTo>
                  <a:cubicBezTo>
                    <a:pt x="6" y="4078"/>
                    <a:pt x="100" y="4553"/>
                    <a:pt x="282" y="4987"/>
                  </a:cubicBezTo>
                  <a:cubicBezTo>
                    <a:pt x="469" y="5427"/>
                    <a:pt x="739" y="5826"/>
                    <a:pt x="1074" y="6161"/>
                  </a:cubicBezTo>
                  <a:cubicBezTo>
                    <a:pt x="1408" y="6495"/>
                    <a:pt x="1807" y="6759"/>
                    <a:pt x="2247" y="6941"/>
                  </a:cubicBezTo>
                  <a:cubicBezTo>
                    <a:pt x="2681" y="7123"/>
                    <a:pt x="3156" y="7205"/>
                    <a:pt x="3626" y="7205"/>
                  </a:cubicBezTo>
                  <a:cubicBezTo>
                    <a:pt x="4101" y="7199"/>
                    <a:pt x="4570" y="7105"/>
                    <a:pt x="5004" y="6917"/>
                  </a:cubicBezTo>
                  <a:cubicBezTo>
                    <a:pt x="5432" y="6736"/>
                    <a:pt x="5831" y="6466"/>
                    <a:pt x="6160" y="6131"/>
                  </a:cubicBezTo>
                  <a:cubicBezTo>
                    <a:pt x="6811" y="5463"/>
                    <a:pt x="7187" y="4530"/>
                    <a:pt x="7163" y="3603"/>
                  </a:cubicBezTo>
                  <a:lnTo>
                    <a:pt x="7175" y="3603"/>
                  </a:lnTo>
                  <a:cubicBezTo>
                    <a:pt x="7181" y="3139"/>
                    <a:pt x="7093" y="2676"/>
                    <a:pt x="6917" y="2242"/>
                  </a:cubicBezTo>
                  <a:cubicBezTo>
                    <a:pt x="6747" y="1808"/>
                    <a:pt x="6483" y="1409"/>
                    <a:pt x="6154" y="1074"/>
                  </a:cubicBezTo>
                  <a:cubicBezTo>
                    <a:pt x="5831" y="740"/>
                    <a:pt x="5432" y="470"/>
                    <a:pt x="5004" y="288"/>
                  </a:cubicBezTo>
                  <a:cubicBezTo>
                    <a:pt x="4570" y="106"/>
                    <a:pt x="4101" y="7"/>
                    <a:pt x="3626"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687;p56">
              <a:extLst>
                <a:ext uri="{FF2B5EF4-FFF2-40B4-BE49-F238E27FC236}">
                  <a16:creationId xmlns:a16="http://schemas.microsoft.com/office/drawing/2014/main" id="{9A33291A-A38A-E892-CB1D-E53143E40528}"/>
                </a:ext>
              </a:extLst>
            </p:cNvPr>
            <p:cNvSpPr/>
            <p:nvPr/>
          </p:nvSpPr>
          <p:spPr>
            <a:xfrm>
              <a:off x="6380600" y="2170700"/>
              <a:ext cx="59275" cy="21175"/>
            </a:xfrm>
            <a:custGeom>
              <a:avLst/>
              <a:gdLst/>
              <a:ahLst/>
              <a:cxnLst/>
              <a:rect l="l" t="t" r="r" b="b"/>
              <a:pathLst>
                <a:path w="2371" h="847" extrusionOk="0">
                  <a:moveTo>
                    <a:pt x="1091" y="1"/>
                  </a:moveTo>
                  <a:cubicBezTo>
                    <a:pt x="907" y="1"/>
                    <a:pt x="720" y="36"/>
                    <a:pt x="552" y="102"/>
                  </a:cubicBezTo>
                  <a:cubicBezTo>
                    <a:pt x="499" y="125"/>
                    <a:pt x="446" y="149"/>
                    <a:pt x="400" y="172"/>
                  </a:cubicBezTo>
                  <a:cubicBezTo>
                    <a:pt x="347" y="201"/>
                    <a:pt x="300" y="231"/>
                    <a:pt x="253" y="260"/>
                  </a:cubicBezTo>
                  <a:cubicBezTo>
                    <a:pt x="159" y="330"/>
                    <a:pt x="77" y="395"/>
                    <a:pt x="1" y="489"/>
                  </a:cubicBezTo>
                  <a:lnTo>
                    <a:pt x="165" y="665"/>
                  </a:lnTo>
                  <a:cubicBezTo>
                    <a:pt x="317" y="577"/>
                    <a:pt x="499" y="495"/>
                    <a:pt x="669" y="454"/>
                  </a:cubicBezTo>
                  <a:cubicBezTo>
                    <a:pt x="792" y="425"/>
                    <a:pt x="911" y="408"/>
                    <a:pt x="1031" y="408"/>
                  </a:cubicBezTo>
                  <a:cubicBezTo>
                    <a:pt x="1084" y="408"/>
                    <a:pt x="1138" y="411"/>
                    <a:pt x="1191" y="418"/>
                  </a:cubicBezTo>
                  <a:cubicBezTo>
                    <a:pt x="1233" y="424"/>
                    <a:pt x="1274" y="436"/>
                    <a:pt x="1321" y="442"/>
                  </a:cubicBezTo>
                  <a:cubicBezTo>
                    <a:pt x="1338" y="448"/>
                    <a:pt x="1362" y="448"/>
                    <a:pt x="1385" y="454"/>
                  </a:cubicBezTo>
                  <a:lnTo>
                    <a:pt x="1444" y="477"/>
                  </a:lnTo>
                  <a:cubicBezTo>
                    <a:pt x="1491" y="489"/>
                    <a:pt x="1532" y="495"/>
                    <a:pt x="1573" y="518"/>
                  </a:cubicBezTo>
                  <a:cubicBezTo>
                    <a:pt x="1614" y="536"/>
                    <a:pt x="1655" y="553"/>
                    <a:pt x="1702" y="571"/>
                  </a:cubicBezTo>
                  <a:cubicBezTo>
                    <a:pt x="1743" y="583"/>
                    <a:pt x="1784" y="606"/>
                    <a:pt x="1825" y="630"/>
                  </a:cubicBezTo>
                  <a:lnTo>
                    <a:pt x="1948" y="694"/>
                  </a:lnTo>
                  <a:cubicBezTo>
                    <a:pt x="2030" y="747"/>
                    <a:pt x="2107" y="800"/>
                    <a:pt x="2195" y="847"/>
                  </a:cubicBezTo>
                  <a:lnTo>
                    <a:pt x="2371" y="659"/>
                  </a:lnTo>
                  <a:cubicBezTo>
                    <a:pt x="2300" y="577"/>
                    <a:pt x="2230" y="495"/>
                    <a:pt x="2148" y="418"/>
                  </a:cubicBezTo>
                  <a:cubicBezTo>
                    <a:pt x="2060" y="354"/>
                    <a:pt x="1978" y="278"/>
                    <a:pt x="1878" y="225"/>
                  </a:cubicBezTo>
                  <a:cubicBezTo>
                    <a:pt x="1690" y="108"/>
                    <a:pt x="1467" y="37"/>
                    <a:pt x="1233" y="8"/>
                  </a:cubicBezTo>
                  <a:cubicBezTo>
                    <a:pt x="1186" y="3"/>
                    <a:pt x="1139" y="1"/>
                    <a:pt x="1091"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688;p56">
              <a:extLst>
                <a:ext uri="{FF2B5EF4-FFF2-40B4-BE49-F238E27FC236}">
                  <a16:creationId xmlns:a16="http://schemas.microsoft.com/office/drawing/2014/main" id="{C1206533-131D-A7B4-8161-2B04BAF9E935}"/>
                </a:ext>
              </a:extLst>
            </p:cNvPr>
            <p:cNvSpPr/>
            <p:nvPr/>
          </p:nvSpPr>
          <p:spPr>
            <a:xfrm>
              <a:off x="6108975" y="2083500"/>
              <a:ext cx="93900" cy="88875"/>
            </a:xfrm>
            <a:custGeom>
              <a:avLst/>
              <a:gdLst/>
              <a:ahLst/>
              <a:cxnLst/>
              <a:rect l="l" t="t" r="r" b="b"/>
              <a:pathLst>
                <a:path w="3756" h="3555" extrusionOk="0">
                  <a:moveTo>
                    <a:pt x="1623" y="1"/>
                  </a:moveTo>
                  <a:cubicBezTo>
                    <a:pt x="1184" y="1"/>
                    <a:pt x="732" y="177"/>
                    <a:pt x="453" y="516"/>
                  </a:cubicBezTo>
                  <a:cubicBezTo>
                    <a:pt x="259" y="750"/>
                    <a:pt x="159" y="1044"/>
                    <a:pt x="89" y="1343"/>
                  </a:cubicBezTo>
                  <a:cubicBezTo>
                    <a:pt x="36" y="1601"/>
                    <a:pt x="1" y="1865"/>
                    <a:pt x="36" y="2129"/>
                  </a:cubicBezTo>
                  <a:cubicBezTo>
                    <a:pt x="136" y="2839"/>
                    <a:pt x="781" y="3414"/>
                    <a:pt x="1491" y="3531"/>
                  </a:cubicBezTo>
                  <a:cubicBezTo>
                    <a:pt x="1592" y="3547"/>
                    <a:pt x="1694" y="3555"/>
                    <a:pt x="1796" y="3555"/>
                  </a:cubicBezTo>
                  <a:cubicBezTo>
                    <a:pt x="2409" y="3555"/>
                    <a:pt x="3020" y="3278"/>
                    <a:pt x="3462" y="2850"/>
                  </a:cubicBezTo>
                  <a:lnTo>
                    <a:pt x="3755" y="780"/>
                  </a:lnTo>
                  <a:cubicBezTo>
                    <a:pt x="3386" y="475"/>
                    <a:pt x="2224" y="40"/>
                    <a:pt x="1743" y="5"/>
                  </a:cubicBezTo>
                  <a:cubicBezTo>
                    <a:pt x="1703" y="2"/>
                    <a:pt x="1664" y="1"/>
                    <a:pt x="1623" y="1"/>
                  </a:cubicBezTo>
                  <a:close/>
                </a:path>
              </a:pathLst>
            </a:custGeom>
            <a:solidFill>
              <a:srgbClr val="F9C29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689;p56">
              <a:extLst>
                <a:ext uri="{FF2B5EF4-FFF2-40B4-BE49-F238E27FC236}">
                  <a16:creationId xmlns:a16="http://schemas.microsoft.com/office/drawing/2014/main" id="{493DF624-819A-BC5A-E991-6EAE20BD0C9D}"/>
                </a:ext>
              </a:extLst>
            </p:cNvPr>
            <p:cNvSpPr/>
            <p:nvPr/>
          </p:nvSpPr>
          <p:spPr>
            <a:xfrm>
              <a:off x="6144175" y="2109175"/>
              <a:ext cx="31125" cy="38150"/>
            </a:xfrm>
            <a:custGeom>
              <a:avLst/>
              <a:gdLst/>
              <a:ahLst/>
              <a:cxnLst/>
              <a:rect l="l" t="t" r="r" b="b"/>
              <a:pathLst>
                <a:path w="1245" h="1526" extrusionOk="0">
                  <a:moveTo>
                    <a:pt x="95" y="0"/>
                  </a:moveTo>
                  <a:cubicBezTo>
                    <a:pt x="71" y="0"/>
                    <a:pt x="48" y="12"/>
                    <a:pt x="30" y="34"/>
                  </a:cubicBezTo>
                  <a:cubicBezTo>
                    <a:pt x="1" y="69"/>
                    <a:pt x="13" y="116"/>
                    <a:pt x="48" y="146"/>
                  </a:cubicBezTo>
                  <a:cubicBezTo>
                    <a:pt x="277" y="322"/>
                    <a:pt x="482" y="515"/>
                    <a:pt x="652" y="738"/>
                  </a:cubicBezTo>
                  <a:cubicBezTo>
                    <a:pt x="822" y="961"/>
                    <a:pt x="957" y="1202"/>
                    <a:pt x="1069" y="1472"/>
                  </a:cubicBezTo>
                  <a:cubicBezTo>
                    <a:pt x="1084" y="1503"/>
                    <a:pt x="1114" y="1525"/>
                    <a:pt x="1146" y="1525"/>
                  </a:cubicBezTo>
                  <a:cubicBezTo>
                    <a:pt x="1149" y="1525"/>
                    <a:pt x="1153" y="1525"/>
                    <a:pt x="1157" y="1524"/>
                  </a:cubicBezTo>
                  <a:cubicBezTo>
                    <a:pt x="1209" y="1518"/>
                    <a:pt x="1245" y="1477"/>
                    <a:pt x="1239" y="1430"/>
                  </a:cubicBezTo>
                  <a:cubicBezTo>
                    <a:pt x="1203" y="1114"/>
                    <a:pt x="1069" y="814"/>
                    <a:pt x="869" y="568"/>
                  </a:cubicBezTo>
                  <a:cubicBezTo>
                    <a:pt x="675" y="316"/>
                    <a:pt x="417" y="116"/>
                    <a:pt x="118" y="5"/>
                  </a:cubicBezTo>
                  <a:cubicBezTo>
                    <a:pt x="111" y="2"/>
                    <a:pt x="103" y="0"/>
                    <a:pt x="95" y="0"/>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690;p56">
              <a:extLst>
                <a:ext uri="{FF2B5EF4-FFF2-40B4-BE49-F238E27FC236}">
                  <a16:creationId xmlns:a16="http://schemas.microsoft.com/office/drawing/2014/main" id="{3090A79B-9245-2C74-A02E-30D8CB3C1F0C}"/>
                </a:ext>
              </a:extLst>
            </p:cNvPr>
            <p:cNvSpPr/>
            <p:nvPr/>
          </p:nvSpPr>
          <p:spPr>
            <a:xfrm>
              <a:off x="6147550" y="2123950"/>
              <a:ext cx="18225" cy="27150"/>
            </a:xfrm>
            <a:custGeom>
              <a:avLst/>
              <a:gdLst/>
              <a:ahLst/>
              <a:cxnLst/>
              <a:rect l="l" t="t" r="r" b="b"/>
              <a:pathLst>
                <a:path w="729" h="1086" extrusionOk="0">
                  <a:moveTo>
                    <a:pt x="640" y="0"/>
                  </a:moveTo>
                  <a:cubicBezTo>
                    <a:pt x="630" y="0"/>
                    <a:pt x="620" y="2"/>
                    <a:pt x="611" y="6"/>
                  </a:cubicBezTo>
                  <a:cubicBezTo>
                    <a:pt x="417" y="77"/>
                    <a:pt x="259" y="229"/>
                    <a:pt x="153" y="411"/>
                  </a:cubicBezTo>
                  <a:cubicBezTo>
                    <a:pt x="48" y="593"/>
                    <a:pt x="1" y="810"/>
                    <a:pt x="42" y="1015"/>
                  </a:cubicBezTo>
                  <a:cubicBezTo>
                    <a:pt x="48" y="1045"/>
                    <a:pt x="71" y="1074"/>
                    <a:pt x="101" y="1080"/>
                  </a:cubicBezTo>
                  <a:cubicBezTo>
                    <a:pt x="110" y="1083"/>
                    <a:pt x="120" y="1085"/>
                    <a:pt x="129" y="1085"/>
                  </a:cubicBezTo>
                  <a:cubicBezTo>
                    <a:pt x="167" y="1085"/>
                    <a:pt x="203" y="1059"/>
                    <a:pt x="212" y="1021"/>
                  </a:cubicBezTo>
                  <a:lnTo>
                    <a:pt x="212" y="1015"/>
                  </a:lnTo>
                  <a:cubicBezTo>
                    <a:pt x="259" y="845"/>
                    <a:pt x="312" y="693"/>
                    <a:pt x="394" y="546"/>
                  </a:cubicBezTo>
                  <a:cubicBezTo>
                    <a:pt x="476" y="399"/>
                    <a:pt x="576" y="270"/>
                    <a:pt x="699" y="141"/>
                  </a:cubicBezTo>
                  <a:lnTo>
                    <a:pt x="699" y="135"/>
                  </a:lnTo>
                  <a:cubicBezTo>
                    <a:pt x="716" y="118"/>
                    <a:pt x="728" y="83"/>
                    <a:pt x="716" y="53"/>
                  </a:cubicBezTo>
                  <a:cubicBezTo>
                    <a:pt x="703" y="22"/>
                    <a:pt x="672" y="0"/>
                    <a:pt x="640" y="0"/>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691;p56">
              <a:extLst>
                <a:ext uri="{FF2B5EF4-FFF2-40B4-BE49-F238E27FC236}">
                  <a16:creationId xmlns:a16="http://schemas.microsoft.com/office/drawing/2014/main" id="{7000AD3D-7591-E7EF-A723-76A7EA063BE8}"/>
                </a:ext>
              </a:extLst>
            </p:cNvPr>
            <p:cNvSpPr/>
            <p:nvPr/>
          </p:nvSpPr>
          <p:spPr>
            <a:xfrm>
              <a:off x="6178500" y="1869175"/>
              <a:ext cx="466325" cy="270400"/>
            </a:xfrm>
            <a:custGeom>
              <a:avLst/>
              <a:gdLst/>
              <a:ahLst/>
              <a:cxnLst/>
              <a:rect l="l" t="t" r="r" b="b"/>
              <a:pathLst>
                <a:path w="18653" h="10816" extrusionOk="0">
                  <a:moveTo>
                    <a:pt x="9049" y="0"/>
                  </a:moveTo>
                  <a:cubicBezTo>
                    <a:pt x="6592" y="0"/>
                    <a:pt x="4384" y="613"/>
                    <a:pt x="3585" y="1157"/>
                  </a:cubicBezTo>
                  <a:cubicBezTo>
                    <a:pt x="1620" y="2507"/>
                    <a:pt x="1" y="5897"/>
                    <a:pt x="171" y="8355"/>
                  </a:cubicBezTo>
                  <a:cubicBezTo>
                    <a:pt x="194" y="8631"/>
                    <a:pt x="229" y="8913"/>
                    <a:pt x="376" y="9147"/>
                  </a:cubicBezTo>
                  <a:cubicBezTo>
                    <a:pt x="499" y="9343"/>
                    <a:pt x="719" y="9494"/>
                    <a:pt x="942" y="9494"/>
                  </a:cubicBezTo>
                  <a:cubicBezTo>
                    <a:pt x="987" y="9494"/>
                    <a:pt x="1031" y="9488"/>
                    <a:pt x="1074" y="9476"/>
                  </a:cubicBezTo>
                  <a:cubicBezTo>
                    <a:pt x="1279" y="9417"/>
                    <a:pt x="1420" y="9241"/>
                    <a:pt x="1543" y="9071"/>
                  </a:cubicBezTo>
                  <a:cubicBezTo>
                    <a:pt x="2359" y="7956"/>
                    <a:pt x="3362" y="6478"/>
                    <a:pt x="3872" y="5199"/>
                  </a:cubicBezTo>
                  <a:cubicBezTo>
                    <a:pt x="4535" y="6032"/>
                    <a:pt x="5380" y="6719"/>
                    <a:pt x="6331" y="7194"/>
                  </a:cubicBezTo>
                  <a:cubicBezTo>
                    <a:pt x="6491" y="7274"/>
                    <a:pt x="6689" y="7338"/>
                    <a:pt x="6866" y="7338"/>
                  </a:cubicBezTo>
                  <a:cubicBezTo>
                    <a:pt x="7025" y="7338"/>
                    <a:pt x="7168" y="7286"/>
                    <a:pt x="7252" y="7147"/>
                  </a:cubicBezTo>
                  <a:cubicBezTo>
                    <a:pt x="7334" y="7012"/>
                    <a:pt x="7316" y="6836"/>
                    <a:pt x="7293" y="6672"/>
                  </a:cubicBezTo>
                  <a:cubicBezTo>
                    <a:pt x="7193" y="5956"/>
                    <a:pt x="7093" y="5240"/>
                    <a:pt x="6993" y="4519"/>
                  </a:cubicBezTo>
                  <a:lnTo>
                    <a:pt x="6993" y="4519"/>
                  </a:lnTo>
                  <a:cubicBezTo>
                    <a:pt x="8284" y="6472"/>
                    <a:pt x="9921" y="8197"/>
                    <a:pt x="11804" y="9587"/>
                  </a:cubicBezTo>
                  <a:cubicBezTo>
                    <a:pt x="12671" y="10228"/>
                    <a:pt x="13690" y="10816"/>
                    <a:pt x="14741" y="10816"/>
                  </a:cubicBezTo>
                  <a:cubicBezTo>
                    <a:pt x="14913" y="10816"/>
                    <a:pt x="15086" y="10800"/>
                    <a:pt x="15259" y="10766"/>
                  </a:cubicBezTo>
                  <a:cubicBezTo>
                    <a:pt x="15517" y="10720"/>
                    <a:pt x="15770" y="10626"/>
                    <a:pt x="15952" y="10444"/>
                  </a:cubicBezTo>
                  <a:cubicBezTo>
                    <a:pt x="16321" y="10074"/>
                    <a:pt x="16280" y="9476"/>
                    <a:pt x="16216" y="8960"/>
                  </a:cubicBezTo>
                  <a:cubicBezTo>
                    <a:pt x="16128" y="8250"/>
                    <a:pt x="16040" y="7540"/>
                    <a:pt x="15952" y="6830"/>
                  </a:cubicBezTo>
                  <a:lnTo>
                    <a:pt x="15952" y="6830"/>
                  </a:lnTo>
                  <a:cubicBezTo>
                    <a:pt x="16350" y="7980"/>
                    <a:pt x="17072" y="9018"/>
                    <a:pt x="18005" y="9793"/>
                  </a:cubicBezTo>
                  <a:cubicBezTo>
                    <a:pt x="18652" y="1963"/>
                    <a:pt x="13450" y="0"/>
                    <a:pt x="9049" y="0"/>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692;p56">
              <a:extLst>
                <a:ext uri="{FF2B5EF4-FFF2-40B4-BE49-F238E27FC236}">
                  <a16:creationId xmlns:a16="http://schemas.microsoft.com/office/drawing/2014/main" id="{AF0B8EE4-DE3E-F737-9246-231045CF49BF}"/>
                </a:ext>
              </a:extLst>
            </p:cNvPr>
            <p:cNvSpPr/>
            <p:nvPr/>
          </p:nvSpPr>
          <p:spPr>
            <a:xfrm>
              <a:off x="5885175" y="2335425"/>
              <a:ext cx="1036350" cy="402475"/>
            </a:xfrm>
            <a:custGeom>
              <a:avLst/>
              <a:gdLst/>
              <a:ahLst/>
              <a:cxnLst/>
              <a:rect l="l" t="t" r="r" b="b"/>
              <a:pathLst>
                <a:path w="41454" h="16099" extrusionOk="0">
                  <a:moveTo>
                    <a:pt x="11423" y="1"/>
                  </a:moveTo>
                  <a:cubicBezTo>
                    <a:pt x="9504" y="124"/>
                    <a:pt x="7915" y="1497"/>
                    <a:pt x="6542" y="2834"/>
                  </a:cubicBezTo>
                  <a:cubicBezTo>
                    <a:pt x="5222" y="4125"/>
                    <a:pt x="3966" y="5480"/>
                    <a:pt x="2781" y="6894"/>
                  </a:cubicBezTo>
                  <a:cubicBezTo>
                    <a:pt x="1954" y="7891"/>
                    <a:pt x="1162" y="8936"/>
                    <a:pt x="669" y="10132"/>
                  </a:cubicBezTo>
                  <a:cubicBezTo>
                    <a:pt x="159" y="11376"/>
                    <a:pt x="1" y="12813"/>
                    <a:pt x="505" y="14057"/>
                  </a:cubicBezTo>
                  <a:cubicBezTo>
                    <a:pt x="711" y="14567"/>
                    <a:pt x="1027" y="15037"/>
                    <a:pt x="1467" y="15359"/>
                  </a:cubicBezTo>
                  <a:cubicBezTo>
                    <a:pt x="2013" y="15758"/>
                    <a:pt x="2705" y="15899"/>
                    <a:pt x="3374" y="15940"/>
                  </a:cubicBezTo>
                  <a:cubicBezTo>
                    <a:pt x="3452" y="15945"/>
                    <a:pt x="3531" y="15947"/>
                    <a:pt x="3613" y="15947"/>
                  </a:cubicBezTo>
                  <a:cubicBezTo>
                    <a:pt x="5835" y="15947"/>
                    <a:pt x="9228" y="14284"/>
                    <a:pt x="11141" y="13271"/>
                  </a:cubicBezTo>
                  <a:lnTo>
                    <a:pt x="11141" y="13271"/>
                  </a:lnTo>
                  <a:cubicBezTo>
                    <a:pt x="11141" y="13271"/>
                    <a:pt x="11141" y="13817"/>
                    <a:pt x="11088" y="16093"/>
                  </a:cubicBezTo>
                  <a:lnTo>
                    <a:pt x="30565" y="16098"/>
                  </a:lnTo>
                  <a:cubicBezTo>
                    <a:pt x="30553" y="15858"/>
                    <a:pt x="30547" y="15629"/>
                    <a:pt x="30542" y="15406"/>
                  </a:cubicBezTo>
                  <a:cubicBezTo>
                    <a:pt x="30506" y="14256"/>
                    <a:pt x="30495" y="13429"/>
                    <a:pt x="30495" y="13429"/>
                  </a:cubicBezTo>
                  <a:lnTo>
                    <a:pt x="30495" y="13429"/>
                  </a:lnTo>
                  <a:cubicBezTo>
                    <a:pt x="32401" y="14433"/>
                    <a:pt x="35610" y="15947"/>
                    <a:pt x="37820" y="15947"/>
                  </a:cubicBezTo>
                  <a:cubicBezTo>
                    <a:pt x="37908" y="15947"/>
                    <a:pt x="37995" y="15945"/>
                    <a:pt x="38080" y="15940"/>
                  </a:cubicBezTo>
                  <a:cubicBezTo>
                    <a:pt x="38755" y="15899"/>
                    <a:pt x="39441" y="15758"/>
                    <a:pt x="39987" y="15359"/>
                  </a:cubicBezTo>
                  <a:cubicBezTo>
                    <a:pt x="40427" y="15037"/>
                    <a:pt x="40743" y="14567"/>
                    <a:pt x="40949" y="14057"/>
                  </a:cubicBezTo>
                  <a:cubicBezTo>
                    <a:pt x="41453" y="12813"/>
                    <a:pt x="41295" y="11376"/>
                    <a:pt x="40784" y="10132"/>
                  </a:cubicBezTo>
                  <a:cubicBezTo>
                    <a:pt x="40292" y="8936"/>
                    <a:pt x="39500" y="7891"/>
                    <a:pt x="38672" y="6894"/>
                  </a:cubicBezTo>
                  <a:cubicBezTo>
                    <a:pt x="37487" y="5480"/>
                    <a:pt x="36232" y="4125"/>
                    <a:pt x="34912" y="2834"/>
                  </a:cubicBezTo>
                  <a:cubicBezTo>
                    <a:pt x="33545" y="1497"/>
                    <a:pt x="31949" y="124"/>
                    <a:pt x="30031" y="1"/>
                  </a:cubicBezTo>
                  <a:close/>
                </a:path>
              </a:pathLst>
            </a:custGeom>
            <a:solidFill>
              <a:srgbClr val="6776B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693;p56">
              <a:extLst>
                <a:ext uri="{FF2B5EF4-FFF2-40B4-BE49-F238E27FC236}">
                  <a16:creationId xmlns:a16="http://schemas.microsoft.com/office/drawing/2014/main" id="{CF7CDDEE-18B1-092F-369D-6031A95AC858}"/>
                </a:ext>
              </a:extLst>
            </p:cNvPr>
            <p:cNvSpPr/>
            <p:nvPr/>
          </p:nvSpPr>
          <p:spPr>
            <a:xfrm>
              <a:off x="6100475" y="2263525"/>
              <a:ext cx="607800" cy="147900"/>
            </a:xfrm>
            <a:custGeom>
              <a:avLst/>
              <a:gdLst/>
              <a:ahLst/>
              <a:cxnLst/>
              <a:rect l="l" t="t" r="r" b="b"/>
              <a:pathLst>
                <a:path w="24312" h="5916" extrusionOk="0">
                  <a:moveTo>
                    <a:pt x="285" y="0"/>
                  </a:moveTo>
                  <a:cubicBezTo>
                    <a:pt x="101" y="0"/>
                    <a:pt x="1" y="2"/>
                    <a:pt x="1" y="2"/>
                  </a:cubicBezTo>
                  <a:lnTo>
                    <a:pt x="1" y="1246"/>
                  </a:lnTo>
                  <a:lnTo>
                    <a:pt x="1" y="2601"/>
                  </a:lnTo>
                  <a:lnTo>
                    <a:pt x="12279" y="5916"/>
                  </a:lnTo>
                  <a:lnTo>
                    <a:pt x="24300" y="2431"/>
                  </a:lnTo>
                  <a:lnTo>
                    <a:pt x="24311" y="1246"/>
                  </a:lnTo>
                  <a:lnTo>
                    <a:pt x="24311" y="2"/>
                  </a:lnTo>
                  <a:cubicBezTo>
                    <a:pt x="24311" y="2"/>
                    <a:pt x="24211" y="0"/>
                    <a:pt x="24027" y="0"/>
                  </a:cubicBezTo>
                  <a:cubicBezTo>
                    <a:pt x="22571" y="0"/>
                    <a:pt x="15865" y="148"/>
                    <a:pt x="12156" y="2789"/>
                  </a:cubicBezTo>
                  <a:cubicBezTo>
                    <a:pt x="8452" y="148"/>
                    <a:pt x="1743" y="0"/>
                    <a:pt x="285"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694;p56">
              <a:extLst>
                <a:ext uri="{FF2B5EF4-FFF2-40B4-BE49-F238E27FC236}">
                  <a16:creationId xmlns:a16="http://schemas.microsoft.com/office/drawing/2014/main" id="{651FDBB1-188B-E686-284C-E17B63389165}"/>
                </a:ext>
              </a:extLst>
            </p:cNvPr>
            <p:cNvSpPr/>
            <p:nvPr/>
          </p:nvSpPr>
          <p:spPr>
            <a:xfrm>
              <a:off x="6100475" y="2285800"/>
              <a:ext cx="607800" cy="147775"/>
            </a:xfrm>
            <a:custGeom>
              <a:avLst/>
              <a:gdLst/>
              <a:ahLst/>
              <a:cxnLst/>
              <a:rect l="l" t="t" r="r" b="b"/>
              <a:pathLst>
                <a:path w="24312" h="5911" extrusionOk="0">
                  <a:moveTo>
                    <a:pt x="299" y="1"/>
                  </a:moveTo>
                  <a:cubicBezTo>
                    <a:pt x="106" y="1"/>
                    <a:pt x="1" y="3"/>
                    <a:pt x="1" y="3"/>
                  </a:cubicBezTo>
                  <a:lnTo>
                    <a:pt x="1" y="1247"/>
                  </a:lnTo>
                  <a:lnTo>
                    <a:pt x="1" y="2602"/>
                  </a:lnTo>
                  <a:lnTo>
                    <a:pt x="12279" y="5911"/>
                  </a:lnTo>
                  <a:lnTo>
                    <a:pt x="24300" y="2426"/>
                  </a:lnTo>
                  <a:lnTo>
                    <a:pt x="24311" y="1247"/>
                  </a:lnTo>
                  <a:lnTo>
                    <a:pt x="24311" y="3"/>
                  </a:lnTo>
                  <a:cubicBezTo>
                    <a:pt x="24311" y="3"/>
                    <a:pt x="24206" y="1"/>
                    <a:pt x="24013" y="1"/>
                  </a:cubicBezTo>
                  <a:cubicBezTo>
                    <a:pt x="22527" y="1"/>
                    <a:pt x="15853" y="152"/>
                    <a:pt x="12156" y="2790"/>
                  </a:cubicBezTo>
                  <a:cubicBezTo>
                    <a:pt x="8465" y="152"/>
                    <a:pt x="1786" y="1"/>
                    <a:pt x="299" y="1"/>
                  </a:cubicBezTo>
                  <a:close/>
                </a:path>
              </a:pathLst>
            </a:custGeom>
            <a:solidFill>
              <a:srgbClr val="ECECE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1695;p56">
              <a:extLst>
                <a:ext uri="{FF2B5EF4-FFF2-40B4-BE49-F238E27FC236}">
                  <a16:creationId xmlns:a16="http://schemas.microsoft.com/office/drawing/2014/main" id="{0920C290-0C01-6B69-0303-DCCDE4705D85}"/>
                </a:ext>
              </a:extLst>
            </p:cNvPr>
            <p:cNvSpPr/>
            <p:nvPr/>
          </p:nvSpPr>
          <p:spPr>
            <a:xfrm>
              <a:off x="6054575" y="2285725"/>
              <a:ext cx="699750" cy="372400"/>
            </a:xfrm>
            <a:custGeom>
              <a:avLst/>
              <a:gdLst/>
              <a:ahLst/>
              <a:cxnLst/>
              <a:rect l="l" t="t" r="r" b="b"/>
              <a:pathLst>
                <a:path w="27990" h="14896" extrusionOk="0">
                  <a:moveTo>
                    <a:pt x="0" y="0"/>
                  </a:moveTo>
                  <a:lnTo>
                    <a:pt x="4811" y="14895"/>
                  </a:lnTo>
                  <a:lnTo>
                    <a:pt x="23179" y="14895"/>
                  </a:lnTo>
                  <a:lnTo>
                    <a:pt x="27989" y="0"/>
                  </a:lnTo>
                  <a:lnTo>
                    <a:pt x="15453" y="2441"/>
                  </a:lnTo>
                  <a:lnTo>
                    <a:pt x="12531" y="2441"/>
                  </a:lnTo>
                  <a:lnTo>
                    <a:pt x="0" y="0"/>
                  </a:lnTo>
                  <a:close/>
                </a:path>
              </a:pathLst>
            </a:custGeom>
            <a:solidFill>
              <a:srgbClr val="F9DB0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0" name="Google Shape;1696;p56">
              <a:extLst>
                <a:ext uri="{FF2B5EF4-FFF2-40B4-BE49-F238E27FC236}">
                  <a16:creationId xmlns:a16="http://schemas.microsoft.com/office/drawing/2014/main" id="{7BCFEBDC-BD1F-7A8F-C7F1-7C57B5309F9A}"/>
                </a:ext>
              </a:extLst>
            </p:cNvPr>
            <p:cNvSpPr/>
            <p:nvPr/>
          </p:nvSpPr>
          <p:spPr>
            <a:xfrm>
              <a:off x="6429725" y="2346725"/>
              <a:ext cx="11175" cy="311400"/>
            </a:xfrm>
            <a:custGeom>
              <a:avLst/>
              <a:gdLst/>
              <a:ahLst/>
              <a:cxnLst/>
              <a:rect l="l" t="t" r="r" b="b"/>
              <a:pathLst>
                <a:path w="447" h="12456" fill="none" extrusionOk="0">
                  <a:moveTo>
                    <a:pt x="447" y="1"/>
                  </a:moveTo>
                  <a:lnTo>
                    <a:pt x="1" y="12455"/>
                  </a:lnTo>
                </a:path>
              </a:pathLst>
            </a:custGeom>
            <a:noFill/>
            <a:ln w="4100" cap="flat" cmpd="sng">
              <a:solidFill>
                <a:srgbClr val="3C3C3B"/>
              </a:solidFill>
              <a:prstDash val="solid"/>
              <a:miter lim="5866"/>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1" name="Google Shape;1697;p56">
              <a:extLst>
                <a:ext uri="{FF2B5EF4-FFF2-40B4-BE49-F238E27FC236}">
                  <a16:creationId xmlns:a16="http://schemas.microsoft.com/office/drawing/2014/main" id="{FA87FE0D-98F3-62A4-7084-01BA2A287637}"/>
                </a:ext>
              </a:extLst>
            </p:cNvPr>
            <p:cNvSpPr/>
            <p:nvPr/>
          </p:nvSpPr>
          <p:spPr>
            <a:xfrm>
              <a:off x="6367850" y="2346725"/>
              <a:ext cx="11175" cy="311400"/>
            </a:xfrm>
            <a:custGeom>
              <a:avLst/>
              <a:gdLst/>
              <a:ahLst/>
              <a:cxnLst/>
              <a:rect l="l" t="t" r="r" b="b"/>
              <a:pathLst>
                <a:path w="447" h="12456" fill="none" extrusionOk="0">
                  <a:moveTo>
                    <a:pt x="0" y="1"/>
                  </a:moveTo>
                  <a:lnTo>
                    <a:pt x="446" y="12455"/>
                  </a:lnTo>
                </a:path>
              </a:pathLst>
            </a:custGeom>
            <a:noFill/>
            <a:ln w="4100" cap="flat" cmpd="sng">
              <a:solidFill>
                <a:srgbClr val="3C3C3B"/>
              </a:solidFill>
              <a:prstDash val="solid"/>
              <a:miter lim="5866"/>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2" name="Google Shape;1698;p56">
              <a:extLst>
                <a:ext uri="{FF2B5EF4-FFF2-40B4-BE49-F238E27FC236}">
                  <a16:creationId xmlns:a16="http://schemas.microsoft.com/office/drawing/2014/main" id="{28532623-CFEC-64A3-BB29-EA2F3F229651}"/>
                </a:ext>
              </a:extLst>
            </p:cNvPr>
            <p:cNvSpPr/>
            <p:nvPr/>
          </p:nvSpPr>
          <p:spPr>
            <a:xfrm>
              <a:off x="6577350" y="2534725"/>
              <a:ext cx="109950" cy="121275"/>
            </a:xfrm>
            <a:custGeom>
              <a:avLst/>
              <a:gdLst/>
              <a:ahLst/>
              <a:cxnLst/>
              <a:rect l="l" t="t" r="r" b="b"/>
              <a:pathLst>
                <a:path w="4398" h="4851" extrusionOk="0">
                  <a:moveTo>
                    <a:pt x="2481" y="0"/>
                  </a:moveTo>
                  <a:cubicBezTo>
                    <a:pt x="2449" y="0"/>
                    <a:pt x="2417" y="3"/>
                    <a:pt x="2385" y="7"/>
                  </a:cubicBezTo>
                  <a:cubicBezTo>
                    <a:pt x="2016" y="142"/>
                    <a:pt x="2403" y="582"/>
                    <a:pt x="2162" y="606"/>
                  </a:cubicBezTo>
                  <a:cubicBezTo>
                    <a:pt x="2156" y="606"/>
                    <a:pt x="2150" y="606"/>
                    <a:pt x="2144" y="606"/>
                  </a:cubicBezTo>
                  <a:cubicBezTo>
                    <a:pt x="2080" y="606"/>
                    <a:pt x="2016" y="580"/>
                    <a:pt x="1963" y="553"/>
                  </a:cubicBezTo>
                  <a:cubicBezTo>
                    <a:pt x="1722" y="430"/>
                    <a:pt x="1517" y="242"/>
                    <a:pt x="1259" y="172"/>
                  </a:cubicBezTo>
                  <a:cubicBezTo>
                    <a:pt x="1208" y="158"/>
                    <a:pt x="1154" y="151"/>
                    <a:pt x="1099" y="151"/>
                  </a:cubicBezTo>
                  <a:cubicBezTo>
                    <a:pt x="876" y="151"/>
                    <a:pt x="647" y="265"/>
                    <a:pt x="614" y="477"/>
                  </a:cubicBezTo>
                  <a:cubicBezTo>
                    <a:pt x="578" y="717"/>
                    <a:pt x="807" y="911"/>
                    <a:pt x="1012" y="1052"/>
                  </a:cubicBezTo>
                  <a:cubicBezTo>
                    <a:pt x="898" y="998"/>
                    <a:pt x="763" y="965"/>
                    <a:pt x="635" y="965"/>
                  </a:cubicBezTo>
                  <a:cubicBezTo>
                    <a:pt x="468" y="965"/>
                    <a:pt x="312" y="1022"/>
                    <a:pt x="232" y="1169"/>
                  </a:cubicBezTo>
                  <a:cubicBezTo>
                    <a:pt x="138" y="1327"/>
                    <a:pt x="191" y="1544"/>
                    <a:pt x="308" y="1691"/>
                  </a:cubicBezTo>
                  <a:cubicBezTo>
                    <a:pt x="348" y="1738"/>
                    <a:pt x="392" y="1780"/>
                    <a:pt x="439" y="1819"/>
                  </a:cubicBezTo>
                  <a:lnTo>
                    <a:pt x="439" y="1819"/>
                  </a:lnTo>
                  <a:cubicBezTo>
                    <a:pt x="429" y="1818"/>
                    <a:pt x="419" y="1818"/>
                    <a:pt x="409" y="1818"/>
                  </a:cubicBezTo>
                  <a:cubicBezTo>
                    <a:pt x="395" y="1818"/>
                    <a:pt x="381" y="1818"/>
                    <a:pt x="367" y="1820"/>
                  </a:cubicBezTo>
                  <a:cubicBezTo>
                    <a:pt x="215" y="1843"/>
                    <a:pt x="86" y="1967"/>
                    <a:pt x="56" y="2119"/>
                  </a:cubicBezTo>
                  <a:cubicBezTo>
                    <a:pt x="0" y="2408"/>
                    <a:pt x="265" y="2623"/>
                    <a:pt x="534" y="2763"/>
                  </a:cubicBezTo>
                  <a:lnTo>
                    <a:pt x="534" y="2763"/>
                  </a:lnTo>
                  <a:cubicBezTo>
                    <a:pt x="515" y="2759"/>
                    <a:pt x="496" y="2757"/>
                    <a:pt x="476" y="2757"/>
                  </a:cubicBezTo>
                  <a:cubicBezTo>
                    <a:pt x="257" y="2757"/>
                    <a:pt x="20" y="2984"/>
                    <a:pt x="15" y="3228"/>
                  </a:cubicBezTo>
                  <a:cubicBezTo>
                    <a:pt x="9" y="3545"/>
                    <a:pt x="250" y="3809"/>
                    <a:pt x="496" y="4002"/>
                  </a:cubicBezTo>
                  <a:cubicBezTo>
                    <a:pt x="989" y="4395"/>
                    <a:pt x="1581" y="4654"/>
                    <a:pt x="2197" y="4783"/>
                  </a:cubicBezTo>
                  <a:cubicBezTo>
                    <a:pt x="2393" y="4822"/>
                    <a:pt x="2595" y="4850"/>
                    <a:pt x="2796" y="4850"/>
                  </a:cubicBezTo>
                  <a:cubicBezTo>
                    <a:pt x="2985" y="4850"/>
                    <a:pt x="3173" y="4825"/>
                    <a:pt x="3353" y="4759"/>
                  </a:cubicBezTo>
                  <a:cubicBezTo>
                    <a:pt x="4022" y="4519"/>
                    <a:pt x="4397" y="3756"/>
                    <a:pt x="4380" y="3046"/>
                  </a:cubicBezTo>
                  <a:cubicBezTo>
                    <a:pt x="4356" y="2172"/>
                    <a:pt x="3752" y="958"/>
                    <a:pt x="3154" y="324"/>
                  </a:cubicBezTo>
                  <a:cubicBezTo>
                    <a:pt x="2977" y="137"/>
                    <a:pt x="2731" y="0"/>
                    <a:pt x="2481" y="0"/>
                  </a:cubicBezTo>
                  <a:close/>
                </a:path>
              </a:pathLst>
            </a:custGeom>
            <a:solidFill>
              <a:srgbClr val="F9C29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3" name="Google Shape;1699;p56">
              <a:extLst>
                <a:ext uri="{FF2B5EF4-FFF2-40B4-BE49-F238E27FC236}">
                  <a16:creationId xmlns:a16="http://schemas.microsoft.com/office/drawing/2014/main" id="{ABFC4A1C-1D92-E57F-5C95-58B0DE3F96A7}"/>
                </a:ext>
              </a:extLst>
            </p:cNvPr>
            <p:cNvSpPr/>
            <p:nvPr/>
          </p:nvSpPr>
          <p:spPr>
            <a:xfrm>
              <a:off x="6121900" y="2537400"/>
              <a:ext cx="105100" cy="115900"/>
            </a:xfrm>
            <a:custGeom>
              <a:avLst/>
              <a:gdLst/>
              <a:ahLst/>
              <a:cxnLst/>
              <a:rect l="l" t="t" r="r" b="b"/>
              <a:pathLst>
                <a:path w="4204" h="4636" extrusionOk="0">
                  <a:moveTo>
                    <a:pt x="1840" y="0"/>
                  </a:moveTo>
                  <a:cubicBezTo>
                    <a:pt x="1598" y="0"/>
                    <a:pt x="1359" y="132"/>
                    <a:pt x="1191" y="311"/>
                  </a:cubicBezTo>
                  <a:cubicBezTo>
                    <a:pt x="616" y="915"/>
                    <a:pt x="41" y="2077"/>
                    <a:pt x="18" y="2910"/>
                  </a:cubicBezTo>
                  <a:cubicBezTo>
                    <a:pt x="0" y="3590"/>
                    <a:pt x="364" y="4312"/>
                    <a:pt x="1003" y="4547"/>
                  </a:cubicBezTo>
                  <a:cubicBezTo>
                    <a:pt x="1174" y="4610"/>
                    <a:pt x="1354" y="4635"/>
                    <a:pt x="1537" y="4635"/>
                  </a:cubicBezTo>
                  <a:cubicBezTo>
                    <a:pt x="1725" y="4635"/>
                    <a:pt x="1916" y="4609"/>
                    <a:pt x="2100" y="4570"/>
                  </a:cubicBezTo>
                  <a:cubicBezTo>
                    <a:pt x="2687" y="4441"/>
                    <a:pt x="3256" y="4195"/>
                    <a:pt x="3725" y="3825"/>
                  </a:cubicBezTo>
                  <a:cubicBezTo>
                    <a:pt x="3960" y="3637"/>
                    <a:pt x="4189" y="3385"/>
                    <a:pt x="4183" y="3086"/>
                  </a:cubicBezTo>
                  <a:cubicBezTo>
                    <a:pt x="4178" y="2851"/>
                    <a:pt x="3954" y="2637"/>
                    <a:pt x="3745" y="2637"/>
                  </a:cubicBezTo>
                  <a:cubicBezTo>
                    <a:pt x="3724" y="2637"/>
                    <a:pt x="3704" y="2639"/>
                    <a:pt x="3684" y="2643"/>
                  </a:cubicBezTo>
                  <a:lnTo>
                    <a:pt x="3684" y="2643"/>
                  </a:lnTo>
                  <a:cubicBezTo>
                    <a:pt x="3945" y="2508"/>
                    <a:pt x="4204" y="2300"/>
                    <a:pt x="4148" y="2030"/>
                  </a:cubicBezTo>
                  <a:cubicBezTo>
                    <a:pt x="4118" y="1883"/>
                    <a:pt x="3995" y="1766"/>
                    <a:pt x="3849" y="1742"/>
                  </a:cubicBezTo>
                  <a:cubicBezTo>
                    <a:pt x="3832" y="1740"/>
                    <a:pt x="3815" y="1738"/>
                    <a:pt x="3798" y="1738"/>
                  </a:cubicBezTo>
                  <a:cubicBezTo>
                    <a:pt x="3792" y="1738"/>
                    <a:pt x="3787" y="1738"/>
                    <a:pt x="3781" y="1739"/>
                  </a:cubicBezTo>
                  <a:lnTo>
                    <a:pt x="3781" y="1739"/>
                  </a:lnTo>
                  <a:cubicBezTo>
                    <a:pt x="3827" y="1702"/>
                    <a:pt x="3870" y="1660"/>
                    <a:pt x="3907" y="1613"/>
                  </a:cubicBezTo>
                  <a:cubicBezTo>
                    <a:pt x="4019" y="1472"/>
                    <a:pt x="4066" y="1273"/>
                    <a:pt x="3983" y="1115"/>
                  </a:cubicBezTo>
                  <a:cubicBezTo>
                    <a:pt x="3906" y="977"/>
                    <a:pt x="3754" y="922"/>
                    <a:pt x="3591" y="922"/>
                  </a:cubicBezTo>
                  <a:cubicBezTo>
                    <a:pt x="3469" y="922"/>
                    <a:pt x="3341" y="953"/>
                    <a:pt x="3233" y="1003"/>
                  </a:cubicBezTo>
                  <a:cubicBezTo>
                    <a:pt x="3426" y="874"/>
                    <a:pt x="3649" y="692"/>
                    <a:pt x="3614" y="458"/>
                  </a:cubicBezTo>
                  <a:cubicBezTo>
                    <a:pt x="3581" y="254"/>
                    <a:pt x="3364" y="146"/>
                    <a:pt x="3152" y="146"/>
                  </a:cubicBezTo>
                  <a:cubicBezTo>
                    <a:pt x="3101" y="146"/>
                    <a:pt x="3051" y="152"/>
                    <a:pt x="3004" y="164"/>
                  </a:cubicBezTo>
                  <a:cubicBezTo>
                    <a:pt x="2757" y="235"/>
                    <a:pt x="2558" y="417"/>
                    <a:pt x="2329" y="528"/>
                  </a:cubicBezTo>
                  <a:cubicBezTo>
                    <a:pt x="2276" y="555"/>
                    <a:pt x="2212" y="582"/>
                    <a:pt x="2153" y="582"/>
                  </a:cubicBezTo>
                  <a:cubicBezTo>
                    <a:pt x="2147" y="582"/>
                    <a:pt x="2141" y="581"/>
                    <a:pt x="2136" y="581"/>
                  </a:cubicBezTo>
                  <a:cubicBezTo>
                    <a:pt x="1907" y="557"/>
                    <a:pt x="2212" y="53"/>
                    <a:pt x="1924" y="6"/>
                  </a:cubicBezTo>
                  <a:cubicBezTo>
                    <a:pt x="1896" y="2"/>
                    <a:pt x="1868" y="0"/>
                    <a:pt x="1840" y="0"/>
                  </a:cubicBezTo>
                  <a:close/>
                </a:path>
              </a:pathLst>
            </a:custGeom>
            <a:solidFill>
              <a:srgbClr val="F9C29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4" name="Google Shape;1700;p56">
              <a:extLst>
                <a:ext uri="{FF2B5EF4-FFF2-40B4-BE49-F238E27FC236}">
                  <a16:creationId xmlns:a16="http://schemas.microsoft.com/office/drawing/2014/main" id="{87DD10F5-8D28-D49B-D90E-FEFBBFE354B1}"/>
                </a:ext>
              </a:extLst>
            </p:cNvPr>
            <p:cNvSpPr/>
            <p:nvPr/>
          </p:nvSpPr>
          <p:spPr>
            <a:xfrm>
              <a:off x="6647525" y="2557325"/>
              <a:ext cx="103575" cy="131600"/>
            </a:xfrm>
            <a:custGeom>
              <a:avLst/>
              <a:gdLst/>
              <a:ahLst/>
              <a:cxnLst/>
              <a:rect l="l" t="t" r="r" b="b"/>
              <a:pathLst>
                <a:path w="4143" h="5264" extrusionOk="0">
                  <a:moveTo>
                    <a:pt x="1133" y="1"/>
                  </a:moveTo>
                  <a:cubicBezTo>
                    <a:pt x="916" y="1245"/>
                    <a:pt x="511" y="3398"/>
                    <a:pt x="1" y="4553"/>
                  </a:cubicBezTo>
                  <a:cubicBezTo>
                    <a:pt x="423" y="4794"/>
                    <a:pt x="857" y="5028"/>
                    <a:pt x="1297" y="5263"/>
                  </a:cubicBezTo>
                  <a:lnTo>
                    <a:pt x="4142" y="499"/>
                  </a:lnTo>
                  <a:lnTo>
                    <a:pt x="4142" y="499"/>
                  </a:lnTo>
                  <a:cubicBezTo>
                    <a:pt x="4086" y="503"/>
                    <a:pt x="4029" y="505"/>
                    <a:pt x="3971" y="505"/>
                  </a:cubicBezTo>
                  <a:cubicBezTo>
                    <a:pt x="3056" y="505"/>
                    <a:pt x="2027" y="89"/>
                    <a:pt x="1133" y="1"/>
                  </a:cubicBezTo>
                  <a:close/>
                </a:path>
              </a:pathLst>
            </a:custGeom>
            <a:solidFill>
              <a:srgbClr val="6776B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5" name="Google Shape;1701;p56">
              <a:extLst>
                <a:ext uri="{FF2B5EF4-FFF2-40B4-BE49-F238E27FC236}">
                  <a16:creationId xmlns:a16="http://schemas.microsoft.com/office/drawing/2014/main" id="{B44041DD-9377-4654-DAE5-681926ED1026}"/>
                </a:ext>
              </a:extLst>
            </p:cNvPr>
            <p:cNvSpPr/>
            <p:nvPr/>
          </p:nvSpPr>
          <p:spPr>
            <a:xfrm>
              <a:off x="6645475" y="2554700"/>
              <a:ext cx="105625" cy="134225"/>
            </a:xfrm>
            <a:custGeom>
              <a:avLst/>
              <a:gdLst/>
              <a:ahLst/>
              <a:cxnLst/>
              <a:rect l="l" t="t" r="r" b="b"/>
              <a:pathLst>
                <a:path w="4225" h="5369" extrusionOk="0">
                  <a:moveTo>
                    <a:pt x="1133" y="0"/>
                  </a:moveTo>
                  <a:lnTo>
                    <a:pt x="1115" y="88"/>
                  </a:lnTo>
                  <a:lnTo>
                    <a:pt x="898" y="1238"/>
                  </a:lnTo>
                  <a:cubicBezTo>
                    <a:pt x="816" y="1625"/>
                    <a:pt x="740" y="2007"/>
                    <a:pt x="658" y="2388"/>
                  </a:cubicBezTo>
                  <a:cubicBezTo>
                    <a:pt x="570" y="2769"/>
                    <a:pt x="482" y="3151"/>
                    <a:pt x="376" y="3526"/>
                  </a:cubicBezTo>
                  <a:cubicBezTo>
                    <a:pt x="276" y="3901"/>
                    <a:pt x="165" y="4271"/>
                    <a:pt x="24" y="4635"/>
                  </a:cubicBezTo>
                  <a:lnTo>
                    <a:pt x="0" y="4688"/>
                  </a:lnTo>
                  <a:lnTo>
                    <a:pt x="47" y="4711"/>
                  </a:lnTo>
                  <a:cubicBezTo>
                    <a:pt x="270" y="4828"/>
                    <a:pt x="493" y="4934"/>
                    <a:pt x="710" y="5045"/>
                  </a:cubicBezTo>
                  <a:cubicBezTo>
                    <a:pt x="933" y="5151"/>
                    <a:pt x="1156" y="5262"/>
                    <a:pt x="1379" y="5368"/>
                  </a:cubicBezTo>
                  <a:cubicBezTo>
                    <a:pt x="1168" y="5233"/>
                    <a:pt x="957" y="5110"/>
                    <a:pt x="746" y="4981"/>
                  </a:cubicBezTo>
                  <a:cubicBezTo>
                    <a:pt x="550" y="4861"/>
                    <a:pt x="354" y="4747"/>
                    <a:pt x="158" y="4633"/>
                  </a:cubicBezTo>
                  <a:lnTo>
                    <a:pt x="158" y="4633"/>
                  </a:lnTo>
                  <a:cubicBezTo>
                    <a:pt x="317" y="4290"/>
                    <a:pt x="440" y="3931"/>
                    <a:pt x="552" y="3573"/>
                  </a:cubicBezTo>
                  <a:cubicBezTo>
                    <a:pt x="669" y="3197"/>
                    <a:pt x="769" y="2816"/>
                    <a:pt x="863" y="2435"/>
                  </a:cubicBezTo>
                  <a:cubicBezTo>
                    <a:pt x="951" y="2054"/>
                    <a:pt x="1033" y="1666"/>
                    <a:pt x="1103" y="1279"/>
                  </a:cubicBezTo>
                  <a:cubicBezTo>
                    <a:pt x="1174" y="926"/>
                    <a:pt x="1240" y="568"/>
                    <a:pt x="1295" y="209"/>
                  </a:cubicBezTo>
                  <a:lnTo>
                    <a:pt x="1295" y="209"/>
                  </a:lnTo>
                  <a:cubicBezTo>
                    <a:pt x="1763" y="262"/>
                    <a:pt x="2226" y="376"/>
                    <a:pt x="2699" y="475"/>
                  </a:cubicBezTo>
                  <a:cubicBezTo>
                    <a:pt x="2945" y="522"/>
                    <a:pt x="3198" y="569"/>
                    <a:pt x="3456" y="599"/>
                  </a:cubicBezTo>
                  <a:cubicBezTo>
                    <a:pt x="3605" y="612"/>
                    <a:pt x="3755" y="622"/>
                    <a:pt x="3904" y="622"/>
                  </a:cubicBezTo>
                  <a:cubicBezTo>
                    <a:pt x="4011" y="622"/>
                    <a:pt x="4118" y="617"/>
                    <a:pt x="4224" y="604"/>
                  </a:cubicBezTo>
                  <a:cubicBezTo>
                    <a:pt x="3714" y="604"/>
                    <a:pt x="3215" y="475"/>
                    <a:pt x="2728" y="346"/>
                  </a:cubicBezTo>
                  <a:cubicBezTo>
                    <a:pt x="2482" y="282"/>
                    <a:pt x="2236" y="211"/>
                    <a:pt x="1983" y="153"/>
                  </a:cubicBezTo>
                  <a:cubicBezTo>
                    <a:pt x="1737" y="88"/>
                    <a:pt x="1479" y="35"/>
                    <a:pt x="1221" y="6"/>
                  </a:cubicBezTo>
                  <a:lnTo>
                    <a:pt x="1133" y="0"/>
                  </a:ln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6" name="Google Shape;1702;p56">
              <a:extLst>
                <a:ext uri="{FF2B5EF4-FFF2-40B4-BE49-F238E27FC236}">
                  <a16:creationId xmlns:a16="http://schemas.microsoft.com/office/drawing/2014/main" id="{3D69A51B-9D79-C192-56D1-786ABE2089F3}"/>
                </a:ext>
              </a:extLst>
            </p:cNvPr>
            <p:cNvSpPr/>
            <p:nvPr/>
          </p:nvSpPr>
          <p:spPr>
            <a:xfrm>
              <a:off x="6060150" y="2553375"/>
              <a:ext cx="103575" cy="131575"/>
            </a:xfrm>
            <a:custGeom>
              <a:avLst/>
              <a:gdLst/>
              <a:ahLst/>
              <a:cxnLst/>
              <a:rect l="l" t="t" r="r" b="b"/>
              <a:pathLst>
                <a:path w="4143" h="5263" extrusionOk="0">
                  <a:moveTo>
                    <a:pt x="3010" y="0"/>
                  </a:moveTo>
                  <a:cubicBezTo>
                    <a:pt x="2116" y="89"/>
                    <a:pt x="1081" y="504"/>
                    <a:pt x="171" y="504"/>
                  </a:cubicBezTo>
                  <a:cubicBezTo>
                    <a:pt x="113" y="504"/>
                    <a:pt x="57" y="503"/>
                    <a:pt x="0" y="499"/>
                  </a:cubicBezTo>
                  <a:lnTo>
                    <a:pt x="0" y="499"/>
                  </a:lnTo>
                  <a:lnTo>
                    <a:pt x="2846" y="5263"/>
                  </a:lnTo>
                  <a:cubicBezTo>
                    <a:pt x="3280" y="5034"/>
                    <a:pt x="3714" y="4793"/>
                    <a:pt x="4142" y="4553"/>
                  </a:cubicBezTo>
                  <a:cubicBezTo>
                    <a:pt x="3632" y="3397"/>
                    <a:pt x="3227" y="1244"/>
                    <a:pt x="3010" y="0"/>
                  </a:cubicBezTo>
                  <a:close/>
                </a:path>
              </a:pathLst>
            </a:custGeom>
            <a:solidFill>
              <a:srgbClr val="6776B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7" name="Google Shape;1703;p56">
              <a:extLst>
                <a:ext uri="{FF2B5EF4-FFF2-40B4-BE49-F238E27FC236}">
                  <a16:creationId xmlns:a16="http://schemas.microsoft.com/office/drawing/2014/main" id="{21AB020E-57DE-EE28-7023-66AEE5941CB6}"/>
                </a:ext>
              </a:extLst>
            </p:cNvPr>
            <p:cNvSpPr/>
            <p:nvPr/>
          </p:nvSpPr>
          <p:spPr>
            <a:xfrm>
              <a:off x="6060150" y="2550725"/>
              <a:ext cx="105625" cy="134225"/>
            </a:xfrm>
            <a:custGeom>
              <a:avLst/>
              <a:gdLst/>
              <a:ahLst/>
              <a:cxnLst/>
              <a:rect l="l" t="t" r="r" b="b"/>
              <a:pathLst>
                <a:path w="4225" h="5369" extrusionOk="0">
                  <a:moveTo>
                    <a:pt x="3086" y="1"/>
                  </a:moveTo>
                  <a:lnTo>
                    <a:pt x="2998" y="13"/>
                  </a:lnTo>
                  <a:cubicBezTo>
                    <a:pt x="2740" y="42"/>
                    <a:pt x="2488" y="95"/>
                    <a:pt x="2235" y="153"/>
                  </a:cubicBezTo>
                  <a:cubicBezTo>
                    <a:pt x="1989" y="218"/>
                    <a:pt x="1743" y="282"/>
                    <a:pt x="1496" y="347"/>
                  </a:cubicBezTo>
                  <a:cubicBezTo>
                    <a:pt x="1004" y="476"/>
                    <a:pt x="511" y="605"/>
                    <a:pt x="0" y="605"/>
                  </a:cubicBezTo>
                  <a:cubicBezTo>
                    <a:pt x="110" y="620"/>
                    <a:pt x="220" y="627"/>
                    <a:pt x="331" y="627"/>
                  </a:cubicBezTo>
                  <a:cubicBezTo>
                    <a:pt x="477" y="627"/>
                    <a:pt x="623" y="616"/>
                    <a:pt x="769" y="599"/>
                  </a:cubicBezTo>
                  <a:cubicBezTo>
                    <a:pt x="1021" y="570"/>
                    <a:pt x="1273" y="529"/>
                    <a:pt x="1526" y="476"/>
                  </a:cubicBezTo>
                  <a:cubicBezTo>
                    <a:pt x="1999" y="382"/>
                    <a:pt x="2462" y="263"/>
                    <a:pt x="2929" y="210"/>
                  </a:cubicBezTo>
                  <a:lnTo>
                    <a:pt x="2929" y="210"/>
                  </a:lnTo>
                  <a:cubicBezTo>
                    <a:pt x="2985" y="568"/>
                    <a:pt x="3050" y="927"/>
                    <a:pt x="3115" y="1286"/>
                  </a:cubicBezTo>
                  <a:cubicBezTo>
                    <a:pt x="3192" y="1667"/>
                    <a:pt x="3274" y="2054"/>
                    <a:pt x="3362" y="2435"/>
                  </a:cubicBezTo>
                  <a:cubicBezTo>
                    <a:pt x="3450" y="2817"/>
                    <a:pt x="3555" y="3198"/>
                    <a:pt x="3667" y="3579"/>
                  </a:cubicBezTo>
                  <a:cubicBezTo>
                    <a:pt x="3779" y="3937"/>
                    <a:pt x="3901" y="4294"/>
                    <a:pt x="4059" y="4637"/>
                  </a:cubicBezTo>
                  <a:lnTo>
                    <a:pt x="4059" y="4637"/>
                  </a:lnTo>
                  <a:cubicBezTo>
                    <a:pt x="3861" y="4750"/>
                    <a:pt x="3667" y="4868"/>
                    <a:pt x="3473" y="4981"/>
                  </a:cubicBezTo>
                  <a:cubicBezTo>
                    <a:pt x="3262" y="5111"/>
                    <a:pt x="3051" y="5240"/>
                    <a:pt x="2846" y="5369"/>
                  </a:cubicBezTo>
                  <a:cubicBezTo>
                    <a:pt x="3069" y="5263"/>
                    <a:pt x="3286" y="5157"/>
                    <a:pt x="3509" y="5046"/>
                  </a:cubicBezTo>
                  <a:cubicBezTo>
                    <a:pt x="3731" y="4935"/>
                    <a:pt x="3954" y="4829"/>
                    <a:pt x="4171" y="4717"/>
                  </a:cubicBezTo>
                  <a:lnTo>
                    <a:pt x="4224" y="4688"/>
                  </a:lnTo>
                  <a:lnTo>
                    <a:pt x="4201" y="4635"/>
                  </a:lnTo>
                  <a:cubicBezTo>
                    <a:pt x="4060" y="4277"/>
                    <a:pt x="3943" y="3902"/>
                    <a:pt x="3843" y="3527"/>
                  </a:cubicBezTo>
                  <a:cubicBezTo>
                    <a:pt x="3737" y="3151"/>
                    <a:pt x="3655" y="2770"/>
                    <a:pt x="3567" y="2388"/>
                  </a:cubicBezTo>
                  <a:cubicBezTo>
                    <a:pt x="3479" y="2007"/>
                    <a:pt x="3403" y="1626"/>
                    <a:pt x="3327" y="1245"/>
                  </a:cubicBezTo>
                  <a:lnTo>
                    <a:pt x="3104" y="89"/>
                  </a:lnTo>
                  <a:lnTo>
                    <a:pt x="3086" y="1"/>
                  </a:ln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 name="Google Shape;1704;p56">
            <a:extLst>
              <a:ext uri="{FF2B5EF4-FFF2-40B4-BE49-F238E27FC236}">
                <a16:creationId xmlns:a16="http://schemas.microsoft.com/office/drawing/2014/main" id="{97A9C8BD-4023-1F0F-5ECA-65705E35FC28}"/>
              </a:ext>
            </a:extLst>
          </p:cNvPr>
          <p:cNvGrpSpPr/>
          <p:nvPr/>
        </p:nvGrpSpPr>
        <p:grpSpPr>
          <a:xfrm>
            <a:off x="7542624" y="1201383"/>
            <a:ext cx="1366332" cy="1581018"/>
            <a:chOff x="2832275" y="1612375"/>
            <a:chExt cx="797300" cy="922575"/>
          </a:xfrm>
        </p:grpSpPr>
        <p:sp>
          <p:nvSpPr>
            <p:cNvPr id="4" name="Google Shape;1705;p56">
              <a:extLst>
                <a:ext uri="{FF2B5EF4-FFF2-40B4-BE49-F238E27FC236}">
                  <a16:creationId xmlns:a16="http://schemas.microsoft.com/office/drawing/2014/main" id="{10C472C0-5ADC-4B51-8739-D3EF7CA9727C}"/>
                </a:ext>
              </a:extLst>
            </p:cNvPr>
            <p:cNvSpPr/>
            <p:nvPr/>
          </p:nvSpPr>
          <p:spPr>
            <a:xfrm>
              <a:off x="2931575" y="1839250"/>
              <a:ext cx="506825" cy="554500"/>
            </a:xfrm>
            <a:custGeom>
              <a:avLst/>
              <a:gdLst/>
              <a:ahLst/>
              <a:cxnLst/>
              <a:rect l="l" t="t" r="r" b="b"/>
              <a:pathLst>
                <a:path w="20273" h="22180" extrusionOk="0">
                  <a:moveTo>
                    <a:pt x="9117" y="1"/>
                  </a:moveTo>
                  <a:cubicBezTo>
                    <a:pt x="7664" y="1"/>
                    <a:pt x="6217" y="272"/>
                    <a:pt x="4912" y="886"/>
                  </a:cubicBezTo>
                  <a:cubicBezTo>
                    <a:pt x="3182" y="1694"/>
                    <a:pt x="1715" y="3128"/>
                    <a:pt x="1072" y="4924"/>
                  </a:cubicBezTo>
                  <a:cubicBezTo>
                    <a:pt x="380" y="6869"/>
                    <a:pt x="677" y="9011"/>
                    <a:pt x="874" y="11055"/>
                  </a:cubicBezTo>
                  <a:cubicBezTo>
                    <a:pt x="1056" y="13115"/>
                    <a:pt x="1105" y="15340"/>
                    <a:pt x="1" y="17087"/>
                  </a:cubicBezTo>
                  <a:lnTo>
                    <a:pt x="8884" y="22180"/>
                  </a:lnTo>
                  <a:cubicBezTo>
                    <a:pt x="10961" y="19328"/>
                    <a:pt x="15246" y="19098"/>
                    <a:pt x="17817" y="16675"/>
                  </a:cubicBezTo>
                  <a:cubicBezTo>
                    <a:pt x="19564" y="15010"/>
                    <a:pt x="20273" y="12439"/>
                    <a:pt x="20009" y="10050"/>
                  </a:cubicBezTo>
                  <a:cubicBezTo>
                    <a:pt x="19729" y="7660"/>
                    <a:pt x="18542" y="5435"/>
                    <a:pt x="16960" y="3605"/>
                  </a:cubicBezTo>
                  <a:cubicBezTo>
                    <a:pt x="16152" y="2650"/>
                    <a:pt x="15213" y="1776"/>
                    <a:pt x="14109" y="1166"/>
                  </a:cubicBezTo>
                  <a:cubicBezTo>
                    <a:pt x="13004" y="556"/>
                    <a:pt x="11752" y="227"/>
                    <a:pt x="10483" y="79"/>
                  </a:cubicBezTo>
                  <a:cubicBezTo>
                    <a:pt x="10030" y="27"/>
                    <a:pt x="9573" y="1"/>
                    <a:pt x="9117" y="1"/>
                  </a:cubicBezTo>
                  <a:close/>
                </a:path>
              </a:pathLst>
            </a:custGeom>
            <a:solidFill>
              <a:srgbClr val="F9DB0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706;p56">
              <a:extLst>
                <a:ext uri="{FF2B5EF4-FFF2-40B4-BE49-F238E27FC236}">
                  <a16:creationId xmlns:a16="http://schemas.microsoft.com/office/drawing/2014/main" id="{A932470C-7479-A79F-242D-8635422E8995}"/>
                </a:ext>
              </a:extLst>
            </p:cNvPr>
            <p:cNvSpPr/>
            <p:nvPr/>
          </p:nvSpPr>
          <p:spPr>
            <a:xfrm>
              <a:off x="3074975" y="1929375"/>
              <a:ext cx="363425" cy="464375"/>
            </a:xfrm>
            <a:custGeom>
              <a:avLst/>
              <a:gdLst/>
              <a:ahLst/>
              <a:cxnLst/>
              <a:rect l="l" t="t" r="r" b="b"/>
              <a:pathLst>
                <a:path w="14537" h="18575" extrusionOk="0">
                  <a:moveTo>
                    <a:pt x="11224" y="0"/>
                  </a:moveTo>
                  <a:cubicBezTo>
                    <a:pt x="11751" y="1550"/>
                    <a:pt x="12097" y="3099"/>
                    <a:pt x="12147" y="4747"/>
                  </a:cubicBezTo>
                  <a:cubicBezTo>
                    <a:pt x="12213" y="6379"/>
                    <a:pt x="12163" y="10845"/>
                    <a:pt x="7236" y="12526"/>
                  </a:cubicBezTo>
                  <a:cubicBezTo>
                    <a:pt x="5884" y="12988"/>
                    <a:pt x="4170" y="13515"/>
                    <a:pt x="2819" y="13993"/>
                  </a:cubicBezTo>
                  <a:cubicBezTo>
                    <a:pt x="1484" y="14471"/>
                    <a:pt x="478" y="15427"/>
                    <a:pt x="0" y="16762"/>
                  </a:cubicBezTo>
                  <a:lnTo>
                    <a:pt x="3148" y="18575"/>
                  </a:lnTo>
                  <a:cubicBezTo>
                    <a:pt x="5225" y="15723"/>
                    <a:pt x="9510" y="15493"/>
                    <a:pt x="12081" y="13070"/>
                  </a:cubicBezTo>
                  <a:cubicBezTo>
                    <a:pt x="13828" y="11405"/>
                    <a:pt x="14537" y="8834"/>
                    <a:pt x="14273" y="6445"/>
                  </a:cubicBezTo>
                  <a:cubicBezTo>
                    <a:pt x="13993" y="4055"/>
                    <a:pt x="12806" y="1830"/>
                    <a:pt x="11224" y="0"/>
                  </a:cubicBezTo>
                  <a:close/>
                </a:path>
              </a:pathLst>
            </a:custGeom>
            <a:solidFill>
              <a:srgbClr val="F9DB0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707;p56">
              <a:extLst>
                <a:ext uri="{FF2B5EF4-FFF2-40B4-BE49-F238E27FC236}">
                  <a16:creationId xmlns:a16="http://schemas.microsoft.com/office/drawing/2014/main" id="{D7BD0D24-5AA1-221E-9B32-82AA5521AFC3}"/>
                </a:ext>
              </a:extLst>
            </p:cNvPr>
            <p:cNvSpPr/>
            <p:nvPr/>
          </p:nvSpPr>
          <p:spPr>
            <a:xfrm>
              <a:off x="2901100" y="2429975"/>
              <a:ext cx="126100" cy="104975"/>
            </a:xfrm>
            <a:custGeom>
              <a:avLst/>
              <a:gdLst/>
              <a:ahLst/>
              <a:cxnLst/>
              <a:rect l="l" t="t" r="r" b="b"/>
              <a:pathLst>
                <a:path w="5044" h="4199" extrusionOk="0">
                  <a:moveTo>
                    <a:pt x="973" y="1"/>
                  </a:moveTo>
                  <a:cubicBezTo>
                    <a:pt x="692" y="314"/>
                    <a:pt x="396" y="627"/>
                    <a:pt x="231" y="1006"/>
                  </a:cubicBezTo>
                  <a:cubicBezTo>
                    <a:pt x="50" y="1385"/>
                    <a:pt x="0" y="1847"/>
                    <a:pt x="198" y="2209"/>
                  </a:cubicBezTo>
                  <a:cubicBezTo>
                    <a:pt x="330" y="2457"/>
                    <a:pt x="561" y="2638"/>
                    <a:pt x="791" y="2819"/>
                  </a:cubicBezTo>
                  <a:cubicBezTo>
                    <a:pt x="1418" y="3264"/>
                    <a:pt x="2093" y="3676"/>
                    <a:pt x="2786" y="4006"/>
                  </a:cubicBezTo>
                  <a:cubicBezTo>
                    <a:pt x="2979" y="4102"/>
                    <a:pt x="3195" y="4199"/>
                    <a:pt x="3405" y="4199"/>
                  </a:cubicBezTo>
                  <a:cubicBezTo>
                    <a:pt x="3446" y="4199"/>
                    <a:pt x="3487" y="4195"/>
                    <a:pt x="3527" y="4187"/>
                  </a:cubicBezTo>
                  <a:cubicBezTo>
                    <a:pt x="3692" y="4154"/>
                    <a:pt x="3840" y="4072"/>
                    <a:pt x="3972" y="3973"/>
                  </a:cubicBezTo>
                  <a:cubicBezTo>
                    <a:pt x="4417" y="3627"/>
                    <a:pt x="4912" y="2786"/>
                    <a:pt x="5043" y="2259"/>
                  </a:cubicBezTo>
                  <a:lnTo>
                    <a:pt x="973" y="1"/>
                  </a:lnTo>
                  <a:close/>
                </a:path>
              </a:pathLst>
            </a:custGeom>
            <a:solidFill>
              <a:srgbClr val="8F9FB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708;p56">
              <a:extLst>
                <a:ext uri="{FF2B5EF4-FFF2-40B4-BE49-F238E27FC236}">
                  <a16:creationId xmlns:a16="http://schemas.microsoft.com/office/drawing/2014/main" id="{1E1CED98-A28A-D587-5B97-68044EF14F06}"/>
                </a:ext>
              </a:extLst>
            </p:cNvPr>
            <p:cNvSpPr/>
            <p:nvPr/>
          </p:nvSpPr>
          <p:spPr>
            <a:xfrm>
              <a:off x="2832275" y="2256450"/>
              <a:ext cx="349850" cy="277725"/>
            </a:xfrm>
            <a:custGeom>
              <a:avLst/>
              <a:gdLst/>
              <a:ahLst/>
              <a:cxnLst/>
              <a:rect l="l" t="t" r="r" b="b"/>
              <a:pathLst>
                <a:path w="13994" h="11109" extrusionOk="0">
                  <a:moveTo>
                    <a:pt x="3388" y="1"/>
                  </a:moveTo>
                  <a:cubicBezTo>
                    <a:pt x="3145" y="1"/>
                    <a:pt x="2974" y="140"/>
                    <a:pt x="2803" y="284"/>
                  </a:cubicBezTo>
                  <a:cubicBezTo>
                    <a:pt x="2687" y="382"/>
                    <a:pt x="2621" y="498"/>
                    <a:pt x="2539" y="613"/>
                  </a:cubicBezTo>
                  <a:cubicBezTo>
                    <a:pt x="1946" y="1536"/>
                    <a:pt x="1369" y="2443"/>
                    <a:pt x="776" y="3349"/>
                  </a:cubicBezTo>
                  <a:cubicBezTo>
                    <a:pt x="429" y="3876"/>
                    <a:pt x="1" y="4569"/>
                    <a:pt x="331" y="5129"/>
                  </a:cubicBezTo>
                  <a:cubicBezTo>
                    <a:pt x="1023" y="6283"/>
                    <a:pt x="9659" y="10881"/>
                    <a:pt x="10153" y="11029"/>
                  </a:cubicBezTo>
                  <a:cubicBezTo>
                    <a:pt x="10338" y="11080"/>
                    <a:pt x="10535" y="11109"/>
                    <a:pt x="10731" y="11109"/>
                  </a:cubicBezTo>
                  <a:cubicBezTo>
                    <a:pt x="11042" y="11109"/>
                    <a:pt x="11351" y="11036"/>
                    <a:pt x="11604" y="10864"/>
                  </a:cubicBezTo>
                  <a:cubicBezTo>
                    <a:pt x="11834" y="10716"/>
                    <a:pt x="11999" y="10502"/>
                    <a:pt x="12164" y="10288"/>
                  </a:cubicBezTo>
                  <a:cubicBezTo>
                    <a:pt x="12790" y="9447"/>
                    <a:pt x="13334" y="8541"/>
                    <a:pt x="13779" y="7601"/>
                  </a:cubicBezTo>
                  <a:cubicBezTo>
                    <a:pt x="13878" y="7370"/>
                    <a:pt x="13993" y="7140"/>
                    <a:pt x="13993" y="6892"/>
                  </a:cubicBezTo>
                  <a:cubicBezTo>
                    <a:pt x="13993" y="6678"/>
                    <a:pt x="13911" y="6480"/>
                    <a:pt x="13812" y="6283"/>
                  </a:cubicBezTo>
                  <a:cubicBezTo>
                    <a:pt x="13548" y="5838"/>
                    <a:pt x="13136" y="5475"/>
                    <a:pt x="12658" y="5277"/>
                  </a:cubicBezTo>
                  <a:lnTo>
                    <a:pt x="4187" y="366"/>
                  </a:lnTo>
                  <a:cubicBezTo>
                    <a:pt x="3843" y="97"/>
                    <a:pt x="3591" y="1"/>
                    <a:pt x="3388" y="1"/>
                  </a:cubicBezTo>
                  <a:close/>
                </a:path>
              </a:pathLst>
            </a:custGeom>
            <a:solidFill>
              <a:srgbClr val="BFC7D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709;p56">
              <a:extLst>
                <a:ext uri="{FF2B5EF4-FFF2-40B4-BE49-F238E27FC236}">
                  <a16:creationId xmlns:a16="http://schemas.microsoft.com/office/drawing/2014/main" id="{97F15FB0-F782-1397-6058-49B2EC68FDAD}"/>
                </a:ext>
              </a:extLst>
            </p:cNvPr>
            <p:cNvSpPr/>
            <p:nvPr/>
          </p:nvSpPr>
          <p:spPr>
            <a:xfrm>
              <a:off x="2865250" y="2318750"/>
              <a:ext cx="287625" cy="170600"/>
            </a:xfrm>
            <a:custGeom>
              <a:avLst/>
              <a:gdLst/>
              <a:ahLst/>
              <a:cxnLst/>
              <a:rect l="l" t="t" r="r" b="b"/>
              <a:pathLst>
                <a:path w="11505" h="6824" fill="none" extrusionOk="0">
                  <a:moveTo>
                    <a:pt x="11504" y="6823"/>
                  </a:moveTo>
                  <a:lnTo>
                    <a:pt x="0" y="0"/>
                  </a:lnTo>
                </a:path>
              </a:pathLst>
            </a:custGeom>
            <a:noFill/>
            <a:ln w="7000" cap="flat" cmpd="sng">
              <a:solidFill>
                <a:srgbClr val="3C3C3B"/>
              </a:solidFill>
              <a:prstDash val="solid"/>
              <a:miter lim="16481"/>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710;p56">
              <a:extLst>
                <a:ext uri="{FF2B5EF4-FFF2-40B4-BE49-F238E27FC236}">
                  <a16:creationId xmlns:a16="http://schemas.microsoft.com/office/drawing/2014/main" id="{E8B32E62-E565-9E27-F2F3-067EFACD36C0}"/>
                </a:ext>
              </a:extLst>
            </p:cNvPr>
            <p:cNvSpPr/>
            <p:nvPr/>
          </p:nvSpPr>
          <p:spPr>
            <a:xfrm>
              <a:off x="2983500" y="1875375"/>
              <a:ext cx="178850" cy="200850"/>
            </a:xfrm>
            <a:custGeom>
              <a:avLst/>
              <a:gdLst/>
              <a:ahLst/>
              <a:cxnLst/>
              <a:rect l="l" t="t" r="r" b="b"/>
              <a:pathLst>
                <a:path w="7154" h="8034" extrusionOk="0">
                  <a:moveTo>
                    <a:pt x="5897" y="1"/>
                  </a:moveTo>
                  <a:cubicBezTo>
                    <a:pt x="5887" y="1"/>
                    <a:pt x="5878" y="1"/>
                    <a:pt x="5868" y="1"/>
                  </a:cubicBezTo>
                  <a:cubicBezTo>
                    <a:pt x="5522" y="18"/>
                    <a:pt x="5176" y="84"/>
                    <a:pt x="4846" y="183"/>
                  </a:cubicBezTo>
                  <a:cubicBezTo>
                    <a:pt x="3445" y="595"/>
                    <a:pt x="2110" y="1353"/>
                    <a:pt x="1187" y="2490"/>
                  </a:cubicBezTo>
                  <a:cubicBezTo>
                    <a:pt x="264" y="3644"/>
                    <a:pt x="0" y="5144"/>
                    <a:pt x="66" y="6610"/>
                  </a:cubicBezTo>
                  <a:cubicBezTo>
                    <a:pt x="103" y="7685"/>
                    <a:pt x="793" y="8034"/>
                    <a:pt x="1335" y="8034"/>
                  </a:cubicBezTo>
                  <a:cubicBezTo>
                    <a:pt x="1533" y="8034"/>
                    <a:pt x="1711" y="7987"/>
                    <a:pt x="1830" y="7912"/>
                  </a:cubicBezTo>
                  <a:cubicBezTo>
                    <a:pt x="2258" y="7616"/>
                    <a:pt x="2489" y="7088"/>
                    <a:pt x="2605" y="6561"/>
                  </a:cubicBezTo>
                  <a:cubicBezTo>
                    <a:pt x="2736" y="6050"/>
                    <a:pt x="2786" y="5506"/>
                    <a:pt x="2984" y="5028"/>
                  </a:cubicBezTo>
                  <a:cubicBezTo>
                    <a:pt x="3462" y="3891"/>
                    <a:pt x="4648" y="3248"/>
                    <a:pt x="5769" y="2737"/>
                  </a:cubicBezTo>
                  <a:cubicBezTo>
                    <a:pt x="6082" y="2589"/>
                    <a:pt x="6395" y="2457"/>
                    <a:pt x="6659" y="2226"/>
                  </a:cubicBezTo>
                  <a:cubicBezTo>
                    <a:pt x="6923" y="2012"/>
                    <a:pt x="7137" y="1699"/>
                    <a:pt x="7137" y="1353"/>
                  </a:cubicBezTo>
                  <a:cubicBezTo>
                    <a:pt x="7153" y="1205"/>
                    <a:pt x="7120" y="1056"/>
                    <a:pt x="7071" y="924"/>
                  </a:cubicBezTo>
                  <a:cubicBezTo>
                    <a:pt x="6877" y="423"/>
                    <a:pt x="6413" y="1"/>
                    <a:pt x="5897"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711;p56">
              <a:extLst>
                <a:ext uri="{FF2B5EF4-FFF2-40B4-BE49-F238E27FC236}">
                  <a16:creationId xmlns:a16="http://schemas.microsoft.com/office/drawing/2014/main" id="{5DF40274-6904-B79F-8E21-A57E06ED5F9D}"/>
                </a:ext>
              </a:extLst>
            </p:cNvPr>
            <p:cNvSpPr/>
            <p:nvPr/>
          </p:nvSpPr>
          <p:spPr>
            <a:xfrm>
              <a:off x="2918800" y="1696050"/>
              <a:ext cx="55650" cy="86525"/>
            </a:xfrm>
            <a:custGeom>
              <a:avLst/>
              <a:gdLst/>
              <a:ahLst/>
              <a:cxnLst/>
              <a:rect l="l" t="t" r="r" b="b"/>
              <a:pathLst>
                <a:path w="2226" h="3461" extrusionOk="0">
                  <a:moveTo>
                    <a:pt x="350" y="1"/>
                  </a:moveTo>
                  <a:cubicBezTo>
                    <a:pt x="332" y="1"/>
                    <a:pt x="315" y="2"/>
                    <a:pt x="298" y="5"/>
                  </a:cubicBezTo>
                  <a:cubicBezTo>
                    <a:pt x="116" y="38"/>
                    <a:pt x="1" y="203"/>
                    <a:pt x="34" y="384"/>
                  </a:cubicBezTo>
                  <a:cubicBezTo>
                    <a:pt x="83" y="681"/>
                    <a:pt x="166" y="945"/>
                    <a:pt x="265" y="1208"/>
                  </a:cubicBezTo>
                  <a:cubicBezTo>
                    <a:pt x="364" y="1472"/>
                    <a:pt x="479" y="1736"/>
                    <a:pt x="611" y="1983"/>
                  </a:cubicBezTo>
                  <a:cubicBezTo>
                    <a:pt x="743" y="2230"/>
                    <a:pt x="874" y="2477"/>
                    <a:pt x="1039" y="2708"/>
                  </a:cubicBezTo>
                  <a:cubicBezTo>
                    <a:pt x="1204" y="2939"/>
                    <a:pt x="1369" y="3153"/>
                    <a:pt x="1583" y="3367"/>
                  </a:cubicBezTo>
                  <a:cubicBezTo>
                    <a:pt x="1647" y="3419"/>
                    <a:pt x="1732" y="3460"/>
                    <a:pt x="1821" y="3460"/>
                  </a:cubicBezTo>
                  <a:cubicBezTo>
                    <a:pt x="1846" y="3460"/>
                    <a:pt x="1871" y="3457"/>
                    <a:pt x="1896" y="3450"/>
                  </a:cubicBezTo>
                  <a:cubicBezTo>
                    <a:pt x="2094" y="3417"/>
                    <a:pt x="2226" y="3235"/>
                    <a:pt x="2193" y="3038"/>
                  </a:cubicBezTo>
                  <a:cubicBezTo>
                    <a:pt x="2144" y="2741"/>
                    <a:pt x="2045" y="2477"/>
                    <a:pt x="1946" y="2214"/>
                  </a:cubicBezTo>
                  <a:cubicBezTo>
                    <a:pt x="1830" y="1950"/>
                    <a:pt x="1715" y="1703"/>
                    <a:pt x="1583" y="1456"/>
                  </a:cubicBezTo>
                  <a:cubicBezTo>
                    <a:pt x="1435" y="1225"/>
                    <a:pt x="1303" y="978"/>
                    <a:pt x="1138" y="747"/>
                  </a:cubicBezTo>
                  <a:cubicBezTo>
                    <a:pt x="973" y="516"/>
                    <a:pt x="792" y="302"/>
                    <a:pt x="578" y="88"/>
                  </a:cubicBezTo>
                  <a:cubicBezTo>
                    <a:pt x="523" y="33"/>
                    <a:pt x="435" y="1"/>
                    <a:pt x="350"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12;p56">
              <a:extLst>
                <a:ext uri="{FF2B5EF4-FFF2-40B4-BE49-F238E27FC236}">
                  <a16:creationId xmlns:a16="http://schemas.microsoft.com/office/drawing/2014/main" id="{0E6202D4-450B-F532-4BBD-A958C7C5D48E}"/>
                </a:ext>
              </a:extLst>
            </p:cNvPr>
            <p:cNvSpPr/>
            <p:nvPr/>
          </p:nvSpPr>
          <p:spPr>
            <a:xfrm>
              <a:off x="3093500" y="1612375"/>
              <a:ext cx="28475" cy="112800"/>
            </a:xfrm>
            <a:custGeom>
              <a:avLst/>
              <a:gdLst/>
              <a:ahLst/>
              <a:cxnLst/>
              <a:rect l="l" t="t" r="r" b="b"/>
              <a:pathLst>
                <a:path w="1139" h="4512" extrusionOk="0">
                  <a:moveTo>
                    <a:pt x="460" y="0"/>
                  </a:moveTo>
                  <a:cubicBezTo>
                    <a:pt x="307" y="0"/>
                    <a:pt x="176" y="96"/>
                    <a:pt x="133" y="254"/>
                  </a:cubicBezTo>
                  <a:cubicBezTo>
                    <a:pt x="67" y="600"/>
                    <a:pt x="34" y="929"/>
                    <a:pt x="17" y="1259"/>
                  </a:cubicBezTo>
                  <a:cubicBezTo>
                    <a:pt x="1" y="1605"/>
                    <a:pt x="1" y="1935"/>
                    <a:pt x="17" y="2264"/>
                  </a:cubicBezTo>
                  <a:cubicBezTo>
                    <a:pt x="34" y="2611"/>
                    <a:pt x="50" y="2940"/>
                    <a:pt x="100" y="3270"/>
                  </a:cubicBezTo>
                  <a:cubicBezTo>
                    <a:pt x="149" y="3599"/>
                    <a:pt x="215" y="3929"/>
                    <a:pt x="331" y="4259"/>
                  </a:cubicBezTo>
                  <a:cubicBezTo>
                    <a:pt x="364" y="4374"/>
                    <a:pt x="462" y="4473"/>
                    <a:pt x="594" y="4506"/>
                  </a:cubicBezTo>
                  <a:cubicBezTo>
                    <a:pt x="617" y="4510"/>
                    <a:pt x="639" y="4511"/>
                    <a:pt x="661" y="4511"/>
                  </a:cubicBezTo>
                  <a:cubicBezTo>
                    <a:pt x="831" y="4511"/>
                    <a:pt x="977" y="4401"/>
                    <a:pt x="1006" y="4226"/>
                  </a:cubicBezTo>
                  <a:cubicBezTo>
                    <a:pt x="1089" y="3880"/>
                    <a:pt x="1122" y="3550"/>
                    <a:pt x="1122" y="3220"/>
                  </a:cubicBezTo>
                  <a:cubicBezTo>
                    <a:pt x="1138" y="2874"/>
                    <a:pt x="1138" y="2545"/>
                    <a:pt x="1105" y="2215"/>
                  </a:cubicBezTo>
                  <a:cubicBezTo>
                    <a:pt x="1089" y="1869"/>
                    <a:pt x="1056" y="1539"/>
                    <a:pt x="990" y="1210"/>
                  </a:cubicBezTo>
                  <a:cubicBezTo>
                    <a:pt x="940" y="880"/>
                    <a:pt x="874" y="550"/>
                    <a:pt x="759" y="221"/>
                  </a:cubicBezTo>
                  <a:cubicBezTo>
                    <a:pt x="726" y="105"/>
                    <a:pt x="644" y="23"/>
                    <a:pt x="528" y="7"/>
                  </a:cubicBezTo>
                  <a:cubicBezTo>
                    <a:pt x="505" y="2"/>
                    <a:pt x="482" y="0"/>
                    <a:pt x="460" y="0"/>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713;p56">
              <a:extLst>
                <a:ext uri="{FF2B5EF4-FFF2-40B4-BE49-F238E27FC236}">
                  <a16:creationId xmlns:a16="http://schemas.microsoft.com/office/drawing/2014/main" id="{AEEEC899-A57A-D71C-0C87-C8B8624A122E}"/>
                </a:ext>
              </a:extLst>
            </p:cNvPr>
            <p:cNvSpPr/>
            <p:nvPr/>
          </p:nvSpPr>
          <p:spPr>
            <a:xfrm>
              <a:off x="3337850" y="1710500"/>
              <a:ext cx="56875" cy="87800"/>
            </a:xfrm>
            <a:custGeom>
              <a:avLst/>
              <a:gdLst/>
              <a:ahLst/>
              <a:cxnLst/>
              <a:rect l="l" t="t" r="r" b="b"/>
              <a:pathLst>
                <a:path w="2275" h="3512" extrusionOk="0">
                  <a:moveTo>
                    <a:pt x="1954" y="1"/>
                  </a:moveTo>
                  <a:cubicBezTo>
                    <a:pt x="1856" y="1"/>
                    <a:pt x="1756" y="48"/>
                    <a:pt x="1698" y="136"/>
                  </a:cubicBezTo>
                  <a:lnTo>
                    <a:pt x="1681" y="136"/>
                  </a:lnTo>
                  <a:cubicBezTo>
                    <a:pt x="1500" y="367"/>
                    <a:pt x="1352" y="597"/>
                    <a:pt x="1220" y="845"/>
                  </a:cubicBezTo>
                  <a:cubicBezTo>
                    <a:pt x="1072" y="1075"/>
                    <a:pt x="923" y="1306"/>
                    <a:pt x="791" y="1537"/>
                  </a:cubicBezTo>
                  <a:cubicBezTo>
                    <a:pt x="660" y="1784"/>
                    <a:pt x="528" y="2015"/>
                    <a:pt x="396" y="2262"/>
                  </a:cubicBezTo>
                  <a:cubicBezTo>
                    <a:pt x="264" y="2493"/>
                    <a:pt x="149" y="2740"/>
                    <a:pt x="50" y="3020"/>
                  </a:cubicBezTo>
                  <a:lnTo>
                    <a:pt x="33" y="3020"/>
                  </a:lnTo>
                  <a:cubicBezTo>
                    <a:pt x="0" y="3135"/>
                    <a:pt x="17" y="3251"/>
                    <a:pt x="83" y="3350"/>
                  </a:cubicBezTo>
                  <a:cubicBezTo>
                    <a:pt x="145" y="3453"/>
                    <a:pt x="259" y="3511"/>
                    <a:pt x="377" y="3511"/>
                  </a:cubicBezTo>
                  <a:cubicBezTo>
                    <a:pt x="446" y="3511"/>
                    <a:pt x="516" y="3491"/>
                    <a:pt x="577" y="3449"/>
                  </a:cubicBezTo>
                  <a:cubicBezTo>
                    <a:pt x="824" y="3284"/>
                    <a:pt x="1055" y="3069"/>
                    <a:pt x="1236" y="2822"/>
                  </a:cubicBezTo>
                  <a:cubicBezTo>
                    <a:pt x="1434" y="2592"/>
                    <a:pt x="1599" y="2344"/>
                    <a:pt x="1747" y="2081"/>
                  </a:cubicBezTo>
                  <a:cubicBezTo>
                    <a:pt x="1896" y="1817"/>
                    <a:pt x="2011" y="1537"/>
                    <a:pt x="2110" y="1240"/>
                  </a:cubicBezTo>
                  <a:cubicBezTo>
                    <a:pt x="2192" y="960"/>
                    <a:pt x="2258" y="647"/>
                    <a:pt x="2275" y="350"/>
                  </a:cubicBezTo>
                  <a:cubicBezTo>
                    <a:pt x="2275" y="251"/>
                    <a:pt x="2242" y="136"/>
                    <a:pt x="2143" y="70"/>
                  </a:cubicBezTo>
                  <a:cubicBezTo>
                    <a:pt x="2089" y="23"/>
                    <a:pt x="2022" y="1"/>
                    <a:pt x="1954"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714;p56">
              <a:extLst>
                <a:ext uri="{FF2B5EF4-FFF2-40B4-BE49-F238E27FC236}">
                  <a16:creationId xmlns:a16="http://schemas.microsoft.com/office/drawing/2014/main" id="{5614A339-D132-AD2D-3604-43B9ABA9E173}"/>
                </a:ext>
              </a:extLst>
            </p:cNvPr>
            <p:cNvSpPr/>
            <p:nvPr/>
          </p:nvSpPr>
          <p:spPr>
            <a:xfrm>
              <a:off x="3518325" y="1909275"/>
              <a:ext cx="105075" cy="51350"/>
            </a:xfrm>
            <a:custGeom>
              <a:avLst/>
              <a:gdLst/>
              <a:ahLst/>
              <a:cxnLst/>
              <a:rect l="l" t="t" r="r" b="b"/>
              <a:pathLst>
                <a:path w="4203" h="2054" extrusionOk="0">
                  <a:moveTo>
                    <a:pt x="3862" y="1"/>
                  </a:moveTo>
                  <a:cubicBezTo>
                    <a:pt x="3832" y="1"/>
                    <a:pt x="3803" y="5"/>
                    <a:pt x="3774" y="13"/>
                  </a:cubicBezTo>
                  <a:lnTo>
                    <a:pt x="3758" y="13"/>
                  </a:lnTo>
                  <a:cubicBezTo>
                    <a:pt x="3445" y="96"/>
                    <a:pt x="3148" y="211"/>
                    <a:pt x="2851" y="327"/>
                  </a:cubicBezTo>
                  <a:lnTo>
                    <a:pt x="1961" y="656"/>
                  </a:lnTo>
                  <a:cubicBezTo>
                    <a:pt x="1681" y="755"/>
                    <a:pt x="1384" y="870"/>
                    <a:pt x="1088" y="986"/>
                  </a:cubicBezTo>
                  <a:cubicBezTo>
                    <a:pt x="808" y="1101"/>
                    <a:pt x="511" y="1233"/>
                    <a:pt x="214" y="1381"/>
                  </a:cubicBezTo>
                  <a:cubicBezTo>
                    <a:pt x="99" y="1431"/>
                    <a:pt x="33" y="1546"/>
                    <a:pt x="16" y="1661"/>
                  </a:cubicBezTo>
                  <a:cubicBezTo>
                    <a:pt x="0" y="1859"/>
                    <a:pt x="148" y="2041"/>
                    <a:pt x="346" y="2041"/>
                  </a:cubicBezTo>
                  <a:cubicBezTo>
                    <a:pt x="439" y="2049"/>
                    <a:pt x="532" y="2053"/>
                    <a:pt x="624" y="2053"/>
                  </a:cubicBezTo>
                  <a:cubicBezTo>
                    <a:pt x="878" y="2053"/>
                    <a:pt x="1131" y="2023"/>
                    <a:pt x="1384" y="1975"/>
                  </a:cubicBezTo>
                  <a:cubicBezTo>
                    <a:pt x="1714" y="1909"/>
                    <a:pt x="2044" y="1793"/>
                    <a:pt x="2373" y="1678"/>
                  </a:cubicBezTo>
                  <a:cubicBezTo>
                    <a:pt x="2686" y="1546"/>
                    <a:pt x="3000" y="1381"/>
                    <a:pt x="3296" y="1200"/>
                  </a:cubicBezTo>
                  <a:cubicBezTo>
                    <a:pt x="3576" y="1019"/>
                    <a:pt x="3857" y="804"/>
                    <a:pt x="4087" y="541"/>
                  </a:cubicBezTo>
                  <a:cubicBezTo>
                    <a:pt x="4170" y="458"/>
                    <a:pt x="4203" y="343"/>
                    <a:pt x="4170" y="228"/>
                  </a:cubicBezTo>
                  <a:cubicBezTo>
                    <a:pt x="4129" y="92"/>
                    <a:pt x="3998" y="1"/>
                    <a:pt x="3862"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715;p56">
              <a:extLst>
                <a:ext uri="{FF2B5EF4-FFF2-40B4-BE49-F238E27FC236}">
                  <a16:creationId xmlns:a16="http://schemas.microsoft.com/office/drawing/2014/main" id="{D3FA54D2-3E93-2FB9-84F1-E62C84D45C72}"/>
                </a:ext>
              </a:extLst>
            </p:cNvPr>
            <p:cNvSpPr/>
            <p:nvPr/>
          </p:nvSpPr>
          <p:spPr>
            <a:xfrm>
              <a:off x="3527800" y="2181275"/>
              <a:ext cx="101775" cy="32250"/>
            </a:xfrm>
            <a:custGeom>
              <a:avLst/>
              <a:gdLst/>
              <a:ahLst/>
              <a:cxnLst/>
              <a:rect l="l" t="t" r="r" b="b"/>
              <a:pathLst>
                <a:path w="4071" h="1290" extrusionOk="0">
                  <a:moveTo>
                    <a:pt x="927" y="1"/>
                  </a:moveTo>
                  <a:cubicBezTo>
                    <a:pt x="739" y="1"/>
                    <a:pt x="551" y="12"/>
                    <a:pt x="363" y="44"/>
                  </a:cubicBezTo>
                  <a:cubicBezTo>
                    <a:pt x="247" y="60"/>
                    <a:pt x="148" y="126"/>
                    <a:pt x="82" y="242"/>
                  </a:cubicBezTo>
                  <a:cubicBezTo>
                    <a:pt x="0" y="423"/>
                    <a:pt x="66" y="637"/>
                    <a:pt x="247" y="720"/>
                  </a:cubicBezTo>
                  <a:cubicBezTo>
                    <a:pt x="527" y="851"/>
                    <a:pt x="808" y="950"/>
                    <a:pt x="1088" y="1016"/>
                  </a:cubicBezTo>
                  <a:cubicBezTo>
                    <a:pt x="1384" y="1099"/>
                    <a:pt x="1665" y="1165"/>
                    <a:pt x="1961" y="1197"/>
                  </a:cubicBezTo>
                  <a:cubicBezTo>
                    <a:pt x="2258" y="1247"/>
                    <a:pt x="2538" y="1280"/>
                    <a:pt x="2835" y="1280"/>
                  </a:cubicBezTo>
                  <a:cubicBezTo>
                    <a:pt x="2943" y="1286"/>
                    <a:pt x="3052" y="1290"/>
                    <a:pt x="3161" y="1290"/>
                  </a:cubicBezTo>
                  <a:cubicBezTo>
                    <a:pt x="3351" y="1290"/>
                    <a:pt x="3543" y="1278"/>
                    <a:pt x="3741" y="1247"/>
                  </a:cubicBezTo>
                  <a:cubicBezTo>
                    <a:pt x="3840" y="1230"/>
                    <a:pt x="3939" y="1165"/>
                    <a:pt x="3989" y="1066"/>
                  </a:cubicBezTo>
                  <a:cubicBezTo>
                    <a:pt x="4071" y="901"/>
                    <a:pt x="4005" y="703"/>
                    <a:pt x="3840" y="637"/>
                  </a:cubicBezTo>
                  <a:cubicBezTo>
                    <a:pt x="3560" y="489"/>
                    <a:pt x="3280" y="390"/>
                    <a:pt x="3000" y="308"/>
                  </a:cubicBezTo>
                  <a:cubicBezTo>
                    <a:pt x="2703" y="225"/>
                    <a:pt x="2423" y="176"/>
                    <a:pt x="2126" y="126"/>
                  </a:cubicBezTo>
                  <a:cubicBezTo>
                    <a:pt x="1846" y="60"/>
                    <a:pt x="1549" y="27"/>
                    <a:pt x="1253" y="11"/>
                  </a:cubicBezTo>
                  <a:cubicBezTo>
                    <a:pt x="1144" y="5"/>
                    <a:pt x="1035" y="1"/>
                    <a:pt x="927"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1716;p56">
              <a:extLst>
                <a:ext uri="{FF2B5EF4-FFF2-40B4-BE49-F238E27FC236}">
                  <a16:creationId xmlns:a16="http://schemas.microsoft.com/office/drawing/2014/main" id="{C84F099B-6FF0-7EF5-D665-CEB7F1B4AEF9}"/>
                </a:ext>
              </a:extLst>
            </p:cNvPr>
            <p:cNvSpPr/>
            <p:nvPr/>
          </p:nvSpPr>
          <p:spPr>
            <a:xfrm>
              <a:off x="3415300" y="2346025"/>
              <a:ext cx="78325" cy="74000"/>
            </a:xfrm>
            <a:custGeom>
              <a:avLst/>
              <a:gdLst/>
              <a:ahLst/>
              <a:cxnLst/>
              <a:rect l="l" t="t" r="r" b="b"/>
              <a:pathLst>
                <a:path w="3133" h="2960" extrusionOk="0">
                  <a:moveTo>
                    <a:pt x="400" y="0"/>
                  </a:moveTo>
                  <a:cubicBezTo>
                    <a:pt x="367" y="0"/>
                    <a:pt x="333" y="4"/>
                    <a:pt x="297" y="13"/>
                  </a:cubicBezTo>
                  <a:cubicBezTo>
                    <a:pt x="116" y="63"/>
                    <a:pt x="1" y="260"/>
                    <a:pt x="50" y="458"/>
                  </a:cubicBezTo>
                  <a:cubicBezTo>
                    <a:pt x="133" y="755"/>
                    <a:pt x="281" y="1052"/>
                    <a:pt x="462" y="1315"/>
                  </a:cubicBezTo>
                  <a:cubicBezTo>
                    <a:pt x="627" y="1579"/>
                    <a:pt x="841" y="1810"/>
                    <a:pt x="1072" y="2024"/>
                  </a:cubicBezTo>
                  <a:cubicBezTo>
                    <a:pt x="1303" y="2238"/>
                    <a:pt x="1550" y="2436"/>
                    <a:pt x="1830" y="2601"/>
                  </a:cubicBezTo>
                  <a:cubicBezTo>
                    <a:pt x="2094" y="2749"/>
                    <a:pt x="2390" y="2881"/>
                    <a:pt x="2704" y="2947"/>
                  </a:cubicBezTo>
                  <a:cubicBezTo>
                    <a:pt x="2730" y="2956"/>
                    <a:pt x="2758" y="2960"/>
                    <a:pt x="2786" y="2960"/>
                  </a:cubicBezTo>
                  <a:cubicBezTo>
                    <a:pt x="2862" y="2960"/>
                    <a:pt x="2940" y="2929"/>
                    <a:pt x="3000" y="2881"/>
                  </a:cubicBezTo>
                  <a:cubicBezTo>
                    <a:pt x="3132" y="2749"/>
                    <a:pt x="3132" y="2551"/>
                    <a:pt x="3017" y="2420"/>
                  </a:cubicBezTo>
                  <a:lnTo>
                    <a:pt x="3017" y="2403"/>
                  </a:lnTo>
                  <a:cubicBezTo>
                    <a:pt x="2819" y="2189"/>
                    <a:pt x="2605" y="1991"/>
                    <a:pt x="2407" y="1810"/>
                  </a:cubicBezTo>
                  <a:lnTo>
                    <a:pt x="1830" y="1233"/>
                  </a:lnTo>
                  <a:lnTo>
                    <a:pt x="1253" y="673"/>
                  </a:lnTo>
                  <a:cubicBezTo>
                    <a:pt x="1056" y="475"/>
                    <a:pt x="858" y="277"/>
                    <a:pt x="643" y="96"/>
                  </a:cubicBezTo>
                  <a:lnTo>
                    <a:pt x="627" y="79"/>
                  </a:lnTo>
                  <a:cubicBezTo>
                    <a:pt x="567" y="31"/>
                    <a:pt x="489" y="0"/>
                    <a:pt x="400" y="0"/>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717;p56">
              <a:extLst>
                <a:ext uri="{FF2B5EF4-FFF2-40B4-BE49-F238E27FC236}">
                  <a16:creationId xmlns:a16="http://schemas.microsoft.com/office/drawing/2014/main" id="{DE853548-8CC3-5C7E-03AA-0644FC9AF23A}"/>
                </a:ext>
              </a:extLst>
            </p:cNvPr>
            <p:cNvSpPr/>
            <p:nvPr/>
          </p:nvSpPr>
          <p:spPr>
            <a:xfrm>
              <a:off x="2987200" y="2102675"/>
              <a:ext cx="254250" cy="251925"/>
            </a:xfrm>
            <a:custGeom>
              <a:avLst/>
              <a:gdLst/>
              <a:ahLst/>
              <a:cxnLst/>
              <a:rect l="l" t="t" r="r" b="b"/>
              <a:pathLst>
                <a:path w="10170" h="10077" extrusionOk="0">
                  <a:moveTo>
                    <a:pt x="5187" y="524"/>
                  </a:moveTo>
                  <a:cubicBezTo>
                    <a:pt x="5247" y="524"/>
                    <a:pt x="5302" y="532"/>
                    <a:pt x="5341" y="551"/>
                  </a:cubicBezTo>
                  <a:cubicBezTo>
                    <a:pt x="5407" y="567"/>
                    <a:pt x="5456" y="633"/>
                    <a:pt x="5489" y="716"/>
                  </a:cubicBezTo>
                  <a:cubicBezTo>
                    <a:pt x="5538" y="880"/>
                    <a:pt x="5456" y="1161"/>
                    <a:pt x="5341" y="1424"/>
                  </a:cubicBezTo>
                  <a:cubicBezTo>
                    <a:pt x="5220" y="1718"/>
                    <a:pt x="5090" y="2012"/>
                    <a:pt x="4953" y="2301"/>
                  </a:cubicBezTo>
                  <a:lnTo>
                    <a:pt x="4953" y="2301"/>
                  </a:lnTo>
                  <a:cubicBezTo>
                    <a:pt x="4865" y="2135"/>
                    <a:pt x="4790" y="1964"/>
                    <a:pt x="4731" y="1787"/>
                  </a:cubicBezTo>
                  <a:cubicBezTo>
                    <a:pt x="4632" y="1523"/>
                    <a:pt x="4583" y="1243"/>
                    <a:pt x="4649" y="996"/>
                  </a:cubicBezTo>
                  <a:cubicBezTo>
                    <a:pt x="4698" y="749"/>
                    <a:pt x="4830" y="600"/>
                    <a:pt x="5061" y="534"/>
                  </a:cubicBezTo>
                  <a:cubicBezTo>
                    <a:pt x="5101" y="528"/>
                    <a:pt x="5145" y="524"/>
                    <a:pt x="5187" y="524"/>
                  </a:cubicBezTo>
                  <a:close/>
                  <a:moveTo>
                    <a:pt x="9642" y="3831"/>
                  </a:moveTo>
                  <a:cubicBezTo>
                    <a:pt x="9708" y="3831"/>
                    <a:pt x="9758" y="3847"/>
                    <a:pt x="9807" y="3864"/>
                  </a:cubicBezTo>
                  <a:cubicBezTo>
                    <a:pt x="9840" y="3880"/>
                    <a:pt x="9857" y="3913"/>
                    <a:pt x="9873" y="3946"/>
                  </a:cubicBezTo>
                  <a:cubicBezTo>
                    <a:pt x="9890" y="4012"/>
                    <a:pt x="9824" y="4111"/>
                    <a:pt x="9725" y="4177"/>
                  </a:cubicBezTo>
                  <a:cubicBezTo>
                    <a:pt x="9659" y="4210"/>
                    <a:pt x="9609" y="4243"/>
                    <a:pt x="9543" y="4276"/>
                  </a:cubicBezTo>
                  <a:cubicBezTo>
                    <a:pt x="9494" y="4292"/>
                    <a:pt x="9428" y="4309"/>
                    <a:pt x="9346" y="4325"/>
                  </a:cubicBezTo>
                  <a:cubicBezTo>
                    <a:pt x="9197" y="4358"/>
                    <a:pt x="9049" y="4391"/>
                    <a:pt x="8901" y="4391"/>
                  </a:cubicBezTo>
                  <a:cubicBezTo>
                    <a:pt x="8794" y="4404"/>
                    <a:pt x="8682" y="4409"/>
                    <a:pt x="8569" y="4409"/>
                  </a:cubicBezTo>
                  <a:cubicBezTo>
                    <a:pt x="8459" y="4409"/>
                    <a:pt x="8348" y="4404"/>
                    <a:pt x="8239" y="4395"/>
                  </a:cubicBezTo>
                  <a:lnTo>
                    <a:pt x="8239" y="4395"/>
                  </a:lnTo>
                  <a:cubicBezTo>
                    <a:pt x="8428" y="4292"/>
                    <a:pt x="8619" y="4193"/>
                    <a:pt x="8818" y="4111"/>
                  </a:cubicBezTo>
                  <a:lnTo>
                    <a:pt x="9247" y="3929"/>
                  </a:lnTo>
                  <a:cubicBezTo>
                    <a:pt x="9379" y="3880"/>
                    <a:pt x="9510" y="3831"/>
                    <a:pt x="9642" y="3831"/>
                  </a:cubicBezTo>
                  <a:close/>
                  <a:moveTo>
                    <a:pt x="5222" y="1"/>
                  </a:moveTo>
                  <a:cubicBezTo>
                    <a:pt x="5113" y="1"/>
                    <a:pt x="5008" y="22"/>
                    <a:pt x="4912" y="56"/>
                  </a:cubicBezTo>
                  <a:cubicBezTo>
                    <a:pt x="4714" y="106"/>
                    <a:pt x="4550" y="221"/>
                    <a:pt x="4401" y="370"/>
                  </a:cubicBezTo>
                  <a:cubicBezTo>
                    <a:pt x="4269" y="551"/>
                    <a:pt x="4204" y="716"/>
                    <a:pt x="4171" y="913"/>
                  </a:cubicBezTo>
                  <a:cubicBezTo>
                    <a:pt x="4105" y="1276"/>
                    <a:pt x="4171" y="1622"/>
                    <a:pt x="4286" y="1935"/>
                  </a:cubicBezTo>
                  <a:cubicBezTo>
                    <a:pt x="4396" y="2235"/>
                    <a:pt x="4544" y="2516"/>
                    <a:pt x="4721" y="2774"/>
                  </a:cubicBezTo>
                  <a:lnTo>
                    <a:pt x="4721" y="2774"/>
                  </a:lnTo>
                  <a:cubicBezTo>
                    <a:pt x="4670" y="2874"/>
                    <a:pt x="4618" y="2974"/>
                    <a:pt x="4566" y="3072"/>
                  </a:cubicBezTo>
                  <a:cubicBezTo>
                    <a:pt x="3412" y="5215"/>
                    <a:pt x="1847" y="7127"/>
                    <a:pt x="1" y="8742"/>
                  </a:cubicBezTo>
                  <a:lnTo>
                    <a:pt x="149" y="8923"/>
                  </a:lnTo>
                  <a:cubicBezTo>
                    <a:pt x="2193" y="7489"/>
                    <a:pt x="3874" y="5545"/>
                    <a:pt x="5044" y="3336"/>
                  </a:cubicBezTo>
                  <a:cubicBezTo>
                    <a:pt x="5061" y="3305"/>
                    <a:pt x="5077" y="3273"/>
                    <a:pt x="5094" y="3242"/>
                  </a:cubicBezTo>
                  <a:lnTo>
                    <a:pt x="5094" y="3242"/>
                  </a:lnTo>
                  <a:cubicBezTo>
                    <a:pt x="5188" y="3344"/>
                    <a:pt x="5287" y="3442"/>
                    <a:pt x="5390" y="3534"/>
                  </a:cubicBezTo>
                  <a:cubicBezTo>
                    <a:pt x="5868" y="3979"/>
                    <a:pt x="6428" y="4309"/>
                    <a:pt x="7038" y="4506"/>
                  </a:cubicBezTo>
                  <a:cubicBezTo>
                    <a:pt x="7154" y="4544"/>
                    <a:pt x="7271" y="4577"/>
                    <a:pt x="7390" y="4606"/>
                  </a:cubicBezTo>
                  <a:lnTo>
                    <a:pt x="7390" y="4606"/>
                  </a:lnTo>
                  <a:cubicBezTo>
                    <a:pt x="5457" y="5863"/>
                    <a:pt x="3996" y="7802"/>
                    <a:pt x="3281" y="9994"/>
                  </a:cubicBezTo>
                  <a:lnTo>
                    <a:pt x="3495" y="10077"/>
                  </a:lnTo>
                  <a:cubicBezTo>
                    <a:pt x="3874" y="8907"/>
                    <a:pt x="4451" y="7803"/>
                    <a:pt x="5225" y="6880"/>
                  </a:cubicBezTo>
                  <a:cubicBezTo>
                    <a:pt x="5621" y="6402"/>
                    <a:pt x="6049" y="5957"/>
                    <a:pt x="6511" y="5561"/>
                  </a:cubicBezTo>
                  <a:cubicBezTo>
                    <a:pt x="6894" y="5233"/>
                    <a:pt x="7311" y="4938"/>
                    <a:pt x="7744" y="4678"/>
                  </a:cubicBezTo>
                  <a:lnTo>
                    <a:pt x="7744" y="4678"/>
                  </a:lnTo>
                  <a:cubicBezTo>
                    <a:pt x="7975" y="4716"/>
                    <a:pt x="8208" y="4736"/>
                    <a:pt x="8440" y="4736"/>
                  </a:cubicBezTo>
                  <a:cubicBezTo>
                    <a:pt x="8606" y="4736"/>
                    <a:pt x="8771" y="4726"/>
                    <a:pt x="8934" y="4704"/>
                  </a:cubicBezTo>
                  <a:cubicBezTo>
                    <a:pt x="9098" y="4688"/>
                    <a:pt x="9263" y="4655"/>
                    <a:pt x="9412" y="4622"/>
                  </a:cubicBezTo>
                  <a:cubicBezTo>
                    <a:pt x="9494" y="4605"/>
                    <a:pt x="9576" y="4589"/>
                    <a:pt x="9659" y="4556"/>
                  </a:cubicBezTo>
                  <a:cubicBezTo>
                    <a:pt x="9741" y="4523"/>
                    <a:pt x="9824" y="4473"/>
                    <a:pt x="9890" y="4424"/>
                  </a:cubicBezTo>
                  <a:cubicBezTo>
                    <a:pt x="9955" y="4358"/>
                    <a:pt x="10038" y="4309"/>
                    <a:pt x="10087" y="4210"/>
                  </a:cubicBezTo>
                  <a:cubicBezTo>
                    <a:pt x="10137" y="4127"/>
                    <a:pt x="10170" y="3995"/>
                    <a:pt x="10137" y="3880"/>
                  </a:cubicBezTo>
                  <a:cubicBezTo>
                    <a:pt x="10120" y="3765"/>
                    <a:pt x="10038" y="3666"/>
                    <a:pt x="9922" y="3616"/>
                  </a:cubicBezTo>
                  <a:cubicBezTo>
                    <a:pt x="9824" y="3567"/>
                    <a:pt x="9725" y="3550"/>
                    <a:pt x="9642" y="3550"/>
                  </a:cubicBezTo>
                  <a:cubicBezTo>
                    <a:pt x="9461" y="3567"/>
                    <a:pt x="9280" y="3616"/>
                    <a:pt x="9148" y="3682"/>
                  </a:cubicBezTo>
                  <a:lnTo>
                    <a:pt x="8719" y="3880"/>
                  </a:lnTo>
                  <a:cubicBezTo>
                    <a:pt x="8439" y="4012"/>
                    <a:pt x="8159" y="4144"/>
                    <a:pt x="7879" y="4309"/>
                  </a:cubicBezTo>
                  <a:cubicBezTo>
                    <a:pt x="7861" y="4319"/>
                    <a:pt x="7842" y="4329"/>
                    <a:pt x="7824" y="4340"/>
                  </a:cubicBezTo>
                  <a:lnTo>
                    <a:pt x="7824" y="4340"/>
                  </a:lnTo>
                  <a:cubicBezTo>
                    <a:pt x="7597" y="4299"/>
                    <a:pt x="7374" y="4249"/>
                    <a:pt x="7170" y="4160"/>
                  </a:cubicBezTo>
                  <a:cubicBezTo>
                    <a:pt x="6610" y="3962"/>
                    <a:pt x="6082" y="3649"/>
                    <a:pt x="5670" y="3237"/>
                  </a:cubicBezTo>
                  <a:cubicBezTo>
                    <a:pt x="5538" y="3110"/>
                    <a:pt x="5414" y="2974"/>
                    <a:pt x="5302" y="2831"/>
                  </a:cubicBezTo>
                  <a:lnTo>
                    <a:pt x="5302" y="2831"/>
                  </a:lnTo>
                  <a:cubicBezTo>
                    <a:pt x="5496" y="2437"/>
                    <a:pt x="5674" y="2038"/>
                    <a:pt x="5835" y="1622"/>
                  </a:cubicBezTo>
                  <a:cubicBezTo>
                    <a:pt x="5901" y="1490"/>
                    <a:pt x="5951" y="1325"/>
                    <a:pt x="6000" y="1144"/>
                  </a:cubicBezTo>
                  <a:cubicBezTo>
                    <a:pt x="6033" y="979"/>
                    <a:pt x="6049" y="765"/>
                    <a:pt x="5983" y="551"/>
                  </a:cubicBezTo>
                  <a:cubicBezTo>
                    <a:pt x="5918" y="353"/>
                    <a:pt x="5753" y="139"/>
                    <a:pt x="5522" y="56"/>
                  </a:cubicBezTo>
                  <a:cubicBezTo>
                    <a:pt x="5421" y="17"/>
                    <a:pt x="5320" y="1"/>
                    <a:pt x="5222"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968" name="图形 12">
            <a:extLst>
              <a:ext uri="{FF2B5EF4-FFF2-40B4-BE49-F238E27FC236}">
                <a16:creationId xmlns:a16="http://schemas.microsoft.com/office/drawing/2014/main" id="{5D448D2F-36EB-56C5-D443-57E339C811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5788" y="1120977"/>
            <a:ext cx="354825" cy="354825"/>
          </a:xfrm>
          <a:prstGeom prst="rect">
            <a:avLst/>
          </a:prstGeom>
        </p:spPr>
      </p:pic>
      <p:pic>
        <p:nvPicPr>
          <p:cNvPr id="969" name="图形 13">
            <a:extLst>
              <a:ext uri="{FF2B5EF4-FFF2-40B4-BE49-F238E27FC236}">
                <a16:creationId xmlns:a16="http://schemas.microsoft.com/office/drawing/2014/main" id="{D0B99BA3-9E8A-22A6-54E2-1BECA566D6D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5788" y="2027331"/>
            <a:ext cx="354825" cy="354825"/>
          </a:xfrm>
          <a:prstGeom prst="rect">
            <a:avLst/>
          </a:prstGeom>
        </p:spPr>
      </p:pic>
      <p:pic>
        <p:nvPicPr>
          <p:cNvPr id="970" name="图形 14">
            <a:extLst>
              <a:ext uri="{FF2B5EF4-FFF2-40B4-BE49-F238E27FC236}">
                <a16:creationId xmlns:a16="http://schemas.microsoft.com/office/drawing/2014/main" id="{C3CF748A-E6BB-98B3-8EED-1F47E3919A8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5788" y="2849520"/>
            <a:ext cx="354825" cy="354825"/>
          </a:xfrm>
          <a:prstGeom prst="rect">
            <a:avLst/>
          </a:prstGeom>
        </p:spPr>
      </p:pic>
      <p:cxnSp>
        <p:nvCxnSpPr>
          <p:cNvPr id="971" name="直接连接符 10">
            <a:extLst>
              <a:ext uri="{FF2B5EF4-FFF2-40B4-BE49-F238E27FC236}">
                <a16:creationId xmlns:a16="http://schemas.microsoft.com/office/drawing/2014/main" id="{6225BBED-6D44-9718-6C5F-E8DDCF4FF7A3}"/>
              </a:ext>
            </a:extLst>
          </p:cNvPr>
          <p:cNvCxnSpPr/>
          <p:nvPr/>
        </p:nvCxnSpPr>
        <p:spPr>
          <a:xfrm>
            <a:off x="669626" y="1851489"/>
            <a:ext cx="3962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72" name="直接连接符 18">
            <a:extLst>
              <a:ext uri="{FF2B5EF4-FFF2-40B4-BE49-F238E27FC236}">
                <a16:creationId xmlns:a16="http://schemas.microsoft.com/office/drawing/2014/main" id="{22D7C757-2AE7-AC27-4F8A-5851AEC076E4}"/>
              </a:ext>
            </a:extLst>
          </p:cNvPr>
          <p:cNvCxnSpPr/>
          <p:nvPr/>
        </p:nvCxnSpPr>
        <p:spPr>
          <a:xfrm>
            <a:off x="669626" y="2693614"/>
            <a:ext cx="3962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73" name="矩形 19">
            <a:extLst>
              <a:ext uri="{FF2B5EF4-FFF2-40B4-BE49-F238E27FC236}">
                <a16:creationId xmlns:a16="http://schemas.microsoft.com/office/drawing/2014/main" id="{04BAE3A4-BB48-B14D-A522-767D607B3EA9}"/>
              </a:ext>
            </a:extLst>
          </p:cNvPr>
          <p:cNvSpPr/>
          <p:nvPr/>
        </p:nvSpPr>
        <p:spPr>
          <a:xfrm>
            <a:off x="1281771" y="1004156"/>
            <a:ext cx="5966164" cy="784091"/>
          </a:xfrm>
          <a:prstGeom prst="rect">
            <a:avLst/>
          </a:prstGeom>
          <a:solidFill>
            <a:srgbClr val="E2ECFB"/>
          </a:solidFill>
        </p:spPr>
        <p:txBody>
          <a:bodyPr wrap="square" lIns="0" tIns="0" rIns="0" bIns="0" rtlCol="0">
            <a:noAutofit/>
          </a:bodyPr>
          <a:lstStyle/>
          <a:p>
            <a:r>
              <a:rPr lang="vi-VN" sz="2400" dirty="0">
                <a:latin typeface="+mj-lt"/>
              </a:rPr>
              <a:t>Kết hợp đan xen từng cặp câu 7 tiếng (song thấy) với từng cặp câu 6 và 8 tiếng (lục bát). </a:t>
            </a:r>
            <a:endParaRPr lang="en-SG" sz="2400" dirty="0">
              <a:latin typeface="+mj-lt"/>
            </a:endParaRPr>
          </a:p>
        </p:txBody>
      </p:sp>
      <p:sp>
        <p:nvSpPr>
          <p:cNvPr id="974" name="矩形 20">
            <a:extLst>
              <a:ext uri="{FF2B5EF4-FFF2-40B4-BE49-F238E27FC236}">
                <a16:creationId xmlns:a16="http://schemas.microsoft.com/office/drawing/2014/main" id="{AE67506D-C1A7-6BDD-B49F-2FBDBC09A544}"/>
              </a:ext>
            </a:extLst>
          </p:cNvPr>
          <p:cNvSpPr/>
          <p:nvPr/>
        </p:nvSpPr>
        <p:spPr>
          <a:xfrm>
            <a:off x="1289558" y="1911313"/>
            <a:ext cx="5780000" cy="730203"/>
          </a:xfrm>
          <a:prstGeom prst="rect">
            <a:avLst/>
          </a:prstGeom>
          <a:solidFill>
            <a:srgbClr val="FDEFE9"/>
          </a:solidFill>
        </p:spPr>
        <p:txBody>
          <a:bodyPr wrap="square" lIns="0" tIns="0" rIns="0" bIns="0" rtlCol="0">
            <a:noAutofit/>
          </a:bodyPr>
          <a:lstStyle/>
          <a:p>
            <a:r>
              <a:rPr lang="vi-VN" sz="2400" dirty="0">
                <a:latin typeface="+mj-lt"/>
              </a:rPr>
              <a:t>Có thể được chia khổ hoặc không, số câu trong mỗi câu thơ không cố định.</a:t>
            </a:r>
            <a:endParaRPr lang="en-SG" sz="2400" dirty="0">
              <a:latin typeface="+mj-lt"/>
            </a:endParaRPr>
          </a:p>
        </p:txBody>
      </p:sp>
      <p:sp>
        <p:nvSpPr>
          <p:cNvPr id="975" name="矩形 21">
            <a:extLst>
              <a:ext uri="{FF2B5EF4-FFF2-40B4-BE49-F238E27FC236}">
                <a16:creationId xmlns:a16="http://schemas.microsoft.com/office/drawing/2014/main" id="{A5507DF8-65A6-4839-DCAC-BF42E4B8462B}"/>
              </a:ext>
            </a:extLst>
          </p:cNvPr>
          <p:cNvSpPr/>
          <p:nvPr/>
        </p:nvSpPr>
        <p:spPr>
          <a:xfrm>
            <a:off x="1298541" y="2755681"/>
            <a:ext cx="5465754" cy="730203"/>
          </a:xfrm>
          <a:prstGeom prst="rect">
            <a:avLst/>
          </a:prstGeom>
          <a:solidFill>
            <a:srgbClr val="DCF0C6"/>
          </a:solidFill>
        </p:spPr>
        <p:txBody>
          <a:bodyPr wrap="square" lIns="0" tIns="0" rIns="0" bIns="0" rtlCol="0">
            <a:noAutofit/>
          </a:bodyPr>
          <a:lstStyle/>
          <a:p>
            <a:r>
              <a:rPr lang="vi-VN" sz="2400" dirty="0">
                <a:latin typeface="+mj-lt"/>
              </a:rPr>
              <a:t>Sử dụng cả vần lưng (yêu vận) và vần chân (cước vận)</a:t>
            </a:r>
            <a:endParaRPr lang="en-SG" sz="2400" dirty="0">
              <a:latin typeface="+mj-lt"/>
            </a:endParaRPr>
          </a:p>
        </p:txBody>
      </p:sp>
      <p:pic>
        <p:nvPicPr>
          <p:cNvPr id="976" name="图形 12">
            <a:extLst>
              <a:ext uri="{FF2B5EF4-FFF2-40B4-BE49-F238E27FC236}">
                <a16:creationId xmlns:a16="http://schemas.microsoft.com/office/drawing/2014/main" id="{773AA050-8BB8-7FBF-5FA5-C925E8AE90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9207" y="3810384"/>
            <a:ext cx="354825" cy="354825"/>
          </a:xfrm>
          <a:prstGeom prst="rect">
            <a:avLst/>
          </a:prstGeom>
        </p:spPr>
      </p:pic>
      <p:cxnSp>
        <p:nvCxnSpPr>
          <p:cNvPr id="977" name="直接连接符 10">
            <a:extLst>
              <a:ext uri="{FF2B5EF4-FFF2-40B4-BE49-F238E27FC236}">
                <a16:creationId xmlns:a16="http://schemas.microsoft.com/office/drawing/2014/main" id="{453A1F13-DB83-3F88-23C8-7669E3BA09A0}"/>
              </a:ext>
            </a:extLst>
          </p:cNvPr>
          <p:cNvCxnSpPr/>
          <p:nvPr/>
        </p:nvCxnSpPr>
        <p:spPr>
          <a:xfrm>
            <a:off x="669626" y="3528119"/>
            <a:ext cx="3962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78" name="矩形 19">
            <a:extLst>
              <a:ext uri="{FF2B5EF4-FFF2-40B4-BE49-F238E27FC236}">
                <a16:creationId xmlns:a16="http://schemas.microsoft.com/office/drawing/2014/main" id="{4CDF6510-7454-DE08-C1DC-D9D85DA4EC79}"/>
              </a:ext>
            </a:extLst>
          </p:cNvPr>
          <p:cNvSpPr/>
          <p:nvPr/>
        </p:nvSpPr>
        <p:spPr>
          <a:xfrm>
            <a:off x="1298541" y="3631281"/>
            <a:ext cx="5122407" cy="558052"/>
          </a:xfrm>
          <a:prstGeom prst="rect">
            <a:avLst/>
          </a:prstGeom>
          <a:solidFill>
            <a:srgbClr val="FFD7C4"/>
          </a:solidFill>
        </p:spPr>
        <p:txBody>
          <a:bodyPr wrap="square" lIns="0" tIns="0" rIns="0" bIns="0" rtlCol="0">
            <a:noAutofit/>
          </a:bodyPr>
          <a:lstStyle/>
          <a:p>
            <a:r>
              <a:rPr lang="vi-VN" sz="2400" dirty="0">
                <a:latin typeface="+mj-lt"/>
              </a:rPr>
              <a:t>Cặp song thất thường ngắt nhịp lẻ</a:t>
            </a:r>
            <a:endParaRPr lang="en-SG" sz="2400" dirty="0">
              <a:latin typeface="+mj-lt"/>
            </a:endParaRPr>
          </a:p>
        </p:txBody>
      </p:sp>
      <p:pic>
        <p:nvPicPr>
          <p:cNvPr id="981" name="图片 17">
            <a:extLst>
              <a:ext uri="{FF2B5EF4-FFF2-40B4-BE49-F238E27FC236}">
                <a16:creationId xmlns:a16="http://schemas.microsoft.com/office/drawing/2014/main" id="{6A3EF027-9F6D-D61B-8568-0A62D9F53E1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1041" y="314599"/>
            <a:ext cx="409350" cy="525733"/>
          </a:xfrm>
          <a:prstGeom prst="rect">
            <a:avLst/>
          </a:prstGeom>
        </p:spPr>
      </p:pic>
      <p:pic>
        <p:nvPicPr>
          <p:cNvPr id="6" name="图形 13">
            <a:extLst>
              <a:ext uri="{FF2B5EF4-FFF2-40B4-BE49-F238E27FC236}">
                <a16:creationId xmlns:a16="http://schemas.microsoft.com/office/drawing/2014/main" id="{F59B10E7-D5DC-922C-29BC-6876F9A4828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5293" y="4518004"/>
            <a:ext cx="354825" cy="354825"/>
          </a:xfrm>
          <a:prstGeom prst="rect">
            <a:avLst/>
          </a:prstGeom>
        </p:spPr>
      </p:pic>
      <p:cxnSp>
        <p:nvCxnSpPr>
          <p:cNvPr id="7" name="直接连接符 10">
            <a:extLst>
              <a:ext uri="{FF2B5EF4-FFF2-40B4-BE49-F238E27FC236}">
                <a16:creationId xmlns:a16="http://schemas.microsoft.com/office/drawing/2014/main" id="{E5DB476B-F957-CEB5-437E-525E01F27A5E}"/>
              </a:ext>
            </a:extLst>
          </p:cNvPr>
          <p:cNvCxnSpPr/>
          <p:nvPr/>
        </p:nvCxnSpPr>
        <p:spPr>
          <a:xfrm>
            <a:off x="629131" y="4288822"/>
            <a:ext cx="3962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矩形 20">
            <a:extLst>
              <a:ext uri="{FF2B5EF4-FFF2-40B4-BE49-F238E27FC236}">
                <a16:creationId xmlns:a16="http://schemas.microsoft.com/office/drawing/2014/main" id="{3EB7F14A-A11F-B3C8-7C47-99289F32E066}"/>
              </a:ext>
            </a:extLst>
          </p:cNvPr>
          <p:cNvSpPr/>
          <p:nvPr/>
        </p:nvSpPr>
        <p:spPr>
          <a:xfrm>
            <a:off x="1249063" y="4348646"/>
            <a:ext cx="5014566" cy="594861"/>
          </a:xfrm>
          <a:prstGeom prst="rect">
            <a:avLst/>
          </a:prstGeom>
          <a:solidFill>
            <a:srgbClr val="FDEFE9"/>
          </a:solidFill>
        </p:spPr>
        <p:txBody>
          <a:bodyPr wrap="square" lIns="0" tIns="0" rIns="0" bIns="0" rtlCol="0">
            <a:noAutofit/>
          </a:bodyPr>
          <a:lstStyle/>
          <a:p>
            <a:r>
              <a:rPr lang="vi-VN" sz="2400" dirty="0">
                <a:latin typeface="+mj-lt"/>
              </a:rPr>
              <a:t>Cặp lục bát ngắt nhịp giống thơ lục bát</a:t>
            </a:r>
            <a:endParaRPr lang="en-SG" sz="2400" dirty="0">
              <a:latin typeface="+mj-lt"/>
            </a:endParaRPr>
          </a:p>
        </p:txBody>
      </p:sp>
    </p:spTree>
    <p:extLst>
      <p:ext uri="{BB962C8B-B14F-4D97-AF65-F5344CB8AC3E}">
        <p14:creationId xmlns:p14="http://schemas.microsoft.com/office/powerpoint/2010/main" val="32212821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81"/>
                                        </p:tgtEl>
                                        <p:attrNameLst>
                                          <p:attrName>style.visibility</p:attrName>
                                        </p:attrNameLst>
                                      </p:cBhvr>
                                      <p:to>
                                        <p:strVal val="visible"/>
                                      </p:to>
                                    </p:set>
                                    <p:animEffect transition="in" filter="barn(inVertical)">
                                      <p:cBhvr>
                                        <p:cTn id="15" dur="500"/>
                                        <p:tgtEl>
                                          <p:spTgt spid="98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968"/>
                                        </p:tgtEl>
                                        <p:attrNameLst>
                                          <p:attrName>style.visibility</p:attrName>
                                        </p:attrNameLst>
                                      </p:cBhvr>
                                      <p:to>
                                        <p:strVal val="visible"/>
                                      </p:to>
                                    </p:set>
                                    <p:animEffect transition="in" filter="barn(inVertical)">
                                      <p:cBhvr>
                                        <p:cTn id="26" dur="500"/>
                                        <p:tgtEl>
                                          <p:spTgt spid="968"/>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973"/>
                                        </p:tgtEl>
                                        <p:attrNameLst>
                                          <p:attrName>style.visibility</p:attrName>
                                        </p:attrNameLst>
                                      </p:cBhvr>
                                      <p:to>
                                        <p:strVal val="visible"/>
                                      </p:to>
                                    </p:set>
                                    <p:animEffect transition="in" filter="barn(inVertical)">
                                      <p:cBhvr>
                                        <p:cTn id="29" dur="500"/>
                                        <p:tgtEl>
                                          <p:spTgt spid="97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971"/>
                                        </p:tgtEl>
                                        <p:attrNameLst>
                                          <p:attrName>style.visibility</p:attrName>
                                        </p:attrNameLst>
                                      </p:cBhvr>
                                      <p:to>
                                        <p:strVal val="visible"/>
                                      </p:to>
                                    </p:set>
                                    <p:animEffect transition="in" filter="barn(inVertical)">
                                      <p:cBhvr>
                                        <p:cTn id="34" dur="500"/>
                                        <p:tgtEl>
                                          <p:spTgt spid="971"/>
                                        </p:tgtEl>
                                      </p:cBhvr>
                                    </p:animEffect>
                                  </p:childTnLst>
                                </p:cTn>
                              </p:par>
                              <p:par>
                                <p:cTn id="35" presetID="16" presetClass="entr" presetSubtype="21" fill="hold" nodeType="withEffect">
                                  <p:stCondLst>
                                    <p:cond delay="0"/>
                                  </p:stCondLst>
                                  <p:childTnLst>
                                    <p:set>
                                      <p:cBhvr>
                                        <p:cTn id="36" dur="1" fill="hold">
                                          <p:stCondLst>
                                            <p:cond delay="0"/>
                                          </p:stCondLst>
                                        </p:cTn>
                                        <p:tgtEl>
                                          <p:spTgt spid="969"/>
                                        </p:tgtEl>
                                        <p:attrNameLst>
                                          <p:attrName>style.visibility</p:attrName>
                                        </p:attrNameLst>
                                      </p:cBhvr>
                                      <p:to>
                                        <p:strVal val="visible"/>
                                      </p:to>
                                    </p:set>
                                    <p:animEffect transition="in" filter="barn(inVertical)">
                                      <p:cBhvr>
                                        <p:cTn id="37" dur="500"/>
                                        <p:tgtEl>
                                          <p:spTgt spid="969"/>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974"/>
                                        </p:tgtEl>
                                        <p:attrNameLst>
                                          <p:attrName>style.visibility</p:attrName>
                                        </p:attrNameLst>
                                      </p:cBhvr>
                                      <p:to>
                                        <p:strVal val="visible"/>
                                      </p:to>
                                    </p:set>
                                    <p:animEffect transition="in" filter="barn(inVertical)">
                                      <p:cBhvr>
                                        <p:cTn id="40" dur="500"/>
                                        <p:tgtEl>
                                          <p:spTgt spid="974"/>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972"/>
                                        </p:tgtEl>
                                        <p:attrNameLst>
                                          <p:attrName>style.visibility</p:attrName>
                                        </p:attrNameLst>
                                      </p:cBhvr>
                                      <p:to>
                                        <p:strVal val="visible"/>
                                      </p:to>
                                    </p:set>
                                    <p:animEffect transition="in" filter="barn(inVertical)">
                                      <p:cBhvr>
                                        <p:cTn id="45" dur="500"/>
                                        <p:tgtEl>
                                          <p:spTgt spid="972"/>
                                        </p:tgtEl>
                                      </p:cBhvr>
                                    </p:animEffect>
                                  </p:childTnLst>
                                </p:cTn>
                              </p:par>
                              <p:par>
                                <p:cTn id="46" presetID="16" presetClass="entr" presetSubtype="21" fill="hold" nodeType="withEffect">
                                  <p:stCondLst>
                                    <p:cond delay="0"/>
                                  </p:stCondLst>
                                  <p:childTnLst>
                                    <p:set>
                                      <p:cBhvr>
                                        <p:cTn id="47" dur="1" fill="hold">
                                          <p:stCondLst>
                                            <p:cond delay="0"/>
                                          </p:stCondLst>
                                        </p:cTn>
                                        <p:tgtEl>
                                          <p:spTgt spid="970"/>
                                        </p:tgtEl>
                                        <p:attrNameLst>
                                          <p:attrName>style.visibility</p:attrName>
                                        </p:attrNameLst>
                                      </p:cBhvr>
                                      <p:to>
                                        <p:strVal val="visible"/>
                                      </p:to>
                                    </p:set>
                                    <p:animEffect transition="in" filter="barn(inVertical)">
                                      <p:cBhvr>
                                        <p:cTn id="48" dur="500"/>
                                        <p:tgtEl>
                                          <p:spTgt spid="970"/>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975"/>
                                        </p:tgtEl>
                                        <p:attrNameLst>
                                          <p:attrName>style.visibility</p:attrName>
                                        </p:attrNameLst>
                                      </p:cBhvr>
                                      <p:to>
                                        <p:strVal val="visible"/>
                                      </p:to>
                                    </p:set>
                                    <p:animEffect transition="in" filter="barn(inVertical)">
                                      <p:cBhvr>
                                        <p:cTn id="51" dur="500"/>
                                        <p:tgtEl>
                                          <p:spTgt spid="975"/>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977"/>
                                        </p:tgtEl>
                                        <p:attrNameLst>
                                          <p:attrName>style.visibility</p:attrName>
                                        </p:attrNameLst>
                                      </p:cBhvr>
                                      <p:to>
                                        <p:strVal val="visible"/>
                                      </p:to>
                                    </p:set>
                                    <p:animEffect transition="in" filter="barn(inVertical)">
                                      <p:cBhvr>
                                        <p:cTn id="56" dur="500"/>
                                        <p:tgtEl>
                                          <p:spTgt spid="977"/>
                                        </p:tgtEl>
                                      </p:cBhvr>
                                    </p:animEffect>
                                  </p:childTnLst>
                                </p:cTn>
                              </p:par>
                              <p:par>
                                <p:cTn id="57" presetID="16" presetClass="entr" presetSubtype="21" fill="hold" nodeType="withEffect">
                                  <p:stCondLst>
                                    <p:cond delay="0"/>
                                  </p:stCondLst>
                                  <p:childTnLst>
                                    <p:set>
                                      <p:cBhvr>
                                        <p:cTn id="58" dur="1" fill="hold">
                                          <p:stCondLst>
                                            <p:cond delay="0"/>
                                          </p:stCondLst>
                                        </p:cTn>
                                        <p:tgtEl>
                                          <p:spTgt spid="976"/>
                                        </p:tgtEl>
                                        <p:attrNameLst>
                                          <p:attrName>style.visibility</p:attrName>
                                        </p:attrNameLst>
                                      </p:cBhvr>
                                      <p:to>
                                        <p:strVal val="visible"/>
                                      </p:to>
                                    </p:set>
                                    <p:animEffect transition="in" filter="barn(inVertical)">
                                      <p:cBhvr>
                                        <p:cTn id="59" dur="500"/>
                                        <p:tgtEl>
                                          <p:spTgt spid="976"/>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978"/>
                                        </p:tgtEl>
                                        <p:attrNameLst>
                                          <p:attrName>style.visibility</p:attrName>
                                        </p:attrNameLst>
                                      </p:cBhvr>
                                      <p:to>
                                        <p:strVal val="visible"/>
                                      </p:to>
                                    </p:set>
                                    <p:animEffect transition="in" filter="barn(inVertical)">
                                      <p:cBhvr>
                                        <p:cTn id="62" dur="500"/>
                                        <p:tgtEl>
                                          <p:spTgt spid="978"/>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barn(inVertical)">
                                      <p:cBhvr>
                                        <p:cTn id="67" dur="500"/>
                                        <p:tgtEl>
                                          <p:spTgt spid="7"/>
                                        </p:tgtEl>
                                      </p:cBhvr>
                                    </p:animEffect>
                                  </p:childTnLst>
                                </p:cTn>
                              </p:par>
                              <p:par>
                                <p:cTn id="68" presetID="16" presetClass="entr" presetSubtype="21" fill="hold" nodeType="with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barn(inVertical)">
                                      <p:cBhvr>
                                        <p:cTn id="70" dur="500"/>
                                        <p:tgtEl>
                                          <p:spTgt spid="6"/>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barn(inVertical)">
                                      <p:cBhvr>
                                        <p:cTn id="7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p:bldP spid="973" grpId="0" animBg="1"/>
      <p:bldP spid="974" grpId="0" animBg="1"/>
      <p:bldP spid="975" grpId="0" animBg="1"/>
      <p:bldP spid="978"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C6722F-14C7-F80D-F3C2-64F4E8A09B48}"/>
              </a:ext>
            </a:extLst>
          </p:cNvPr>
          <p:cNvPicPr>
            <a:picLocks noChangeAspect="1"/>
          </p:cNvPicPr>
          <p:nvPr/>
        </p:nvPicPr>
        <p:blipFill>
          <a:blip r:embed="rId2"/>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10ED6060-4AC0-CDBD-3FAE-A0E658F8EDD0}"/>
              </a:ext>
            </a:extLst>
          </p:cNvPr>
          <p:cNvSpPr txBox="1"/>
          <p:nvPr/>
        </p:nvSpPr>
        <p:spPr>
          <a:xfrm>
            <a:off x="1845129" y="1417588"/>
            <a:ext cx="5633357"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HOẠT ĐỘNG </a:t>
            </a:r>
            <a:r>
              <a:rPr kumimoji="0" lang="en-US" sz="48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HÌNH THÀNH KIẾN THỨC MỚI</a:t>
            </a:r>
            <a:endParaRPr kumimoji="0" lang="en-SG" sz="48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0772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EDA47F-69A7-3BDF-7BA8-BD2DDE7062AA}"/>
              </a:ext>
            </a:extLst>
          </p:cNvPr>
          <p:cNvPicPr>
            <a:picLocks noChangeAspect="1"/>
          </p:cNvPicPr>
          <p:nvPr/>
        </p:nvPicPr>
        <p:blipFill>
          <a:blip r:embed="rId2"/>
          <a:stretch>
            <a:fillRect/>
          </a:stretch>
        </p:blipFill>
        <p:spPr>
          <a:xfrm>
            <a:off x="0" y="0"/>
            <a:ext cx="9144000" cy="5143500"/>
          </a:xfrm>
          <a:prstGeom prst="rect">
            <a:avLst/>
          </a:prstGeom>
        </p:spPr>
      </p:pic>
      <p:sp>
        <p:nvSpPr>
          <p:cNvPr id="2" name="Google Shape;1132;p46">
            <a:extLst>
              <a:ext uri="{FF2B5EF4-FFF2-40B4-BE49-F238E27FC236}">
                <a16:creationId xmlns:a16="http://schemas.microsoft.com/office/drawing/2014/main" id="{1A5005A0-FE32-BAF8-4B28-87FC688E95DF}"/>
              </a:ext>
            </a:extLst>
          </p:cNvPr>
          <p:cNvSpPr txBox="1">
            <a:spLocks noGrp="1"/>
          </p:cNvSpPr>
          <p:nvPr/>
        </p:nvSpPr>
        <p:spPr>
          <a:xfrm>
            <a:off x="4594051" y="1869936"/>
            <a:ext cx="4623428" cy="752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marR="0" lvl="0" indent="0" algn="ctr" defTabSz="91440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60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Yêu cầu đối với kiểu bài</a:t>
            </a:r>
            <a:endParaRPr kumimoji="0" lang="en-SG" sz="60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p:txBody>
      </p:sp>
      <p:sp>
        <p:nvSpPr>
          <p:cNvPr id="4" name="Google Shape;1161;p38">
            <a:extLst>
              <a:ext uri="{FF2B5EF4-FFF2-40B4-BE49-F238E27FC236}">
                <a16:creationId xmlns:a16="http://schemas.microsoft.com/office/drawing/2014/main" id="{D9829501-3E3C-41E3-A481-1246EEEB2B98}"/>
              </a:ext>
            </a:extLst>
          </p:cNvPr>
          <p:cNvSpPr/>
          <p:nvPr/>
        </p:nvSpPr>
        <p:spPr>
          <a:xfrm rot="3363349">
            <a:off x="6091583" y="736078"/>
            <a:ext cx="1510781" cy="1174826"/>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4DBE0F21-9A49-DA2A-0339-04405B87B073}"/>
              </a:ext>
            </a:extLst>
          </p:cNvPr>
          <p:cNvSpPr txBox="1">
            <a:spLocks noGrp="1"/>
          </p:cNvSpPr>
          <p:nvPr/>
        </p:nvSpPr>
        <p:spPr>
          <a:xfrm>
            <a:off x="6070723" y="748585"/>
            <a:ext cx="15525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38965D"/>
              </a:buClr>
              <a:buSzPts val="6000"/>
              <a:buFont typeface="Titan One"/>
              <a:buNone/>
              <a:tabLst/>
              <a:defRPr/>
            </a:pPr>
            <a:r>
              <a:rPr lang="en-US" sz="7200" b="1" noProof="0" dirty="0">
                <a:solidFill>
                  <a:srgbClr val="FFFFFF"/>
                </a:solidFill>
                <a:latin typeface="Times New Roman" panose="02020603050405020304" pitchFamily="18" charset="0"/>
                <a:cs typeface="Times New Roman" panose="02020603050405020304" pitchFamily="18" charset="0"/>
                <a:sym typeface="Titan One"/>
              </a:rPr>
              <a:t>1</a:t>
            </a:r>
            <a:endParaRPr kumimoji="0" sz="7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421986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1022" name="Google Shape;1022;p21"/>
          <p:cNvGrpSpPr/>
          <p:nvPr/>
        </p:nvGrpSpPr>
        <p:grpSpPr>
          <a:xfrm rot="-5400000">
            <a:off x="8679035" y="222037"/>
            <a:ext cx="533462" cy="257306"/>
            <a:chOff x="3372600" y="1183575"/>
            <a:chExt cx="533462" cy="257306"/>
          </a:xfrm>
        </p:grpSpPr>
        <p:sp>
          <p:nvSpPr>
            <p:cNvPr id="1023" name="Google Shape;1023;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4" name="Google Shape;1024;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3" name="Freeform 18">
            <a:extLst>
              <a:ext uri="{FF2B5EF4-FFF2-40B4-BE49-F238E27FC236}">
                <a16:creationId xmlns:a16="http://schemas.microsoft.com/office/drawing/2014/main" id="{E6DC0868-DF6B-80E6-A0AB-E1BDE9693482}"/>
              </a:ext>
            </a:extLst>
          </p:cNvPr>
          <p:cNvSpPr/>
          <p:nvPr/>
        </p:nvSpPr>
        <p:spPr>
          <a:xfrm>
            <a:off x="8262257" y="4416879"/>
            <a:ext cx="812162" cy="726621"/>
          </a:xfrm>
          <a:custGeom>
            <a:avLst/>
            <a:gdLst/>
            <a:ahLst/>
            <a:cxnLst/>
            <a:rect l="l" t="t" r="r" b="b"/>
            <a:pathLst>
              <a:path w="4282187" h="3532805">
                <a:moveTo>
                  <a:pt x="0" y="0"/>
                </a:moveTo>
                <a:lnTo>
                  <a:pt x="4282187" y="0"/>
                </a:lnTo>
                <a:lnTo>
                  <a:pt x="4282187" y="3532805"/>
                </a:lnTo>
                <a:lnTo>
                  <a:pt x="0" y="35328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SG" sz="700" b="0" i="0" u="none" strike="noStrike" kern="0" cap="none" spc="0" normalizeH="0" baseline="0" noProof="0">
              <a:ln>
                <a:noFill/>
              </a:ln>
              <a:solidFill>
                <a:srgbClr val="000000"/>
              </a:solidFill>
              <a:effectLst/>
              <a:uLnTx/>
              <a:uFillTx/>
              <a:latin typeface="Arial"/>
              <a:cs typeface="Arial"/>
              <a:sym typeface="Arial"/>
            </a:endParaRPr>
          </a:p>
        </p:txBody>
      </p:sp>
      <p:sp>
        <p:nvSpPr>
          <p:cNvPr id="14" name="Rectangle: Rounded Corners 13">
            <a:extLst>
              <a:ext uri="{FF2B5EF4-FFF2-40B4-BE49-F238E27FC236}">
                <a16:creationId xmlns:a16="http://schemas.microsoft.com/office/drawing/2014/main" id="{8EE96391-C2C1-06DA-464B-FA62549C1419}"/>
              </a:ext>
            </a:extLst>
          </p:cNvPr>
          <p:cNvSpPr/>
          <p:nvPr/>
        </p:nvSpPr>
        <p:spPr>
          <a:xfrm>
            <a:off x="2023768" y="311521"/>
            <a:ext cx="5096464" cy="472963"/>
          </a:xfrm>
          <a:prstGeom prst="roundRect">
            <a:avLst>
              <a:gd name="adj" fmla="val 50000"/>
            </a:avLst>
          </a:prstGeom>
          <a:solidFill>
            <a:srgbClr val="FFF9ED"/>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259080" lvl="0" indent="0" algn="just" defTabSz="914400" rtl="0" eaLnBrk="1" fontAlgn="auto" latinLnBrk="0" hangingPunct="1">
              <a:lnSpc>
                <a:spcPct val="150000"/>
              </a:lnSpc>
              <a:spcBef>
                <a:spcPts val="0"/>
              </a:spcBef>
              <a:spcAft>
                <a:spcPts val="800"/>
              </a:spcAft>
              <a:buClr>
                <a:srgbClr val="000000"/>
              </a:buClr>
              <a:buSzTx/>
              <a:buFont typeface="Arial"/>
              <a:buNone/>
              <a:tabLst/>
              <a:defRPr/>
            </a:pPr>
            <a:endParaRPr kumimoji="0" lang="en-SG" sz="2400" b="0" i="0" u="none" strike="noStrike" kern="0" cap="none" spc="0" normalizeH="0" baseline="0" noProof="0" dirty="0">
              <a:ln>
                <a:noFill/>
              </a:ln>
              <a:solidFill>
                <a:srgbClr val="191919"/>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9" name="TextBox 8">
            <a:extLst>
              <a:ext uri="{FF2B5EF4-FFF2-40B4-BE49-F238E27FC236}">
                <a16:creationId xmlns:a16="http://schemas.microsoft.com/office/drawing/2014/main" id="{0C0A0718-8765-BAC0-7DEF-F5AE1CF615E6}"/>
              </a:ext>
            </a:extLst>
          </p:cNvPr>
          <p:cNvSpPr txBox="1"/>
          <p:nvPr/>
        </p:nvSpPr>
        <p:spPr>
          <a:xfrm>
            <a:off x="2686527" y="197336"/>
            <a:ext cx="4099341" cy="587148"/>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vi-VN" sz="24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1. Yêu cầu đối với kiểu bài</a:t>
            </a:r>
            <a:endParaRPr kumimoji="0" lang="en-SG" sz="2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pic>
        <p:nvPicPr>
          <p:cNvPr id="2" name="Picture 1" descr="A person writing on a book&#10;&#10;Description automatically generated">
            <a:extLst>
              <a:ext uri="{FF2B5EF4-FFF2-40B4-BE49-F238E27FC236}">
                <a16:creationId xmlns:a16="http://schemas.microsoft.com/office/drawing/2014/main" id="{88961C86-45BD-4AB2-68BD-5C86466B44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526" y="1974696"/>
            <a:ext cx="4054914" cy="3380330"/>
          </a:xfrm>
          <a:prstGeom prst="rect">
            <a:avLst/>
          </a:prstGeom>
        </p:spPr>
      </p:pic>
      <p:grpSp>
        <p:nvGrpSpPr>
          <p:cNvPr id="3" name="组合 15">
            <a:extLst>
              <a:ext uri="{FF2B5EF4-FFF2-40B4-BE49-F238E27FC236}">
                <a16:creationId xmlns:a16="http://schemas.microsoft.com/office/drawing/2014/main" id="{8EFF7860-CC6A-0321-A40C-2EDFBC4F6160}"/>
              </a:ext>
            </a:extLst>
          </p:cNvPr>
          <p:cNvGrpSpPr/>
          <p:nvPr/>
        </p:nvGrpSpPr>
        <p:grpSpPr>
          <a:xfrm>
            <a:off x="3230880" y="813345"/>
            <a:ext cx="5861238" cy="4150847"/>
            <a:chOff x="7388353" y="2526841"/>
            <a:chExt cx="3873506" cy="3873506"/>
          </a:xfrm>
        </p:grpSpPr>
        <p:pic>
          <p:nvPicPr>
            <p:cNvPr id="4" name="图片 14">
              <a:extLst>
                <a:ext uri="{FF2B5EF4-FFF2-40B4-BE49-F238E27FC236}">
                  <a16:creationId xmlns:a16="http://schemas.microsoft.com/office/drawing/2014/main" id="{411FD17E-0513-4938-F45F-DDD6FC946E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88353" y="2526841"/>
              <a:ext cx="3873506" cy="3873506"/>
            </a:xfrm>
            <a:prstGeom prst="rect">
              <a:avLst/>
            </a:prstGeom>
          </p:spPr>
        </p:pic>
        <p:sp>
          <p:nvSpPr>
            <p:cNvPr id="5" name="矩形 13">
              <a:extLst>
                <a:ext uri="{FF2B5EF4-FFF2-40B4-BE49-F238E27FC236}">
                  <a16:creationId xmlns:a16="http://schemas.microsoft.com/office/drawing/2014/main" id="{01CC7C58-C091-D8D3-DF18-07FA0241E514}"/>
                </a:ext>
              </a:extLst>
            </p:cNvPr>
            <p:cNvSpPr/>
            <p:nvPr/>
          </p:nvSpPr>
          <p:spPr>
            <a:xfrm>
              <a:off x="8542339" y="3429000"/>
              <a:ext cx="1797050" cy="57125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50000"/>
                </a:lnSpc>
                <a:spcBef>
                  <a:spcPts val="0"/>
                </a:spcBef>
                <a:spcAft>
                  <a:spcPts val="0"/>
                </a:spcAft>
                <a:buClrTx/>
                <a:buSzTx/>
                <a:buFont typeface="Arial"/>
                <a:buNone/>
                <a:tabLst/>
                <a:defRPr/>
              </a:pPr>
              <a:endParaRPr kumimoji="0" lang="en-US" altLang="zh-CN" sz="12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字魂95号-手刻宋" panose="00000500000000000000" pitchFamily="2" charset="-122"/>
                <a:cs typeface="+mn-cs"/>
                <a:sym typeface="Arial" panose="020B0604020202020204" pitchFamily="34" charset="0"/>
              </a:endParaRPr>
            </a:p>
            <a:p>
              <a:pPr marL="0" marR="0" lvl="0" indent="0" algn="l" defTabSz="685800" rtl="0" eaLnBrk="1" fontAlgn="auto" latinLnBrk="0" hangingPunct="1">
                <a:lnSpc>
                  <a:spcPct val="150000"/>
                </a:lnSpc>
                <a:spcBef>
                  <a:spcPts val="0"/>
                </a:spcBef>
                <a:spcAft>
                  <a:spcPts val="0"/>
                </a:spcAft>
                <a:buClrTx/>
                <a:buSzTx/>
                <a:buFont typeface="Arial"/>
                <a:buNone/>
                <a:tabLst/>
                <a:defRPr/>
              </a:pPr>
              <a:endParaRPr kumimoji="0" lang="zh-CN" altLang="en-US" sz="1200" b="0" i="0" u="none" strike="noStrike" kern="1200" cap="none" spc="0" normalizeH="0" baseline="0" noProof="0" dirty="0">
                <a:ln>
                  <a:noFill/>
                </a:ln>
                <a:solidFill>
                  <a:srgbClr val="000000">
                    <a:lumMod val="75000"/>
                    <a:lumOff val="25000"/>
                  </a:srgbClr>
                </a:solidFill>
                <a:effectLst/>
                <a:uLnTx/>
                <a:uFillTx/>
                <a:latin typeface="Arial"/>
                <a:ea typeface="宋体" panose="02010600030101010101" pitchFamily="2" charset="-122"/>
                <a:cs typeface="+mn-cs"/>
                <a:sym typeface="Arial"/>
              </a:endParaRPr>
            </a:p>
          </p:txBody>
        </p:sp>
      </p:grpSp>
      <p:sp>
        <p:nvSpPr>
          <p:cNvPr id="10" name="TextBox 9">
            <a:extLst>
              <a:ext uri="{FF2B5EF4-FFF2-40B4-BE49-F238E27FC236}">
                <a16:creationId xmlns:a16="http://schemas.microsoft.com/office/drawing/2014/main" id="{946C2B41-882E-B39B-75D2-FCE1D3C4E393}"/>
              </a:ext>
            </a:extLst>
          </p:cNvPr>
          <p:cNvSpPr txBox="1"/>
          <p:nvPr/>
        </p:nvSpPr>
        <p:spPr>
          <a:xfrm>
            <a:off x="4517896" y="1480704"/>
            <a:ext cx="3287205" cy="3046988"/>
          </a:xfrm>
          <a:prstGeom prst="rect">
            <a:avLst/>
          </a:prstGeom>
          <a:noFill/>
        </p:spPr>
        <p:txBody>
          <a:bodyPr wrap="square">
            <a:spAutoFit/>
          </a:bodyPr>
          <a:lstStyle/>
          <a:p>
            <a:pPr algn="just"/>
            <a:r>
              <a:rPr lang="vi-VN" sz="3200" dirty="0">
                <a:latin typeface="+mj-lt"/>
              </a:rPr>
              <a:t>Bài văn nghị luận phân tích một tác phẩm văn học (thơ song thất lục bát) cần đáp ứng được những yêu cầu gì?</a:t>
            </a:r>
            <a:endParaRPr lang="en-SG" sz="3200" dirty="0">
              <a:latin typeface="+mj-lt"/>
            </a:endParaRPr>
          </a:p>
        </p:txBody>
      </p:sp>
      <p:pic>
        <p:nvPicPr>
          <p:cNvPr id="11" name="图片 17">
            <a:extLst>
              <a:ext uri="{FF2B5EF4-FFF2-40B4-BE49-F238E27FC236}">
                <a16:creationId xmlns:a16="http://schemas.microsoft.com/office/drawing/2014/main" id="{24F08DFC-FDC1-3E23-5712-9633D146E1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63156" y="285135"/>
            <a:ext cx="409350" cy="525733"/>
          </a:xfrm>
          <a:prstGeom prst="rect">
            <a:avLst/>
          </a:prstGeom>
        </p:spPr>
      </p:pic>
    </p:spTree>
    <p:extLst>
      <p:ext uri="{BB962C8B-B14F-4D97-AF65-F5344CB8AC3E}">
        <p14:creationId xmlns:p14="http://schemas.microsoft.com/office/powerpoint/2010/main" val="35763388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592AACE6-7A07-34F4-F3D4-4A0439466F6F}"/>
              </a:ext>
            </a:extLst>
          </p:cNvPr>
          <p:cNvSpPr/>
          <p:nvPr/>
        </p:nvSpPr>
        <p:spPr bwMode="auto">
          <a:xfrm rot="5400000">
            <a:off x="4564674" y="-1776815"/>
            <a:ext cx="14652" cy="9141964"/>
          </a:xfrm>
          <a:custGeom>
            <a:avLst/>
            <a:gdLst>
              <a:gd name="connsiteX0" fmla="*/ 0 w 24074"/>
              <a:gd name="connsiteY0" fmla="*/ 0 h 6529404"/>
              <a:gd name="connsiteX1" fmla="*/ 24074 w 24074"/>
              <a:gd name="connsiteY1" fmla="*/ 0 h 6529404"/>
              <a:gd name="connsiteX2" fmla="*/ 24074 w 24074"/>
              <a:gd name="connsiteY2" fmla="*/ 6529404 h 6529404"/>
              <a:gd name="connsiteX3" fmla="*/ 0 w 24074"/>
              <a:gd name="connsiteY3" fmla="*/ 6529404 h 6529404"/>
            </a:gdLst>
            <a:ahLst/>
            <a:cxnLst>
              <a:cxn ang="0">
                <a:pos x="connsiteX0" y="connsiteY0"/>
              </a:cxn>
              <a:cxn ang="0">
                <a:pos x="connsiteX1" y="connsiteY1"/>
              </a:cxn>
              <a:cxn ang="0">
                <a:pos x="connsiteX2" y="connsiteY2"/>
              </a:cxn>
              <a:cxn ang="0">
                <a:pos x="connsiteX3" y="connsiteY3"/>
              </a:cxn>
            </a:cxnLst>
            <a:rect l="l" t="t" r="r" b="b"/>
            <a:pathLst>
              <a:path w="24074" h="6529404">
                <a:moveTo>
                  <a:pt x="0" y="0"/>
                </a:moveTo>
                <a:lnTo>
                  <a:pt x="24074" y="0"/>
                </a:lnTo>
                <a:lnTo>
                  <a:pt x="24074" y="6529404"/>
                </a:lnTo>
                <a:lnTo>
                  <a:pt x="0" y="6529404"/>
                </a:lnTo>
                <a:close/>
              </a:path>
            </a:pathLst>
          </a:custGeom>
          <a:solidFill>
            <a:sysClr val="windowText" lastClr="000000">
              <a:lumMod val="75000"/>
              <a:lumOff val="25000"/>
            </a:sysClr>
          </a:solidFill>
          <a:ln>
            <a:noFill/>
          </a:ln>
        </p:spPr>
        <p:txBody>
          <a:bodyPr vert="horz" wrap="square" lIns="68580" tIns="34290" rIns="68580" bIns="34290" numCol="1" rtlCol="0" anchor="t" anchorCtr="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lumMod val="85000"/>
                  <a:lumOff val="15000"/>
                </a:prstClr>
              </a:solidFill>
              <a:effectLst/>
              <a:uLnTx/>
              <a:uFillTx/>
              <a:latin typeface="Montserrat" pitchFamily="2" charset="0"/>
              <a:ea typeface="+mn-ea"/>
              <a:cs typeface="Arial"/>
              <a:sym typeface="Arial"/>
            </a:endParaRPr>
          </a:p>
        </p:txBody>
      </p:sp>
      <p:grpSp>
        <p:nvGrpSpPr>
          <p:cNvPr id="11" name="Group 10">
            <a:extLst>
              <a:ext uri="{FF2B5EF4-FFF2-40B4-BE49-F238E27FC236}">
                <a16:creationId xmlns:a16="http://schemas.microsoft.com/office/drawing/2014/main" id="{3F0F12B2-DB73-7C61-AD68-0557CF7B0B8F}"/>
              </a:ext>
            </a:extLst>
          </p:cNvPr>
          <p:cNvGrpSpPr/>
          <p:nvPr/>
        </p:nvGrpSpPr>
        <p:grpSpPr>
          <a:xfrm>
            <a:off x="1467358" y="2687498"/>
            <a:ext cx="187562" cy="187563"/>
            <a:chOff x="3733015" y="3093475"/>
            <a:chExt cx="250083" cy="250084"/>
          </a:xfrm>
        </p:grpSpPr>
        <p:sp>
          <p:nvSpPr>
            <p:cNvPr id="12" name="Freeform: Shape 11">
              <a:extLst>
                <a:ext uri="{FF2B5EF4-FFF2-40B4-BE49-F238E27FC236}">
                  <a16:creationId xmlns:a16="http://schemas.microsoft.com/office/drawing/2014/main" id="{94AEB00C-DA75-35D7-D12B-BC1A676E59E7}"/>
                </a:ext>
              </a:extLst>
            </p:cNvPr>
            <p:cNvSpPr/>
            <p:nvPr/>
          </p:nvSpPr>
          <p:spPr>
            <a:xfrm rot="5400000" flipH="1">
              <a:off x="3733015" y="3093475"/>
              <a:ext cx="250084" cy="250083"/>
            </a:xfrm>
            <a:custGeom>
              <a:avLst/>
              <a:gdLst>
                <a:gd name="connsiteX0" fmla="*/ 183881 w 183881"/>
                <a:gd name="connsiteY0" fmla="*/ 91940 h 183880"/>
                <a:gd name="connsiteX1" fmla="*/ 91941 w 183881"/>
                <a:gd name="connsiteY1" fmla="*/ 183881 h 183880"/>
                <a:gd name="connsiteX2" fmla="*/ 0 w 183881"/>
                <a:gd name="connsiteY2" fmla="*/ 91940 h 183880"/>
                <a:gd name="connsiteX3" fmla="*/ 91941 w 183881"/>
                <a:gd name="connsiteY3" fmla="*/ 0 h 183880"/>
                <a:gd name="connsiteX4" fmla="*/ 183881 w 183881"/>
                <a:gd name="connsiteY4" fmla="*/ 91940 h 183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81" h="183880">
                  <a:moveTo>
                    <a:pt x="183881" y="91940"/>
                  </a:moveTo>
                  <a:cubicBezTo>
                    <a:pt x="183881" y="142718"/>
                    <a:pt x="142718" y="183881"/>
                    <a:pt x="91941" y="183881"/>
                  </a:cubicBezTo>
                  <a:cubicBezTo>
                    <a:pt x="41163" y="183881"/>
                    <a:pt x="0" y="142718"/>
                    <a:pt x="0" y="91940"/>
                  </a:cubicBezTo>
                  <a:cubicBezTo>
                    <a:pt x="0" y="41163"/>
                    <a:pt x="41163" y="0"/>
                    <a:pt x="91941" y="0"/>
                  </a:cubicBezTo>
                  <a:cubicBezTo>
                    <a:pt x="142718" y="0"/>
                    <a:pt x="183881" y="41163"/>
                    <a:pt x="183881" y="91940"/>
                  </a:cubicBezTo>
                  <a:close/>
                </a:path>
              </a:pathLst>
            </a:custGeom>
            <a:solidFill>
              <a:srgbClr val="4C413A"/>
            </a:solidFill>
            <a:ln w="680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VI" sz="1500" b="0" i="0" u="none" strike="noStrike" kern="1200" cap="none" spc="0" normalizeH="0" baseline="0" noProof="0" dirty="0">
                <a:ln>
                  <a:noFill/>
                </a:ln>
                <a:solidFill>
                  <a:prstClr val="black">
                    <a:lumMod val="85000"/>
                    <a:lumOff val="15000"/>
                  </a:prstClr>
                </a:solidFill>
                <a:effectLst/>
                <a:uLnTx/>
                <a:uFillTx/>
                <a:latin typeface="Montserrat" pitchFamily="2" charset="0"/>
                <a:ea typeface="Roboto Condensed" panose="02000000000000000000" pitchFamily="2" charset="0"/>
                <a:cs typeface="Arial"/>
                <a:sym typeface="Arial"/>
              </a:endParaRPr>
            </a:p>
          </p:txBody>
        </p:sp>
        <p:sp>
          <p:nvSpPr>
            <p:cNvPr id="13" name="Freeform: Shape 12">
              <a:extLst>
                <a:ext uri="{FF2B5EF4-FFF2-40B4-BE49-F238E27FC236}">
                  <a16:creationId xmlns:a16="http://schemas.microsoft.com/office/drawing/2014/main" id="{3D7DB843-10E2-A980-C88A-7CB7B4997C81}"/>
                </a:ext>
              </a:extLst>
            </p:cNvPr>
            <p:cNvSpPr/>
            <p:nvPr/>
          </p:nvSpPr>
          <p:spPr>
            <a:xfrm rot="5400000" flipH="1">
              <a:off x="3769602" y="3130062"/>
              <a:ext cx="176910" cy="176910"/>
            </a:xfrm>
            <a:custGeom>
              <a:avLst/>
              <a:gdLst>
                <a:gd name="connsiteX0" fmla="*/ 130079 w 130078"/>
                <a:gd name="connsiteY0" fmla="*/ 65039 h 130078"/>
                <a:gd name="connsiteX1" fmla="*/ 65039 w 130078"/>
                <a:gd name="connsiteY1" fmla="*/ 130079 h 130078"/>
                <a:gd name="connsiteX2" fmla="*/ 0 w 130078"/>
                <a:gd name="connsiteY2" fmla="*/ 65039 h 130078"/>
                <a:gd name="connsiteX3" fmla="*/ 65039 w 130078"/>
                <a:gd name="connsiteY3" fmla="*/ 0 h 130078"/>
                <a:gd name="connsiteX4" fmla="*/ 130079 w 130078"/>
                <a:gd name="connsiteY4" fmla="*/ 65039 h 13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78" h="130078">
                  <a:moveTo>
                    <a:pt x="130079" y="65039"/>
                  </a:moveTo>
                  <a:cubicBezTo>
                    <a:pt x="130079" y="100960"/>
                    <a:pt x="100960" y="130079"/>
                    <a:pt x="65039" y="130079"/>
                  </a:cubicBezTo>
                  <a:cubicBezTo>
                    <a:pt x="29119" y="130079"/>
                    <a:pt x="0" y="100960"/>
                    <a:pt x="0" y="65039"/>
                  </a:cubicBezTo>
                  <a:cubicBezTo>
                    <a:pt x="0" y="29119"/>
                    <a:pt x="29119" y="0"/>
                    <a:pt x="65039" y="0"/>
                  </a:cubicBezTo>
                  <a:cubicBezTo>
                    <a:pt x="100960" y="0"/>
                    <a:pt x="130079" y="29119"/>
                    <a:pt x="130079" y="65039"/>
                  </a:cubicBezTo>
                  <a:close/>
                </a:path>
              </a:pathLst>
            </a:custGeom>
            <a:solidFill>
              <a:sysClr val="window" lastClr="FFFFFF"/>
            </a:solidFill>
            <a:ln w="680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VI" sz="1500" b="0" i="0" u="none" strike="noStrike" kern="1200" cap="none" spc="0" normalizeH="0" baseline="0" noProof="0" dirty="0">
                <a:ln>
                  <a:noFill/>
                </a:ln>
                <a:solidFill>
                  <a:prstClr val="black">
                    <a:lumMod val="85000"/>
                    <a:lumOff val="15000"/>
                  </a:prstClr>
                </a:solidFill>
                <a:effectLst/>
                <a:uLnTx/>
                <a:uFillTx/>
                <a:latin typeface="Montserrat" pitchFamily="2" charset="0"/>
                <a:ea typeface="Roboto Condensed" panose="02000000000000000000" pitchFamily="2" charset="0"/>
                <a:cs typeface="Arial"/>
                <a:sym typeface="Arial"/>
              </a:endParaRPr>
            </a:p>
          </p:txBody>
        </p:sp>
      </p:grpSp>
      <p:grpSp>
        <p:nvGrpSpPr>
          <p:cNvPr id="14" name="Group 13">
            <a:extLst>
              <a:ext uri="{FF2B5EF4-FFF2-40B4-BE49-F238E27FC236}">
                <a16:creationId xmlns:a16="http://schemas.microsoft.com/office/drawing/2014/main" id="{35BE7A95-ADD1-09D3-889B-69FFC91FC64F}"/>
              </a:ext>
            </a:extLst>
          </p:cNvPr>
          <p:cNvGrpSpPr/>
          <p:nvPr/>
        </p:nvGrpSpPr>
        <p:grpSpPr>
          <a:xfrm>
            <a:off x="1509386" y="1940510"/>
            <a:ext cx="103437" cy="729135"/>
            <a:chOff x="3789053" y="2097490"/>
            <a:chExt cx="137916" cy="972180"/>
          </a:xfrm>
        </p:grpSpPr>
        <p:sp>
          <p:nvSpPr>
            <p:cNvPr id="15" name="Freeform: Shape 14">
              <a:extLst>
                <a:ext uri="{FF2B5EF4-FFF2-40B4-BE49-F238E27FC236}">
                  <a16:creationId xmlns:a16="http://schemas.microsoft.com/office/drawing/2014/main" id="{BDBB5BB9-D507-1577-F5A8-FC122E2FA376}"/>
                </a:ext>
              </a:extLst>
            </p:cNvPr>
            <p:cNvSpPr/>
            <p:nvPr/>
          </p:nvSpPr>
          <p:spPr>
            <a:xfrm rot="5400000" flipH="1">
              <a:off x="3807392" y="2950094"/>
              <a:ext cx="101237" cy="137916"/>
            </a:xfrm>
            <a:custGeom>
              <a:avLst/>
              <a:gdLst>
                <a:gd name="connsiteX0" fmla="*/ 0 w 74437"/>
                <a:gd name="connsiteY0" fmla="*/ 0 h 101406"/>
                <a:gd name="connsiteX1" fmla="*/ 74438 w 74437"/>
                <a:gd name="connsiteY1" fmla="*/ 52508 h 101406"/>
                <a:gd name="connsiteX2" fmla="*/ 0 w 74437"/>
                <a:gd name="connsiteY2" fmla="*/ 101407 h 101406"/>
                <a:gd name="connsiteX3" fmla="*/ 0 w 74437"/>
                <a:gd name="connsiteY3" fmla="*/ 0 h 101406"/>
              </a:gdLst>
              <a:ahLst/>
              <a:cxnLst>
                <a:cxn ang="0">
                  <a:pos x="connsiteX0" y="connsiteY0"/>
                </a:cxn>
                <a:cxn ang="0">
                  <a:pos x="connsiteX1" y="connsiteY1"/>
                </a:cxn>
                <a:cxn ang="0">
                  <a:pos x="connsiteX2" y="connsiteY2"/>
                </a:cxn>
                <a:cxn ang="0">
                  <a:pos x="connsiteX3" y="connsiteY3"/>
                </a:cxn>
              </a:cxnLst>
              <a:rect l="l" t="t" r="r" b="b"/>
              <a:pathLst>
                <a:path w="74437" h="101406">
                  <a:moveTo>
                    <a:pt x="0" y="0"/>
                  </a:moveTo>
                  <a:lnTo>
                    <a:pt x="74438" y="52508"/>
                  </a:lnTo>
                  <a:lnTo>
                    <a:pt x="0" y="101407"/>
                  </a:lnTo>
                  <a:lnTo>
                    <a:pt x="0" y="0"/>
                  </a:lnTo>
                  <a:close/>
                </a:path>
              </a:pathLst>
            </a:custGeom>
            <a:solidFill>
              <a:srgbClr val="4C413A"/>
            </a:solidFill>
            <a:ln w="680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VI" sz="1500" b="0" i="0" u="none" strike="noStrike" kern="1200" cap="none" spc="0" normalizeH="0" baseline="0" noProof="0" dirty="0">
                <a:ln>
                  <a:noFill/>
                </a:ln>
                <a:solidFill>
                  <a:prstClr val="black">
                    <a:lumMod val="85000"/>
                    <a:lumOff val="15000"/>
                  </a:prstClr>
                </a:solidFill>
                <a:effectLst/>
                <a:uLnTx/>
                <a:uFillTx/>
                <a:latin typeface="Montserrat" pitchFamily="2" charset="0"/>
                <a:ea typeface="Roboto Condensed" panose="02000000000000000000" pitchFamily="2" charset="0"/>
                <a:cs typeface="Arial"/>
                <a:sym typeface="Arial"/>
              </a:endParaRPr>
            </a:p>
          </p:txBody>
        </p:sp>
        <p:sp>
          <p:nvSpPr>
            <p:cNvPr id="16" name="Freeform: Shape 15">
              <a:extLst>
                <a:ext uri="{FF2B5EF4-FFF2-40B4-BE49-F238E27FC236}">
                  <a16:creationId xmlns:a16="http://schemas.microsoft.com/office/drawing/2014/main" id="{E2662D04-7315-16DB-6678-1710EDCB565E}"/>
                </a:ext>
              </a:extLst>
            </p:cNvPr>
            <p:cNvSpPr/>
            <p:nvPr/>
          </p:nvSpPr>
          <p:spPr>
            <a:xfrm rot="5400000" flipH="1">
              <a:off x="3428791" y="2522124"/>
              <a:ext cx="858530" cy="9262"/>
            </a:xfrm>
            <a:custGeom>
              <a:avLst/>
              <a:gdLst>
                <a:gd name="connsiteX0" fmla="*/ 821203 w 858530"/>
                <a:gd name="connsiteY0" fmla="*/ 9262 h 9262"/>
                <a:gd name="connsiteX1" fmla="*/ 821203 w 858530"/>
                <a:gd name="connsiteY1" fmla="*/ 0 h 9262"/>
                <a:gd name="connsiteX2" fmla="*/ 858530 w 858530"/>
                <a:gd name="connsiteY2" fmla="*/ 0 h 9262"/>
                <a:gd name="connsiteX3" fmla="*/ 858530 w 858530"/>
                <a:gd name="connsiteY3" fmla="*/ 9262 h 9262"/>
                <a:gd name="connsiteX4" fmla="*/ 746548 w 858530"/>
                <a:gd name="connsiteY4" fmla="*/ 9262 h 9262"/>
                <a:gd name="connsiteX5" fmla="*/ 746548 w 858530"/>
                <a:gd name="connsiteY5" fmla="*/ 0 h 9262"/>
                <a:gd name="connsiteX6" fmla="*/ 783875 w 858530"/>
                <a:gd name="connsiteY6" fmla="*/ 0 h 9262"/>
                <a:gd name="connsiteX7" fmla="*/ 783875 w 858530"/>
                <a:gd name="connsiteY7" fmla="*/ 9262 h 9262"/>
                <a:gd name="connsiteX8" fmla="*/ 671893 w 858530"/>
                <a:gd name="connsiteY8" fmla="*/ 9262 h 9262"/>
                <a:gd name="connsiteX9" fmla="*/ 671893 w 858530"/>
                <a:gd name="connsiteY9" fmla="*/ 0 h 9262"/>
                <a:gd name="connsiteX10" fmla="*/ 709220 w 858530"/>
                <a:gd name="connsiteY10" fmla="*/ 0 h 9262"/>
                <a:gd name="connsiteX11" fmla="*/ 709220 w 858530"/>
                <a:gd name="connsiteY11" fmla="*/ 9262 h 9262"/>
                <a:gd name="connsiteX12" fmla="*/ 597238 w 858530"/>
                <a:gd name="connsiteY12" fmla="*/ 9262 h 9262"/>
                <a:gd name="connsiteX13" fmla="*/ 597238 w 858530"/>
                <a:gd name="connsiteY13" fmla="*/ 0 h 9262"/>
                <a:gd name="connsiteX14" fmla="*/ 634566 w 858530"/>
                <a:gd name="connsiteY14" fmla="*/ 0 h 9262"/>
                <a:gd name="connsiteX15" fmla="*/ 634566 w 858530"/>
                <a:gd name="connsiteY15" fmla="*/ 9262 h 9262"/>
                <a:gd name="connsiteX16" fmla="*/ 522583 w 858530"/>
                <a:gd name="connsiteY16" fmla="*/ 9262 h 9262"/>
                <a:gd name="connsiteX17" fmla="*/ 522583 w 858530"/>
                <a:gd name="connsiteY17" fmla="*/ 0 h 9262"/>
                <a:gd name="connsiteX18" fmla="*/ 559910 w 858530"/>
                <a:gd name="connsiteY18" fmla="*/ 0 h 9262"/>
                <a:gd name="connsiteX19" fmla="*/ 559910 w 858530"/>
                <a:gd name="connsiteY19" fmla="*/ 9262 h 9262"/>
                <a:gd name="connsiteX20" fmla="*/ 447928 w 858530"/>
                <a:gd name="connsiteY20" fmla="*/ 9262 h 9262"/>
                <a:gd name="connsiteX21" fmla="*/ 447928 w 858530"/>
                <a:gd name="connsiteY21" fmla="*/ 0 h 9262"/>
                <a:gd name="connsiteX22" fmla="*/ 485256 w 858530"/>
                <a:gd name="connsiteY22" fmla="*/ 0 h 9262"/>
                <a:gd name="connsiteX23" fmla="*/ 485256 w 858530"/>
                <a:gd name="connsiteY23" fmla="*/ 9262 h 9262"/>
                <a:gd name="connsiteX24" fmla="*/ 373275 w 858530"/>
                <a:gd name="connsiteY24" fmla="*/ 9262 h 9262"/>
                <a:gd name="connsiteX25" fmla="*/ 373275 w 858530"/>
                <a:gd name="connsiteY25" fmla="*/ 0 h 9262"/>
                <a:gd name="connsiteX26" fmla="*/ 410602 w 858530"/>
                <a:gd name="connsiteY26" fmla="*/ 0 h 9262"/>
                <a:gd name="connsiteX27" fmla="*/ 410602 w 858530"/>
                <a:gd name="connsiteY27" fmla="*/ 9262 h 9262"/>
                <a:gd name="connsiteX28" fmla="*/ 298620 w 858530"/>
                <a:gd name="connsiteY28" fmla="*/ 9262 h 9262"/>
                <a:gd name="connsiteX29" fmla="*/ 298620 w 858530"/>
                <a:gd name="connsiteY29" fmla="*/ 0 h 9262"/>
                <a:gd name="connsiteX30" fmla="*/ 335947 w 858530"/>
                <a:gd name="connsiteY30" fmla="*/ 0 h 9262"/>
                <a:gd name="connsiteX31" fmla="*/ 335947 w 858530"/>
                <a:gd name="connsiteY31" fmla="*/ 9262 h 9262"/>
                <a:gd name="connsiteX32" fmla="*/ 223965 w 858530"/>
                <a:gd name="connsiteY32" fmla="*/ 9262 h 9262"/>
                <a:gd name="connsiteX33" fmla="*/ 223965 w 858530"/>
                <a:gd name="connsiteY33" fmla="*/ 0 h 9262"/>
                <a:gd name="connsiteX34" fmla="*/ 261292 w 858530"/>
                <a:gd name="connsiteY34" fmla="*/ 0 h 9262"/>
                <a:gd name="connsiteX35" fmla="*/ 261292 w 858530"/>
                <a:gd name="connsiteY35" fmla="*/ 9262 h 9262"/>
                <a:gd name="connsiteX36" fmla="*/ 149310 w 858530"/>
                <a:gd name="connsiteY36" fmla="*/ 9262 h 9262"/>
                <a:gd name="connsiteX37" fmla="*/ 149310 w 858530"/>
                <a:gd name="connsiteY37" fmla="*/ 0 h 9262"/>
                <a:gd name="connsiteX38" fmla="*/ 186637 w 858530"/>
                <a:gd name="connsiteY38" fmla="*/ 0 h 9262"/>
                <a:gd name="connsiteX39" fmla="*/ 186637 w 858530"/>
                <a:gd name="connsiteY39" fmla="*/ 9262 h 9262"/>
                <a:gd name="connsiteX40" fmla="*/ 74655 w 858530"/>
                <a:gd name="connsiteY40" fmla="*/ 9262 h 9262"/>
                <a:gd name="connsiteX41" fmla="*/ 74655 w 858530"/>
                <a:gd name="connsiteY41" fmla="*/ 0 h 9262"/>
                <a:gd name="connsiteX42" fmla="*/ 111982 w 858530"/>
                <a:gd name="connsiteY42" fmla="*/ 0 h 9262"/>
                <a:gd name="connsiteX43" fmla="*/ 111982 w 858530"/>
                <a:gd name="connsiteY43" fmla="*/ 9262 h 9262"/>
                <a:gd name="connsiteX44" fmla="*/ 0 w 858530"/>
                <a:gd name="connsiteY44" fmla="*/ 9262 h 9262"/>
                <a:gd name="connsiteX45" fmla="*/ 0 w 858530"/>
                <a:gd name="connsiteY45" fmla="*/ 0 h 9262"/>
                <a:gd name="connsiteX46" fmla="*/ 37328 w 858530"/>
                <a:gd name="connsiteY46" fmla="*/ 0 h 9262"/>
                <a:gd name="connsiteX47" fmla="*/ 37328 w 858530"/>
                <a:gd name="connsiteY47" fmla="*/ 9262 h 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58530" h="9262">
                  <a:moveTo>
                    <a:pt x="821203" y="9262"/>
                  </a:moveTo>
                  <a:lnTo>
                    <a:pt x="821203" y="0"/>
                  </a:lnTo>
                  <a:lnTo>
                    <a:pt x="858530" y="0"/>
                  </a:lnTo>
                  <a:lnTo>
                    <a:pt x="858530" y="9262"/>
                  </a:lnTo>
                  <a:close/>
                  <a:moveTo>
                    <a:pt x="746548" y="9262"/>
                  </a:moveTo>
                  <a:lnTo>
                    <a:pt x="746548" y="0"/>
                  </a:lnTo>
                  <a:lnTo>
                    <a:pt x="783875" y="0"/>
                  </a:lnTo>
                  <a:lnTo>
                    <a:pt x="783875" y="9262"/>
                  </a:lnTo>
                  <a:close/>
                  <a:moveTo>
                    <a:pt x="671893" y="9262"/>
                  </a:moveTo>
                  <a:lnTo>
                    <a:pt x="671893" y="0"/>
                  </a:lnTo>
                  <a:lnTo>
                    <a:pt x="709220" y="0"/>
                  </a:lnTo>
                  <a:lnTo>
                    <a:pt x="709220" y="9262"/>
                  </a:lnTo>
                  <a:close/>
                  <a:moveTo>
                    <a:pt x="597238" y="9262"/>
                  </a:moveTo>
                  <a:lnTo>
                    <a:pt x="597238" y="0"/>
                  </a:lnTo>
                  <a:lnTo>
                    <a:pt x="634566" y="0"/>
                  </a:lnTo>
                  <a:lnTo>
                    <a:pt x="634566" y="9262"/>
                  </a:lnTo>
                  <a:close/>
                  <a:moveTo>
                    <a:pt x="522583" y="9262"/>
                  </a:moveTo>
                  <a:lnTo>
                    <a:pt x="522583" y="0"/>
                  </a:lnTo>
                  <a:lnTo>
                    <a:pt x="559910" y="0"/>
                  </a:lnTo>
                  <a:lnTo>
                    <a:pt x="559910" y="9262"/>
                  </a:lnTo>
                  <a:close/>
                  <a:moveTo>
                    <a:pt x="447928" y="9262"/>
                  </a:moveTo>
                  <a:lnTo>
                    <a:pt x="447928" y="0"/>
                  </a:lnTo>
                  <a:lnTo>
                    <a:pt x="485256" y="0"/>
                  </a:lnTo>
                  <a:lnTo>
                    <a:pt x="485256" y="9262"/>
                  </a:lnTo>
                  <a:close/>
                  <a:moveTo>
                    <a:pt x="373275" y="9262"/>
                  </a:moveTo>
                  <a:lnTo>
                    <a:pt x="373275" y="0"/>
                  </a:lnTo>
                  <a:lnTo>
                    <a:pt x="410602" y="0"/>
                  </a:lnTo>
                  <a:lnTo>
                    <a:pt x="410602" y="9262"/>
                  </a:lnTo>
                  <a:close/>
                  <a:moveTo>
                    <a:pt x="298620" y="9262"/>
                  </a:moveTo>
                  <a:lnTo>
                    <a:pt x="298620" y="0"/>
                  </a:lnTo>
                  <a:lnTo>
                    <a:pt x="335947" y="0"/>
                  </a:lnTo>
                  <a:lnTo>
                    <a:pt x="335947" y="9262"/>
                  </a:lnTo>
                  <a:close/>
                  <a:moveTo>
                    <a:pt x="223965" y="9262"/>
                  </a:moveTo>
                  <a:lnTo>
                    <a:pt x="223965" y="0"/>
                  </a:lnTo>
                  <a:lnTo>
                    <a:pt x="261292" y="0"/>
                  </a:lnTo>
                  <a:lnTo>
                    <a:pt x="261292" y="9262"/>
                  </a:lnTo>
                  <a:close/>
                  <a:moveTo>
                    <a:pt x="149310" y="9262"/>
                  </a:moveTo>
                  <a:lnTo>
                    <a:pt x="149310" y="0"/>
                  </a:lnTo>
                  <a:lnTo>
                    <a:pt x="186637" y="0"/>
                  </a:lnTo>
                  <a:lnTo>
                    <a:pt x="186637" y="9262"/>
                  </a:lnTo>
                  <a:close/>
                  <a:moveTo>
                    <a:pt x="74655" y="9262"/>
                  </a:moveTo>
                  <a:lnTo>
                    <a:pt x="74655" y="0"/>
                  </a:lnTo>
                  <a:lnTo>
                    <a:pt x="111982" y="0"/>
                  </a:lnTo>
                  <a:lnTo>
                    <a:pt x="111982" y="9262"/>
                  </a:lnTo>
                  <a:close/>
                  <a:moveTo>
                    <a:pt x="0" y="9262"/>
                  </a:moveTo>
                  <a:lnTo>
                    <a:pt x="0" y="0"/>
                  </a:lnTo>
                  <a:lnTo>
                    <a:pt x="37328" y="0"/>
                  </a:lnTo>
                  <a:lnTo>
                    <a:pt x="37328" y="9262"/>
                  </a:lnTo>
                  <a:close/>
                </a:path>
              </a:pathLst>
            </a:custGeom>
            <a:solidFill>
              <a:srgbClr val="4C413A"/>
            </a:solidFill>
            <a:ln w="6804"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VI" sz="1500" b="0" i="0" u="none" strike="noStrike" kern="1200" cap="none" spc="0" normalizeH="0" baseline="0" noProof="0" dirty="0">
                <a:ln>
                  <a:noFill/>
                </a:ln>
                <a:solidFill>
                  <a:prstClr val="black">
                    <a:lumMod val="85000"/>
                    <a:lumOff val="15000"/>
                  </a:prstClr>
                </a:solidFill>
                <a:effectLst/>
                <a:uLnTx/>
                <a:uFillTx/>
                <a:latin typeface="Montserrat" pitchFamily="2" charset="0"/>
                <a:ea typeface="Roboto Condensed" panose="02000000000000000000" pitchFamily="2" charset="0"/>
                <a:cs typeface="Arial"/>
                <a:sym typeface="Arial"/>
              </a:endParaRPr>
            </a:p>
          </p:txBody>
        </p:sp>
      </p:grpSp>
      <p:grpSp>
        <p:nvGrpSpPr>
          <p:cNvPr id="17" name="Group 16">
            <a:extLst>
              <a:ext uri="{FF2B5EF4-FFF2-40B4-BE49-F238E27FC236}">
                <a16:creationId xmlns:a16="http://schemas.microsoft.com/office/drawing/2014/main" id="{51A009EA-48E2-B9EB-A10F-CCB5FA061E79}"/>
              </a:ext>
            </a:extLst>
          </p:cNvPr>
          <p:cNvGrpSpPr/>
          <p:nvPr/>
        </p:nvGrpSpPr>
        <p:grpSpPr>
          <a:xfrm>
            <a:off x="3240545" y="2700388"/>
            <a:ext cx="187562" cy="187563"/>
            <a:chOff x="5895293" y="3110659"/>
            <a:chExt cx="250083" cy="250084"/>
          </a:xfrm>
        </p:grpSpPr>
        <p:sp>
          <p:nvSpPr>
            <p:cNvPr id="18" name="Freeform: Shape 17">
              <a:extLst>
                <a:ext uri="{FF2B5EF4-FFF2-40B4-BE49-F238E27FC236}">
                  <a16:creationId xmlns:a16="http://schemas.microsoft.com/office/drawing/2014/main" id="{D48ED875-B7FA-EE56-1A2F-5F1757408F36}"/>
                </a:ext>
              </a:extLst>
            </p:cNvPr>
            <p:cNvSpPr/>
            <p:nvPr/>
          </p:nvSpPr>
          <p:spPr>
            <a:xfrm rot="5400000">
              <a:off x="5895293" y="3110659"/>
              <a:ext cx="250084" cy="250083"/>
            </a:xfrm>
            <a:custGeom>
              <a:avLst/>
              <a:gdLst>
                <a:gd name="connsiteX0" fmla="*/ 183881 w 183881"/>
                <a:gd name="connsiteY0" fmla="*/ 91940 h 183880"/>
                <a:gd name="connsiteX1" fmla="*/ 91941 w 183881"/>
                <a:gd name="connsiteY1" fmla="*/ 183881 h 183880"/>
                <a:gd name="connsiteX2" fmla="*/ 0 w 183881"/>
                <a:gd name="connsiteY2" fmla="*/ 91940 h 183880"/>
                <a:gd name="connsiteX3" fmla="*/ 91941 w 183881"/>
                <a:gd name="connsiteY3" fmla="*/ 0 h 183880"/>
                <a:gd name="connsiteX4" fmla="*/ 183881 w 183881"/>
                <a:gd name="connsiteY4" fmla="*/ 91940 h 183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81" h="183880">
                  <a:moveTo>
                    <a:pt x="183881" y="91940"/>
                  </a:moveTo>
                  <a:cubicBezTo>
                    <a:pt x="183881" y="142718"/>
                    <a:pt x="142718" y="183881"/>
                    <a:pt x="91941" y="183881"/>
                  </a:cubicBezTo>
                  <a:cubicBezTo>
                    <a:pt x="41163" y="183881"/>
                    <a:pt x="0" y="142718"/>
                    <a:pt x="0" y="91940"/>
                  </a:cubicBezTo>
                  <a:cubicBezTo>
                    <a:pt x="0" y="41163"/>
                    <a:pt x="41163" y="0"/>
                    <a:pt x="91941" y="0"/>
                  </a:cubicBezTo>
                  <a:cubicBezTo>
                    <a:pt x="142718" y="0"/>
                    <a:pt x="183881" y="41163"/>
                    <a:pt x="183881" y="91940"/>
                  </a:cubicBezTo>
                  <a:close/>
                </a:path>
              </a:pathLst>
            </a:custGeom>
            <a:solidFill>
              <a:srgbClr val="B1523C"/>
            </a:solidFill>
            <a:ln w="680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VI" sz="1500" b="0" i="0" u="none" strike="noStrike" kern="1200" cap="none" spc="0" normalizeH="0" baseline="0" noProof="0" dirty="0">
                <a:ln>
                  <a:noFill/>
                </a:ln>
                <a:solidFill>
                  <a:prstClr val="black">
                    <a:lumMod val="85000"/>
                    <a:lumOff val="15000"/>
                  </a:prstClr>
                </a:solidFill>
                <a:effectLst/>
                <a:uLnTx/>
                <a:uFillTx/>
                <a:latin typeface="Montserrat" pitchFamily="2" charset="0"/>
                <a:ea typeface="Roboto Condensed" panose="02000000000000000000" pitchFamily="2" charset="0"/>
                <a:cs typeface="Arial"/>
                <a:sym typeface="Arial"/>
              </a:endParaRPr>
            </a:p>
          </p:txBody>
        </p:sp>
        <p:sp>
          <p:nvSpPr>
            <p:cNvPr id="19" name="Freeform: Shape 18">
              <a:extLst>
                <a:ext uri="{FF2B5EF4-FFF2-40B4-BE49-F238E27FC236}">
                  <a16:creationId xmlns:a16="http://schemas.microsoft.com/office/drawing/2014/main" id="{6B76C58F-4549-8E73-47AE-1AFB8C490ECF}"/>
                </a:ext>
              </a:extLst>
            </p:cNvPr>
            <p:cNvSpPr/>
            <p:nvPr/>
          </p:nvSpPr>
          <p:spPr>
            <a:xfrm rot="5400000">
              <a:off x="5931880" y="3147245"/>
              <a:ext cx="176910" cy="176910"/>
            </a:xfrm>
            <a:custGeom>
              <a:avLst/>
              <a:gdLst>
                <a:gd name="connsiteX0" fmla="*/ 130079 w 130078"/>
                <a:gd name="connsiteY0" fmla="*/ 65039 h 130078"/>
                <a:gd name="connsiteX1" fmla="*/ 65039 w 130078"/>
                <a:gd name="connsiteY1" fmla="*/ 130079 h 130078"/>
                <a:gd name="connsiteX2" fmla="*/ 0 w 130078"/>
                <a:gd name="connsiteY2" fmla="*/ 65039 h 130078"/>
                <a:gd name="connsiteX3" fmla="*/ 65039 w 130078"/>
                <a:gd name="connsiteY3" fmla="*/ 0 h 130078"/>
                <a:gd name="connsiteX4" fmla="*/ 130079 w 130078"/>
                <a:gd name="connsiteY4" fmla="*/ 65039 h 13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78" h="130078">
                  <a:moveTo>
                    <a:pt x="130079" y="65039"/>
                  </a:moveTo>
                  <a:cubicBezTo>
                    <a:pt x="130079" y="100960"/>
                    <a:pt x="100960" y="130079"/>
                    <a:pt x="65039" y="130079"/>
                  </a:cubicBezTo>
                  <a:cubicBezTo>
                    <a:pt x="29119" y="130079"/>
                    <a:pt x="0" y="100960"/>
                    <a:pt x="0" y="65039"/>
                  </a:cubicBezTo>
                  <a:cubicBezTo>
                    <a:pt x="0" y="29119"/>
                    <a:pt x="29119" y="0"/>
                    <a:pt x="65039" y="0"/>
                  </a:cubicBezTo>
                  <a:cubicBezTo>
                    <a:pt x="100960" y="0"/>
                    <a:pt x="130079" y="29119"/>
                    <a:pt x="130079" y="65039"/>
                  </a:cubicBezTo>
                  <a:close/>
                </a:path>
              </a:pathLst>
            </a:custGeom>
            <a:solidFill>
              <a:sysClr val="window" lastClr="FFFFFF"/>
            </a:solidFill>
            <a:ln w="680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VI" sz="1500" b="0" i="0" u="none" strike="noStrike" kern="1200" cap="none" spc="0" normalizeH="0" baseline="0" noProof="0" dirty="0">
                <a:ln>
                  <a:noFill/>
                </a:ln>
                <a:solidFill>
                  <a:prstClr val="black">
                    <a:lumMod val="85000"/>
                    <a:lumOff val="15000"/>
                  </a:prstClr>
                </a:solidFill>
                <a:effectLst/>
                <a:uLnTx/>
                <a:uFillTx/>
                <a:latin typeface="Montserrat" pitchFamily="2" charset="0"/>
                <a:ea typeface="Roboto Condensed" panose="02000000000000000000" pitchFamily="2" charset="0"/>
                <a:cs typeface="Arial"/>
                <a:sym typeface="Arial"/>
              </a:endParaRPr>
            </a:p>
          </p:txBody>
        </p:sp>
      </p:grpSp>
      <p:grpSp>
        <p:nvGrpSpPr>
          <p:cNvPr id="20" name="Group 19">
            <a:extLst>
              <a:ext uri="{FF2B5EF4-FFF2-40B4-BE49-F238E27FC236}">
                <a16:creationId xmlns:a16="http://schemas.microsoft.com/office/drawing/2014/main" id="{7267E205-D748-FBD4-02E5-4F8C715509ED}"/>
              </a:ext>
            </a:extLst>
          </p:cNvPr>
          <p:cNvGrpSpPr/>
          <p:nvPr/>
        </p:nvGrpSpPr>
        <p:grpSpPr>
          <a:xfrm>
            <a:off x="3282573" y="2905804"/>
            <a:ext cx="103437" cy="729136"/>
            <a:chOff x="5951331" y="3384546"/>
            <a:chExt cx="137916" cy="972181"/>
          </a:xfrm>
        </p:grpSpPr>
        <p:sp>
          <p:nvSpPr>
            <p:cNvPr id="21" name="Freeform: Shape 20">
              <a:extLst>
                <a:ext uri="{FF2B5EF4-FFF2-40B4-BE49-F238E27FC236}">
                  <a16:creationId xmlns:a16="http://schemas.microsoft.com/office/drawing/2014/main" id="{9022FFF3-87A7-AD8F-22F8-4E37DFE0438E}"/>
                </a:ext>
              </a:extLst>
            </p:cNvPr>
            <p:cNvSpPr/>
            <p:nvPr/>
          </p:nvSpPr>
          <p:spPr>
            <a:xfrm rot="5400000">
              <a:off x="5969670" y="3366207"/>
              <a:ext cx="101237" cy="137916"/>
            </a:xfrm>
            <a:custGeom>
              <a:avLst/>
              <a:gdLst>
                <a:gd name="connsiteX0" fmla="*/ 0 w 74437"/>
                <a:gd name="connsiteY0" fmla="*/ 0 h 101406"/>
                <a:gd name="connsiteX1" fmla="*/ 74438 w 74437"/>
                <a:gd name="connsiteY1" fmla="*/ 52508 h 101406"/>
                <a:gd name="connsiteX2" fmla="*/ 0 w 74437"/>
                <a:gd name="connsiteY2" fmla="*/ 101407 h 101406"/>
                <a:gd name="connsiteX3" fmla="*/ 0 w 74437"/>
                <a:gd name="connsiteY3" fmla="*/ 0 h 101406"/>
              </a:gdLst>
              <a:ahLst/>
              <a:cxnLst>
                <a:cxn ang="0">
                  <a:pos x="connsiteX0" y="connsiteY0"/>
                </a:cxn>
                <a:cxn ang="0">
                  <a:pos x="connsiteX1" y="connsiteY1"/>
                </a:cxn>
                <a:cxn ang="0">
                  <a:pos x="connsiteX2" y="connsiteY2"/>
                </a:cxn>
                <a:cxn ang="0">
                  <a:pos x="connsiteX3" y="connsiteY3"/>
                </a:cxn>
              </a:cxnLst>
              <a:rect l="l" t="t" r="r" b="b"/>
              <a:pathLst>
                <a:path w="74437" h="101406">
                  <a:moveTo>
                    <a:pt x="0" y="0"/>
                  </a:moveTo>
                  <a:lnTo>
                    <a:pt x="74438" y="52508"/>
                  </a:lnTo>
                  <a:lnTo>
                    <a:pt x="0" y="101407"/>
                  </a:lnTo>
                  <a:lnTo>
                    <a:pt x="0" y="0"/>
                  </a:lnTo>
                  <a:close/>
                </a:path>
              </a:pathLst>
            </a:custGeom>
            <a:solidFill>
              <a:srgbClr val="B1523C"/>
            </a:solidFill>
            <a:ln w="680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VI" sz="1500" b="0" i="0" u="none" strike="noStrike" kern="1200" cap="none" spc="0" normalizeH="0" baseline="0" noProof="0" dirty="0">
                <a:ln>
                  <a:noFill/>
                </a:ln>
                <a:solidFill>
                  <a:prstClr val="black">
                    <a:lumMod val="85000"/>
                    <a:lumOff val="15000"/>
                  </a:prstClr>
                </a:solidFill>
                <a:effectLst/>
                <a:uLnTx/>
                <a:uFillTx/>
                <a:latin typeface="Montserrat" pitchFamily="2" charset="0"/>
                <a:ea typeface="Roboto Condensed" panose="02000000000000000000" pitchFamily="2" charset="0"/>
                <a:cs typeface="Arial"/>
                <a:sym typeface="Arial"/>
              </a:endParaRPr>
            </a:p>
          </p:txBody>
        </p:sp>
        <p:sp>
          <p:nvSpPr>
            <p:cNvPr id="22" name="Freeform: Shape 21">
              <a:extLst>
                <a:ext uri="{FF2B5EF4-FFF2-40B4-BE49-F238E27FC236}">
                  <a16:creationId xmlns:a16="http://schemas.microsoft.com/office/drawing/2014/main" id="{56D173E1-2864-8181-7D64-116524AF2734}"/>
                </a:ext>
              </a:extLst>
            </p:cNvPr>
            <p:cNvSpPr/>
            <p:nvPr/>
          </p:nvSpPr>
          <p:spPr>
            <a:xfrm rot="5400000">
              <a:off x="5591069" y="3922831"/>
              <a:ext cx="858530" cy="9262"/>
            </a:xfrm>
            <a:custGeom>
              <a:avLst/>
              <a:gdLst>
                <a:gd name="connsiteX0" fmla="*/ 821203 w 858530"/>
                <a:gd name="connsiteY0" fmla="*/ 9262 h 9262"/>
                <a:gd name="connsiteX1" fmla="*/ 821203 w 858530"/>
                <a:gd name="connsiteY1" fmla="*/ 0 h 9262"/>
                <a:gd name="connsiteX2" fmla="*/ 858530 w 858530"/>
                <a:gd name="connsiteY2" fmla="*/ 0 h 9262"/>
                <a:gd name="connsiteX3" fmla="*/ 858530 w 858530"/>
                <a:gd name="connsiteY3" fmla="*/ 9262 h 9262"/>
                <a:gd name="connsiteX4" fmla="*/ 746548 w 858530"/>
                <a:gd name="connsiteY4" fmla="*/ 9262 h 9262"/>
                <a:gd name="connsiteX5" fmla="*/ 746548 w 858530"/>
                <a:gd name="connsiteY5" fmla="*/ 0 h 9262"/>
                <a:gd name="connsiteX6" fmla="*/ 783875 w 858530"/>
                <a:gd name="connsiteY6" fmla="*/ 0 h 9262"/>
                <a:gd name="connsiteX7" fmla="*/ 783875 w 858530"/>
                <a:gd name="connsiteY7" fmla="*/ 9262 h 9262"/>
                <a:gd name="connsiteX8" fmla="*/ 671893 w 858530"/>
                <a:gd name="connsiteY8" fmla="*/ 9262 h 9262"/>
                <a:gd name="connsiteX9" fmla="*/ 671893 w 858530"/>
                <a:gd name="connsiteY9" fmla="*/ 0 h 9262"/>
                <a:gd name="connsiteX10" fmla="*/ 709220 w 858530"/>
                <a:gd name="connsiteY10" fmla="*/ 0 h 9262"/>
                <a:gd name="connsiteX11" fmla="*/ 709220 w 858530"/>
                <a:gd name="connsiteY11" fmla="*/ 9262 h 9262"/>
                <a:gd name="connsiteX12" fmla="*/ 597238 w 858530"/>
                <a:gd name="connsiteY12" fmla="*/ 9262 h 9262"/>
                <a:gd name="connsiteX13" fmla="*/ 597238 w 858530"/>
                <a:gd name="connsiteY13" fmla="*/ 0 h 9262"/>
                <a:gd name="connsiteX14" fmla="*/ 634566 w 858530"/>
                <a:gd name="connsiteY14" fmla="*/ 0 h 9262"/>
                <a:gd name="connsiteX15" fmla="*/ 634566 w 858530"/>
                <a:gd name="connsiteY15" fmla="*/ 9262 h 9262"/>
                <a:gd name="connsiteX16" fmla="*/ 522583 w 858530"/>
                <a:gd name="connsiteY16" fmla="*/ 9262 h 9262"/>
                <a:gd name="connsiteX17" fmla="*/ 522583 w 858530"/>
                <a:gd name="connsiteY17" fmla="*/ 0 h 9262"/>
                <a:gd name="connsiteX18" fmla="*/ 559910 w 858530"/>
                <a:gd name="connsiteY18" fmla="*/ 0 h 9262"/>
                <a:gd name="connsiteX19" fmla="*/ 559910 w 858530"/>
                <a:gd name="connsiteY19" fmla="*/ 9262 h 9262"/>
                <a:gd name="connsiteX20" fmla="*/ 447928 w 858530"/>
                <a:gd name="connsiteY20" fmla="*/ 9262 h 9262"/>
                <a:gd name="connsiteX21" fmla="*/ 447928 w 858530"/>
                <a:gd name="connsiteY21" fmla="*/ 0 h 9262"/>
                <a:gd name="connsiteX22" fmla="*/ 485256 w 858530"/>
                <a:gd name="connsiteY22" fmla="*/ 0 h 9262"/>
                <a:gd name="connsiteX23" fmla="*/ 485256 w 858530"/>
                <a:gd name="connsiteY23" fmla="*/ 9262 h 9262"/>
                <a:gd name="connsiteX24" fmla="*/ 373275 w 858530"/>
                <a:gd name="connsiteY24" fmla="*/ 9262 h 9262"/>
                <a:gd name="connsiteX25" fmla="*/ 373275 w 858530"/>
                <a:gd name="connsiteY25" fmla="*/ 0 h 9262"/>
                <a:gd name="connsiteX26" fmla="*/ 410602 w 858530"/>
                <a:gd name="connsiteY26" fmla="*/ 0 h 9262"/>
                <a:gd name="connsiteX27" fmla="*/ 410602 w 858530"/>
                <a:gd name="connsiteY27" fmla="*/ 9262 h 9262"/>
                <a:gd name="connsiteX28" fmla="*/ 298620 w 858530"/>
                <a:gd name="connsiteY28" fmla="*/ 9262 h 9262"/>
                <a:gd name="connsiteX29" fmla="*/ 298620 w 858530"/>
                <a:gd name="connsiteY29" fmla="*/ 0 h 9262"/>
                <a:gd name="connsiteX30" fmla="*/ 335947 w 858530"/>
                <a:gd name="connsiteY30" fmla="*/ 0 h 9262"/>
                <a:gd name="connsiteX31" fmla="*/ 335947 w 858530"/>
                <a:gd name="connsiteY31" fmla="*/ 9262 h 9262"/>
                <a:gd name="connsiteX32" fmla="*/ 223965 w 858530"/>
                <a:gd name="connsiteY32" fmla="*/ 9262 h 9262"/>
                <a:gd name="connsiteX33" fmla="*/ 223965 w 858530"/>
                <a:gd name="connsiteY33" fmla="*/ 0 h 9262"/>
                <a:gd name="connsiteX34" fmla="*/ 261292 w 858530"/>
                <a:gd name="connsiteY34" fmla="*/ 0 h 9262"/>
                <a:gd name="connsiteX35" fmla="*/ 261292 w 858530"/>
                <a:gd name="connsiteY35" fmla="*/ 9262 h 9262"/>
                <a:gd name="connsiteX36" fmla="*/ 149310 w 858530"/>
                <a:gd name="connsiteY36" fmla="*/ 9262 h 9262"/>
                <a:gd name="connsiteX37" fmla="*/ 149310 w 858530"/>
                <a:gd name="connsiteY37" fmla="*/ 0 h 9262"/>
                <a:gd name="connsiteX38" fmla="*/ 186637 w 858530"/>
                <a:gd name="connsiteY38" fmla="*/ 0 h 9262"/>
                <a:gd name="connsiteX39" fmla="*/ 186637 w 858530"/>
                <a:gd name="connsiteY39" fmla="*/ 9262 h 9262"/>
                <a:gd name="connsiteX40" fmla="*/ 74655 w 858530"/>
                <a:gd name="connsiteY40" fmla="*/ 9262 h 9262"/>
                <a:gd name="connsiteX41" fmla="*/ 74655 w 858530"/>
                <a:gd name="connsiteY41" fmla="*/ 0 h 9262"/>
                <a:gd name="connsiteX42" fmla="*/ 111982 w 858530"/>
                <a:gd name="connsiteY42" fmla="*/ 0 h 9262"/>
                <a:gd name="connsiteX43" fmla="*/ 111982 w 858530"/>
                <a:gd name="connsiteY43" fmla="*/ 9262 h 9262"/>
                <a:gd name="connsiteX44" fmla="*/ 0 w 858530"/>
                <a:gd name="connsiteY44" fmla="*/ 9262 h 9262"/>
                <a:gd name="connsiteX45" fmla="*/ 0 w 858530"/>
                <a:gd name="connsiteY45" fmla="*/ 0 h 9262"/>
                <a:gd name="connsiteX46" fmla="*/ 37328 w 858530"/>
                <a:gd name="connsiteY46" fmla="*/ 0 h 9262"/>
                <a:gd name="connsiteX47" fmla="*/ 37328 w 858530"/>
                <a:gd name="connsiteY47" fmla="*/ 9262 h 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58530" h="9262">
                  <a:moveTo>
                    <a:pt x="821203" y="9262"/>
                  </a:moveTo>
                  <a:lnTo>
                    <a:pt x="821203" y="0"/>
                  </a:lnTo>
                  <a:lnTo>
                    <a:pt x="858530" y="0"/>
                  </a:lnTo>
                  <a:lnTo>
                    <a:pt x="858530" y="9262"/>
                  </a:lnTo>
                  <a:close/>
                  <a:moveTo>
                    <a:pt x="746548" y="9262"/>
                  </a:moveTo>
                  <a:lnTo>
                    <a:pt x="746548" y="0"/>
                  </a:lnTo>
                  <a:lnTo>
                    <a:pt x="783875" y="0"/>
                  </a:lnTo>
                  <a:lnTo>
                    <a:pt x="783875" y="9262"/>
                  </a:lnTo>
                  <a:close/>
                  <a:moveTo>
                    <a:pt x="671893" y="9262"/>
                  </a:moveTo>
                  <a:lnTo>
                    <a:pt x="671893" y="0"/>
                  </a:lnTo>
                  <a:lnTo>
                    <a:pt x="709220" y="0"/>
                  </a:lnTo>
                  <a:lnTo>
                    <a:pt x="709220" y="9262"/>
                  </a:lnTo>
                  <a:close/>
                  <a:moveTo>
                    <a:pt x="597238" y="9262"/>
                  </a:moveTo>
                  <a:lnTo>
                    <a:pt x="597238" y="0"/>
                  </a:lnTo>
                  <a:lnTo>
                    <a:pt x="634566" y="0"/>
                  </a:lnTo>
                  <a:lnTo>
                    <a:pt x="634566" y="9262"/>
                  </a:lnTo>
                  <a:close/>
                  <a:moveTo>
                    <a:pt x="522583" y="9262"/>
                  </a:moveTo>
                  <a:lnTo>
                    <a:pt x="522583" y="0"/>
                  </a:lnTo>
                  <a:lnTo>
                    <a:pt x="559910" y="0"/>
                  </a:lnTo>
                  <a:lnTo>
                    <a:pt x="559910" y="9262"/>
                  </a:lnTo>
                  <a:close/>
                  <a:moveTo>
                    <a:pt x="447928" y="9262"/>
                  </a:moveTo>
                  <a:lnTo>
                    <a:pt x="447928" y="0"/>
                  </a:lnTo>
                  <a:lnTo>
                    <a:pt x="485256" y="0"/>
                  </a:lnTo>
                  <a:lnTo>
                    <a:pt x="485256" y="9262"/>
                  </a:lnTo>
                  <a:close/>
                  <a:moveTo>
                    <a:pt x="373275" y="9262"/>
                  </a:moveTo>
                  <a:lnTo>
                    <a:pt x="373275" y="0"/>
                  </a:lnTo>
                  <a:lnTo>
                    <a:pt x="410602" y="0"/>
                  </a:lnTo>
                  <a:lnTo>
                    <a:pt x="410602" y="9262"/>
                  </a:lnTo>
                  <a:close/>
                  <a:moveTo>
                    <a:pt x="298620" y="9262"/>
                  </a:moveTo>
                  <a:lnTo>
                    <a:pt x="298620" y="0"/>
                  </a:lnTo>
                  <a:lnTo>
                    <a:pt x="335947" y="0"/>
                  </a:lnTo>
                  <a:lnTo>
                    <a:pt x="335947" y="9262"/>
                  </a:lnTo>
                  <a:close/>
                  <a:moveTo>
                    <a:pt x="223965" y="9262"/>
                  </a:moveTo>
                  <a:lnTo>
                    <a:pt x="223965" y="0"/>
                  </a:lnTo>
                  <a:lnTo>
                    <a:pt x="261292" y="0"/>
                  </a:lnTo>
                  <a:lnTo>
                    <a:pt x="261292" y="9262"/>
                  </a:lnTo>
                  <a:close/>
                  <a:moveTo>
                    <a:pt x="149310" y="9262"/>
                  </a:moveTo>
                  <a:lnTo>
                    <a:pt x="149310" y="0"/>
                  </a:lnTo>
                  <a:lnTo>
                    <a:pt x="186637" y="0"/>
                  </a:lnTo>
                  <a:lnTo>
                    <a:pt x="186637" y="9262"/>
                  </a:lnTo>
                  <a:close/>
                  <a:moveTo>
                    <a:pt x="74655" y="9262"/>
                  </a:moveTo>
                  <a:lnTo>
                    <a:pt x="74655" y="0"/>
                  </a:lnTo>
                  <a:lnTo>
                    <a:pt x="111982" y="0"/>
                  </a:lnTo>
                  <a:lnTo>
                    <a:pt x="111982" y="9262"/>
                  </a:lnTo>
                  <a:close/>
                  <a:moveTo>
                    <a:pt x="0" y="9262"/>
                  </a:moveTo>
                  <a:lnTo>
                    <a:pt x="0" y="0"/>
                  </a:lnTo>
                  <a:lnTo>
                    <a:pt x="37328" y="0"/>
                  </a:lnTo>
                  <a:lnTo>
                    <a:pt x="37328" y="9262"/>
                  </a:lnTo>
                  <a:close/>
                </a:path>
              </a:pathLst>
            </a:custGeom>
            <a:solidFill>
              <a:srgbClr val="B1523C"/>
            </a:solidFill>
            <a:ln w="6804"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VI" sz="1500" b="0" i="0" u="none" strike="noStrike" kern="1200" cap="none" spc="0" normalizeH="0" baseline="0" noProof="0" dirty="0">
                <a:ln>
                  <a:noFill/>
                </a:ln>
                <a:solidFill>
                  <a:prstClr val="black">
                    <a:lumMod val="85000"/>
                    <a:lumOff val="15000"/>
                  </a:prstClr>
                </a:solidFill>
                <a:effectLst/>
                <a:uLnTx/>
                <a:uFillTx/>
                <a:latin typeface="Montserrat" pitchFamily="2" charset="0"/>
                <a:ea typeface="Roboto Condensed" panose="02000000000000000000" pitchFamily="2" charset="0"/>
                <a:cs typeface="Arial"/>
                <a:sym typeface="Arial"/>
              </a:endParaRPr>
            </a:p>
          </p:txBody>
        </p:sp>
      </p:grpSp>
      <p:grpSp>
        <p:nvGrpSpPr>
          <p:cNvPr id="23" name="Group 22">
            <a:extLst>
              <a:ext uri="{FF2B5EF4-FFF2-40B4-BE49-F238E27FC236}">
                <a16:creationId xmlns:a16="http://schemas.microsoft.com/office/drawing/2014/main" id="{14E3B17B-0B20-FF3A-F7AF-AD9A0EA4B4A1}"/>
              </a:ext>
            </a:extLst>
          </p:cNvPr>
          <p:cNvGrpSpPr/>
          <p:nvPr/>
        </p:nvGrpSpPr>
        <p:grpSpPr>
          <a:xfrm>
            <a:off x="5298590" y="2687498"/>
            <a:ext cx="187562" cy="187563"/>
            <a:chOff x="8057572" y="3093475"/>
            <a:chExt cx="250083" cy="250084"/>
          </a:xfrm>
        </p:grpSpPr>
        <p:sp>
          <p:nvSpPr>
            <p:cNvPr id="24" name="Freeform: Shape 23">
              <a:extLst>
                <a:ext uri="{FF2B5EF4-FFF2-40B4-BE49-F238E27FC236}">
                  <a16:creationId xmlns:a16="http://schemas.microsoft.com/office/drawing/2014/main" id="{0795122B-2D0D-8AD0-C0F3-5A13B61B8C8F}"/>
                </a:ext>
              </a:extLst>
            </p:cNvPr>
            <p:cNvSpPr/>
            <p:nvPr/>
          </p:nvSpPr>
          <p:spPr>
            <a:xfrm rot="5400000" flipH="1">
              <a:off x="8057572" y="3093475"/>
              <a:ext cx="250084" cy="250083"/>
            </a:xfrm>
            <a:custGeom>
              <a:avLst/>
              <a:gdLst>
                <a:gd name="connsiteX0" fmla="*/ 183881 w 183881"/>
                <a:gd name="connsiteY0" fmla="*/ 91940 h 183880"/>
                <a:gd name="connsiteX1" fmla="*/ 91941 w 183881"/>
                <a:gd name="connsiteY1" fmla="*/ 183881 h 183880"/>
                <a:gd name="connsiteX2" fmla="*/ 0 w 183881"/>
                <a:gd name="connsiteY2" fmla="*/ 91940 h 183880"/>
                <a:gd name="connsiteX3" fmla="*/ 91941 w 183881"/>
                <a:gd name="connsiteY3" fmla="*/ 0 h 183880"/>
                <a:gd name="connsiteX4" fmla="*/ 183881 w 183881"/>
                <a:gd name="connsiteY4" fmla="*/ 91940 h 183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81" h="183880">
                  <a:moveTo>
                    <a:pt x="183881" y="91940"/>
                  </a:moveTo>
                  <a:cubicBezTo>
                    <a:pt x="183881" y="142718"/>
                    <a:pt x="142718" y="183881"/>
                    <a:pt x="91941" y="183881"/>
                  </a:cubicBezTo>
                  <a:cubicBezTo>
                    <a:pt x="41163" y="183881"/>
                    <a:pt x="0" y="142718"/>
                    <a:pt x="0" y="91940"/>
                  </a:cubicBezTo>
                  <a:cubicBezTo>
                    <a:pt x="0" y="41163"/>
                    <a:pt x="41163" y="0"/>
                    <a:pt x="91941" y="0"/>
                  </a:cubicBezTo>
                  <a:cubicBezTo>
                    <a:pt x="142718" y="0"/>
                    <a:pt x="183881" y="41163"/>
                    <a:pt x="183881" y="91940"/>
                  </a:cubicBezTo>
                  <a:close/>
                </a:path>
              </a:pathLst>
            </a:custGeom>
            <a:solidFill>
              <a:srgbClr val="4C413A"/>
            </a:solidFill>
            <a:ln w="680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VI" sz="1500" b="0" i="0" u="none" strike="noStrike" kern="1200" cap="none" spc="0" normalizeH="0" baseline="0" noProof="0" dirty="0">
                <a:ln>
                  <a:noFill/>
                </a:ln>
                <a:solidFill>
                  <a:prstClr val="black">
                    <a:lumMod val="85000"/>
                    <a:lumOff val="15000"/>
                  </a:prstClr>
                </a:solidFill>
                <a:effectLst/>
                <a:uLnTx/>
                <a:uFillTx/>
                <a:latin typeface="Montserrat" pitchFamily="2" charset="0"/>
                <a:ea typeface="Roboto Condensed" panose="02000000000000000000" pitchFamily="2" charset="0"/>
                <a:cs typeface="Arial"/>
                <a:sym typeface="Arial"/>
              </a:endParaRPr>
            </a:p>
          </p:txBody>
        </p:sp>
        <p:sp>
          <p:nvSpPr>
            <p:cNvPr id="25" name="Freeform: Shape 24">
              <a:extLst>
                <a:ext uri="{FF2B5EF4-FFF2-40B4-BE49-F238E27FC236}">
                  <a16:creationId xmlns:a16="http://schemas.microsoft.com/office/drawing/2014/main" id="{685FD007-46CC-7A80-CFA5-5633FB5A2F8E}"/>
                </a:ext>
              </a:extLst>
            </p:cNvPr>
            <p:cNvSpPr/>
            <p:nvPr/>
          </p:nvSpPr>
          <p:spPr>
            <a:xfrm rot="5400000" flipH="1">
              <a:off x="8094159" y="3130062"/>
              <a:ext cx="176910" cy="176910"/>
            </a:xfrm>
            <a:custGeom>
              <a:avLst/>
              <a:gdLst>
                <a:gd name="connsiteX0" fmla="*/ 130079 w 130078"/>
                <a:gd name="connsiteY0" fmla="*/ 65039 h 130078"/>
                <a:gd name="connsiteX1" fmla="*/ 65039 w 130078"/>
                <a:gd name="connsiteY1" fmla="*/ 130079 h 130078"/>
                <a:gd name="connsiteX2" fmla="*/ 0 w 130078"/>
                <a:gd name="connsiteY2" fmla="*/ 65039 h 130078"/>
                <a:gd name="connsiteX3" fmla="*/ 65039 w 130078"/>
                <a:gd name="connsiteY3" fmla="*/ 0 h 130078"/>
                <a:gd name="connsiteX4" fmla="*/ 130079 w 130078"/>
                <a:gd name="connsiteY4" fmla="*/ 65039 h 13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78" h="130078">
                  <a:moveTo>
                    <a:pt x="130079" y="65039"/>
                  </a:moveTo>
                  <a:cubicBezTo>
                    <a:pt x="130079" y="100960"/>
                    <a:pt x="100960" y="130079"/>
                    <a:pt x="65039" y="130079"/>
                  </a:cubicBezTo>
                  <a:cubicBezTo>
                    <a:pt x="29119" y="130079"/>
                    <a:pt x="0" y="100960"/>
                    <a:pt x="0" y="65039"/>
                  </a:cubicBezTo>
                  <a:cubicBezTo>
                    <a:pt x="0" y="29119"/>
                    <a:pt x="29119" y="0"/>
                    <a:pt x="65039" y="0"/>
                  </a:cubicBezTo>
                  <a:cubicBezTo>
                    <a:pt x="100960" y="0"/>
                    <a:pt x="130079" y="29119"/>
                    <a:pt x="130079" y="65039"/>
                  </a:cubicBezTo>
                  <a:close/>
                </a:path>
              </a:pathLst>
            </a:custGeom>
            <a:solidFill>
              <a:sysClr val="window" lastClr="FFFFFF"/>
            </a:solidFill>
            <a:ln w="680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VI" sz="1500" b="0" i="0" u="none" strike="noStrike" kern="1200" cap="none" spc="0" normalizeH="0" baseline="0" noProof="0" dirty="0">
                <a:ln>
                  <a:noFill/>
                </a:ln>
                <a:solidFill>
                  <a:prstClr val="black">
                    <a:lumMod val="85000"/>
                    <a:lumOff val="15000"/>
                  </a:prstClr>
                </a:solidFill>
                <a:effectLst/>
                <a:uLnTx/>
                <a:uFillTx/>
                <a:latin typeface="Montserrat" pitchFamily="2" charset="0"/>
                <a:ea typeface="Roboto Condensed" panose="02000000000000000000" pitchFamily="2" charset="0"/>
                <a:cs typeface="Arial"/>
                <a:sym typeface="Arial"/>
              </a:endParaRPr>
            </a:p>
          </p:txBody>
        </p:sp>
      </p:grpSp>
      <p:grpSp>
        <p:nvGrpSpPr>
          <p:cNvPr id="26" name="Group 25">
            <a:extLst>
              <a:ext uri="{FF2B5EF4-FFF2-40B4-BE49-F238E27FC236}">
                <a16:creationId xmlns:a16="http://schemas.microsoft.com/office/drawing/2014/main" id="{1903BCDB-F812-C35C-812E-C84C9D8FD679}"/>
              </a:ext>
            </a:extLst>
          </p:cNvPr>
          <p:cNvGrpSpPr/>
          <p:nvPr/>
        </p:nvGrpSpPr>
        <p:grpSpPr>
          <a:xfrm>
            <a:off x="5340618" y="1940510"/>
            <a:ext cx="103437" cy="729135"/>
            <a:chOff x="8113610" y="2097490"/>
            <a:chExt cx="137916" cy="972180"/>
          </a:xfrm>
        </p:grpSpPr>
        <p:sp>
          <p:nvSpPr>
            <p:cNvPr id="27" name="Freeform: Shape 26">
              <a:extLst>
                <a:ext uri="{FF2B5EF4-FFF2-40B4-BE49-F238E27FC236}">
                  <a16:creationId xmlns:a16="http://schemas.microsoft.com/office/drawing/2014/main" id="{C1FCAD26-EF08-1310-D61F-15BF97245DB0}"/>
                </a:ext>
              </a:extLst>
            </p:cNvPr>
            <p:cNvSpPr/>
            <p:nvPr/>
          </p:nvSpPr>
          <p:spPr>
            <a:xfrm rot="5400000" flipH="1">
              <a:off x="8131949" y="2950094"/>
              <a:ext cx="101237" cy="137916"/>
            </a:xfrm>
            <a:custGeom>
              <a:avLst/>
              <a:gdLst>
                <a:gd name="connsiteX0" fmla="*/ 0 w 74437"/>
                <a:gd name="connsiteY0" fmla="*/ 0 h 101406"/>
                <a:gd name="connsiteX1" fmla="*/ 74438 w 74437"/>
                <a:gd name="connsiteY1" fmla="*/ 52508 h 101406"/>
                <a:gd name="connsiteX2" fmla="*/ 0 w 74437"/>
                <a:gd name="connsiteY2" fmla="*/ 101407 h 101406"/>
                <a:gd name="connsiteX3" fmla="*/ 0 w 74437"/>
                <a:gd name="connsiteY3" fmla="*/ 0 h 101406"/>
              </a:gdLst>
              <a:ahLst/>
              <a:cxnLst>
                <a:cxn ang="0">
                  <a:pos x="connsiteX0" y="connsiteY0"/>
                </a:cxn>
                <a:cxn ang="0">
                  <a:pos x="connsiteX1" y="connsiteY1"/>
                </a:cxn>
                <a:cxn ang="0">
                  <a:pos x="connsiteX2" y="connsiteY2"/>
                </a:cxn>
                <a:cxn ang="0">
                  <a:pos x="connsiteX3" y="connsiteY3"/>
                </a:cxn>
              </a:cxnLst>
              <a:rect l="l" t="t" r="r" b="b"/>
              <a:pathLst>
                <a:path w="74437" h="101406">
                  <a:moveTo>
                    <a:pt x="0" y="0"/>
                  </a:moveTo>
                  <a:lnTo>
                    <a:pt x="74438" y="52508"/>
                  </a:lnTo>
                  <a:lnTo>
                    <a:pt x="0" y="101407"/>
                  </a:lnTo>
                  <a:lnTo>
                    <a:pt x="0" y="0"/>
                  </a:lnTo>
                  <a:close/>
                </a:path>
              </a:pathLst>
            </a:custGeom>
            <a:solidFill>
              <a:srgbClr val="4C413A"/>
            </a:solidFill>
            <a:ln w="680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VI" sz="1500" b="0" i="0" u="none" strike="noStrike" kern="1200" cap="none" spc="0" normalizeH="0" baseline="0" noProof="0" dirty="0">
                <a:ln>
                  <a:noFill/>
                </a:ln>
                <a:solidFill>
                  <a:prstClr val="black">
                    <a:lumMod val="85000"/>
                    <a:lumOff val="15000"/>
                  </a:prstClr>
                </a:solidFill>
                <a:effectLst/>
                <a:uLnTx/>
                <a:uFillTx/>
                <a:latin typeface="Montserrat" pitchFamily="2" charset="0"/>
                <a:ea typeface="Roboto Condensed" panose="02000000000000000000" pitchFamily="2" charset="0"/>
                <a:cs typeface="Arial"/>
                <a:sym typeface="Arial"/>
              </a:endParaRPr>
            </a:p>
          </p:txBody>
        </p:sp>
        <p:sp>
          <p:nvSpPr>
            <p:cNvPr id="28" name="Freeform: Shape 27">
              <a:extLst>
                <a:ext uri="{FF2B5EF4-FFF2-40B4-BE49-F238E27FC236}">
                  <a16:creationId xmlns:a16="http://schemas.microsoft.com/office/drawing/2014/main" id="{378D0CE8-0B8A-82BE-2BE5-9A73DDF45018}"/>
                </a:ext>
              </a:extLst>
            </p:cNvPr>
            <p:cNvSpPr/>
            <p:nvPr/>
          </p:nvSpPr>
          <p:spPr>
            <a:xfrm rot="5400000" flipH="1">
              <a:off x="7753348" y="2522124"/>
              <a:ext cx="858530" cy="9262"/>
            </a:xfrm>
            <a:custGeom>
              <a:avLst/>
              <a:gdLst>
                <a:gd name="connsiteX0" fmla="*/ 821203 w 858530"/>
                <a:gd name="connsiteY0" fmla="*/ 9262 h 9262"/>
                <a:gd name="connsiteX1" fmla="*/ 821203 w 858530"/>
                <a:gd name="connsiteY1" fmla="*/ 0 h 9262"/>
                <a:gd name="connsiteX2" fmla="*/ 858530 w 858530"/>
                <a:gd name="connsiteY2" fmla="*/ 0 h 9262"/>
                <a:gd name="connsiteX3" fmla="*/ 858530 w 858530"/>
                <a:gd name="connsiteY3" fmla="*/ 9262 h 9262"/>
                <a:gd name="connsiteX4" fmla="*/ 746548 w 858530"/>
                <a:gd name="connsiteY4" fmla="*/ 9262 h 9262"/>
                <a:gd name="connsiteX5" fmla="*/ 746548 w 858530"/>
                <a:gd name="connsiteY5" fmla="*/ 0 h 9262"/>
                <a:gd name="connsiteX6" fmla="*/ 783875 w 858530"/>
                <a:gd name="connsiteY6" fmla="*/ 0 h 9262"/>
                <a:gd name="connsiteX7" fmla="*/ 783875 w 858530"/>
                <a:gd name="connsiteY7" fmla="*/ 9262 h 9262"/>
                <a:gd name="connsiteX8" fmla="*/ 671893 w 858530"/>
                <a:gd name="connsiteY8" fmla="*/ 9262 h 9262"/>
                <a:gd name="connsiteX9" fmla="*/ 671893 w 858530"/>
                <a:gd name="connsiteY9" fmla="*/ 0 h 9262"/>
                <a:gd name="connsiteX10" fmla="*/ 709220 w 858530"/>
                <a:gd name="connsiteY10" fmla="*/ 0 h 9262"/>
                <a:gd name="connsiteX11" fmla="*/ 709220 w 858530"/>
                <a:gd name="connsiteY11" fmla="*/ 9262 h 9262"/>
                <a:gd name="connsiteX12" fmla="*/ 597238 w 858530"/>
                <a:gd name="connsiteY12" fmla="*/ 9262 h 9262"/>
                <a:gd name="connsiteX13" fmla="*/ 597238 w 858530"/>
                <a:gd name="connsiteY13" fmla="*/ 0 h 9262"/>
                <a:gd name="connsiteX14" fmla="*/ 634566 w 858530"/>
                <a:gd name="connsiteY14" fmla="*/ 0 h 9262"/>
                <a:gd name="connsiteX15" fmla="*/ 634566 w 858530"/>
                <a:gd name="connsiteY15" fmla="*/ 9262 h 9262"/>
                <a:gd name="connsiteX16" fmla="*/ 522583 w 858530"/>
                <a:gd name="connsiteY16" fmla="*/ 9262 h 9262"/>
                <a:gd name="connsiteX17" fmla="*/ 522583 w 858530"/>
                <a:gd name="connsiteY17" fmla="*/ 0 h 9262"/>
                <a:gd name="connsiteX18" fmla="*/ 559910 w 858530"/>
                <a:gd name="connsiteY18" fmla="*/ 0 h 9262"/>
                <a:gd name="connsiteX19" fmla="*/ 559910 w 858530"/>
                <a:gd name="connsiteY19" fmla="*/ 9262 h 9262"/>
                <a:gd name="connsiteX20" fmla="*/ 447928 w 858530"/>
                <a:gd name="connsiteY20" fmla="*/ 9262 h 9262"/>
                <a:gd name="connsiteX21" fmla="*/ 447928 w 858530"/>
                <a:gd name="connsiteY21" fmla="*/ 0 h 9262"/>
                <a:gd name="connsiteX22" fmla="*/ 485256 w 858530"/>
                <a:gd name="connsiteY22" fmla="*/ 0 h 9262"/>
                <a:gd name="connsiteX23" fmla="*/ 485256 w 858530"/>
                <a:gd name="connsiteY23" fmla="*/ 9262 h 9262"/>
                <a:gd name="connsiteX24" fmla="*/ 373275 w 858530"/>
                <a:gd name="connsiteY24" fmla="*/ 9262 h 9262"/>
                <a:gd name="connsiteX25" fmla="*/ 373275 w 858530"/>
                <a:gd name="connsiteY25" fmla="*/ 0 h 9262"/>
                <a:gd name="connsiteX26" fmla="*/ 410602 w 858530"/>
                <a:gd name="connsiteY26" fmla="*/ 0 h 9262"/>
                <a:gd name="connsiteX27" fmla="*/ 410602 w 858530"/>
                <a:gd name="connsiteY27" fmla="*/ 9262 h 9262"/>
                <a:gd name="connsiteX28" fmla="*/ 298620 w 858530"/>
                <a:gd name="connsiteY28" fmla="*/ 9262 h 9262"/>
                <a:gd name="connsiteX29" fmla="*/ 298620 w 858530"/>
                <a:gd name="connsiteY29" fmla="*/ 0 h 9262"/>
                <a:gd name="connsiteX30" fmla="*/ 335947 w 858530"/>
                <a:gd name="connsiteY30" fmla="*/ 0 h 9262"/>
                <a:gd name="connsiteX31" fmla="*/ 335947 w 858530"/>
                <a:gd name="connsiteY31" fmla="*/ 9262 h 9262"/>
                <a:gd name="connsiteX32" fmla="*/ 223965 w 858530"/>
                <a:gd name="connsiteY32" fmla="*/ 9262 h 9262"/>
                <a:gd name="connsiteX33" fmla="*/ 223965 w 858530"/>
                <a:gd name="connsiteY33" fmla="*/ 0 h 9262"/>
                <a:gd name="connsiteX34" fmla="*/ 261292 w 858530"/>
                <a:gd name="connsiteY34" fmla="*/ 0 h 9262"/>
                <a:gd name="connsiteX35" fmla="*/ 261292 w 858530"/>
                <a:gd name="connsiteY35" fmla="*/ 9262 h 9262"/>
                <a:gd name="connsiteX36" fmla="*/ 149310 w 858530"/>
                <a:gd name="connsiteY36" fmla="*/ 9262 h 9262"/>
                <a:gd name="connsiteX37" fmla="*/ 149310 w 858530"/>
                <a:gd name="connsiteY37" fmla="*/ 0 h 9262"/>
                <a:gd name="connsiteX38" fmla="*/ 186637 w 858530"/>
                <a:gd name="connsiteY38" fmla="*/ 0 h 9262"/>
                <a:gd name="connsiteX39" fmla="*/ 186637 w 858530"/>
                <a:gd name="connsiteY39" fmla="*/ 9262 h 9262"/>
                <a:gd name="connsiteX40" fmla="*/ 74655 w 858530"/>
                <a:gd name="connsiteY40" fmla="*/ 9262 h 9262"/>
                <a:gd name="connsiteX41" fmla="*/ 74655 w 858530"/>
                <a:gd name="connsiteY41" fmla="*/ 0 h 9262"/>
                <a:gd name="connsiteX42" fmla="*/ 111982 w 858530"/>
                <a:gd name="connsiteY42" fmla="*/ 0 h 9262"/>
                <a:gd name="connsiteX43" fmla="*/ 111982 w 858530"/>
                <a:gd name="connsiteY43" fmla="*/ 9262 h 9262"/>
                <a:gd name="connsiteX44" fmla="*/ 0 w 858530"/>
                <a:gd name="connsiteY44" fmla="*/ 9262 h 9262"/>
                <a:gd name="connsiteX45" fmla="*/ 0 w 858530"/>
                <a:gd name="connsiteY45" fmla="*/ 0 h 9262"/>
                <a:gd name="connsiteX46" fmla="*/ 37328 w 858530"/>
                <a:gd name="connsiteY46" fmla="*/ 0 h 9262"/>
                <a:gd name="connsiteX47" fmla="*/ 37328 w 858530"/>
                <a:gd name="connsiteY47" fmla="*/ 9262 h 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58530" h="9262">
                  <a:moveTo>
                    <a:pt x="821203" y="9262"/>
                  </a:moveTo>
                  <a:lnTo>
                    <a:pt x="821203" y="0"/>
                  </a:lnTo>
                  <a:lnTo>
                    <a:pt x="858530" y="0"/>
                  </a:lnTo>
                  <a:lnTo>
                    <a:pt x="858530" y="9262"/>
                  </a:lnTo>
                  <a:close/>
                  <a:moveTo>
                    <a:pt x="746548" y="9262"/>
                  </a:moveTo>
                  <a:lnTo>
                    <a:pt x="746548" y="0"/>
                  </a:lnTo>
                  <a:lnTo>
                    <a:pt x="783875" y="0"/>
                  </a:lnTo>
                  <a:lnTo>
                    <a:pt x="783875" y="9262"/>
                  </a:lnTo>
                  <a:close/>
                  <a:moveTo>
                    <a:pt x="671893" y="9262"/>
                  </a:moveTo>
                  <a:lnTo>
                    <a:pt x="671893" y="0"/>
                  </a:lnTo>
                  <a:lnTo>
                    <a:pt x="709220" y="0"/>
                  </a:lnTo>
                  <a:lnTo>
                    <a:pt x="709220" y="9262"/>
                  </a:lnTo>
                  <a:close/>
                  <a:moveTo>
                    <a:pt x="597238" y="9262"/>
                  </a:moveTo>
                  <a:lnTo>
                    <a:pt x="597238" y="0"/>
                  </a:lnTo>
                  <a:lnTo>
                    <a:pt x="634566" y="0"/>
                  </a:lnTo>
                  <a:lnTo>
                    <a:pt x="634566" y="9262"/>
                  </a:lnTo>
                  <a:close/>
                  <a:moveTo>
                    <a:pt x="522583" y="9262"/>
                  </a:moveTo>
                  <a:lnTo>
                    <a:pt x="522583" y="0"/>
                  </a:lnTo>
                  <a:lnTo>
                    <a:pt x="559910" y="0"/>
                  </a:lnTo>
                  <a:lnTo>
                    <a:pt x="559910" y="9262"/>
                  </a:lnTo>
                  <a:close/>
                  <a:moveTo>
                    <a:pt x="447928" y="9262"/>
                  </a:moveTo>
                  <a:lnTo>
                    <a:pt x="447928" y="0"/>
                  </a:lnTo>
                  <a:lnTo>
                    <a:pt x="485256" y="0"/>
                  </a:lnTo>
                  <a:lnTo>
                    <a:pt x="485256" y="9262"/>
                  </a:lnTo>
                  <a:close/>
                  <a:moveTo>
                    <a:pt x="373275" y="9262"/>
                  </a:moveTo>
                  <a:lnTo>
                    <a:pt x="373275" y="0"/>
                  </a:lnTo>
                  <a:lnTo>
                    <a:pt x="410602" y="0"/>
                  </a:lnTo>
                  <a:lnTo>
                    <a:pt x="410602" y="9262"/>
                  </a:lnTo>
                  <a:close/>
                  <a:moveTo>
                    <a:pt x="298620" y="9262"/>
                  </a:moveTo>
                  <a:lnTo>
                    <a:pt x="298620" y="0"/>
                  </a:lnTo>
                  <a:lnTo>
                    <a:pt x="335947" y="0"/>
                  </a:lnTo>
                  <a:lnTo>
                    <a:pt x="335947" y="9262"/>
                  </a:lnTo>
                  <a:close/>
                  <a:moveTo>
                    <a:pt x="223965" y="9262"/>
                  </a:moveTo>
                  <a:lnTo>
                    <a:pt x="223965" y="0"/>
                  </a:lnTo>
                  <a:lnTo>
                    <a:pt x="261292" y="0"/>
                  </a:lnTo>
                  <a:lnTo>
                    <a:pt x="261292" y="9262"/>
                  </a:lnTo>
                  <a:close/>
                  <a:moveTo>
                    <a:pt x="149310" y="9262"/>
                  </a:moveTo>
                  <a:lnTo>
                    <a:pt x="149310" y="0"/>
                  </a:lnTo>
                  <a:lnTo>
                    <a:pt x="186637" y="0"/>
                  </a:lnTo>
                  <a:lnTo>
                    <a:pt x="186637" y="9262"/>
                  </a:lnTo>
                  <a:close/>
                  <a:moveTo>
                    <a:pt x="74655" y="9262"/>
                  </a:moveTo>
                  <a:lnTo>
                    <a:pt x="74655" y="0"/>
                  </a:lnTo>
                  <a:lnTo>
                    <a:pt x="111982" y="0"/>
                  </a:lnTo>
                  <a:lnTo>
                    <a:pt x="111982" y="9262"/>
                  </a:lnTo>
                  <a:close/>
                  <a:moveTo>
                    <a:pt x="0" y="9262"/>
                  </a:moveTo>
                  <a:lnTo>
                    <a:pt x="0" y="0"/>
                  </a:lnTo>
                  <a:lnTo>
                    <a:pt x="37328" y="0"/>
                  </a:lnTo>
                  <a:lnTo>
                    <a:pt x="37328" y="9262"/>
                  </a:lnTo>
                  <a:close/>
                </a:path>
              </a:pathLst>
            </a:custGeom>
            <a:solidFill>
              <a:srgbClr val="4C413A"/>
            </a:solidFill>
            <a:ln w="6804"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VI" sz="1500" b="0" i="0" u="none" strike="noStrike" kern="1200" cap="none" spc="0" normalizeH="0" baseline="0" noProof="0" dirty="0">
                <a:ln>
                  <a:noFill/>
                </a:ln>
                <a:solidFill>
                  <a:prstClr val="black">
                    <a:lumMod val="85000"/>
                    <a:lumOff val="15000"/>
                  </a:prstClr>
                </a:solidFill>
                <a:effectLst/>
                <a:uLnTx/>
                <a:uFillTx/>
                <a:latin typeface="Montserrat" pitchFamily="2" charset="0"/>
                <a:ea typeface="Roboto Condensed" panose="02000000000000000000" pitchFamily="2" charset="0"/>
                <a:cs typeface="Arial"/>
                <a:sym typeface="Arial"/>
              </a:endParaRPr>
            </a:p>
          </p:txBody>
        </p:sp>
      </p:grpSp>
      <p:sp>
        <p:nvSpPr>
          <p:cNvPr id="29" name="Title 44">
            <a:extLst>
              <a:ext uri="{FF2B5EF4-FFF2-40B4-BE49-F238E27FC236}">
                <a16:creationId xmlns:a16="http://schemas.microsoft.com/office/drawing/2014/main" id="{4FF97C31-B1D6-D9D5-A71B-9C358366AAEA}"/>
              </a:ext>
            </a:extLst>
          </p:cNvPr>
          <p:cNvSpPr txBox="1">
            <a:spLocks/>
          </p:cNvSpPr>
          <p:nvPr/>
        </p:nvSpPr>
        <p:spPr>
          <a:xfrm>
            <a:off x="508516" y="3776106"/>
            <a:ext cx="1199130" cy="329400"/>
          </a:xfrm>
          <a:prstGeom prst="rect">
            <a:avLst/>
          </a:prstGeom>
        </p:spPr>
        <p:txBody>
          <a:bodyPr vert="horz" lIns="91440" tIns="45720" rIns="91440" bIns="45720" rtlCol="0" anchor="ctr">
            <a:noAutofit/>
          </a:bodyPr>
          <a:lstStyle>
            <a:lvl1pPr algn="l" defTabSz="685800" rtl="0" eaLnBrk="1" latinLnBrk="0" hangingPunct="1">
              <a:lnSpc>
                <a:spcPct val="100000"/>
              </a:lnSpc>
              <a:spcBef>
                <a:spcPct val="0"/>
              </a:spcBef>
              <a:buNone/>
              <a:defRPr sz="2250" b="1" kern="1200">
                <a:solidFill>
                  <a:srgbClr val="B1523C"/>
                </a:solidFill>
                <a:latin typeface="Montserrat SemiBold" pitchFamily="2" charset="0"/>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2250" b="1" i="0" u="none" strike="noStrike" kern="1200" cap="none" spc="0" normalizeH="0" baseline="0" noProof="0" dirty="0">
                <a:ln>
                  <a:noFill/>
                </a:ln>
                <a:solidFill>
                  <a:srgbClr val="B1523C"/>
                </a:solidFill>
                <a:effectLst/>
                <a:uLnTx/>
                <a:uFillTx/>
                <a:latin typeface="Montserrat SemiBold" pitchFamily="2" charset="0"/>
                <a:ea typeface="+mj-ea"/>
                <a:cs typeface="+mj-cs"/>
                <a:sym typeface="Arial"/>
              </a:rPr>
              <a:t>YÊU CẦU ĐỐI VỚI KIỂU BÀI</a:t>
            </a:r>
          </a:p>
        </p:txBody>
      </p:sp>
      <p:grpSp>
        <p:nvGrpSpPr>
          <p:cNvPr id="30" name="Group 29">
            <a:extLst>
              <a:ext uri="{FF2B5EF4-FFF2-40B4-BE49-F238E27FC236}">
                <a16:creationId xmlns:a16="http://schemas.microsoft.com/office/drawing/2014/main" id="{355B4125-2135-A652-1E5E-4904337ECD9F}"/>
              </a:ext>
            </a:extLst>
          </p:cNvPr>
          <p:cNvGrpSpPr/>
          <p:nvPr/>
        </p:nvGrpSpPr>
        <p:grpSpPr>
          <a:xfrm>
            <a:off x="6837017" y="2634045"/>
            <a:ext cx="187562" cy="187563"/>
            <a:chOff x="5895293" y="3110659"/>
            <a:chExt cx="250083" cy="250084"/>
          </a:xfrm>
        </p:grpSpPr>
        <p:sp>
          <p:nvSpPr>
            <p:cNvPr id="31" name="Freeform: Shape 30">
              <a:extLst>
                <a:ext uri="{FF2B5EF4-FFF2-40B4-BE49-F238E27FC236}">
                  <a16:creationId xmlns:a16="http://schemas.microsoft.com/office/drawing/2014/main" id="{9EF89764-E992-78E5-6202-83807C317A9E}"/>
                </a:ext>
              </a:extLst>
            </p:cNvPr>
            <p:cNvSpPr/>
            <p:nvPr/>
          </p:nvSpPr>
          <p:spPr>
            <a:xfrm rot="5400000">
              <a:off x="5895293" y="3110659"/>
              <a:ext cx="250084" cy="250083"/>
            </a:xfrm>
            <a:custGeom>
              <a:avLst/>
              <a:gdLst>
                <a:gd name="connsiteX0" fmla="*/ 183881 w 183881"/>
                <a:gd name="connsiteY0" fmla="*/ 91940 h 183880"/>
                <a:gd name="connsiteX1" fmla="*/ 91941 w 183881"/>
                <a:gd name="connsiteY1" fmla="*/ 183881 h 183880"/>
                <a:gd name="connsiteX2" fmla="*/ 0 w 183881"/>
                <a:gd name="connsiteY2" fmla="*/ 91940 h 183880"/>
                <a:gd name="connsiteX3" fmla="*/ 91941 w 183881"/>
                <a:gd name="connsiteY3" fmla="*/ 0 h 183880"/>
                <a:gd name="connsiteX4" fmla="*/ 183881 w 183881"/>
                <a:gd name="connsiteY4" fmla="*/ 91940 h 183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81" h="183880">
                  <a:moveTo>
                    <a:pt x="183881" y="91940"/>
                  </a:moveTo>
                  <a:cubicBezTo>
                    <a:pt x="183881" y="142718"/>
                    <a:pt x="142718" y="183881"/>
                    <a:pt x="91941" y="183881"/>
                  </a:cubicBezTo>
                  <a:cubicBezTo>
                    <a:pt x="41163" y="183881"/>
                    <a:pt x="0" y="142718"/>
                    <a:pt x="0" y="91940"/>
                  </a:cubicBezTo>
                  <a:cubicBezTo>
                    <a:pt x="0" y="41163"/>
                    <a:pt x="41163" y="0"/>
                    <a:pt x="91941" y="0"/>
                  </a:cubicBezTo>
                  <a:cubicBezTo>
                    <a:pt x="142718" y="0"/>
                    <a:pt x="183881" y="41163"/>
                    <a:pt x="183881" y="91940"/>
                  </a:cubicBezTo>
                  <a:close/>
                </a:path>
              </a:pathLst>
            </a:custGeom>
            <a:solidFill>
              <a:srgbClr val="B1523C"/>
            </a:solidFill>
            <a:ln w="680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VI" sz="1500" b="0" i="0" u="none" strike="noStrike" kern="1200" cap="none" spc="0" normalizeH="0" baseline="0" noProof="0" dirty="0">
                <a:ln>
                  <a:noFill/>
                </a:ln>
                <a:solidFill>
                  <a:prstClr val="black">
                    <a:lumMod val="85000"/>
                    <a:lumOff val="15000"/>
                  </a:prstClr>
                </a:solidFill>
                <a:effectLst/>
                <a:uLnTx/>
                <a:uFillTx/>
                <a:latin typeface="Montserrat" pitchFamily="2" charset="0"/>
                <a:ea typeface="Roboto Condensed" panose="02000000000000000000" pitchFamily="2" charset="0"/>
                <a:cs typeface="Arial"/>
                <a:sym typeface="Arial"/>
              </a:endParaRPr>
            </a:p>
          </p:txBody>
        </p:sp>
        <p:sp>
          <p:nvSpPr>
            <p:cNvPr id="32" name="Freeform: Shape 31">
              <a:extLst>
                <a:ext uri="{FF2B5EF4-FFF2-40B4-BE49-F238E27FC236}">
                  <a16:creationId xmlns:a16="http://schemas.microsoft.com/office/drawing/2014/main" id="{EABCCD17-B28B-5AF6-00C0-09E083F6C9F2}"/>
                </a:ext>
              </a:extLst>
            </p:cNvPr>
            <p:cNvSpPr/>
            <p:nvPr/>
          </p:nvSpPr>
          <p:spPr>
            <a:xfrm rot="5400000">
              <a:off x="5931880" y="3147245"/>
              <a:ext cx="176910" cy="176910"/>
            </a:xfrm>
            <a:custGeom>
              <a:avLst/>
              <a:gdLst>
                <a:gd name="connsiteX0" fmla="*/ 130079 w 130078"/>
                <a:gd name="connsiteY0" fmla="*/ 65039 h 130078"/>
                <a:gd name="connsiteX1" fmla="*/ 65039 w 130078"/>
                <a:gd name="connsiteY1" fmla="*/ 130079 h 130078"/>
                <a:gd name="connsiteX2" fmla="*/ 0 w 130078"/>
                <a:gd name="connsiteY2" fmla="*/ 65039 h 130078"/>
                <a:gd name="connsiteX3" fmla="*/ 65039 w 130078"/>
                <a:gd name="connsiteY3" fmla="*/ 0 h 130078"/>
                <a:gd name="connsiteX4" fmla="*/ 130079 w 130078"/>
                <a:gd name="connsiteY4" fmla="*/ 65039 h 13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78" h="130078">
                  <a:moveTo>
                    <a:pt x="130079" y="65039"/>
                  </a:moveTo>
                  <a:cubicBezTo>
                    <a:pt x="130079" y="100960"/>
                    <a:pt x="100960" y="130079"/>
                    <a:pt x="65039" y="130079"/>
                  </a:cubicBezTo>
                  <a:cubicBezTo>
                    <a:pt x="29119" y="130079"/>
                    <a:pt x="0" y="100960"/>
                    <a:pt x="0" y="65039"/>
                  </a:cubicBezTo>
                  <a:cubicBezTo>
                    <a:pt x="0" y="29119"/>
                    <a:pt x="29119" y="0"/>
                    <a:pt x="65039" y="0"/>
                  </a:cubicBezTo>
                  <a:cubicBezTo>
                    <a:pt x="100960" y="0"/>
                    <a:pt x="130079" y="29119"/>
                    <a:pt x="130079" y="65039"/>
                  </a:cubicBezTo>
                  <a:close/>
                </a:path>
              </a:pathLst>
            </a:custGeom>
            <a:solidFill>
              <a:sysClr val="window" lastClr="FFFFFF"/>
            </a:solidFill>
            <a:ln w="680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VI" sz="1500" b="0" i="0" u="none" strike="noStrike" kern="1200" cap="none" spc="0" normalizeH="0" baseline="0" noProof="0" dirty="0">
                <a:ln>
                  <a:noFill/>
                </a:ln>
                <a:solidFill>
                  <a:prstClr val="black">
                    <a:lumMod val="85000"/>
                    <a:lumOff val="15000"/>
                  </a:prstClr>
                </a:solidFill>
                <a:effectLst/>
                <a:uLnTx/>
                <a:uFillTx/>
                <a:latin typeface="Montserrat" pitchFamily="2" charset="0"/>
                <a:ea typeface="Roboto Condensed" panose="02000000000000000000" pitchFamily="2" charset="0"/>
                <a:cs typeface="Arial"/>
                <a:sym typeface="Arial"/>
              </a:endParaRPr>
            </a:p>
          </p:txBody>
        </p:sp>
      </p:grpSp>
      <p:grpSp>
        <p:nvGrpSpPr>
          <p:cNvPr id="33" name="Group 32">
            <a:extLst>
              <a:ext uri="{FF2B5EF4-FFF2-40B4-BE49-F238E27FC236}">
                <a16:creationId xmlns:a16="http://schemas.microsoft.com/office/drawing/2014/main" id="{EEDC7F50-1F1B-6EFF-547D-BFBAF83F58D9}"/>
              </a:ext>
            </a:extLst>
          </p:cNvPr>
          <p:cNvGrpSpPr/>
          <p:nvPr/>
        </p:nvGrpSpPr>
        <p:grpSpPr>
          <a:xfrm>
            <a:off x="6879045" y="2839461"/>
            <a:ext cx="103437" cy="729136"/>
            <a:chOff x="5951331" y="3384546"/>
            <a:chExt cx="137916" cy="972181"/>
          </a:xfrm>
        </p:grpSpPr>
        <p:sp>
          <p:nvSpPr>
            <p:cNvPr id="34" name="Freeform: Shape 33">
              <a:extLst>
                <a:ext uri="{FF2B5EF4-FFF2-40B4-BE49-F238E27FC236}">
                  <a16:creationId xmlns:a16="http://schemas.microsoft.com/office/drawing/2014/main" id="{FA18E2EE-59F7-A531-4C31-3023AF007677}"/>
                </a:ext>
              </a:extLst>
            </p:cNvPr>
            <p:cNvSpPr/>
            <p:nvPr/>
          </p:nvSpPr>
          <p:spPr>
            <a:xfrm rot="5400000">
              <a:off x="5969670" y="3366207"/>
              <a:ext cx="101237" cy="137916"/>
            </a:xfrm>
            <a:custGeom>
              <a:avLst/>
              <a:gdLst>
                <a:gd name="connsiteX0" fmla="*/ 0 w 74437"/>
                <a:gd name="connsiteY0" fmla="*/ 0 h 101406"/>
                <a:gd name="connsiteX1" fmla="*/ 74438 w 74437"/>
                <a:gd name="connsiteY1" fmla="*/ 52508 h 101406"/>
                <a:gd name="connsiteX2" fmla="*/ 0 w 74437"/>
                <a:gd name="connsiteY2" fmla="*/ 101407 h 101406"/>
                <a:gd name="connsiteX3" fmla="*/ 0 w 74437"/>
                <a:gd name="connsiteY3" fmla="*/ 0 h 101406"/>
              </a:gdLst>
              <a:ahLst/>
              <a:cxnLst>
                <a:cxn ang="0">
                  <a:pos x="connsiteX0" y="connsiteY0"/>
                </a:cxn>
                <a:cxn ang="0">
                  <a:pos x="connsiteX1" y="connsiteY1"/>
                </a:cxn>
                <a:cxn ang="0">
                  <a:pos x="connsiteX2" y="connsiteY2"/>
                </a:cxn>
                <a:cxn ang="0">
                  <a:pos x="connsiteX3" y="connsiteY3"/>
                </a:cxn>
              </a:cxnLst>
              <a:rect l="l" t="t" r="r" b="b"/>
              <a:pathLst>
                <a:path w="74437" h="101406">
                  <a:moveTo>
                    <a:pt x="0" y="0"/>
                  </a:moveTo>
                  <a:lnTo>
                    <a:pt x="74438" y="52508"/>
                  </a:lnTo>
                  <a:lnTo>
                    <a:pt x="0" y="101407"/>
                  </a:lnTo>
                  <a:lnTo>
                    <a:pt x="0" y="0"/>
                  </a:lnTo>
                  <a:close/>
                </a:path>
              </a:pathLst>
            </a:custGeom>
            <a:solidFill>
              <a:srgbClr val="B1523C"/>
            </a:solidFill>
            <a:ln w="680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VI" sz="1500" b="0" i="0" u="none" strike="noStrike" kern="1200" cap="none" spc="0" normalizeH="0" baseline="0" noProof="0" dirty="0">
                <a:ln>
                  <a:noFill/>
                </a:ln>
                <a:solidFill>
                  <a:prstClr val="black">
                    <a:lumMod val="85000"/>
                    <a:lumOff val="15000"/>
                  </a:prstClr>
                </a:solidFill>
                <a:effectLst/>
                <a:uLnTx/>
                <a:uFillTx/>
                <a:latin typeface="Montserrat" pitchFamily="2" charset="0"/>
                <a:ea typeface="Roboto Condensed" panose="02000000000000000000" pitchFamily="2" charset="0"/>
                <a:cs typeface="Arial"/>
                <a:sym typeface="Arial"/>
              </a:endParaRPr>
            </a:p>
          </p:txBody>
        </p:sp>
        <p:sp>
          <p:nvSpPr>
            <p:cNvPr id="35" name="Freeform: Shape 34">
              <a:extLst>
                <a:ext uri="{FF2B5EF4-FFF2-40B4-BE49-F238E27FC236}">
                  <a16:creationId xmlns:a16="http://schemas.microsoft.com/office/drawing/2014/main" id="{84AD5BB7-81C6-DD2A-1E84-1149ABA35A48}"/>
                </a:ext>
              </a:extLst>
            </p:cNvPr>
            <p:cNvSpPr/>
            <p:nvPr/>
          </p:nvSpPr>
          <p:spPr>
            <a:xfrm rot="5400000">
              <a:off x="5591069" y="3922831"/>
              <a:ext cx="858530" cy="9262"/>
            </a:xfrm>
            <a:custGeom>
              <a:avLst/>
              <a:gdLst>
                <a:gd name="connsiteX0" fmla="*/ 821203 w 858530"/>
                <a:gd name="connsiteY0" fmla="*/ 9262 h 9262"/>
                <a:gd name="connsiteX1" fmla="*/ 821203 w 858530"/>
                <a:gd name="connsiteY1" fmla="*/ 0 h 9262"/>
                <a:gd name="connsiteX2" fmla="*/ 858530 w 858530"/>
                <a:gd name="connsiteY2" fmla="*/ 0 h 9262"/>
                <a:gd name="connsiteX3" fmla="*/ 858530 w 858530"/>
                <a:gd name="connsiteY3" fmla="*/ 9262 h 9262"/>
                <a:gd name="connsiteX4" fmla="*/ 746548 w 858530"/>
                <a:gd name="connsiteY4" fmla="*/ 9262 h 9262"/>
                <a:gd name="connsiteX5" fmla="*/ 746548 w 858530"/>
                <a:gd name="connsiteY5" fmla="*/ 0 h 9262"/>
                <a:gd name="connsiteX6" fmla="*/ 783875 w 858530"/>
                <a:gd name="connsiteY6" fmla="*/ 0 h 9262"/>
                <a:gd name="connsiteX7" fmla="*/ 783875 w 858530"/>
                <a:gd name="connsiteY7" fmla="*/ 9262 h 9262"/>
                <a:gd name="connsiteX8" fmla="*/ 671893 w 858530"/>
                <a:gd name="connsiteY8" fmla="*/ 9262 h 9262"/>
                <a:gd name="connsiteX9" fmla="*/ 671893 w 858530"/>
                <a:gd name="connsiteY9" fmla="*/ 0 h 9262"/>
                <a:gd name="connsiteX10" fmla="*/ 709220 w 858530"/>
                <a:gd name="connsiteY10" fmla="*/ 0 h 9262"/>
                <a:gd name="connsiteX11" fmla="*/ 709220 w 858530"/>
                <a:gd name="connsiteY11" fmla="*/ 9262 h 9262"/>
                <a:gd name="connsiteX12" fmla="*/ 597238 w 858530"/>
                <a:gd name="connsiteY12" fmla="*/ 9262 h 9262"/>
                <a:gd name="connsiteX13" fmla="*/ 597238 w 858530"/>
                <a:gd name="connsiteY13" fmla="*/ 0 h 9262"/>
                <a:gd name="connsiteX14" fmla="*/ 634566 w 858530"/>
                <a:gd name="connsiteY14" fmla="*/ 0 h 9262"/>
                <a:gd name="connsiteX15" fmla="*/ 634566 w 858530"/>
                <a:gd name="connsiteY15" fmla="*/ 9262 h 9262"/>
                <a:gd name="connsiteX16" fmla="*/ 522583 w 858530"/>
                <a:gd name="connsiteY16" fmla="*/ 9262 h 9262"/>
                <a:gd name="connsiteX17" fmla="*/ 522583 w 858530"/>
                <a:gd name="connsiteY17" fmla="*/ 0 h 9262"/>
                <a:gd name="connsiteX18" fmla="*/ 559910 w 858530"/>
                <a:gd name="connsiteY18" fmla="*/ 0 h 9262"/>
                <a:gd name="connsiteX19" fmla="*/ 559910 w 858530"/>
                <a:gd name="connsiteY19" fmla="*/ 9262 h 9262"/>
                <a:gd name="connsiteX20" fmla="*/ 447928 w 858530"/>
                <a:gd name="connsiteY20" fmla="*/ 9262 h 9262"/>
                <a:gd name="connsiteX21" fmla="*/ 447928 w 858530"/>
                <a:gd name="connsiteY21" fmla="*/ 0 h 9262"/>
                <a:gd name="connsiteX22" fmla="*/ 485256 w 858530"/>
                <a:gd name="connsiteY22" fmla="*/ 0 h 9262"/>
                <a:gd name="connsiteX23" fmla="*/ 485256 w 858530"/>
                <a:gd name="connsiteY23" fmla="*/ 9262 h 9262"/>
                <a:gd name="connsiteX24" fmla="*/ 373275 w 858530"/>
                <a:gd name="connsiteY24" fmla="*/ 9262 h 9262"/>
                <a:gd name="connsiteX25" fmla="*/ 373275 w 858530"/>
                <a:gd name="connsiteY25" fmla="*/ 0 h 9262"/>
                <a:gd name="connsiteX26" fmla="*/ 410602 w 858530"/>
                <a:gd name="connsiteY26" fmla="*/ 0 h 9262"/>
                <a:gd name="connsiteX27" fmla="*/ 410602 w 858530"/>
                <a:gd name="connsiteY27" fmla="*/ 9262 h 9262"/>
                <a:gd name="connsiteX28" fmla="*/ 298620 w 858530"/>
                <a:gd name="connsiteY28" fmla="*/ 9262 h 9262"/>
                <a:gd name="connsiteX29" fmla="*/ 298620 w 858530"/>
                <a:gd name="connsiteY29" fmla="*/ 0 h 9262"/>
                <a:gd name="connsiteX30" fmla="*/ 335947 w 858530"/>
                <a:gd name="connsiteY30" fmla="*/ 0 h 9262"/>
                <a:gd name="connsiteX31" fmla="*/ 335947 w 858530"/>
                <a:gd name="connsiteY31" fmla="*/ 9262 h 9262"/>
                <a:gd name="connsiteX32" fmla="*/ 223965 w 858530"/>
                <a:gd name="connsiteY32" fmla="*/ 9262 h 9262"/>
                <a:gd name="connsiteX33" fmla="*/ 223965 w 858530"/>
                <a:gd name="connsiteY33" fmla="*/ 0 h 9262"/>
                <a:gd name="connsiteX34" fmla="*/ 261292 w 858530"/>
                <a:gd name="connsiteY34" fmla="*/ 0 h 9262"/>
                <a:gd name="connsiteX35" fmla="*/ 261292 w 858530"/>
                <a:gd name="connsiteY35" fmla="*/ 9262 h 9262"/>
                <a:gd name="connsiteX36" fmla="*/ 149310 w 858530"/>
                <a:gd name="connsiteY36" fmla="*/ 9262 h 9262"/>
                <a:gd name="connsiteX37" fmla="*/ 149310 w 858530"/>
                <a:gd name="connsiteY37" fmla="*/ 0 h 9262"/>
                <a:gd name="connsiteX38" fmla="*/ 186637 w 858530"/>
                <a:gd name="connsiteY38" fmla="*/ 0 h 9262"/>
                <a:gd name="connsiteX39" fmla="*/ 186637 w 858530"/>
                <a:gd name="connsiteY39" fmla="*/ 9262 h 9262"/>
                <a:gd name="connsiteX40" fmla="*/ 74655 w 858530"/>
                <a:gd name="connsiteY40" fmla="*/ 9262 h 9262"/>
                <a:gd name="connsiteX41" fmla="*/ 74655 w 858530"/>
                <a:gd name="connsiteY41" fmla="*/ 0 h 9262"/>
                <a:gd name="connsiteX42" fmla="*/ 111982 w 858530"/>
                <a:gd name="connsiteY42" fmla="*/ 0 h 9262"/>
                <a:gd name="connsiteX43" fmla="*/ 111982 w 858530"/>
                <a:gd name="connsiteY43" fmla="*/ 9262 h 9262"/>
                <a:gd name="connsiteX44" fmla="*/ 0 w 858530"/>
                <a:gd name="connsiteY44" fmla="*/ 9262 h 9262"/>
                <a:gd name="connsiteX45" fmla="*/ 0 w 858530"/>
                <a:gd name="connsiteY45" fmla="*/ 0 h 9262"/>
                <a:gd name="connsiteX46" fmla="*/ 37328 w 858530"/>
                <a:gd name="connsiteY46" fmla="*/ 0 h 9262"/>
                <a:gd name="connsiteX47" fmla="*/ 37328 w 858530"/>
                <a:gd name="connsiteY47" fmla="*/ 9262 h 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58530" h="9262">
                  <a:moveTo>
                    <a:pt x="821203" y="9262"/>
                  </a:moveTo>
                  <a:lnTo>
                    <a:pt x="821203" y="0"/>
                  </a:lnTo>
                  <a:lnTo>
                    <a:pt x="858530" y="0"/>
                  </a:lnTo>
                  <a:lnTo>
                    <a:pt x="858530" y="9262"/>
                  </a:lnTo>
                  <a:close/>
                  <a:moveTo>
                    <a:pt x="746548" y="9262"/>
                  </a:moveTo>
                  <a:lnTo>
                    <a:pt x="746548" y="0"/>
                  </a:lnTo>
                  <a:lnTo>
                    <a:pt x="783875" y="0"/>
                  </a:lnTo>
                  <a:lnTo>
                    <a:pt x="783875" y="9262"/>
                  </a:lnTo>
                  <a:close/>
                  <a:moveTo>
                    <a:pt x="671893" y="9262"/>
                  </a:moveTo>
                  <a:lnTo>
                    <a:pt x="671893" y="0"/>
                  </a:lnTo>
                  <a:lnTo>
                    <a:pt x="709220" y="0"/>
                  </a:lnTo>
                  <a:lnTo>
                    <a:pt x="709220" y="9262"/>
                  </a:lnTo>
                  <a:close/>
                  <a:moveTo>
                    <a:pt x="597238" y="9262"/>
                  </a:moveTo>
                  <a:lnTo>
                    <a:pt x="597238" y="0"/>
                  </a:lnTo>
                  <a:lnTo>
                    <a:pt x="634566" y="0"/>
                  </a:lnTo>
                  <a:lnTo>
                    <a:pt x="634566" y="9262"/>
                  </a:lnTo>
                  <a:close/>
                  <a:moveTo>
                    <a:pt x="522583" y="9262"/>
                  </a:moveTo>
                  <a:lnTo>
                    <a:pt x="522583" y="0"/>
                  </a:lnTo>
                  <a:lnTo>
                    <a:pt x="559910" y="0"/>
                  </a:lnTo>
                  <a:lnTo>
                    <a:pt x="559910" y="9262"/>
                  </a:lnTo>
                  <a:close/>
                  <a:moveTo>
                    <a:pt x="447928" y="9262"/>
                  </a:moveTo>
                  <a:lnTo>
                    <a:pt x="447928" y="0"/>
                  </a:lnTo>
                  <a:lnTo>
                    <a:pt x="485256" y="0"/>
                  </a:lnTo>
                  <a:lnTo>
                    <a:pt x="485256" y="9262"/>
                  </a:lnTo>
                  <a:close/>
                  <a:moveTo>
                    <a:pt x="373275" y="9262"/>
                  </a:moveTo>
                  <a:lnTo>
                    <a:pt x="373275" y="0"/>
                  </a:lnTo>
                  <a:lnTo>
                    <a:pt x="410602" y="0"/>
                  </a:lnTo>
                  <a:lnTo>
                    <a:pt x="410602" y="9262"/>
                  </a:lnTo>
                  <a:close/>
                  <a:moveTo>
                    <a:pt x="298620" y="9262"/>
                  </a:moveTo>
                  <a:lnTo>
                    <a:pt x="298620" y="0"/>
                  </a:lnTo>
                  <a:lnTo>
                    <a:pt x="335947" y="0"/>
                  </a:lnTo>
                  <a:lnTo>
                    <a:pt x="335947" y="9262"/>
                  </a:lnTo>
                  <a:close/>
                  <a:moveTo>
                    <a:pt x="223965" y="9262"/>
                  </a:moveTo>
                  <a:lnTo>
                    <a:pt x="223965" y="0"/>
                  </a:lnTo>
                  <a:lnTo>
                    <a:pt x="261292" y="0"/>
                  </a:lnTo>
                  <a:lnTo>
                    <a:pt x="261292" y="9262"/>
                  </a:lnTo>
                  <a:close/>
                  <a:moveTo>
                    <a:pt x="149310" y="9262"/>
                  </a:moveTo>
                  <a:lnTo>
                    <a:pt x="149310" y="0"/>
                  </a:lnTo>
                  <a:lnTo>
                    <a:pt x="186637" y="0"/>
                  </a:lnTo>
                  <a:lnTo>
                    <a:pt x="186637" y="9262"/>
                  </a:lnTo>
                  <a:close/>
                  <a:moveTo>
                    <a:pt x="74655" y="9262"/>
                  </a:moveTo>
                  <a:lnTo>
                    <a:pt x="74655" y="0"/>
                  </a:lnTo>
                  <a:lnTo>
                    <a:pt x="111982" y="0"/>
                  </a:lnTo>
                  <a:lnTo>
                    <a:pt x="111982" y="9262"/>
                  </a:lnTo>
                  <a:close/>
                  <a:moveTo>
                    <a:pt x="0" y="9262"/>
                  </a:moveTo>
                  <a:lnTo>
                    <a:pt x="0" y="0"/>
                  </a:lnTo>
                  <a:lnTo>
                    <a:pt x="37328" y="0"/>
                  </a:lnTo>
                  <a:lnTo>
                    <a:pt x="37328" y="9262"/>
                  </a:lnTo>
                  <a:close/>
                </a:path>
              </a:pathLst>
            </a:custGeom>
            <a:solidFill>
              <a:srgbClr val="B1523C"/>
            </a:solidFill>
            <a:ln w="6804"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VI" sz="1500" b="0" i="0" u="none" strike="noStrike" kern="1200" cap="none" spc="0" normalizeH="0" baseline="0" noProof="0" dirty="0">
                <a:ln>
                  <a:noFill/>
                </a:ln>
                <a:solidFill>
                  <a:prstClr val="black">
                    <a:lumMod val="85000"/>
                    <a:lumOff val="15000"/>
                  </a:prstClr>
                </a:solidFill>
                <a:effectLst/>
                <a:uLnTx/>
                <a:uFillTx/>
                <a:latin typeface="Montserrat" pitchFamily="2" charset="0"/>
                <a:ea typeface="Roboto Condensed" panose="02000000000000000000" pitchFamily="2" charset="0"/>
                <a:cs typeface="Arial"/>
                <a:sym typeface="Arial"/>
              </a:endParaRPr>
            </a:p>
          </p:txBody>
        </p:sp>
      </p:grpSp>
      <p:grpSp>
        <p:nvGrpSpPr>
          <p:cNvPr id="36" name="Group 35">
            <a:extLst>
              <a:ext uri="{FF2B5EF4-FFF2-40B4-BE49-F238E27FC236}">
                <a16:creationId xmlns:a16="http://schemas.microsoft.com/office/drawing/2014/main" id="{4F49478C-37CA-240D-45D1-7C2C5D279D24}"/>
              </a:ext>
            </a:extLst>
          </p:cNvPr>
          <p:cNvGrpSpPr/>
          <p:nvPr/>
        </p:nvGrpSpPr>
        <p:grpSpPr>
          <a:xfrm>
            <a:off x="8204009" y="2681447"/>
            <a:ext cx="187562" cy="187563"/>
            <a:chOff x="8057572" y="3093475"/>
            <a:chExt cx="250083" cy="250084"/>
          </a:xfrm>
        </p:grpSpPr>
        <p:sp>
          <p:nvSpPr>
            <p:cNvPr id="37" name="Freeform: Shape 36">
              <a:extLst>
                <a:ext uri="{FF2B5EF4-FFF2-40B4-BE49-F238E27FC236}">
                  <a16:creationId xmlns:a16="http://schemas.microsoft.com/office/drawing/2014/main" id="{8C6E4423-1704-3C59-0624-4762DEC70044}"/>
                </a:ext>
              </a:extLst>
            </p:cNvPr>
            <p:cNvSpPr/>
            <p:nvPr/>
          </p:nvSpPr>
          <p:spPr>
            <a:xfrm rot="5400000" flipH="1">
              <a:off x="8057572" y="3093475"/>
              <a:ext cx="250084" cy="250083"/>
            </a:xfrm>
            <a:custGeom>
              <a:avLst/>
              <a:gdLst>
                <a:gd name="connsiteX0" fmla="*/ 183881 w 183881"/>
                <a:gd name="connsiteY0" fmla="*/ 91940 h 183880"/>
                <a:gd name="connsiteX1" fmla="*/ 91941 w 183881"/>
                <a:gd name="connsiteY1" fmla="*/ 183881 h 183880"/>
                <a:gd name="connsiteX2" fmla="*/ 0 w 183881"/>
                <a:gd name="connsiteY2" fmla="*/ 91940 h 183880"/>
                <a:gd name="connsiteX3" fmla="*/ 91941 w 183881"/>
                <a:gd name="connsiteY3" fmla="*/ 0 h 183880"/>
                <a:gd name="connsiteX4" fmla="*/ 183881 w 183881"/>
                <a:gd name="connsiteY4" fmla="*/ 91940 h 183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81" h="183880">
                  <a:moveTo>
                    <a:pt x="183881" y="91940"/>
                  </a:moveTo>
                  <a:cubicBezTo>
                    <a:pt x="183881" y="142718"/>
                    <a:pt x="142718" y="183881"/>
                    <a:pt x="91941" y="183881"/>
                  </a:cubicBezTo>
                  <a:cubicBezTo>
                    <a:pt x="41163" y="183881"/>
                    <a:pt x="0" y="142718"/>
                    <a:pt x="0" y="91940"/>
                  </a:cubicBezTo>
                  <a:cubicBezTo>
                    <a:pt x="0" y="41163"/>
                    <a:pt x="41163" y="0"/>
                    <a:pt x="91941" y="0"/>
                  </a:cubicBezTo>
                  <a:cubicBezTo>
                    <a:pt x="142718" y="0"/>
                    <a:pt x="183881" y="41163"/>
                    <a:pt x="183881" y="91940"/>
                  </a:cubicBezTo>
                  <a:close/>
                </a:path>
              </a:pathLst>
            </a:custGeom>
            <a:solidFill>
              <a:srgbClr val="4C413A"/>
            </a:solidFill>
            <a:ln w="680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VI" sz="1500" b="0" i="0" u="none" strike="noStrike" kern="1200" cap="none" spc="0" normalizeH="0" baseline="0" noProof="0" dirty="0">
                <a:ln>
                  <a:noFill/>
                </a:ln>
                <a:solidFill>
                  <a:prstClr val="black">
                    <a:lumMod val="85000"/>
                    <a:lumOff val="15000"/>
                  </a:prstClr>
                </a:solidFill>
                <a:effectLst/>
                <a:uLnTx/>
                <a:uFillTx/>
                <a:latin typeface="Montserrat" pitchFamily="2" charset="0"/>
                <a:ea typeface="Roboto Condensed" panose="02000000000000000000" pitchFamily="2" charset="0"/>
                <a:cs typeface="Arial"/>
                <a:sym typeface="Arial"/>
              </a:endParaRPr>
            </a:p>
          </p:txBody>
        </p:sp>
        <p:sp>
          <p:nvSpPr>
            <p:cNvPr id="38" name="Freeform: Shape 37">
              <a:extLst>
                <a:ext uri="{FF2B5EF4-FFF2-40B4-BE49-F238E27FC236}">
                  <a16:creationId xmlns:a16="http://schemas.microsoft.com/office/drawing/2014/main" id="{5DAD9E18-007A-C3D6-55A4-8E147E4B05F2}"/>
                </a:ext>
              </a:extLst>
            </p:cNvPr>
            <p:cNvSpPr/>
            <p:nvPr/>
          </p:nvSpPr>
          <p:spPr>
            <a:xfrm rot="5400000" flipH="1">
              <a:off x="8094159" y="3130062"/>
              <a:ext cx="176910" cy="176910"/>
            </a:xfrm>
            <a:custGeom>
              <a:avLst/>
              <a:gdLst>
                <a:gd name="connsiteX0" fmla="*/ 130079 w 130078"/>
                <a:gd name="connsiteY0" fmla="*/ 65039 h 130078"/>
                <a:gd name="connsiteX1" fmla="*/ 65039 w 130078"/>
                <a:gd name="connsiteY1" fmla="*/ 130079 h 130078"/>
                <a:gd name="connsiteX2" fmla="*/ 0 w 130078"/>
                <a:gd name="connsiteY2" fmla="*/ 65039 h 130078"/>
                <a:gd name="connsiteX3" fmla="*/ 65039 w 130078"/>
                <a:gd name="connsiteY3" fmla="*/ 0 h 130078"/>
                <a:gd name="connsiteX4" fmla="*/ 130079 w 130078"/>
                <a:gd name="connsiteY4" fmla="*/ 65039 h 13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78" h="130078">
                  <a:moveTo>
                    <a:pt x="130079" y="65039"/>
                  </a:moveTo>
                  <a:cubicBezTo>
                    <a:pt x="130079" y="100960"/>
                    <a:pt x="100960" y="130079"/>
                    <a:pt x="65039" y="130079"/>
                  </a:cubicBezTo>
                  <a:cubicBezTo>
                    <a:pt x="29119" y="130079"/>
                    <a:pt x="0" y="100960"/>
                    <a:pt x="0" y="65039"/>
                  </a:cubicBezTo>
                  <a:cubicBezTo>
                    <a:pt x="0" y="29119"/>
                    <a:pt x="29119" y="0"/>
                    <a:pt x="65039" y="0"/>
                  </a:cubicBezTo>
                  <a:cubicBezTo>
                    <a:pt x="100960" y="0"/>
                    <a:pt x="130079" y="29119"/>
                    <a:pt x="130079" y="65039"/>
                  </a:cubicBezTo>
                  <a:close/>
                </a:path>
              </a:pathLst>
            </a:custGeom>
            <a:solidFill>
              <a:sysClr val="window" lastClr="FFFFFF"/>
            </a:solidFill>
            <a:ln w="680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VI" sz="1500" b="0" i="0" u="none" strike="noStrike" kern="1200" cap="none" spc="0" normalizeH="0" baseline="0" noProof="0" dirty="0">
                <a:ln>
                  <a:noFill/>
                </a:ln>
                <a:solidFill>
                  <a:prstClr val="black">
                    <a:lumMod val="85000"/>
                    <a:lumOff val="15000"/>
                  </a:prstClr>
                </a:solidFill>
                <a:effectLst/>
                <a:uLnTx/>
                <a:uFillTx/>
                <a:latin typeface="Montserrat" pitchFamily="2" charset="0"/>
                <a:ea typeface="Roboto Condensed" panose="02000000000000000000" pitchFamily="2" charset="0"/>
                <a:cs typeface="Arial"/>
                <a:sym typeface="Arial"/>
              </a:endParaRPr>
            </a:p>
          </p:txBody>
        </p:sp>
      </p:grpSp>
      <p:grpSp>
        <p:nvGrpSpPr>
          <p:cNvPr id="39" name="Group 38">
            <a:extLst>
              <a:ext uri="{FF2B5EF4-FFF2-40B4-BE49-F238E27FC236}">
                <a16:creationId xmlns:a16="http://schemas.microsoft.com/office/drawing/2014/main" id="{1C47A21C-7210-077E-8E0D-C0B807DCD968}"/>
              </a:ext>
            </a:extLst>
          </p:cNvPr>
          <p:cNvGrpSpPr/>
          <p:nvPr/>
        </p:nvGrpSpPr>
        <p:grpSpPr>
          <a:xfrm>
            <a:off x="8246071" y="1930047"/>
            <a:ext cx="103437" cy="729135"/>
            <a:chOff x="8113610" y="2097490"/>
            <a:chExt cx="137916" cy="972180"/>
          </a:xfrm>
        </p:grpSpPr>
        <p:sp>
          <p:nvSpPr>
            <p:cNvPr id="40" name="Freeform: Shape 39">
              <a:extLst>
                <a:ext uri="{FF2B5EF4-FFF2-40B4-BE49-F238E27FC236}">
                  <a16:creationId xmlns:a16="http://schemas.microsoft.com/office/drawing/2014/main" id="{087070F4-E988-8430-1D28-0F915DEE1D51}"/>
                </a:ext>
              </a:extLst>
            </p:cNvPr>
            <p:cNvSpPr/>
            <p:nvPr/>
          </p:nvSpPr>
          <p:spPr>
            <a:xfrm rot="5400000" flipH="1">
              <a:off x="8131949" y="2950094"/>
              <a:ext cx="101237" cy="137916"/>
            </a:xfrm>
            <a:custGeom>
              <a:avLst/>
              <a:gdLst>
                <a:gd name="connsiteX0" fmla="*/ 0 w 74437"/>
                <a:gd name="connsiteY0" fmla="*/ 0 h 101406"/>
                <a:gd name="connsiteX1" fmla="*/ 74438 w 74437"/>
                <a:gd name="connsiteY1" fmla="*/ 52508 h 101406"/>
                <a:gd name="connsiteX2" fmla="*/ 0 w 74437"/>
                <a:gd name="connsiteY2" fmla="*/ 101407 h 101406"/>
                <a:gd name="connsiteX3" fmla="*/ 0 w 74437"/>
                <a:gd name="connsiteY3" fmla="*/ 0 h 101406"/>
              </a:gdLst>
              <a:ahLst/>
              <a:cxnLst>
                <a:cxn ang="0">
                  <a:pos x="connsiteX0" y="connsiteY0"/>
                </a:cxn>
                <a:cxn ang="0">
                  <a:pos x="connsiteX1" y="connsiteY1"/>
                </a:cxn>
                <a:cxn ang="0">
                  <a:pos x="connsiteX2" y="connsiteY2"/>
                </a:cxn>
                <a:cxn ang="0">
                  <a:pos x="connsiteX3" y="connsiteY3"/>
                </a:cxn>
              </a:cxnLst>
              <a:rect l="l" t="t" r="r" b="b"/>
              <a:pathLst>
                <a:path w="74437" h="101406">
                  <a:moveTo>
                    <a:pt x="0" y="0"/>
                  </a:moveTo>
                  <a:lnTo>
                    <a:pt x="74438" y="52508"/>
                  </a:lnTo>
                  <a:lnTo>
                    <a:pt x="0" y="101407"/>
                  </a:lnTo>
                  <a:lnTo>
                    <a:pt x="0" y="0"/>
                  </a:lnTo>
                  <a:close/>
                </a:path>
              </a:pathLst>
            </a:custGeom>
            <a:solidFill>
              <a:srgbClr val="4C413A"/>
            </a:solidFill>
            <a:ln w="680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VI" sz="1500" b="0" i="0" u="none" strike="noStrike" kern="1200" cap="none" spc="0" normalizeH="0" baseline="0" noProof="0" dirty="0">
                <a:ln>
                  <a:noFill/>
                </a:ln>
                <a:solidFill>
                  <a:prstClr val="black">
                    <a:lumMod val="85000"/>
                    <a:lumOff val="15000"/>
                  </a:prstClr>
                </a:solidFill>
                <a:effectLst/>
                <a:uLnTx/>
                <a:uFillTx/>
                <a:latin typeface="Montserrat" pitchFamily="2" charset="0"/>
                <a:ea typeface="Roboto Condensed" panose="02000000000000000000" pitchFamily="2" charset="0"/>
                <a:cs typeface="Arial"/>
                <a:sym typeface="Arial"/>
              </a:endParaRPr>
            </a:p>
          </p:txBody>
        </p:sp>
        <p:sp>
          <p:nvSpPr>
            <p:cNvPr id="41" name="Freeform: Shape 40">
              <a:extLst>
                <a:ext uri="{FF2B5EF4-FFF2-40B4-BE49-F238E27FC236}">
                  <a16:creationId xmlns:a16="http://schemas.microsoft.com/office/drawing/2014/main" id="{8DBDEC45-5577-0C27-B9FF-912294792B31}"/>
                </a:ext>
              </a:extLst>
            </p:cNvPr>
            <p:cNvSpPr/>
            <p:nvPr/>
          </p:nvSpPr>
          <p:spPr>
            <a:xfrm rot="5400000" flipH="1">
              <a:off x="7753348" y="2522124"/>
              <a:ext cx="858530" cy="9262"/>
            </a:xfrm>
            <a:custGeom>
              <a:avLst/>
              <a:gdLst>
                <a:gd name="connsiteX0" fmla="*/ 821203 w 858530"/>
                <a:gd name="connsiteY0" fmla="*/ 9262 h 9262"/>
                <a:gd name="connsiteX1" fmla="*/ 821203 w 858530"/>
                <a:gd name="connsiteY1" fmla="*/ 0 h 9262"/>
                <a:gd name="connsiteX2" fmla="*/ 858530 w 858530"/>
                <a:gd name="connsiteY2" fmla="*/ 0 h 9262"/>
                <a:gd name="connsiteX3" fmla="*/ 858530 w 858530"/>
                <a:gd name="connsiteY3" fmla="*/ 9262 h 9262"/>
                <a:gd name="connsiteX4" fmla="*/ 746548 w 858530"/>
                <a:gd name="connsiteY4" fmla="*/ 9262 h 9262"/>
                <a:gd name="connsiteX5" fmla="*/ 746548 w 858530"/>
                <a:gd name="connsiteY5" fmla="*/ 0 h 9262"/>
                <a:gd name="connsiteX6" fmla="*/ 783875 w 858530"/>
                <a:gd name="connsiteY6" fmla="*/ 0 h 9262"/>
                <a:gd name="connsiteX7" fmla="*/ 783875 w 858530"/>
                <a:gd name="connsiteY7" fmla="*/ 9262 h 9262"/>
                <a:gd name="connsiteX8" fmla="*/ 671893 w 858530"/>
                <a:gd name="connsiteY8" fmla="*/ 9262 h 9262"/>
                <a:gd name="connsiteX9" fmla="*/ 671893 w 858530"/>
                <a:gd name="connsiteY9" fmla="*/ 0 h 9262"/>
                <a:gd name="connsiteX10" fmla="*/ 709220 w 858530"/>
                <a:gd name="connsiteY10" fmla="*/ 0 h 9262"/>
                <a:gd name="connsiteX11" fmla="*/ 709220 w 858530"/>
                <a:gd name="connsiteY11" fmla="*/ 9262 h 9262"/>
                <a:gd name="connsiteX12" fmla="*/ 597238 w 858530"/>
                <a:gd name="connsiteY12" fmla="*/ 9262 h 9262"/>
                <a:gd name="connsiteX13" fmla="*/ 597238 w 858530"/>
                <a:gd name="connsiteY13" fmla="*/ 0 h 9262"/>
                <a:gd name="connsiteX14" fmla="*/ 634566 w 858530"/>
                <a:gd name="connsiteY14" fmla="*/ 0 h 9262"/>
                <a:gd name="connsiteX15" fmla="*/ 634566 w 858530"/>
                <a:gd name="connsiteY15" fmla="*/ 9262 h 9262"/>
                <a:gd name="connsiteX16" fmla="*/ 522583 w 858530"/>
                <a:gd name="connsiteY16" fmla="*/ 9262 h 9262"/>
                <a:gd name="connsiteX17" fmla="*/ 522583 w 858530"/>
                <a:gd name="connsiteY17" fmla="*/ 0 h 9262"/>
                <a:gd name="connsiteX18" fmla="*/ 559910 w 858530"/>
                <a:gd name="connsiteY18" fmla="*/ 0 h 9262"/>
                <a:gd name="connsiteX19" fmla="*/ 559910 w 858530"/>
                <a:gd name="connsiteY19" fmla="*/ 9262 h 9262"/>
                <a:gd name="connsiteX20" fmla="*/ 447928 w 858530"/>
                <a:gd name="connsiteY20" fmla="*/ 9262 h 9262"/>
                <a:gd name="connsiteX21" fmla="*/ 447928 w 858530"/>
                <a:gd name="connsiteY21" fmla="*/ 0 h 9262"/>
                <a:gd name="connsiteX22" fmla="*/ 485256 w 858530"/>
                <a:gd name="connsiteY22" fmla="*/ 0 h 9262"/>
                <a:gd name="connsiteX23" fmla="*/ 485256 w 858530"/>
                <a:gd name="connsiteY23" fmla="*/ 9262 h 9262"/>
                <a:gd name="connsiteX24" fmla="*/ 373275 w 858530"/>
                <a:gd name="connsiteY24" fmla="*/ 9262 h 9262"/>
                <a:gd name="connsiteX25" fmla="*/ 373275 w 858530"/>
                <a:gd name="connsiteY25" fmla="*/ 0 h 9262"/>
                <a:gd name="connsiteX26" fmla="*/ 410602 w 858530"/>
                <a:gd name="connsiteY26" fmla="*/ 0 h 9262"/>
                <a:gd name="connsiteX27" fmla="*/ 410602 w 858530"/>
                <a:gd name="connsiteY27" fmla="*/ 9262 h 9262"/>
                <a:gd name="connsiteX28" fmla="*/ 298620 w 858530"/>
                <a:gd name="connsiteY28" fmla="*/ 9262 h 9262"/>
                <a:gd name="connsiteX29" fmla="*/ 298620 w 858530"/>
                <a:gd name="connsiteY29" fmla="*/ 0 h 9262"/>
                <a:gd name="connsiteX30" fmla="*/ 335947 w 858530"/>
                <a:gd name="connsiteY30" fmla="*/ 0 h 9262"/>
                <a:gd name="connsiteX31" fmla="*/ 335947 w 858530"/>
                <a:gd name="connsiteY31" fmla="*/ 9262 h 9262"/>
                <a:gd name="connsiteX32" fmla="*/ 223965 w 858530"/>
                <a:gd name="connsiteY32" fmla="*/ 9262 h 9262"/>
                <a:gd name="connsiteX33" fmla="*/ 223965 w 858530"/>
                <a:gd name="connsiteY33" fmla="*/ 0 h 9262"/>
                <a:gd name="connsiteX34" fmla="*/ 261292 w 858530"/>
                <a:gd name="connsiteY34" fmla="*/ 0 h 9262"/>
                <a:gd name="connsiteX35" fmla="*/ 261292 w 858530"/>
                <a:gd name="connsiteY35" fmla="*/ 9262 h 9262"/>
                <a:gd name="connsiteX36" fmla="*/ 149310 w 858530"/>
                <a:gd name="connsiteY36" fmla="*/ 9262 h 9262"/>
                <a:gd name="connsiteX37" fmla="*/ 149310 w 858530"/>
                <a:gd name="connsiteY37" fmla="*/ 0 h 9262"/>
                <a:gd name="connsiteX38" fmla="*/ 186637 w 858530"/>
                <a:gd name="connsiteY38" fmla="*/ 0 h 9262"/>
                <a:gd name="connsiteX39" fmla="*/ 186637 w 858530"/>
                <a:gd name="connsiteY39" fmla="*/ 9262 h 9262"/>
                <a:gd name="connsiteX40" fmla="*/ 74655 w 858530"/>
                <a:gd name="connsiteY40" fmla="*/ 9262 h 9262"/>
                <a:gd name="connsiteX41" fmla="*/ 74655 w 858530"/>
                <a:gd name="connsiteY41" fmla="*/ 0 h 9262"/>
                <a:gd name="connsiteX42" fmla="*/ 111982 w 858530"/>
                <a:gd name="connsiteY42" fmla="*/ 0 h 9262"/>
                <a:gd name="connsiteX43" fmla="*/ 111982 w 858530"/>
                <a:gd name="connsiteY43" fmla="*/ 9262 h 9262"/>
                <a:gd name="connsiteX44" fmla="*/ 0 w 858530"/>
                <a:gd name="connsiteY44" fmla="*/ 9262 h 9262"/>
                <a:gd name="connsiteX45" fmla="*/ 0 w 858530"/>
                <a:gd name="connsiteY45" fmla="*/ 0 h 9262"/>
                <a:gd name="connsiteX46" fmla="*/ 37328 w 858530"/>
                <a:gd name="connsiteY46" fmla="*/ 0 h 9262"/>
                <a:gd name="connsiteX47" fmla="*/ 37328 w 858530"/>
                <a:gd name="connsiteY47" fmla="*/ 9262 h 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58530" h="9262">
                  <a:moveTo>
                    <a:pt x="821203" y="9262"/>
                  </a:moveTo>
                  <a:lnTo>
                    <a:pt x="821203" y="0"/>
                  </a:lnTo>
                  <a:lnTo>
                    <a:pt x="858530" y="0"/>
                  </a:lnTo>
                  <a:lnTo>
                    <a:pt x="858530" y="9262"/>
                  </a:lnTo>
                  <a:close/>
                  <a:moveTo>
                    <a:pt x="746548" y="9262"/>
                  </a:moveTo>
                  <a:lnTo>
                    <a:pt x="746548" y="0"/>
                  </a:lnTo>
                  <a:lnTo>
                    <a:pt x="783875" y="0"/>
                  </a:lnTo>
                  <a:lnTo>
                    <a:pt x="783875" y="9262"/>
                  </a:lnTo>
                  <a:close/>
                  <a:moveTo>
                    <a:pt x="671893" y="9262"/>
                  </a:moveTo>
                  <a:lnTo>
                    <a:pt x="671893" y="0"/>
                  </a:lnTo>
                  <a:lnTo>
                    <a:pt x="709220" y="0"/>
                  </a:lnTo>
                  <a:lnTo>
                    <a:pt x="709220" y="9262"/>
                  </a:lnTo>
                  <a:close/>
                  <a:moveTo>
                    <a:pt x="597238" y="9262"/>
                  </a:moveTo>
                  <a:lnTo>
                    <a:pt x="597238" y="0"/>
                  </a:lnTo>
                  <a:lnTo>
                    <a:pt x="634566" y="0"/>
                  </a:lnTo>
                  <a:lnTo>
                    <a:pt x="634566" y="9262"/>
                  </a:lnTo>
                  <a:close/>
                  <a:moveTo>
                    <a:pt x="522583" y="9262"/>
                  </a:moveTo>
                  <a:lnTo>
                    <a:pt x="522583" y="0"/>
                  </a:lnTo>
                  <a:lnTo>
                    <a:pt x="559910" y="0"/>
                  </a:lnTo>
                  <a:lnTo>
                    <a:pt x="559910" y="9262"/>
                  </a:lnTo>
                  <a:close/>
                  <a:moveTo>
                    <a:pt x="447928" y="9262"/>
                  </a:moveTo>
                  <a:lnTo>
                    <a:pt x="447928" y="0"/>
                  </a:lnTo>
                  <a:lnTo>
                    <a:pt x="485256" y="0"/>
                  </a:lnTo>
                  <a:lnTo>
                    <a:pt x="485256" y="9262"/>
                  </a:lnTo>
                  <a:close/>
                  <a:moveTo>
                    <a:pt x="373275" y="9262"/>
                  </a:moveTo>
                  <a:lnTo>
                    <a:pt x="373275" y="0"/>
                  </a:lnTo>
                  <a:lnTo>
                    <a:pt x="410602" y="0"/>
                  </a:lnTo>
                  <a:lnTo>
                    <a:pt x="410602" y="9262"/>
                  </a:lnTo>
                  <a:close/>
                  <a:moveTo>
                    <a:pt x="298620" y="9262"/>
                  </a:moveTo>
                  <a:lnTo>
                    <a:pt x="298620" y="0"/>
                  </a:lnTo>
                  <a:lnTo>
                    <a:pt x="335947" y="0"/>
                  </a:lnTo>
                  <a:lnTo>
                    <a:pt x="335947" y="9262"/>
                  </a:lnTo>
                  <a:close/>
                  <a:moveTo>
                    <a:pt x="223965" y="9262"/>
                  </a:moveTo>
                  <a:lnTo>
                    <a:pt x="223965" y="0"/>
                  </a:lnTo>
                  <a:lnTo>
                    <a:pt x="261292" y="0"/>
                  </a:lnTo>
                  <a:lnTo>
                    <a:pt x="261292" y="9262"/>
                  </a:lnTo>
                  <a:close/>
                  <a:moveTo>
                    <a:pt x="149310" y="9262"/>
                  </a:moveTo>
                  <a:lnTo>
                    <a:pt x="149310" y="0"/>
                  </a:lnTo>
                  <a:lnTo>
                    <a:pt x="186637" y="0"/>
                  </a:lnTo>
                  <a:lnTo>
                    <a:pt x="186637" y="9262"/>
                  </a:lnTo>
                  <a:close/>
                  <a:moveTo>
                    <a:pt x="74655" y="9262"/>
                  </a:moveTo>
                  <a:lnTo>
                    <a:pt x="74655" y="0"/>
                  </a:lnTo>
                  <a:lnTo>
                    <a:pt x="111982" y="0"/>
                  </a:lnTo>
                  <a:lnTo>
                    <a:pt x="111982" y="9262"/>
                  </a:lnTo>
                  <a:close/>
                  <a:moveTo>
                    <a:pt x="0" y="9262"/>
                  </a:moveTo>
                  <a:lnTo>
                    <a:pt x="0" y="0"/>
                  </a:lnTo>
                  <a:lnTo>
                    <a:pt x="37328" y="0"/>
                  </a:lnTo>
                  <a:lnTo>
                    <a:pt x="37328" y="9262"/>
                  </a:lnTo>
                  <a:close/>
                </a:path>
              </a:pathLst>
            </a:custGeom>
            <a:solidFill>
              <a:srgbClr val="4C413A"/>
            </a:solidFill>
            <a:ln w="6804"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VI" sz="1500" b="0" i="0" u="none" strike="noStrike" kern="1200" cap="none" spc="0" normalizeH="0" baseline="0" noProof="0" dirty="0">
                <a:ln>
                  <a:noFill/>
                </a:ln>
                <a:solidFill>
                  <a:prstClr val="black">
                    <a:lumMod val="85000"/>
                    <a:lumOff val="15000"/>
                  </a:prstClr>
                </a:solidFill>
                <a:effectLst/>
                <a:uLnTx/>
                <a:uFillTx/>
                <a:latin typeface="Montserrat" pitchFamily="2" charset="0"/>
                <a:ea typeface="Roboto Condensed" panose="02000000000000000000" pitchFamily="2" charset="0"/>
                <a:cs typeface="Arial"/>
                <a:sym typeface="Arial"/>
              </a:endParaRPr>
            </a:p>
          </p:txBody>
        </p:sp>
      </p:grpSp>
      <p:sp>
        <p:nvSpPr>
          <p:cNvPr id="43" name="TextBox 42">
            <a:extLst>
              <a:ext uri="{FF2B5EF4-FFF2-40B4-BE49-F238E27FC236}">
                <a16:creationId xmlns:a16="http://schemas.microsoft.com/office/drawing/2014/main" id="{B06E0DF1-5A63-7692-7B76-A91DAABCE19A}"/>
              </a:ext>
            </a:extLst>
          </p:cNvPr>
          <p:cNvSpPr txBox="1"/>
          <p:nvPr/>
        </p:nvSpPr>
        <p:spPr>
          <a:xfrm>
            <a:off x="508516" y="286801"/>
            <a:ext cx="2459825" cy="1754326"/>
          </a:xfrm>
          <a:prstGeom prst="rect">
            <a:avLst/>
          </a:prstGeom>
          <a:solidFill>
            <a:srgbClr val="E2ECFB"/>
          </a:solidFill>
        </p:spPr>
        <p:txBody>
          <a:bodyPr wrap="square">
            <a:spAutoFit/>
          </a:bodyPr>
          <a:lstStyle/>
          <a:p>
            <a:pPr lvl="0" algn="ctr"/>
            <a:r>
              <a:rPr lang="vi-VN" sz="1800" dirty="0">
                <a:latin typeface="+mj-lt"/>
              </a:rPr>
              <a:t>Giới thiệu khái quát về tác phẩm thơ song thất lục bát (tên tác phẩm, tên tác giả), nêu được nhận định chung của người viết về tác phẩm.</a:t>
            </a:r>
            <a:endParaRPr kumimoji="0" lang="en-SG" sz="2800" b="0" i="0" u="none" strike="noStrike" kern="0" cap="none" spc="0" normalizeH="0" baseline="0" noProof="0" dirty="0">
              <a:ln>
                <a:noFill/>
              </a:ln>
              <a:solidFill>
                <a:srgbClr val="000000"/>
              </a:solidFill>
              <a:effectLst/>
              <a:uLnTx/>
              <a:uFillTx/>
              <a:latin typeface="+mj-lt"/>
              <a:sym typeface="Arial"/>
            </a:endParaRPr>
          </a:p>
        </p:txBody>
      </p:sp>
      <p:sp>
        <p:nvSpPr>
          <p:cNvPr id="44" name="TextBox 43">
            <a:extLst>
              <a:ext uri="{FF2B5EF4-FFF2-40B4-BE49-F238E27FC236}">
                <a16:creationId xmlns:a16="http://schemas.microsoft.com/office/drawing/2014/main" id="{5FD6B782-7265-52E9-94A8-CD4627956C51}"/>
              </a:ext>
            </a:extLst>
          </p:cNvPr>
          <p:cNvSpPr txBox="1"/>
          <p:nvPr/>
        </p:nvSpPr>
        <p:spPr>
          <a:xfrm>
            <a:off x="2134232" y="3644250"/>
            <a:ext cx="2503555" cy="1200329"/>
          </a:xfrm>
          <a:prstGeom prst="rect">
            <a:avLst/>
          </a:prstGeom>
          <a:solidFill>
            <a:srgbClr val="DCF0C6"/>
          </a:solidFill>
        </p:spPr>
        <p:txBody>
          <a:bodyPr wrap="square">
            <a:spAutoFit/>
          </a:bodyPr>
          <a:lstStyle/>
          <a:p>
            <a:pPr algn="ctr"/>
            <a:r>
              <a:rPr lang="vi-VN" sz="2400" dirty="0">
                <a:latin typeface="+mj-lt"/>
              </a:rPr>
              <a:t>Làm rõ được nội dung chủ đề của tác phẩm.</a:t>
            </a:r>
            <a:endParaRPr lang="en-SG" sz="2400" dirty="0">
              <a:latin typeface="+mj-lt"/>
            </a:endParaRPr>
          </a:p>
        </p:txBody>
      </p:sp>
      <p:sp>
        <p:nvSpPr>
          <p:cNvPr id="45" name="TextBox 44">
            <a:extLst>
              <a:ext uri="{FF2B5EF4-FFF2-40B4-BE49-F238E27FC236}">
                <a16:creationId xmlns:a16="http://schemas.microsoft.com/office/drawing/2014/main" id="{8CCE5179-655A-BEAA-69EB-7CE5AA515CEE}"/>
              </a:ext>
            </a:extLst>
          </p:cNvPr>
          <p:cNvSpPr txBox="1"/>
          <p:nvPr/>
        </p:nvSpPr>
        <p:spPr>
          <a:xfrm>
            <a:off x="3330851" y="285971"/>
            <a:ext cx="3466234" cy="1754326"/>
          </a:xfrm>
          <a:prstGeom prst="rect">
            <a:avLst/>
          </a:prstGeom>
          <a:solidFill>
            <a:srgbClr val="FDEFE9"/>
          </a:solidFill>
        </p:spPr>
        <p:txBody>
          <a:bodyPr wrap="square">
            <a:spAutoFit/>
          </a:bodyPr>
          <a:lstStyle/>
          <a:p>
            <a:pPr algn="ctr"/>
            <a:r>
              <a:rPr lang="vi-VN" sz="1800" dirty="0">
                <a:latin typeface="+mj-lt"/>
              </a:rPr>
              <a:t>Phân tích được những nét đặc sắc về hình thức nghệ thuật của tác phẩm (vần, nhịp, từ ngữ, biện pháp tu từ,</a:t>
            </a:r>
            <a:r>
              <a:rPr lang="vi-VN" sz="1800" b="1" i="1" dirty="0">
                <a:latin typeface="+mj-lt"/>
              </a:rPr>
              <a:t>...</a:t>
            </a:r>
            <a:r>
              <a:rPr lang="vi-VN" sz="1800" dirty="0">
                <a:latin typeface="+mj-lt"/>
              </a:rPr>
              <a:t>) và hiệu quả thẩm mĩ của chúng; tập trung vào một số yếu tố nghệ thuật nổi bật của tác phẩm.</a:t>
            </a:r>
            <a:endParaRPr lang="en-SG" sz="1800" dirty="0">
              <a:latin typeface="+mj-lt"/>
            </a:endParaRPr>
          </a:p>
        </p:txBody>
      </p:sp>
      <p:sp>
        <p:nvSpPr>
          <p:cNvPr id="46" name="TextBox 45">
            <a:extLst>
              <a:ext uri="{FF2B5EF4-FFF2-40B4-BE49-F238E27FC236}">
                <a16:creationId xmlns:a16="http://schemas.microsoft.com/office/drawing/2014/main" id="{E32C4E40-51BA-79D4-DC0D-ED8266C4CAD9}"/>
              </a:ext>
            </a:extLst>
          </p:cNvPr>
          <p:cNvSpPr txBox="1"/>
          <p:nvPr/>
        </p:nvSpPr>
        <p:spPr>
          <a:xfrm>
            <a:off x="4918314" y="3485308"/>
            <a:ext cx="4018017" cy="1323439"/>
          </a:xfrm>
          <a:prstGeom prst="rect">
            <a:avLst/>
          </a:prstGeom>
          <a:solidFill>
            <a:srgbClr val="FBEFA3"/>
          </a:solidFill>
        </p:spPr>
        <p:txBody>
          <a:bodyPr wrap="square">
            <a:spAutoFit/>
          </a:bodyPr>
          <a:lstStyle/>
          <a:p>
            <a:pPr lvl="0" algn="ctr" defTabSz="685800">
              <a:spcAft>
                <a:spcPts val="600"/>
              </a:spcAft>
              <a:buClrTx/>
              <a:tabLst>
                <a:tab pos="381476" algn="l"/>
              </a:tabLst>
            </a:pPr>
            <a:r>
              <a:rPr lang="vi-VN" sz="2000" dirty="0">
                <a:latin typeface="+mj-lt"/>
              </a:rPr>
              <a:t>Triển khai được hệ thống luận điểm chặt chẽ; sử dụng lí lẽ, bằng chứng xác đáng từ tác phẩm để làm sáng tỏ ý kiến nêu trong bài viết.</a:t>
            </a:r>
            <a:endParaRPr kumimoji="0" lang="en-SG" sz="2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sym typeface="Arial"/>
            </a:endParaRPr>
          </a:p>
        </p:txBody>
      </p:sp>
      <p:sp>
        <p:nvSpPr>
          <p:cNvPr id="47" name="TextBox 46">
            <a:extLst>
              <a:ext uri="{FF2B5EF4-FFF2-40B4-BE49-F238E27FC236}">
                <a16:creationId xmlns:a16="http://schemas.microsoft.com/office/drawing/2014/main" id="{006A45BC-D259-2D7F-1F22-B551FF9D1D7B}"/>
              </a:ext>
            </a:extLst>
          </p:cNvPr>
          <p:cNvSpPr txBox="1"/>
          <p:nvPr/>
        </p:nvSpPr>
        <p:spPr>
          <a:xfrm>
            <a:off x="7432633" y="377993"/>
            <a:ext cx="1422498" cy="1477328"/>
          </a:xfrm>
          <a:prstGeom prst="rect">
            <a:avLst/>
          </a:prstGeom>
          <a:solidFill>
            <a:srgbClr val="E2ECFB"/>
          </a:solidFill>
        </p:spPr>
        <p:txBody>
          <a:bodyPr wrap="square">
            <a:spAutoFit/>
          </a:bodyPr>
          <a:lstStyle/>
          <a:p>
            <a:pPr lvl="0" algn="ctr" defTabSz="685800">
              <a:spcAft>
                <a:spcPts val="600"/>
              </a:spcAft>
              <a:buClrTx/>
              <a:tabLst>
                <a:tab pos="381476" algn="l"/>
              </a:tabLst>
            </a:pPr>
            <a:r>
              <a:rPr lang="vi-VN" sz="1800" dirty="0">
                <a:latin typeface="+mj-lt"/>
              </a:rPr>
              <a:t>Khẳng định được ý nghĩa, giá trị của tác phẩm.</a:t>
            </a:r>
            <a:endParaRPr kumimoji="0" lang="en-SG" sz="28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141084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250" fill="hold"/>
                                        <p:tgtEl>
                                          <p:spTgt spid="11"/>
                                        </p:tgtEl>
                                        <p:attrNameLst>
                                          <p:attrName>ppt_w</p:attrName>
                                        </p:attrNameLst>
                                      </p:cBhvr>
                                      <p:tavLst>
                                        <p:tav tm="0">
                                          <p:val>
                                            <p:fltVal val="0"/>
                                          </p:val>
                                        </p:tav>
                                        <p:tav tm="100000">
                                          <p:val>
                                            <p:strVal val="#ppt_w"/>
                                          </p:val>
                                        </p:tav>
                                      </p:tavLst>
                                    </p:anim>
                                    <p:anim calcmode="lin" valueType="num">
                                      <p:cBhvr>
                                        <p:cTn id="13" dur="250" fill="hold"/>
                                        <p:tgtEl>
                                          <p:spTgt spid="11"/>
                                        </p:tgtEl>
                                        <p:attrNameLst>
                                          <p:attrName>ppt_h</p:attrName>
                                        </p:attrNameLst>
                                      </p:cBhvr>
                                      <p:tavLst>
                                        <p:tav tm="0">
                                          <p:val>
                                            <p:fltVal val="0"/>
                                          </p:val>
                                        </p:tav>
                                        <p:tav tm="100000">
                                          <p:val>
                                            <p:strVal val="#ppt_h"/>
                                          </p:val>
                                        </p:tav>
                                      </p:tavLst>
                                    </p:anim>
                                    <p:animEffect transition="in" filter="fade">
                                      <p:cBhvr>
                                        <p:cTn id="14" dur="250"/>
                                        <p:tgtEl>
                                          <p:spTgt spid="11"/>
                                        </p:tgtEl>
                                      </p:cBhvr>
                                    </p:animEffect>
                                  </p:childTnLst>
                                </p:cTn>
                              </p:par>
                            </p:childTnLst>
                          </p:cTn>
                        </p:par>
                        <p:par>
                          <p:cTn id="15" fill="hold">
                            <p:stCondLst>
                              <p:cond delay="250"/>
                            </p:stCondLst>
                            <p:childTnLst>
                              <p:par>
                                <p:cTn id="16" presetID="22" presetClass="entr" presetSubtype="4"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200"/>
                                        <p:tgtEl>
                                          <p:spTgt spid="1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barn(inVertical)">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250" fill="hold"/>
                                        <p:tgtEl>
                                          <p:spTgt spid="17"/>
                                        </p:tgtEl>
                                        <p:attrNameLst>
                                          <p:attrName>ppt_w</p:attrName>
                                        </p:attrNameLst>
                                      </p:cBhvr>
                                      <p:tavLst>
                                        <p:tav tm="0">
                                          <p:val>
                                            <p:fltVal val="0"/>
                                          </p:val>
                                        </p:tav>
                                        <p:tav tm="100000">
                                          <p:val>
                                            <p:strVal val="#ppt_w"/>
                                          </p:val>
                                        </p:tav>
                                      </p:tavLst>
                                    </p:anim>
                                    <p:anim calcmode="lin" valueType="num">
                                      <p:cBhvr>
                                        <p:cTn id="27" dur="250" fill="hold"/>
                                        <p:tgtEl>
                                          <p:spTgt spid="17"/>
                                        </p:tgtEl>
                                        <p:attrNameLst>
                                          <p:attrName>ppt_h</p:attrName>
                                        </p:attrNameLst>
                                      </p:cBhvr>
                                      <p:tavLst>
                                        <p:tav tm="0">
                                          <p:val>
                                            <p:fltVal val="0"/>
                                          </p:val>
                                        </p:tav>
                                        <p:tav tm="100000">
                                          <p:val>
                                            <p:strVal val="#ppt_h"/>
                                          </p:val>
                                        </p:tav>
                                      </p:tavLst>
                                    </p:anim>
                                    <p:animEffect transition="in" filter="fade">
                                      <p:cBhvr>
                                        <p:cTn id="28" dur="250"/>
                                        <p:tgtEl>
                                          <p:spTgt spid="17"/>
                                        </p:tgtEl>
                                      </p:cBhvr>
                                    </p:animEffect>
                                  </p:childTnLst>
                                </p:cTn>
                              </p:par>
                            </p:childTnLst>
                          </p:cTn>
                        </p:par>
                        <p:par>
                          <p:cTn id="29" fill="hold">
                            <p:stCondLst>
                              <p:cond delay="250"/>
                            </p:stCondLst>
                            <p:childTnLst>
                              <p:par>
                                <p:cTn id="30" presetID="22" presetClass="entr" presetSubtype="1"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up)">
                                      <p:cBhvr>
                                        <p:cTn id="32" dur="200"/>
                                        <p:tgtEl>
                                          <p:spTgt spid="20"/>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barn(inVertical)">
                                      <p:cBhvr>
                                        <p:cTn id="35" dur="5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250" fill="hold"/>
                                        <p:tgtEl>
                                          <p:spTgt spid="23"/>
                                        </p:tgtEl>
                                        <p:attrNameLst>
                                          <p:attrName>ppt_w</p:attrName>
                                        </p:attrNameLst>
                                      </p:cBhvr>
                                      <p:tavLst>
                                        <p:tav tm="0">
                                          <p:val>
                                            <p:fltVal val="0"/>
                                          </p:val>
                                        </p:tav>
                                        <p:tav tm="100000">
                                          <p:val>
                                            <p:strVal val="#ppt_w"/>
                                          </p:val>
                                        </p:tav>
                                      </p:tavLst>
                                    </p:anim>
                                    <p:anim calcmode="lin" valueType="num">
                                      <p:cBhvr>
                                        <p:cTn id="41" dur="250" fill="hold"/>
                                        <p:tgtEl>
                                          <p:spTgt spid="23"/>
                                        </p:tgtEl>
                                        <p:attrNameLst>
                                          <p:attrName>ppt_h</p:attrName>
                                        </p:attrNameLst>
                                      </p:cBhvr>
                                      <p:tavLst>
                                        <p:tav tm="0">
                                          <p:val>
                                            <p:fltVal val="0"/>
                                          </p:val>
                                        </p:tav>
                                        <p:tav tm="100000">
                                          <p:val>
                                            <p:strVal val="#ppt_h"/>
                                          </p:val>
                                        </p:tav>
                                      </p:tavLst>
                                    </p:anim>
                                    <p:animEffect transition="in" filter="fade">
                                      <p:cBhvr>
                                        <p:cTn id="42" dur="250"/>
                                        <p:tgtEl>
                                          <p:spTgt spid="23"/>
                                        </p:tgtEl>
                                      </p:cBhvr>
                                    </p:animEffect>
                                  </p:childTnLst>
                                </p:cTn>
                              </p:par>
                            </p:childTnLst>
                          </p:cTn>
                        </p:par>
                        <p:par>
                          <p:cTn id="43" fill="hold">
                            <p:stCondLst>
                              <p:cond delay="250"/>
                            </p:stCondLst>
                            <p:childTnLst>
                              <p:par>
                                <p:cTn id="44" presetID="22" presetClass="entr" presetSubtype="4"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down)">
                                      <p:cBhvr>
                                        <p:cTn id="46" dur="200"/>
                                        <p:tgtEl>
                                          <p:spTgt spid="26"/>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barn(inVertical)">
                                      <p:cBhvr>
                                        <p:cTn id="49" dur="500"/>
                                        <p:tgtEl>
                                          <p:spTgt spid="45"/>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250" fill="hold"/>
                                        <p:tgtEl>
                                          <p:spTgt spid="30"/>
                                        </p:tgtEl>
                                        <p:attrNameLst>
                                          <p:attrName>ppt_w</p:attrName>
                                        </p:attrNameLst>
                                      </p:cBhvr>
                                      <p:tavLst>
                                        <p:tav tm="0">
                                          <p:val>
                                            <p:fltVal val="0"/>
                                          </p:val>
                                        </p:tav>
                                        <p:tav tm="100000">
                                          <p:val>
                                            <p:strVal val="#ppt_w"/>
                                          </p:val>
                                        </p:tav>
                                      </p:tavLst>
                                    </p:anim>
                                    <p:anim calcmode="lin" valueType="num">
                                      <p:cBhvr>
                                        <p:cTn id="55" dur="250" fill="hold"/>
                                        <p:tgtEl>
                                          <p:spTgt spid="30"/>
                                        </p:tgtEl>
                                        <p:attrNameLst>
                                          <p:attrName>ppt_h</p:attrName>
                                        </p:attrNameLst>
                                      </p:cBhvr>
                                      <p:tavLst>
                                        <p:tav tm="0">
                                          <p:val>
                                            <p:fltVal val="0"/>
                                          </p:val>
                                        </p:tav>
                                        <p:tav tm="100000">
                                          <p:val>
                                            <p:strVal val="#ppt_h"/>
                                          </p:val>
                                        </p:tav>
                                      </p:tavLst>
                                    </p:anim>
                                    <p:animEffect transition="in" filter="fade">
                                      <p:cBhvr>
                                        <p:cTn id="56" dur="250"/>
                                        <p:tgtEl>
                                          <p:spTgt spid="30"/>
                                        </p:tgtEl>
                                      </p:cBhvr>
                                    </p:animEffect>
                                  </p:childTnLst>
                                </p:cTn>
                              </p:par>
                            </p:childTnLst>
                          </p:cTn>
                        </p:par>
                        <p:par>
                          <p:cTn id="57" fill="hold">
                            <p:stCondLst>
                              <p:cond delay="250"/>
                            </p:stCondLst>
                            <p:childTnLst>
                              <p:par>
                                <p:cTn id="58" presetID="22" presetClass="entr" presetSubtype="1" fill="hold" nodeType="after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up)">
                                      <p:cBhvr>
                                        <p:cTn id="60" dur="200"/>
                                        <p:tgtEl>
                                          <p:spTgt spid="33"/>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barn(inVertical)">
                                      <p:cBhvr>
                                        <p:cTn id="63" dur="500"/>
                                        <p:tgtEl>
                                          <p:spTgt spid="46"/>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250" fill="hold"/>
                                        <p:tgtEl>
                                          <p:spTgt spid="36"/>
                                        </p:tgtEl>
                                        <p:attrNameLst>
                                          <p:attrName>ppt_w</p:attrName>
                                        </p:attrNameLst>
                                      </p:cBhvr>
                                      <p:tavLst>
                                        <p:tav tm="0">
                                          <p:val>
                                            <p:fltVal val="0"/>
                                          </p:val>
                                        </p:tav>
                                        <p:tav tm="100000">
                                          <p:val>
                                            <p:strVal val="#ppt_w"/>
                                          </p:val>
                                        </p:tav>
                                      </p:tavLst>
                                    </p:anim>
                                    <p:anim calcmode="lin" valueType="num">
                                      <p:cBhvr>
                                        <p:cTn id="69" dur="250" fill="hold"/>
                                        <p:tgtEl>
                                          <p:spTgt spid="36"/>
                                        </p:tgtEl>
                                        <p:attrNameLst>
                                          <p:attrName>ppt_h</p:attrName>
                                        </p:attrNameLst>
                                      </p:cBhvr>
                                      <p:tavLst>
                                        <p:tav tm="0">
                                          <p:val>
                                            <p:fltVal val="0"/>
                                          </p:val>
                                        </p:tav>
                                        <p:tav tm="100000">
                                          <p:val>
                                            <p:strVal val="#ppt_h"/>
                                          </p:val>
                                        </p:tav>
                                      </p:tavLst>
                                    </p:anim>
                                    <p:animEffect transition="in" filter="fade">
                                      <p:cBhvr>
                                        <p:cTn id="70" dur="250"/>
                                        <p:tgtEl>
                                          <p:spTgt spid="36"/>
                                        </p:tgtEl>
                                      </p:cBhvr>
                                    </p:animEffect>
                                  </p:childTnLst>
                                </p:cTn>
                              </p:par>
                            </p:childTnLst>
                          </p:cTn>
                        </p:par>
                        <p:par>
                          <p:cTn id="71" fill="hold">
                            <p:stCondLst>
                              <p:cond delay="250"/>
                            </p:stCondLst>
                            <p:childTnLst>
                              <p:par>
                                <p:cTn id="72" presetID="22" presetClass="entr" presetSubtype="4"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wipe(down)">
                                      <p:cBhvr>
                                        <p:cTn id="74" dur="200"/>
                                        <p:tgtEl>
                                          <p:spTgt spid="39"/>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barn(inVertical)">
                                      <p:cBhvr>
                                        <p:cTn id="7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3" grpId="0" animBg="1"/>
      <p:bldP spid="44" grpId="0" animBg="1"/>
      <p:bldP spid="45" grpId="0" animBg="1"/>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EDA47F-69A7-3BDF-7BA8-BD2DDE7062AA}"/>
              </a:ext>
            </a:extLst>
          </p:cNvPr>
          <p:cNvPicPr>
            <a:picLocks noChangeAspect="1"/>
          </p:cNvPicPr>
          <p:nvPr/>
        </p:nvPicPr>
        <p:blipFill>
          <a:blip r:embed="rId2"/>
          <a:stretch>
            <a:fillRect/>
          </a:stretch>
        </p:blipFill>
        <p:spPr>
          <a:xfrm>
            <a:off x="0" y="0"/>
            <a:ext cx="9144000" cy="5143500"/>
          </a:xfrm>
          <a:prstGeom prst="rect">
            <a:avLst/>
          </a:prstGeom>
        </p:spPr>
      </p:pic>
      <p:sp>
        <p:nvSpPr>
          <p:cNvPr id="2" name="Google Shape;1132;p46">
            <a:extLst>
              <a:ext uri="{FF2B5EF4-FFF2-40B4-BE49-F238E27FC236}">
                <a16:creationId xmlns:a16="http://schemas.microsoft.com/office/drawing/2014/main" id="{1A5005A0-FE32-BAF8-4B28-87FC688E95DF}"/>
              </a:ext>
            </a:extLst>
          </p:cNvPr>
          <p:cNvSpPr txBox="1">
            <a:spLocks noGrp="1"/>
          </p:cNvSpPr>
          <p:nvPr/>
        </p:nvSpPr>
        <p:spPr>
          <a:xfrm>
            <a:off x="4572000" y="1698486"/>
            <a:ext cx="4345842" cy="752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marR="0" lvl="0" indent="0" algn="ctr" defTabSz="91440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60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Phân tích bài viết tham khảo</a:t>
            </a:r>
            <a:endParaRPr kumimoji="0" lang="en-SG" sz="60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a:p>
            <a:pPr marL="133350" marR="0" lvl="0" indent="0" algn="ctr" defTabSz="91440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344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endParaRPr kumimoji="0" lang="en-SG" sz="344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p:txBody>
      </p:sp>
      <p:sp>
        <p:nvSpPr>
          <p:cNvPr id="4" name="Google Shape;1161;p38">
            <a:extLst>
              <a:ext uri="{FF2B5EF4-FFF2-40B4-BE49-F238E27FC236}">
                <a16:creationId xmlns:a16="http://schemas.microsoft.com/office/drawing/2014/main" id="{D9829501-3E3C-41E3-A481-1246EEEB2B98}"/>
              </a:ext>
            </a:extLst>
          </p:cNvPr>
          <p:cNvSpPr/>
          <p:nvPr/>
        </p:nvSpPr>
        <p:spPr>
          <a:xfrm rot="3363349">
            <a:off x="6091583" y="736078"/>
            <a:ext cx="1510781" cy="1174826"/>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4DBE0F21-9A49-DA2A-0339-04405B87B073}"/>
              </a:ext>
            </a:extLst>
          </p:cNvPr>
          <p:cNvSpPr txBox="1">
            <a:spLocks noGrp="1"/>
          </p:cNvSpPr>
          <p:nvPr/>
        </p:nvSpPr>
        <p:spPr>
          <a:xfrm>
            <a:off x="6070723" y="748585"/>
            <a:ext cx="15525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38965D"/>
              </a:buClr>
              <a:buSzPts val="6000"/>
              <a:buFont typeface="Titan One"/>
              <a:buNone/>
              <a:tabLst/>
              <a:defRPr/>
            </a:pPr>
            <a:r>
              <a:rPr kumimoji="0" lang="vi-VN" sz="7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2</a:t>
            </a:r>
            <a:endParaRPr kumimoji="0" sz="7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122996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AS_UNIQUEID" val="736"/>
</p:tagLst>
</file>

<file path=ppt/tags/tag2.xml><?xml version="1.0" encoding="utf-8"?>
<p:tagLst xmlns:a="http://schemas.openxmlformats.org/drawingml/2006/main" xmlns:r="http://schemas.openxmlformats.org/officeDocument/2006/relationships" xmlns:p="http://schemas.openxmlformats.org/presentationml/2006/main">
  <p:tag name="AS_UNIQUEID" val="737"/>
</p:tagLst>
</file>

<file path=ppt/tags/tag3.xml><?xml version="1.0" encoding="utf-8"?>
<p:tagLst xmlns:a="http://schemas.openxmlformats.org/drawingml/2006/main" xmlns:r="http://schemas.openxmlformats.org/officeDocument/2006/relationships" xmlns:p="http://schemas.openxmlformats.org/presentationml/2006/main">
  <p:tag name="AS_UNIQUEID" val="741"/>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AS_UNIQUEID" val="738"/>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AS_UNIQUEID" val="739"/>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AS_UNIQUEID" val="740"/>
  <p:tag name="KSO_WM_BEAUTIFY_FLAG" val=""/>
</p:tagLst>
</file>

<file path=ppt/theme/theme1.xml><?xml version="1.0" encoding="utf-8"?>
<a:theme xmlns:a="http://schemas.openxmlformats.org/drawingml/2006/main" name="Career Day for Elementary Students Infographics by Slidesgo">
  <a:themeElements>
    <a:clrScheme name="Simple Light">
      <a:dk1>
        <a:srgbClr val="191919"/>
      </a:dk1>
      <a:lt1>
        <a:srgbClr val="FFFFFF"/>
      </a:lt1>
      <a:dk2>
        <a:srgbClr val="595959"/>
      </a:dk2>
      <a:lt2>
        <a:srgbClr val="EEEEEE"/>
      </a:lt2>
      <a:accent1>
        <a:srgbClr val="187E89"/>
      </a:accent1>
      <a:accent2>
        <a:srgbClr val="13A8B1"/>
      </a:accent2>
      <a:accent3>
        <a:srgbClr val="FFC382"/>
      </a:accent3>
      <a:accent4>
        <a:srgbClr val="FF7C35"/>
      </a:accent4>
      <a:accent5>
        <a:srgbClr val="D95E0A"/>
      </a:accent5>
      <a:accent6>
        <a:srgbClr val="FFFFFF"/>
      </a:accent6>
      <a:hlink>
        <a:srgbClr val="D95E0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1_Career Day for Elementary Students Infographics by Slidesgo">
  <a:themeElements>
    <a:clrScheme name="Simple Light">
      <a:dk1>
        <a:srgbClr val="191919"/>
      </a:dk1>
      <a:lt1>
        <a:srgbClr val="FFFFFF"/>
      </a:lt1>
      <a:dk2>
        <a:srgbClr val="595959"/>
      </a:dk2>
      <a:lt2>
        <a:srgbClr val="EEEEEE"/>
      </a:lt2>
      <a:accent1>
        <a:srgbClr val="187E89"/>
      </a:accent1>
      <a:accent2>
        <a:srgbClr val="13A8B1"/>
      </a:accent2>
      <a:accent3>
        <a:srgbClr val="FFC382"/>
      </a:accent3>
      <a:accent4>
        <a:srgbClr val="FF7C35"/>
      </a:accent4>
      <a:accent5>
        <a:srgbClr val="D95E0A"/>
      </a:accent5>
      <a:accent6>
        <a:srgbClr val="FFFFFF"/>
      </a:accent6>
      <a:hlink>
        <a:srgbClr val="D95E0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e Pros and Cons of Standardized Testing by Slidesgo">
  <a:themeElements>
    <a:clrScheme name="Simple Light">
      <a:dk1>
        <a:srgbClr val="060606"/>
      </a:dk1>
      <a:lt1>
        <a:srgbClr val="FFFFFF"/>
      </a:lt1>
      <a:dk2>
        <a:srgbClr val="EEF6FE"/>
      </a:dk2>
      <a:lt2>
        <a:srgbClr val="999ED6"/>
      </a:lt2>
      <a:accent1>
        <a:srgbClr val="6E63B4"/>
      </a:accent1>
      <a:accent2>
        <a:srgbClr val="3C386C"/>
      </a:accent2>
      <a:accent3>
        <a:srgbClr val="9C8E57"/>
      </a:accent3>
      <a:accent4>
        <a:srgbClr val="C5B67B"/>
      </a:accent4>
      <a:accent5>
        <a:srgbClr val="FFF5CB"/>
      </a:accent5>
      <a:accent6>
        <a:srgbClr val="F09574"/>
      </a:accent6>
      <a:hlink>
        <a:srgbClr val="06060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TotalTime>
  <Words>1459</Words>
  <Application>Microsoft Office PowerPoint</Application>
  <PresentationFormat>On-screen Show (16:9)</PresentationFormat>
  <Paragraphs>133</Paragraphs>
  <Slides>30</Slides>
  <Notes>14</Notes>
  <HiddenSlides>0</HiddenSlides>
  <MMClips>0</MMClips>
  <ScaleCrop>false</ScaleCrop>
  <HeadingPairs>
    <vt:vector size="6" baseType="variant">
      <vt:variant>
        <vt:lpstr>Fonts Used</vt:lpstr>
      </vt:variant>
      <vt:variant>
        <vt:i4>31</vt:i4>
      </vt:variant>
      <vt:variant>
        <vt:lpstr>Theme</vt:lpstr>
      </vt:variant>
      <vt:variant>
        <vt:i4>7</vt:i4>
      </vt:variant>
      <vt:variant>
        <vt:lpstr>Slide Titles</vt:lpstr>
      </vt:variant>
      <vt:variant>
        <vt:i4>30</vt:i4>
      </vt:variant>
    </vt:vector>
  </HeadingPairs>
  <TitlesOfParts>
    <vt:vector size="68" baseType="lpstr">
      <vt:lpstr>字魂95号-手刻宋</vt:lpstr>
      <vt:lpstr>Aptos Display</vt:lpstr>
      <vt:lpstr>Roboto Condensed Light</vt:lpstr>
      <vt:lpstr>Titan One</vt:lpstr>
      <vt:lpstr>Montserrat SemiBold</vt:lpstr>
      <vt:lpstr>DengXian Light</vt:lpstr>
      <vt:lpstr>Gochi Hand</vt:lpstr>
      <vt:lpstr>思源宋体 CN</vt:lpstr>
      <vt:lpstr>Wingdings</vt:lpstr>
      <vt:lpstr>Arial</vt:lpstr>
      <vt:lpstr>Anaheim</vt:lpstr>
      <vt:lpstr>Calibri</vt:lpstr>
      <vt:lpstr>Nunito Light</vt:lpstr>
      <vt:lpstr>宋体</vt:lpstr>
      <vt:lpstr>Reggae One</vt:lpstr>
      <vt:lpstr>Nunito</vt:lpstr>
      <vt:lpstr>Fredoka</vt:lpstr>
      <vt:lpstr>Roboto Condensed</vt:lpstr>
      <vt:lpstr>Calibri Light</vt:lpstr>
      <vt:lpstr>SimSun-ExtB</vt:lpstr>
      <vt:lpstr>Poppins</vt:lpstr>
      <vt:lpstr>Times New Roman</vt:lpstr>
      <vt:lpstr>Microsoft YaHei</vt:lpstr>
      <vt:lpstr>黑体-繁</vt:lpstr>
      <vt:lpstr>Josefin Sans</vt:lpstr>
      <vt:lpstr>Montserrat</vt:lpstr>
      <vt:lpstr>Poppins Medium</vt:lpstr>
      <vt:lpstr>DengXian</vt:lpstr>
      <vt:lpstr>Aptos</vt:lpstr>
      <vt:lpstr>仓耳羽辰体-谷力 W04</vt:lpstr>
      <vt:lpstr>Bebas Neue</vt:lpstr>
      <vt:lpstr>Career Day for Elementary Students Infographics by Slidesgo</vt:lpstr>
      <vt:lpstr>1_Office 主题</vt:lpstr>
      <vt:lpstr>Office Theme</vt:lpstr>
      <vt:lpstr>1_Career Day for Elementary Students Infographics by Slidesgo</vt:lpstr>
      <vt:lpstr>1_Office Theme</vt:lpstr>
      <vt:lpstr>2_Office Theme</vt:lpstr>
      <vt:lpstr>The Pros and Cons of Standardized Testing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16</cp:revision>
  <dcterms:modified xsi:type="dcterms:W3CDTF">2025-03-18T03:36:11Z</dcterms:modified>
</cp:coreProperties>
</file>