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95" r:id="rId3"/>
    <p:sldMasterId id="2147483736" r:id="rId4"/>
    <p:sldMasterId id="2147483761" r:id="rId5"/>
  </p:sldMasterIdLst>
  <p:notesMasterIdLst>
    <p:notesMasterId r:id="rId35"/>
  </p:notesMasterIdLst>
  <p:sldIdLst>
    <p:sldId id="2007577857" r:id="rId6"/>
    <p:sldId id="2007577855" r:id="rId7"/>
    <p:sldId id="2007578088" r:id="rId8"/>
    <p:sldId id="281" r:id="rId9"/>
    <p:sldId id="287" r:id="rId10"/>
    <p:sldId id="2007578089" r:id="rId11"/>
    <p:sldId id="2007578090" r:id="rId12"/>
    <p:sldId id="2007578091" r:id="rId13"/>
    <p:sldId id="2007578092" r:id="rId14"/>
    <p:sldId id="2007577859" r:id="rId15"/>
    <p:sldId id="2007577856" r:id="rId16"/>
    <p:sldId id="293" r:id="rId17"/>
    <p:sldId id="2007578094" r:id="rId18"/>
    <p:sldId id="2007578093" r:id="rId19"/>
    <p:sldId id="2007578058" r:id="rId20"/>
    <p:sldId id="2007578013" r:id="rId21"/>
    <p:sldId id="2007578055" r:id="rId22"/>
    <p:sldId id="2007578097" r:id="rId23"/>
    <p:sldId id="2007578096" r:id="rId24"/>
    <p:sldId id="2007578098" r:id="rId25"/>
    <p:sldId id="2007578095" r:id="rId26"/>
    <p:sldId id="2007577858" r:id="rId27"/>
    <p:sldId id="2007578034" r:id="rId28"/>
    <p:sldId id="2007578099" r:id="rId29"/>
    <p:sldId id="2007578100" r:id="rId30"/>
    <p:sldId id="2007578101" r:id="rId31"/>
    <p:sldId id="2007577972" r:id="rId32"/>
    <p:sldId id="2007578044" r:id="rId33"/>
    <p:sldId id="2007578042"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Fira Sans Extra Condensed" panose="020B0604020202020204" charset="0"/>
      <p:regular r:id="rId40"/>
      <p:bold r:id="rId41"/>
    </p:embeddedFont>
    <p:embeddedFont>
      <p:font typeface="Garamond" panose="02020404030301010803" pitchFamily="18" charset="0"/>
      <p:regular r:id="rId42"/>
      <p:bold r:id="rId43"/>
      <p:italic r:id="rId44"/>
    </p:embeddedFont>
    <p:embeddedFont>
      <p:font typeface="Microsoft YaHei" panose="020B0503020204020204" pitchFamily="34" charset="-122"/>
      <p:regular r:id="rId45"/>
      <p:bold r:id="rId46"/>
    </p:embeddedFont>
    <p:embeddedFont>
      <p:font typeface="Poppins" panose="020B0604020202020204" charset="0"/>
      <p:regular r:id="rId47"/>
      <p:bold r:id="rId48"/>
      <p:italic r:id="rId49"/>
      <p:boldItalic r:id="rId50"/>
    </p:embeddedFont>
    <p:embeddedFont>
      <p:font typeface="Poppins Medium" panose="020B0604020202020204" charset="0"/>
      <p:regular r:id="rId51"/>
      <p:italic r:id="rId52"/>
    </p:embeddedFont>
    <p:embeddedFont>
      <p:font typeface="SimSun-ExtB" panose="02010609060101010101" pitchFamily="49" charset="-122"/>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AF0"/>
    <a:srgbClr val="E6B8AF"/>
    <a:srgbClr val="FDEFE9"/>
    <a:srgbClr val="EAF5F6"/>
    <a:srgbClr val="E9F1F5"/>
    <a:srgbClr val="F9CB9C"/>
    <a:srgbClr val="EDD9C5"/>
    <a:srgbClr val="FCE5CD"/>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E13EBF-5F39-411C-95E8-8B96B0340AA9}">
  <a:tblStyle styleId="{2CE13EBF-5F39-411C-95E8-8B96B0340A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4FE1C3-F209-4F54-996B-F64417ED03C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autoAdjust="0"/>
    <p:restoredTop sz="85997" autoAdjust="0"/>
  </p:normalViewPr>
  <p:slideViewPr>
    <p:cSldViewPr snapToGrid="0">
      <p:cViewPr varScale="1">
        <p:scale>
          <a:sx n="77" d="100"/>
          <a:sy n="77" d="100"/>
        </p:scale>
        <p:origin x="61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6.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213934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415" marR="46990" algn="just">
              <a:lnSpc>
                <a:spcPct val="115000"/>
              </a:lnSpc>
              <a:spcBef>
                <a:spcPts val="0"/>
              </a:spcBef>
              <a:spcAft>
                <a:spcPts val="0"/>
              </a:spcAft>
              <a:tabLst>
                <a:tab pos="162560"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40AF1-241F-463A-8508-92C4EB2DF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29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223720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7894-9136-4E95-8972-9C86A928C7B4}"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805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7894-9136-4E95-8972-9C86A928C7B4}"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41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7894-9136-4E95-8972-9C86A928C7B4}"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506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7894-9136-4E95-8972-9C86A928C7B4}"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83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7894-9136-4E95-8972-9C86A928C7B4}"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036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497578" y="5055478"/>
            <a:ext cx="918102" cy="118302"/>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1018357606"/>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81889141"/>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43759018"/>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234313"/>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6954588"/>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3621332"/>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26599616"/>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099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2514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43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735"/>
        <p:cNvGrpSpPr/>
        <p:nvPr/>
      </p:nvGrpSpPr>
      <p:grpSpPr>
        <a:xfrm>
          <a:off x="0" y="0"/>
          <a:ext cx="0" cy="0"/>
          <a:chOff x="0" y="0"/>
          <a:chExt cx="0" cy="0"/>
        </a:xfrm>
      </p:grpSpPr>
      <p:sp>
        <p:nvSpPr>
          <p:cNvPr id="736" name="Google Shape;736;p27"/>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flipH="1">
            <a:off x="-758283" y="-1092820"/>
            <a:ext cx="10314877" cy="6824547"/>
          </a:xfrm>
          <a:custGeom>
            <a:avLst/>
            <a:gdLst/>
            <a:ahLst/>
            <a:cxnLst/>
            <a:rect l="l" t="t" r="r" b="b"/>
            <a:pathLst>
              <a:path w="64133" h="33071" extrusionOk="0">
                <a:moveTo>
                  <a:pt x="31401" y="1"/>
                </a:moveTo>
                <a:cubicBezTo>
                  <a:pt x="29873" y="1"/>
                  <a:pt x="28338" y="317"/>
                  <a:pt x="26830" y="931"/>
                </a:cubicBezTo>
                <a:cubicBezTo>
                  <a:pt x="24293" y="1958"/>
                  <a:pt x="21955" y="3484"/>
                  <a:pt x="19356" y="4388"/>
                </a:cubicBezTo>
                <a:cubicBezTo>
                  <a:pt x="15960" y="5569"/>
                  <a:pt x="12204" y="5653"/>
                  <a:pt x="9007" y="7301"/>
                </a:cubicBezTo>
                <a:cubicBezTo>
                  <a:pt x="5282" y="9218"/>
                  <a:pt x="2852" y="12997"/>
                  <a:pt x="1395" y="16922"/>
                </a:cubicBezTo>
                <a:cubicBezTo>
                  <a:pt x="567" y="19160"/>
                  <a:pt x="0" y="21629"/>
                  <a:pt x="667" y="23921"/>
                </a:cubicBezTo>
                <a:cubicBezTo>
                  <a:pt x="1372" y="26351"/>
                  <a:pt x="3411" y="28229"/>
                  <a:pt x="5734" y="29241"/>
                </a:cubicBezTo>
                <a:cubicBezTo>
                  <a:pt x="7956" y="30209"/>
                  <a:pt x="10423" y="30461"/>
                  <a:pt x="12847" y="30461"/>
                </a:cubicBezTo>
                <a:cubicBezTo>
                  <a:pt x="12958" y="30461"/>
                  <a:pt x="13068" y="30460"/>
                  <a:pt x="13178" y="30459"/>
                </a:cubicBezTo>
                <a:cubicBezTo>
                  <a:pt x="18470" y="30419"/>
                  <a:pt x="23733" y="29346"/>
                  <a:pt x="29008" y="29346"/>
                </a:cubicBezTo>
                <a:cubicBezTo>
                  <a:pt x="29677" y="29346"/>
                  <a:pt x="30346" y="29363"/>
                  <a:pt x="31016" y="29402"/>
                </a:cubicBezTo>
                <a:cubicBezTo>
                  <a:pt x="37018" y="29747"/>
                  <a:pt x="42775" y="31809"/>
                  <a:pt x="48716" y="32736"/>
                </a:cubicBezTo>
                <a:cubicBezTo>
                  <a:pt x="49963" y="32931"/>
                  <a:pt x="51244" y="33071"/>
                  <a:pt x="52512" y="33071"/>
                </a:cubicBezTo>
                <a:cubicBezTo>
                  <a:pt x="54143" y="33071"/>
                  <a:pt x="55753" y="32839"/>
                  <a:pt x="57241" y="32192"/>
                </a:cubicBezTo>
                <a:cubicBezTo>
                  <a:pt x="59954" y="31004"/>
                  <a:pt x="61963" y="28520"/>
                  <a:pt x="62998" y="25753"/>
                </a:cubicBezTo>
                <a:cubicBezTo>
                  <a:pt x="64132" y="22717"/>
                  <a:pt x="64017" y="19198"/>
                  <a:pt x="62591" y="16278"/>
                </a:cubicBezTo>
                <a:cubicBezTo>
                  <a:pt x="62469" y="16040"/>
                  <a:pt x="62346" y="15810"/>
                  <a:pt x="62216" y="15580"/>
                </a:cubicBezTo>
                <a:cubicBezTo>
                  <a:pt x="60085" y="11939"/>
                  <a:pt x="55899" y="10092"/>
                  <a:pt x="52081" y="8765"/>
                </a:cubicBezTo>
                <a:cubicBezTo>
                  <a:pt x="49230" y="7769"/>
                  <a:pt x="46301" y="6941"/>
                  <a:pt x="43611" y="5546"/>
                </a:cubicBezTo>
                <a:cubicBezTo>
                  <a:pt x="41050" y="4212"/>
                  <a:pt x="38812" y="2303"/>
                  <a:pt x="36190" y="1084"/>
                </a:cubicBezTo>
                <a:cubicBezTo>
                  <a:pt x="34629" y="355"/>
                  <a:pt x="33019" y="1"/>
                  <a:pt x="31401" y="1"/>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39" name="Google Shape;739;p27"/>
          <p:cNvSpPr/>
          <p:nvPr/>
        </p:nvSpPr>
        <p:spPr>
          <a:xfrm>
            <a:off x="25" y="4862400"/>
            <a:ext cx="9144000" cy="28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02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5180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7138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3963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7444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437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2941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349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818459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89978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77"/>
        <p:cNvGrpSpPr/>
        <p:nvPr/>
      </p:nvGrpSpPr>
      <p:grpSpPr>
        <a:xfrm>
          <a:off x="0" y="0"/>
          <a:ext cx="0" cy="0"/>
          <a:chOff x="0" y="0"/>
          <a:chExt cx="0" cy="0"/>
        </a:xfrm>
      </p:grpSpPr>
      <p:sp>
        <p:nvSpPr>
          <p:cNvPr id="778" name="Google Shape;778;p31"/>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25" y="4862400"/>
            <a:ext cx="9144000" cy="28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339791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903146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629841" y="273844"/>
            <a:ext cx="7886700" cy="994172"/>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985360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883503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649386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191481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351413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566678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539239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3/18/2025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9638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81"/>
        <p:cNvGrpSpPr/>
        <p:nvPr/>
      </p:nvGrpSpPr>
      <p:grpSpPr>
        <a:xfrm>
          <a:off x="0" y="0"/>
          <a:ext cx="0" cy="0"/>
          <a:chOff x="0" y="0"/>
          <a:chExt cx="0" cy="0"/>
        </a:xfrm>
      </p:grpSpPr>
      <p:sp>
        <p:nvSpPr>
          <p:cNvPr id="782" name="Google Shape;782;p32"/>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rot="10800000">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32"/>
          <p:cNvGrpSpPr/>
          <p:nvPr/>
        </p:nvGrpSpPr>
        <p:grpSpPr>
          <a:xfrm>
            <a:off x="620000" y="4746700"/>
            <a:ext cx="7903999" cy="396800"/>
            <a:chOff x="620000" y="4746700"/>
            <a:chExt cx="7903999" cy="396800"/>
          </a:xfrm>
        </p:grpSpPr>
        <p:sp>
          <p:nvSpPr>
            <p:cNvPr id="785" name="Google Shape;785;p32"/>
            <p:cNvSpPr/>
            <p:nvPr/>
          </p:nvSpPr>
          <p:spPr>
            <a:xfrm>
              <a:off x="715100" y="4862400"/>
              <a:ext cx="7713900" cy="2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620000" y="4746700"/>
              <a:ext cx="7903999" cy="119800"/>
            </a:xfrm>
            <a:custGeom>
              <a:avLst/>
              <a:gdLst/>
              <a:ahLst/>
              <a:cxnLst/>
              <a:rect l="l" t="t" r="r" b="b"/>
              <a:pathLst>
                <a:path w="24248" h="492" extrusionOk="0">
                  <a:moveTo>
                    <a:pt x="0" y="1"/>
                  </a:moveTo>
                  <a:lnTo>
                    <a:pt x="0" y="491"/>
                  </a:lnTo>
                  <a:lnTo>
                    <a:pt x="24247" y="491"/>
                  </a:lnTo>
                  <a:lnTo>
                    <a:pt x="242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3/18/2025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4128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3/18/2025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419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3/18/2025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7758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3/18/2025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869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3622920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095178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920022"/>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48359956"/>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825552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1.xml"/><Relationship Id="rId7" Type="http://schemas.openxmlformats.org/officeDocument/2006/relationships/tags" Target="../tags/tag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5.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2pPr>
            <a:lvl3pPr lvl="2"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3pPr>
            <a:lvl4pPr lvl="3"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4pPr>
            <a:lvl5pPr lvl="4"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5pPr>
            <a:lvl6pPr lvl="5"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6pPr>
            <a:lvl7pPr lvl="6"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7pPr>
            <a:lvl8pPr lvl="7"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8pPr>
            <a:lvl9pPr lvl="8"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73" r:id="rId2"/>
    <p:sldLayoutId id="2147483677" r:id="rId3"/>
    <p:sldLayoutId id="214748367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53921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978472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40863242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F8E821B-E229-4A79-B5FF-248E1AD71543}"/>
              </a:ext>
            </a:extLst>
          </p:cNvPr>
          <p:cNvSpPr txBox="1"/>
          <p:nvPr userDrawn="1"/>
        </p:nvSpPr>
        <p:spPr>
          <a:xfrm>
            <a:off x="3834619" y="-1134249"/>
            <a:ext cx="1474763" cy="276999"/>
          </a:xfrm>
          <a:prstGeom prst="rect">
            <a:avLst/>
          </a:prstGeom>
          <a:noFill/>
        </p:spPr>
        <p:txBody>
          <a:bodyPr vert="horz" wrap="none" lIns="0" tIns="0" rIns="0" bIns="0"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69B9EE9-F3BF-4B40-83E7-C9BC68FDDB0E}" type="datetimeFigureOut">
              <a:rPr lang="en-US" smtClean="0"/>
              <a:t>3/18/2025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1651575" y="-1668167"/>
            <a:ext cx="12447150" cy="8463242"/>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25" dirty="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4568571" y="-6686550"/>
            <a:ext cx="6858" cy="68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4568571" y="11823192"/>
            <a:ext cx="6858" cy="68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34818918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3.xml"/><Relationship Id="rId5" Type="http://schemas.openxmlformats.org/officeDocument/2006/relationships/image" Target="../media/image34.sv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svg"/><Relationship Id="rId7" Type="http://schemas.openxmlformats.org/officeDocument/2006/relationships/image" Target="../media/image40.svg"/><Relationship Id="rId2"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mp3"/><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notesSlide" Target="../notesSlides/notesSlide2.xml"/><Relationship Id="rId10" Type="http://schemas.openxmlformats.org/officeDocument/2006/relationships/image" Target="../media/image8.png"/><Relationship Id="rId4" Type="http://schemas.openxmlformats.org/officeDocument/2006/relationships/slideLayout" Target="../slideLayouts/slideLayout39.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audio" Target="../media/audio2.wav"/><Relationship Id="rId3" Type="http://schemas.openxmlformats.org/officeDocument/2006/relationships/slideLayout" Target="../slideLayouts/slideLayout39.xml"/><Relationship Id="rId7" Type="http://schemas.openxmlformats.org/officeDocument/2006/relationships/image" Target="../media/image10.png"/><Relationship Id="rId12" Type="http://schemas.openxmlformats.org/officeDocument/2006/relationships/audio" Target="../media/audio1.wav"/><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3.wav"/><Relationship Id="rId11" Type="http://schemas.openxmlformats.org/officeDocument/2006/relationships/image" Target="../media/image13.png"/><Relationship Id="rId5" Type="http://schemas.openxmlformats.org/officeDocument/2006/relationships/audio" Target="../media/audio2.wav"/><Relationship Id="rId10"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image" Target="../media/image7.png"/><Relationship Id="rId1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audio" Target="../media/audio3.wav"/><Relationship Id="rId3" Type="http://schemas.openxmlformats.org/officeDocument/2006/relationships/slideLayout" Target="../slideLayouts/slideLayout39.xml"/><Relationship Id="rId7" Type="http://schemas.openxmlformats.org/officeDocument/2006/relationships/image" Target="../media/image10.png"/><Relationship Id="rId12" Type="http://schemas.openxmlformats.org/officeDocument/2006/relationships/audio" Target="../media/audio1.wav"/><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4.png"/><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7.png"/><Relationship Id="rId1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audio" Target="../media/audio1.wav"/><Relationship Id="rId3" Type="http://schemas.openxmlformats.org/officeDocument/2006/relationships/slideLayout" Target="../slideLayouts/slideLayout39.xml"/><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5.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7.png"/><Relationship Id="rId14" Type="http://schemas.openxmlformats.org/officeDocument/2006/relationships/audio" Target="../media/audio3.wav"/></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audio" Target="../media/audio2.wav"/><Relationship Id="rId3" Type="http://schemas.openxmlformats.org/officeDocument/2006/relationships/slideLayout" Target="../slideLayouts/slideLayout39.xml"/><Relationship Id="rId7" Type="http://schemas.openxmlformats.org/officeDocument/2006/relationships/image" Target="../media/image10.png"/><Relationship Id="rId12" Type="http://schemas.openxmlformats.org/officeDocument/2006/relationships/audio" Target="../media/audio1.wav"/><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3.wav"/><Relationship Id="rId11" Type="http://schemas.openxmlformats.org/officeDocument/2006/relationships/image" Target="../media/image13.png"/><Relationship Id="rId5" Type="http://schemas.openxmlformats.org/officeDocument/2006/relationships/audio" Target="../media/audio2.wav"/><Relationship Id="rId10"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image" Target="../media/image7.png"/><Relationship Id="rId14" Type="http://schemas.openxmlformats.org/officeDocument/2006/relationships/audio" Target="../media/audio3.wav"/></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audio" Target="../media/audio3.wav"/><Relationship Id="rId3" Type="http://schemas.openxmlformats.org/officeDocument/2006/relationships/slideLayout" Target="../slideLayouts/slideLayout39.xml"/><Relationship Id="rId7" Type="http://schemas.openxmlformats.org/officeDocument/2006/relationships/image" Target="../media/image10.png"/><Relationship Id="rId12" Type="http://schemas.openxmlformats.org/officeDocument/2006/relationships/audio" Target="../media/audio1.wav"/><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4.png"/><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7.png"/><Relationship Id="rId1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70163-F60F-DA8E-796F-466270A7C888}"/>
              </a:ext>
            </a:extLst>
          </p:cNvPr>
          <p:cNvPicPr>
            <a:picLocks noChangeAspect="1"/>
          </p:cNvPicPr>
          <p:nvPr/>
        </p:nvPicPr>
        <p:blipFill>
          <a:blip r:embed="rId2"/>
          <a:stretch>
            <a:fillRect/>
          </a:stretch>
        </p:blipFill>
        <p:spPr>
          <a:xfrm>
            <a:off x="0" y="0"/>
            <a:ext cx="9144000" cy="5143500"/>
          </a:xfrm>
          <a:prstGeom prst="rect">
            <a:avLst/>
          </a:prstGeom>
        </p:spPr>
      </p:pic>
      <p:sp>
        <p:nvSpPr>
          <p:cNvPr id="4" name="Google Shape;1362;p27">
            <a:extLst>
              <a:ext uri="{FF2B5EF4-FFF2-40B4-BE49-F238E27FC236}">
                <a16:creationId xmlns:a16="http://schemas.microsoft.com/office/drawing/2014/main" id="{B7DE836E-6379-EA68-3B0E-A43FB9A721E3}"/>
              </a:ext>
            </a:extLst>
          </p:cNvPr>
          <p:cNvSpPr/>
          <p:nvPr/>
        </p:nvSpPr>
        <p:spPr>
          <a:xfrm>
            <a:off x="1036649" y="591176"/>
            <a:ext cx="2319088"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chemeClr val="bg1"/>
                </a:solidFill>
                <a:effectLst/>
                <a:uLnTx/>
                <a:uFillTx/>
                <a:latin typeface="Fira Sans Extra Condensed"/>
                <a:ea typeface="Fira Sans Extra Condensed"/>
                <a:cs typeface="Fira Sans Extra Condensed"/>
                <a:sym typeface="Fira Sans Extra Condensed"/>
              </a:rPr>
              <a:t>THỰC</a:t>
            </a:r>
            <a:r>
              <a:rPr kumimoji="0" lang="en-US" sz="1800" b="1" i="0" u="none" strike="noStrike" kern="0" cap="none" spc="0" normalizeH="0" noProof="0" dirty="0">
                <a:ln>
                  <a:noFill/>
                </a:ln>
                <a:solidFill>
                  <a:schemeClr val="bg1"/>
                </a:solidFill>
                <a:effectLst/>
                <a:uLnTx/>
                <a:uFillTx/>
                <a:latin typeface="Fira Sans Extra Condensed"/>
                <a:ea typeface="Fira Sans Extra Condensed"/>
                <a:cs typeface="Fira Sans Extra Condensed"/>
                <a:sym typeface="Fira Sans Extra Condensed"/>
              </a:rPr>
              <a:t> HÀNH TIẾNG VIỆT</a:t>
            </a:r>
            <a:endParaRPr kumimoji="0" sz="1800" b="1" i="0" u="none" strike="noStrike" kern="0" cap="none" spc="0" normalizeH="0" baseline="0" noProof="0" dirty="0">
              <a:ln>
                <a:noFill/>
              </a:ln>
              <a:solidFill>
                <a:schemeClr val="bg1"/>
              </a:solidFill>
              <a:effectLst/>
              <a:uLnTx/>
              <a:uFillTx/>
              <a:latin typeface="Fira Sans Extra Condensed"/>
              <a:ea typeface="Fira Sans Extra Condensed"/>
              <a:cs typeface="Fira Sans Extra Condensed"/>
              <a:sym typeface="Fira Sans Extra Condensed"/>
            </a:endParaRPr>
          </a:p>
        </p:txBody>
      </p:sp>
      <p:pic>
        <p:nvPicPr>
          <p:cNvPr id="6" name="Picture 5">
            <a:extLst>
              <a:ext uri="{FF2B5EF4-FFF2-40B4-BE49-F238E27FC236}">
                <a16:creationId xmlns:a16="http://schemas.microsoft.com/office/drawing/2014/main" id="{BB6B8806-AC9F-E36E-C9C8-25ECF8E6F57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11760" y="1333500"/>
            <a:ext cx="6773333" cy="3810000"/>
          </a:xfrm>
          <a:prstGeom prst="rect">
            <a:avLst/>
          </a:prstGeom>
        </p:spPr>
      </p:pic>
      <p:sp>
        <p:nvSpPr>
          <p:cNvPr id="5" name="Google Shape;1888;p33">
            <a:extLst>
              <a:ext uri="{FF2B5EF4-FFF2-40B4-BE49-F238E27FC236}">
                <a16:creationId xmlns:a16="http://schemas.microsoft.com/office/drawing/2014/main" id="{91AC8897-A561-7585-E081-4174F1D8EB38}"/>
              </a:ext>
            </a:extLst>
          </p:cNvPr>
          <p:cNvSpPr/>
          <p:nvPr/>
        </p:nvSpPr>
        <p:spPr>
          <a:xfrm>
            <a:off x="4697895" y="4204805"/>
            <a:ext cx="4446105" cy="938695"/>
          </a:xfrm>
          <a:prstGeom prst="roundRect">
            <a:avLst>
              <a:gd name="adj" fmla="val 50000"/>
            </a:avLst>
          </a:prstGeom>
          <a:solidFill>
            <a:srgbClr val="FFDA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rgbClr val="FF0000"/>
                </a:solidFill>
                <a:latin typeface="Times New Roman" panose="02020603050405020304" pitchFamily="18" charset="0"/>
                <a:ea typeface="Nunito"/>
                <a:cs typeface="Times New Roman" panose="02020603050405020304" pitchFamily="18" charset="0"/>
                <a:sym typeface="Nunito"/>
              </a:rPr>
              <a:t>Giáo</a:t>
            </a:r>
            <a:r>
              <a:rPr lang="en-US" sz="2400" b="1" dirty="0">
                <a:solidFill>
                  <a:srgbClr val="FF000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FF0000"/>
                </a:solidFill>
                <a:latin typeface="Times New Roman" panose="02020603050405020304" pitchFamily="18" charset="0"/>
                <a:ea typeface="Nunito"/>
                <a:cs typeface="Times New Roman" panose="02020603050405020304" pitchFamily="18" charset="0"/>
                <a:sym typeface="Nunito"/>
              </a:rPr>
              <a:t>Viên</a:t>
            </a:r>
            <a:r>
              <a:rPr lang="en-US" sz="2400" b="1" dirty="0">
                <a:solidFill>
                  <a:srgbClr val="FF000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FF0000"/>
                </a:solidFill>
                <a:latin typeface="Times New Roman" panose="02020603050405020304" pitchFamily="18" charset="0"/>
                <a:ea typeface="Nunito"/>
                <a:cs typeface="Times New Roman" panose="02020603050405020304" pitchFamily="18" charset="0"/>
                <a:sym typeface="Nunito"/>
              </a:rPr>
              <a:t>Lưu</a:t>
            </a:r>
            <a:r>
              <a:rPr lang="en-US" sz="2400" b="1" dirty="0">
                <a:solidFill>
                  <a:srgbClr val="FF0000"/>
                </a:solidFill>
                <a:latin typeface="Times New Roman" panose="02020603050405020304" pitchFamily="18" charset="0"/>
                <a:ea typeface="Nunito"/>
                <a:cs typeface="Times New Roman" panose="02020603050405020304" pitchFamily="18" charset="0"/>
                <a:sym typeface="Nunito"/>
              </a:rPr>
              <a:t> Thanh </a:t>
            </a:r>
            <a:r>
              <a:rPr lang="en-US" sz="2400" b="1">
                <a:solidFill>
                  <a:srgbClr val="FF0000"/>
                </a:solidFill>
                <a:latin typeface="Times New Roman" panose="02020603050405020304" pitchFamily="18" charset="0"/>
                <a:ea typeface="Nunito"/>
                <a:cs typeface="Times New Roman" panose="02020603050405020304" pitchFamily="18" charset="0"/>
                <a:sym typeface="Nunito"/>
              </a:rPr>
              <a:t>Huyền</a:t>
            </a:r>
            <a:endParaRPr lang="en-US" sz="2400" b="1" dirty="0">
              <a:solidFill>
                <a:srgbClr val="FF0000"/>
              </a:solidFill>
              <a:latin typeface="Times New Roman" panose="02020603050405020304" pitchFamily="18" charset="0"/>
              <a:ea typeface="Nunito"/>
              <a:cs typeface="Times New Roman" panose="02020603050405020304" pitchFamily="18" charset="0"/>
              <a:sym typeface="Nunito"/>
            </a:endParaRPr>
          </a:p>
        </p:txBody>
      </p:sp>
    </p:spTree>
    <p:extLst>
      <p:ext uri="{BB962C8B-B14F-4D97-AF65-F5344CB8AC3E}">
        <p14:creationId xmlns:p14="http://schemas.microsoft.com/office/powerpoint/2010/main" val="20888334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229310"/>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hình</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thành</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kiến</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thức</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mới</a:t>
            </a:r>
            <a:endParaRPr kumimoji="0" sz="60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1011330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321436" y="1819650"/>
            <a:ext cx="5016628"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7200" b="1" dirty="0">
                <a:latin typeface="Times New Roman" panose="02020603050405020304" pitchFamily="18" charset="0"/>
                <a:cs typeface="Times New Roman" panose="02020603050405020304" pitchFamily="18" charset="0"/>
              </a:rPr>
              <a:t>Tri </a:t>
            </a:r>
            <a:r>
              <a:rPr lang="vi-VN" sz="7200" b="1" dirty="0">
                <a:latin typeface="Times New Roman" panose="02020603050405020304" pitchFamily="18" charset="0"/>
                <a:cs typeface="Times New Roman" panose="02020603050405020304" pitchFamily="18" charset="0"/>
              </a:rPr>
              <a:t>thức tiếng Việt</a:t>
            </a:r>
            <a:endParaRPr lang="en-SG" sz="7200" dirty="0">
              <a:latin typeface="Times New Roman" panose="02020603050405020304" pitchFamily="18"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lang="en-US" sz="7200" b="1" dirty="0">
                <a:solidFill>
                  <a:srgbClr val="FFFFFF"/>
                </a:solidFill>
                <a:latin typeface="Times New Roman" panose="02020603050405020304" pitchFamily="18" charset="0"/>
                <a:cs typeface="Times New Roman" panose="02020603050405020304" pitchFamily="18" charset="0"/>
                <a:sym typeface="Titan One"/>
              </a:rPr>
              <a:t>I</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757641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5BB369B5-55A1-0B37-3AD4-71932D3BD26A}"/>
              </a:ext>
            </a:extLst>
          </p:cNvPr>
          <p:cNvGrpSpPr/>
          <p:nvPr/>
        </p:nvGrpSpPr>
        <p:grpSpPr>
          <a:xfrm>
            <a:off x="3048000" y="1091499"/>
            <a:ext cx="5912960" cy="3665866"/>
            <a:chOff x="3595426" y="1266352"/>
            <a:chExt cx="4816812" cy="3258302"/>
          </a:xfrm>
        </p:grpSpPr>
        <p:sp>
          <p:nvSpPr>
            <p:cNvPr id="67" name="Freeform 11">
              <a:extLst>
                <a:ext uri="{FF2B5EF4-FFF2-40B4-BE49-F238E27FC236}">
                  <a16:creationId xmlns:a16="http://schemas.microsoft.com/office/drawing/2014/main" id="{E081DDEE-CD8A-A0F0-4BCA-9BCCFB40D7A3}"/>
                </a:ext>
              </a:extLst>
            </p:cNvPr>
            <p:cNvSpPr/>
            <p:nvPr/>
          </p:nvSpPr>
          <p:spPr>
            <a:xfrm flipH="1">
              <a:off x="3595426" y="1266352"/>
              <a:ext cx="4816812" cy="3258302"/>
            </a:xfrm>
            <a:custGeom>
              <a:avLst/>
              <a:gdLst/>
              <a:ahLst/>
              <a:cxnLst/>
              <a:rect l="l" t="t" r="r" b="b"/>
              <a:pathLst>
                <a:path w="5296086" h="3488796">
                  <a:moveTo>
                    <a:pt x="0" y="0"/>
                  </a:moveTo>
                  <a:lnTo>
                    <a:pt x="5296086" y="0"/>
                  </a:lnTo>
                  <a:lnTo>
                    <a:pt x="5296086" y="3488797"/>
                  </a:lnTo>
                  <a:lnTo>
                    <a:pt x="0" y="348879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a:extLst>
                <a:ext uri="{FF2B5EF4-FFF2-40B4-BE49-F238E27FC236}">
                  <a16:creationId xmlns:a16="http://schemas.microsoft.com/office/drawing/2014/main" id="{35BAD8D7-92C1-2852-46F0-B6F1301F50F8}"/>
                </a:ext>
              </a:extLst>
            </p:cNvPr>
            <p:cNvSpPr txBox="1"/>
            <p:nvPr/>
          </p:nvSpPr>
          <p:spPr>
            <a:xfrm>
              <a:off x="4025906" y="1839116"/>
              <a:ext cx="4150640" cy="2379959"/>
            </a:xfrm>
            <a:prstGeom prst="rect">
              <a:avLst/>
            </a:prstGeom>
            <a:noFill/>
          </p:spPr>
          <p:txBody>
            <a:bodyPr wrap="square">
              <a:spAutoFit/>
            </a:bodyPr>
            <a:lstStyle/>
            <a:p>
              <a:pPr algn="ctr">
                <a:spcAft>
                  <a:spcPts val="800"/>
                </a:spcAft>
              </a:pPr>
              <a:r>
                <a:rPr lang="vi-VN" sz="2800" dirty="0">
                  <a:solidFill>
                    <a:srgbClr val="000000"/>
                  </a:solidFill>
                  <a:effectLst/>
                  <a:latin typeface="Times New Roman" panose="02020603050405020304" pitchFamily="18" charset="0"/>
                  <a:ea typeface="SimSun-ExtB" panose="02010609060101010101" pitchFamily="49" charset="-122"/>
                </a:rPr>
                <a:t>HS đọc </a:t>
              </a:r>
              <a:r>
                <a:rPr lang="vi-VN" sz="2800" i="1" dirty="0">
                  <a:solidFill>
                    <a:srgbClr val="000000"/>
                  </a:solidFill>
                  <a:effectLst/>
                  <a:latin typeface="Times New Roman" panose="02020603050405020304" pitchFamily="18" charset="0"/>
                  <a:ea typeface="SimSun-ExtB" panose="02010609060101010101" pitchFamily="49" charset="-122"/>
                </a:rPr>
                <a:t>Tri thức ngữ văn </a:t>
              </a:r>
              <a:r>
                <a:rPr lang="vi-VN" sz="2800" dirty="0">
                  <a:solidFill>
                    <a:srgbClr val="000000"/>
                  </a:solidFill>
                  <a:effectLst/>
                  <a:latin typeface="Times New Roman" panose="02020603050405020304" pitchFamily="18" charset="0"/>
                  <a:ea typeface="SimSun-ExtB" panose="02010609060101010101" pitchFamily="49" charset="-122"/>
                </a:rPr>
                <a:t>trong SGK (tr. 40); đọc khung </a:t>
              </a:r>
              <a:r>
                <a:rPr lang="vi-VN" sz="2800" i="1" dirty="0">
                  <a:solidFill>
                    <a:srgbClr val="000000"/>
                  </a:solidFill>
                  <a:effectLst/>
                  <a:latin typeface="Times New Roman" panose="02020603050405020304" pitchFamily="18" charset="0"/>
                  <a:ea typeface="SimSun-ExtB" panose="02010609060101010101" pitchFamily="49" charset="-122"/>
                </a:rPr>
                <a:t>Nhận biết biện pháp tu từ điệp thanh và biện pháp tu từ điệp vần </a:t>
              </a:r>
              <a:r>
                <a:rPr lang="vi-VN" sz="2800" dirty="0">
                  <a:solidFill>
                    <a:srgbClr val="000000"/>
                  </a:solidFill>
                  <a:effectLst/>
                  <a:latin typeface="Times New Roman" panose="02020603050405020304" pitchFamily="18" charset="0"/>
                  <a:ea typeface="SimSun-ExtB" panose="02010609060101010101" pitchFamily="49" charset="-122"/>
                </a:rPr>
                <a:t>trong SGK (tr. 47 − 48) để thảo luận, </a:t>
              </a:r>
              <a:r>
                <a:rPr lang="en-US" sz="2800" dirty="0">
                  <a:solidFill>
                    <a:srgbClr val="000000"/>
                  </a:solidFill>
                  <a:effectLst/>
                  <a:latin typeface="Times New Roman" panose="02020603050405020304" pitchFamily="18" charset="0"/>
                  <a:ea typeface="SimSun-ExtB" panose="02010609060101010101" pitchFamily="49" charset="-122"/>
                </a:rPr>
                <a:t>  </a:t>
              </a:r>
              <a:r>
                <a:rPr lang="vi-VN" sz="2800" dirty="0">
                  <a:solidFill>
                    <a:srgbClr val="000000"/>
                  </a:solidFill>
                  <a:effectLst/>
                  <a:latin typeface="Times New Roman" panose="02020603050405020304" pitchFamily="18" charset="0"/>
                  <a:ea typeface="SimSun-ExtB" panose="02010609060101010101" pitchFamily="49" charset="-122"/>
                </a:rPr>
                <a:t>vẽ sơ đồ tư duy. </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Freeform 2">
            <a:extLst>
              <a:ext uri="{FF2B5EF4-FFF2-40B4-BE49-F238E27FC236}">
                <a16:creationId xmlns:a16="http://schemas.microsoft.com/office/drawing/2014/main" id="{7184E7DF-27AA-166B-360E-54BA5A1D8B20}"/>
              </a:ext>
            </a:extLst>
          </p:cNvPr>
          <p:cNvSpPr/>
          <p:nvPr/>
        </p:nvSpPr>
        <p:spPr>
          <a:xfrm>
            <a:off x="731762" y="1972173"/>
            <a:ext cx="2579552" cy="3569779"/>
          </a:xfrm>
          <a:custGeom>
            <a:avLst/>
            <a:gdLst/>
            <a:ahLst/>
            <a:cxnLst/>
            <a:rect l="l" t="t" r="r" b="b"/>
            <a:pathLst>
              <a:path w="6613379" h="6954796">
                <a:moveTo>
                  <a:pt x="0" y="0"/>
                </a:moveTo>
                <a:lnTo>
                  <a:pt x="6613379" y="0"/>
                </a:lnTo>
                <a:lnTo>
                  <a:pt x="6613379" y="6954796"/>
                </a:lnTo>
                <a:lnTo>
                  <a:pt x="0" y="6954796"/>
                </a:lnTo>
                <a:lnTo>
                  <a:pt x="0" y="0"/>
                </a:lnTo>
                <a:close/>
              </a:path>
            </a:pathLst>
          </a:custGeom>
          <a:blipFill>
            <a:blip r:embed="rId3">
              <a:extLst>
                <a:ext uri="{96DAC541-7B7A-43D3-8B79-37D633B846F1}">
                  <asvg:svgBlip xmlns:asvg="http://schemas.microsoft.com/office/drawing/2016/SVG/main" r:embed="rId4"/>
                </a:ext>
              </a:extLst>
            </a:blip>
            <a:stretch>
              <a:fillRect r="-85391" b="-437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Google Shape;1585;p43">
            <a:extLst>
              <a:ext uri="{FF2B5EF4-FFF2-40B4-BE49-F238E27FC236}">
                <a16:creationId xmlns:a16="http://schemas.microsoft.com/office/drawing/2014/main" id="{C3067258-A46E-20DB-4D58-4163B0CE77EF}"/>
              </a:ext>
            </a:extLst>
          </p:cNvPr>
          <p:cNvSpPr txBox="1">
            <a:spLocks noGrp="1"/>
          </p:cNvSpPr>
          <p:nvPr>
            <p:ph type="title"/>
          </p:nvPr>
        </p:nvSpPr>
        <p:spPr>
          <a:xfrm>
            <a:off x="2150533" y="290500"/>
            <a:ext cx="5219941" cy="491855"/>
          </a:xfrm>
          <a:custGeom>
            <a:avLst/>
            <a:gdLst>
              <a:gd name="connsiteX0" fmla="*/ 0 w 5219941"/>
              <a:gd name="connsiteY0" fmla="*/ 0 h 491855"/>
              <a:gd name="connsiteX1" fmla="*/ 704692 w 5219941"/>
              <a:gd name="connsiteY1" fmla="*/ 0 h 491855"/>
              <a:gd name="connsiteX2" fmla="*/ 1200586 w 5219941"/>
              <a:gd name="connsiteY2" fmla="*/ 0 h 491855"/>
              <a:gd name="connsiteX3" fmla="*/ 1800880 w 5219941"/>
              <a:gd name="connsiteY3" fmla="*/ 0 h 491855"/>
              <a:gd name="connsiteX4" fmla="*/ 2453372 w 5219941"/>
              <a:gd name="connsiteY4" fmla="*/ 0 h 491855"/>
              <a:gd name="connsiteX5" fmla="*/ 3158064 w 5219941"/>
              <a:gd name="connsiteY5" fmla="*/ 0 h 491855"/>
              <a:gd name="connsiteX6" fmla="*/ 3862756 w 5219941"/>
              <a:gd name="connsiteY6" fmla="*/ 0 h 491855"/>
              <a:gd name="connsiteX7" fmla="*/ 4463050 w 5219941"/>
              <a:gd name="connsiteY7" fmla="*/ 0 h 491855"/>
              <a:gd name="connsiteX8" fmla="*/ 5219941 w 5219941"/>
              <a:gd name="connsiteY8" fmla="*/ 0 h 491855"/>
              <a:gd name="connsiteX9" fmla="*/ 5219941 w 5219941"/>
              <a:gd name="connsiteY9" fmla="*/ 491855 h 491855"/>
              <a:gd name="connsiteX10" fmla="*/ 4567448 w 5219941"/>
              <a:gd name="connsiteY10" fmla="*/ 491855 h 491855"/>
              <a:gd name="connsiteX11" fmla="*/ 3914956 w 5219941"/>
              <a:gd name="connsiteY11" fmla="*/ 491855 h 491855"/>
              <a:gd name="connsiteX12" fmla="*/ 3262463 w 5219941"/>
              <a:gd name="connsiteY12" fmla="*/ 491855 h 491855"/>
              <a:gd name="connsiteX13" fmla="*/ 2557771 w 5219941"/>
              <a:gd name="connsiteY13" fmla="*/ 491855 h 491855"/>
              <a:gd name="connsiteX14" fmla="*/ 2009677 w 5219941"/>
              <a:gd name="connsiteY14" fmla="*/ 491855 h 491855"/>
              <a:gd name="connsiteX15" fmla="*/ 1513783 w 5219941"/>
              <a:gd name="connsiteY15" fmla="*/ 491855 h 491855"/>
              <a:gd name="connsiteX16" fmla="*/ 861290 w 5219941"/>
              <a:gd name="connsiteY16" fmla="*/ 491855 h 491855"/>
              <a:gd name="connsiteX17" fmla="*/ 0 w 5219941"/>
              <a:gd name="connsiteY17" fmla="*/ 491855 h 491855"/>
              <a:gd name="connsiteX18" fmla="*/ 0 w 5219941"/>
              <a:gd name="connsiteY18" fmla="*/ 0 h 49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9941" h="491855" extrusionOk="0">
                <a:moveTo>
                  <a:pt x="0" y="0"/>
                </a:moveTo>
                <a:cubicBezTo>
                  <a:pt x="200268" y="20372"/>
                  <a:pt x="433719" y="4338"/>
                  <a:pt x="704692" y="0"/>
                </a:cubicBezTo>
                <a:cubicBezTo>
                  <a:pt x="975665" y="-4338"/>
                  <a:pt x="1059558" y="5444"/>
                  <a:pt x="1200586" y="0"/>
                </a:cubicBezTo>
                <a:cubicBezTo>
                  <a:pt x="1341614" y="-5444"/>
                  <a:pt x="1649654" y="-21984"/>
                  <a:pt x="1800880" y="0"/>
                </a:cubicBezTo>
                <a:cubicBezTo>
                  <a:pt x="1952106" y="21984"/>
                  <a:pt x="2193960" y="10346"/>
                  <a:pt x="2453372" y="0"/>
                </a:cubicBezTo>
                <a:cubicBezTo>
                  <a:pt x="2712784" y="-10346"/>
                  <a:pt x="2961977" y="-17587"/>
                  <a:pt x="3158064" y="0"/>
                </a:cubicBezTo>
                <a:cubicBezTo>
                  <a:pt x="3354151" y="17587"/>
                  <a:pt x="3709608" y="34422"/>
                  <a:pt x="3862756" y="0"/>
                </a:cubicBezTo>
                <a:cubicBezTo>
                  <a:pt x="4015904" y="-34422"/>
                  <a:pt x="4238795" y="14418"/>
                  <a:pt x="4463050" y="0"/>
                </a:cubicBezTo>
                <a:cubicBezTo>
                  <a:pt x="4687305" y="-14418"/>
                  <a:pt x="5060713" y="13468"/>
                  <a:pt x="5219941" y="0"/>
                </a:cubicBezTo>
                <a:cubicBezTo>
                  <a:pt x="5222093" y="156768"/>
                  <a:pt x="5225244" y="271335"/>
                  <a:pt x="5219941" y="491855"/>
                </a:cubicBezTo>
                <a:cubicBezTo>
                  <a:pt x="5017691" y="509444"/>
                  <a:pt x="4871795" y="487449"/>
                  <a:pt x="4567448" y="491855"/>
                </a:cubicBezTo>
                <a:cubicBezTo>
                  <a:pt x="4263101" y="496261"/>
                  <a:pt x="4068996" y="501798"/>
                  <a:pt x="3914956" y="491855"/>
                </a:cubicBezTo>
                <a:cubicBezTo>
                  <a:pt x="3760916" y="481912"/>
                  <a:pt x="3564632" y="462613"/>
                  <a:pt x="3262463" y="491855"/>
                </a:cubicBezTo>
                <a:cubicBezTo>
                  <a:pt x="2960294" y="521097"/>
                  <a:pt x="2893619" y="472708"/>
                  <a:pt x="2557771" y="491855"/>
                </a:cubicBezTo>
                <a:cubicBezTo>
                  <a:pt x="2221923" y="511002"/>
                  <a:pt x="2277792" y="505205"/>
                  <a:pt x="2009677" y="491855"/>
                </a:cubicBezTo>
                <a:cubicBezTo>
                  <a:pt x="1741562" y="478505"/>
                  <a:pt x="1751720" y="504079"/>
                  <a:pt x="1513783" y="491855"/>
                </a:cubicBezTo>
                <a:cubicBezTo>
                  <a:pt x="1275846" y="479631"/>
                  <a:pt x="1035076" y="463445"/>
                  <a:pt x="861290" y="491855"/>
                </a:cubicBezTo>
                <a:cubicBezTo>
                  <a:pt x="687504" y="520265"/>
                  <a:pt x="262458" y="517154"/>
                  <a:pt x="0" y="491855"/>
                </a:cubicBezTo>
                <a:cubicBezTo>
                  <a:pt x="-1048" y="374354"/>
                  <a:pt x="836" y="122487"/>
                  <a:pt x="0" y="0"/>
                </a:cubicBezTo>
                <a:close/>
              </a:path>
            </a:pathLst>
          </a:custGeom>
          <a:ln w="19050">
            <a:solidFill>
              <a:schemeClr val="accent4">
                <a:lumMod val="75000"/>
              </a:schemeClr>
            </a:solidFill>
            <a:extLst>
              <a:ext uri="{C807C97D-BFC1-408E-A445-0C87EB9F89A2}">
                <ask:lineSketchStyleProps xmln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pPr>
              <a:lnSpc>
                <a:spcPct val="15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 Tri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2899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51E6-FE1B-98CA-CCD8-BADDF8F63CED}"/>
              </a:ext>
            </a:extLst>
          </p:cNvPr>
          <p:cNvSpPr>
            <a:spLocks noGrp="1"/>
          </p:cNvSpPr>
          <p:nvPr>
            <p:ph type="title"/>
          </p:nvPr>
        </p:nvSpPr>
        <p:spPr/>
        <p:txBody>
          <a:bodyPr/>
          <a:lstStyle/>
          <a:p>
            <a:endParaRPr lang="en-SG"/>
          </a:p>
        </p:txBody>
      </p:sp>
      <p:pic>
        <p:nvPicPr>
          <p:cNvPr id="4" name="Picture 3">
            <a:extLst>
              <a:ext uri="{FF2B5EF4-FFF2-40B4-BE49-F238E27FC236}">
                <a16:creationId xmlns:a16="http://schemas.microsoft.com/office/drawing/2014/main" id="{E81B9DA3-9ACA-7BBA-ED89-D735E288D6E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987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49DA920-0DD9-8DE2-975A-DB0B34901ABF}"/>
              </a:ext>
            </a:extLst>
          </p:cNvPr>
          <p:cNvPicPr>
            <a:picLocks noChangeAspect="1"/>
          </p:cNvPicPr>
          <p:nvPr/>
        </p:nvPicPr>
        <p:blipFill>
          <a:blip r:embed="rId2"/>
          <a:stretch>
            <a:fillRect/>
          </a:stretch>
        </p:blipFill>
        <p:spPr>
          <a:xfrm>
            <a:off x="0" y="0"/>
            <a:ext cx="9144000" cy="5143500"/>
          </a:xfrm>
          <a:prstGeom prst="rect">
            <a:avLst/>
          </a:prstGeom>
        </p:spPr>
      </p:pic>
      <p:sp>
        <p:nvSpPr>
          <p:cNvPr id="17" name="Rectangle 16">
            <a:extLst>
              <a:ext uri="{FF2B5EF4-FFF2-40B4-BE49-F238E27FC236}">
                <a16:creationId xmlns:a16="http://schemas.microsoft.com/office/drawing/2014/main" id="{0FF8F633-65D3-1315-64D0-0C51B1B0E334}"/>
              </a:ext>
            </a:extLst>
          </p:cNvPr>
          <p:cNvSpPr/>
          <p:nvPr/>
        </p:nvSpPr>
        <p:spPr>
          <a:xfrm>
            <a:off x="106136" y="3146903"/>
            <a:ext cx="1726747" cy="1910443"/>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8" name="Rectangle 17">
            <a:extLst>
              <a:ext uri="{FF2B5EF4-FFF2-40B4-BE49-F238E27FC236}">
                <a16:creationId xmlns:a16="http://schemas.microsoft.com/office/drawing/2014/main" id="{0E676208-AF9B-7783-A0CC-793B56F2FB22}"/>
              </a:ext>
            </a:extLst>
          </p:cNvPr>
          <p:cNvSpPr/>
          <p:nvPr/>
        </p:nvSpPr>
        <p:spPr>
          <a:xfrm>
            <a:off x="1983921" y="3146903"/>
            <a:ext cx="1685927" cy="1910443"/>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9" name="Rectangle 18">
            <a:extLst>
              <a:ext uri="{FF2B5EF4-FFF2-40B4-BE49-F238E27FC236}">
                <a16:creationId xmlns:a16="http://schemas.microsoft.com/office/drawing/2014/main" id="{2874E60A-D1B2-2D72-498E-3FAEF9207B12}"/>
              </a:ext>
            </a:extLst>
          </p:cNvPr>
          <p:cNvSpPr/>
          <p:nvPr/>
        </p:nvSpPr>
        <p:spPr>
          <a:xfrm>
            <a:off x="3935187" y="3146902"/>
            <a:ext cx="2604406" cy="1910443"/>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0" name="Rectangle 19">
            <a:extLst>
              <a:ext uri="{FF2B5EF4-FFF2-40B4-BE49-F238E27FC236}">
                <a16:creationId xmlns:a16="http://schemas.microsoft.com/office/drawing/2014/main" id="{A98EE42E-50EC-07AA-C226-1C639FCAED7E}"/>
              </a:ext>
            </a:extLst>
          </p:cNvPr>
          <p:cNvSpPr/>
          <p:nvPr/>
        </p:nvSpPr>
        <p:spPr>
          <a:xfrm>
            <a:off x="6713088" y="3146901"/>
            <a:ext cx="2345190" cy="1910443"/>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 name="TextBox 4">
            <a:extLst>
              <a:ext uri="{FF2B5EF4-FFF2-40B4-BE49-F238E27FC236}">
                <a16:creationId xmlns:a16="http://schemas.microsoft.com/office/drawing/2014/main" id="{B06F474F-B2AF-2BFE-096C-420DFDD1F1E3}"/>
              </a:ext>
            </a:extLst>
          </p:cNvPr>
          <p:cNvSpPr txBox="1"/>
          <p:nvPr/>
        </p:nvSpPr>
        <p:spPr>
          <a:xfrm>
            <a:off x="106136" y="1375262"/>
            <a:ext cx="3412671" cy="1477328"/>
          </a:xfrm>
          <a:prstGeom prst="rect">
            <a:avLst/>
          </a:prstGeom>
          <a:noFill/>
        </p:spPr>
        <p:txBody>
          <a:bodyPr wrap="square">
            <a:spAutoFit/>
          </a:bodyPr>
          <a:lstStyle/>
          <a:p>
            <a:pPr marL="24130" marR="60960" algn="just">
              <a:spcAft>
                <a:spcPts val="0"/>
              </a:spcAft>
              <a:tabLst>
                <a:tab pos="215900" algn="l"/>
              </a:tabLst>
            </a:pPr>
            <a:r>
              <a:rPr lang="vi-VN" sz="1800"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Điệp thanh là biện pháp tu từ ngữ âm, tạo nên bằng cách lặp lại thanh điệu cùng loại (thanh bằng hoặc thanh trắc) để làm tăng tính nhạc, nâng cao hiệu quả diễn đạt.</a:t>
            </a:r>
            <a:endParaRPr lang="en-SG" dirty="0">
              <a:effectLst/>
              <a:latin typeface="SimSun-ExtB" panose="02010609060101010101" pitchFamily="49" charset="-122"/>
              <a:ea typeface="SimSun-ExtB" panose="02010609060101010101" pitchFamily="49" charset="-122"/>
              <a:cs typeface="SimSun-ExtB" panose="02010609060101010101" pitchFamily="49" charset="-122"/>
            </a:endParaRPr>
          </a:p>
        </p:txBody>
      </p:sp>
      <p:sp>
        <p:nvSpPr>
          <p:cNvPr id="6" name="TextBox 5">
            <a:extLst>
              <a:ext uri="{FF2B5EF4-FFF2-40B4-BE49-F238E27FC236}">
                <a16:creationId xmlns:a16="http://schemas.microsoft.com/office/drawing/2014/main" id="{2E2E02E2-C7B7-C8A5-9F5E-733A72028737}"/>
              </a:ext>
            </a:extLst>
          </p:cNvPr>
          <p:cNvSpPr txBox="1"/>
          <p:nvPr/>
        </p:nvSpPr>
        <p:spPr>
          <a:xfrm>
            <a:off x="4302582" y="1375262"/>
            <a:ext cx="4784270" cy="1438855"/>
          </a:xfrm>
          <a:prstGeom prst="rect">
            <a:avLst/>
          </a:prstGeom>
          <a:noFill/>
        </p:spPr>
        <p:txBody>
          <a:bodyPr wrap="square">
            <a:spAutoFit/>
          </a:bodyPr>
          <a:lstStyle/>
          <a:p>
            <a:pPr marR="60960" algn="just"/>
            <a:r>
              <a:rPr lang="vi-VN" sz="1750"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Điệp vần là biện pháp tu từ ngữ âm, sử dụng những âm tiết có vần giống nhau nhằm tạo ra sự trùng điệp về âm hưởng, tăng tính nhạc để biểu đạt cảm xúc của người viết (người nói), đồng thời gây ấn tượng thẩm mĩ cho người đọc (người nghe).</a:t>
            </a:r>
            <a:endParaRPr lang="en-SG" sz="1750" dirty="0">
              <a:effectLst/>
              <a:latin typeface="SimSun-ExtB" panose="02010609060101010101" pitchFamily="49" charset="-122"/>
              <a:ea typeface="SimSun-ExtB" panose="02010609060101010101" pitchFamily="49" charset="-122"/>
              <a:cs typeface="SimSun-ExtB" panose="02010609060101010101" pitchFamily="49" charset="-122"/>
            </a:endParaRPr>
          </a:p>
        </p:txBody>
      </p:sp>
      <p:sp>
        <p:nvSpPr>
          <p:cNvPr id="8" name="TextBox 7">
            <a:extLst>
              <a:ext uri="{FF2B5EF4-FFF2-40B4-BE49-F238E27FC236}">
                <a16:creationId xmlns:a16="http://schemas.microsoft.com/office/drawing/2014/main" id="{EF7D7FA5-4822-2518-68DE-58DE020428FD}"/>
              </a:ext>
            </a:extLst>
          </p:cNvPr>
          <p:cNvSpPr txBox="1"/>
          <p:nvPr/>
        </p:nvSpPr>
        <p:spPr>
          <a:xfrm>
            <a:off x="46944" y="3112175"/>
            <a:ext cx="1851255" cy="2031325"/>
          </a:xfrm>
          <a:prstGeom prst="rect">
            <a:avLst/>
          </a:prstGeom>
          <a:noFill/>
        </p:spPr>
        <p:txBody>
          <a:bodyPr wrap="square">
            <a:spAutoFit/>
          </a:bodyPr>
          <a:lstStyle/>
          <a:p>
            <a:pPr algn="just"/>
            <a:r>
              <a:rPr lang="vi-VN" sz="1750" dirty="0">
                <a:solidFill>
                  <a:srgbClr val="000000"/>
                </a:solidFill>
                <a:effectLst/>
                <a:latin typeface="Times New Roman" panose="02020603050405020304" pitchFamily="18" charset="0"/>
                <a:ea typeface="Calibri" panose="020F0502020204030204" pitchFamily="34" charset="0"/>
              </a:rPr>
              <a:t>Điệp thanh có thể được tạo nên bằng cách sử dụng lặp lại một loạt âm tiết có cùng thanh điệu (thanh bằng hoặc thanh trắc). </a:t>
            </a:r>
            <a:endParaRPr lang="en-SG" sz="1750" dirty="0"/>
          </a:p>
        </p:txBody>
      </p:sp>
      <p:sp>
        <p:nvSpPr>
          <p:cNvPr id="10" name="TextBox 9">
            <a:extLst>
              <a:ext uri="{FF2B5EF4-FFF2-40B4-BE49-F238E27FC236}">
                <a16:creationId xmlns:a16="http://schemas.microsoft.com/office/drawing/2014/main" id="{7616C55B-75D2-5564-0741-F7300ED637CC}"/>
              </a:ext>
            </a:extLst>
          </p:cNvPr>
          <p:cNvSpPr txBox="1"/>
          <p:nvPr/>
        </p:nvSpPr>
        <p:spPr>
          <a:xfrm>
            <a:off x="1936977" y="3115826"/>
            <a:ext cx="1732871" cy="2031325"/>
          </a:xfrm>
          <a:prstGeom prst="rect">
            <a:avLst/>
          </a:prstGeom>
          <a:noFill/>
        </p:spPr>
        <p:txBody>
          <a:bodyPr wrap="square">
            <a:spAutoFit/>
          </a:bodyPr>
          <a:lstStyle/>
          <a:p>
            <a:pPr marR="61595" algn="just">
              <a:tabLst>
                <a:tab pos="195580" algn="l"/>
              </a:tabLst>
            </a:pPr>
            <a:r>
              <a:rPr lang="vi-VN" sz="1750"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Điệp thanh cũng có thể được tạo nên bằng cách sử dụng lặp lại thanh điệu theo từng nhóm âm tiết.</a:t>
            </a:r>
            <a:endParaRPr lang="en-SG" sz="1750" dirty="0">
              <a:effectLst/>
              <a:latin typeface="SimSun-ExtB" panose="02010609060101010101" pitchFamily="49" charset="-122"/>
              <a:ea typeface="SimSun-ExtB" panose="02010609060101010101" pitchFamily="49" charset="-122"/>
              <a:cs typeface="SimSun-ExtB" panose="02010609060101010101" pitchFamily="49" charset="-122"/>
            </a:endParaRPr>
          </a:p>
        </p:txBody>
      </p:sp>
      <p:sp>
        <p:nvSpPr>
          <p:cNvPr id="12" name="TextBox 11">
            <a:extLst>
              <a:ext uri="{FF2B5EF4-FFF2-40B4-BE49-F238E27FC236}">
                <a16:creationId xmlns:a16="http://schemas.microsoft.com/office/drawing/2014/main" id="{430A6128-21C5-661B-B44A-ED951E4C0E55}"/>
              </a:ext>
            </a:extLst>
          </p:cNvPr>
          <p:cNvSpPr txBox="1"/>
          <p:nvPr/>
        </p:nvSpPr>
        <p:spPr>
          <a:xfrm>
            <a:off x="3891300" y="3194181"/>
            <a:ext cx="2692180" cy="1815882"/>
          </a:xfrm>
          <a:prstGeom prst="rect">
            <a:avLst/>
          </a:prstGeom>
          <a:noFill/>
        </p:spPr>
        <p:txBody>
          <a:bodyPr wrap="square">
            <a:spAutoFit/>
          </a:bodyPr>
          <a:lstStyle/>
          <a:p>
            <a:pPr algn="just"/>
            <a:r>
              <a:rPr lang="vi-VN" sz="1600" dirty="0">
                <a:solidFill>
                  <a:srgbClr val="000000"/>
                </a:solidFill>
                <a:effectLst/>
                <a:latin typeface="Times New Roman" panose="02020603050405020304" pitchFamily="18" charset="0"/>
                <a:ea typeface="Calibri" panose="020F0502020204030204" pitchFamily="34" charset="0"/>
              </a:rPr>
              <a:t>Điệp vần trong thơ có thể xuất hiện ở vị trí các âm tiết gieo vần: âm tiết cuối cùng của câu thơ (vần chân) hoặc âm tiết nằm ở khoảng giữa câu thơ (vần lưng), tạo tính liên kết, tính nhạc cho câu thơ. </a:t>
            </a:r>
            <a:endParaRPr lang="en-SG" sz="1600" dirty="0"/>
          </a:p>
        </p:txBody>
      </p:sp>
      <p:sp>
        <p:nvSpPr>
          <p:cNvPr id="14" name="TextBox 13">
            <a:extLst>
              <a:ext uri="{FF2B5EF4-FFF2-40B4-BE49-F238E27FC236}">
                <a16:creationId xmlns:a16="http://schemas.microsoft.com/office/drawing/2014/main" id="{AD7AA1DD-9B0E-17AD-A62F-0AD279AD3DF0}"/>
              </a:ext>
            </a:extLst>
          </p:cNvPr>
          <p:cNvSpPr txBox="1"/>
          <p:nvPr/>
        </p:nvSpPr>
        <p:spPr>
          <a:xfrm>
            <a:off x="6717171" y="3194181"/>
            <a:ext cx="2383968" cy="1815882"/>
          </a:xfrm>
          <a:prstGeom prst="rect">
            <a:avLst/>
          </a:prstGeom>
          <a:noFill/>
        </p:spPr>
        <p:txBody>
          <a:bodyPr wrap="square">
            <a:spAutoFit/>
          </a:bodyPr>
          <a:lstStyle/>
          <a:p>
            <a:pPr algn="just"/>
            <a:r>
              <a:rPr lang="vi-VN" sz="1600" dirty="0">
                <a:solidFill>
                  <a:srgbClr val="000000"/>
                </a:solidFill>
                <a:effectLst/>
                <a:latin typeface="Times New Roman" panose="02020603050405020304" pitchFamily="18" charset="0"/>
                <a:ea typeface="Calibri" panose="020F0502020204030204" pitchFamily="34" charset="0"/>
              </a:rPr>
              <a:t>Điệp vần còn có thể xuất hiện ở những vị trí âm tiết không đóng vai trò gieo vần, tạo ra sự trùng điệp về âm hưởng, tăng nhạc tính để chuyển tải cảm xúc cần biểu đạt trong thơ.</a:t>
            </a:r>
            <a:endParaRPr lang="en-SG" sz="1600" dirty="0"/>
          </a:p>
        </p:txBody>
      </p:sp>
    </p:spTree>
    <p:extLst>
      <p:ext uri="{BB962C8B-B14F-4D97-AF65-F5344CB8AC3E}">
        <p14:creationId xmlns:p14="http://schemas.microsoft.com/office/powerpoint/2010/main" val="939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3"/>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979498" y="2062042"/>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dirty="0" err="1">
                <a:ln>
                  <a:noFill/>
                </a:ln>
                <a:solidFill>
                  <a:prstClr val="black"/>
                </a:solidFill>
                <a:effectLst/>
                <a:uLnTx/>
                <a:uFillTx/>
                <a:latin typeface="Fira Sans Extra Condensed"/>
                <a:ea typeface="Fira Sans Extra Condensed"/>
                <a:cs typeface="Fira Sans Extra Condensed"/>
                <a:sym typeface="Fira Sans Extra Condensed"/>
              </a:rPr>
              <a:t>Hoạt</a:t>
            </a:r>
            <a:r>
              <a:rPr kumimoji="0" lang="en-US" sz="6600" b="1" i="0" u="none" strike="noStrike" kern="0" cap="none" spc="0" normalizeH="0" baseline="0" noProof="0" dirty="0">
                <a:ln>
                  <a:noFill/>
                </a:ln>
                <a:solidFill>
                  <a:prstClr val="black"/>
                </a:solidFill>
                <a:effectLst/>
                <a:uLnTx/>
                <a:uFillTx/>
                <a:latin typeface="Fira Sans Extra Condensed"/>
                <a:ea typeface="Fira Sans Extra Condensed"/>
                <a:cs typeface="Fira Sans Extra Condensed"/>
                <a:sym typeface="Fira Sans Extra Condensed"/>
              </a:rPr>
              <a:t> </a:t>
            </a:r>
            <a:r>
              <a:rPr kumimoji="0" lang="en-US" sz="6600" b="1" i="0" u="none" strike="noStrike" kern="0" cap="none" spc="0" normalizeH="0" baseline="0" noProof="0" dirty="0" err="1">
                <a:ln>
                  <a:noFill/>
                </a:ln>
                <a:solidFill>
                  <a:prstClr val="black"/>
                </a:solidFill>
                <a:effectLst/>
                <a:uLnTx/>
                <a:uFillTx/>
                <a:latin typeface="Fira Sans Extra Condensed"/>
                <a:ea typeface="Fira Sans Extra Condensed"/>
                <a:cs typeface="Fira Sans Extra Condensed"/>
                <a:sym typeface="Fira Sans Extra Condensed"/>
              </a:rPr>
              <a:t>động</a:t>
            </a:r>
            <a:r>
              <a:rPr kumimoji="0" lang="en-US" sz="6600" b="1" i="0" u="none" strike="noStrike" kern="0" cap="none" spc="0" normalizeH="0" baseline="0" noProof="0" dirty="0">
                <a:ln>
                  <a:noFill/>
                </a:ln>
                <a:solidFill>
                  <a:prstClr val="black"/>
                </a:solidFill>
                <a:effectLst/>
                <a:uLnTx/>
                <a:uFillTx/>
                <a:latin typeface="Fira Sans Extra Condensed"/>
                <a:ea typeface="Fira Sans Extra Condensed"/>
                <a:cs typeface="Fira Sans Extra Condensed"/>
                <a:sym typeface="Fira Sans Extra Condensed"/>
              </a:rPr>
              <a:t> </a:t>
            </a:r>
            <a:r>
              <a:rPr lang="en-US" sz="6600" b="1" dirty="0" err="1">
                <a:solidFill>
                  <a:prstClr val="black"/>
                </a:solidFill>
                <a:latin typeface="Fira Sans Extra Condensed"/>
                <a:ea typeface="Fira Sans Extra Condensed"/>
                <a:cs typeface="Fira Sans Extra Condensed"/>
                <a:sym typeface="Fira Sans Extra Condensed"/>
              </a:rPr>
              <a:t>luyện</a:t>
            </a:r>
            <a:r>
              <a:rPr lang="en-US" sz="6600" b="1" dirty="0">
                <a:solidFill>
                  <a:prstClr val="black"/>
                </a:solidFill>
                <a:latin typeface="Fira Sans Extra Condensed"/>
                <a:ea typeface="Fira Sans Extra Condensed"/>
                <a:cs typeface="Fira Sans Extra Condensed"/>
                <a:sym typeface="Fira Sans Extra Condensed"/>
              </a:rPr>
              <a:t> </a:t>
            </a:r>
            <a:r>
              <a:rPr lang="en-US" sz="6600" b="1" dirty="0" err="1">
                <a:solidFill>
                  <a:prstClr val="black"/>
                </a:solidFill>
                <a:latin typeface="Fira Sans Extra Condensed"/>
                <a:ea typeface="Fira Sans Extra Condensed"/>
                <a:cs typeface="Fira Sans Extra Condensed"/>
                <a:sym typeface="Fira Sans Extra Condensed"/>
              </a:rPr>
              <a:t>tập</a:t>
            </a:r>
            <a:endParaRPr kumimoji="0" sz="6600" b="1" i="0" u="none" strike="noStrike" kern="0" cap="none" spc="0" normalizeH="0" baseline="0" noProof="0" dirty="0">
              <a:ln>
                <a:noFill/>
              </a:ln>
              <a:solidFill>
                <a:prstClr val="black"/>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5073682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4571998" y="2113249"/>
            <a:ext cx="4549949"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7200" b="1" dirty="0" err="1">
                <a:latin typeface="Times New Roman" panose="02020603050405020304" pitchFamily="18" charset="0"/>
                <a:cs typeface="Times New Roman" panose="02020603050405020304" pitchFamily="18" charset="0"/>
              </a:rPr>
              <a:t>Luyện</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tập</a:t>
            </a:r>
            <a:endParaRPr lang="en-SG" sz="7200" dirty="0">
              <a:latin typeface="Times New Roman" panose="02020603050405020304" pitchFamily="18"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6091583" y="736078"/>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6070723" y="748585"/>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II</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0894597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416378" y="2784834"/>
            <a:ext cx="8311242"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8800" b="1" dirty="0" err="1">
                <a:latin typeface="Times New Roman" panose="02020603050405020304" pitchFamily="18" charset="0"/>
                <a:cs typeface="Times New Roman" panose="02020603050405020304" pitchFamily="18" charset="0"/>
              </a:rPr>
              <a:t>Bài</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tập</a:t>
            </a:r>
            <a:r>
              <a:rPr lang="en-US" sz="8800" b="1" dirty="0">
                <a:latin typeface="Times New Roman" panose="02020603050405020304" pitchFamily="18" charset="0"/>
                <a:cs typeface="Times New Roman" panose="02020603050405020304" pitchFamily="18" charset="0"/>
              </a:rPr>
              <a:t> 1</a:t>
            </a:r>
            <a:endParaRPr lang="en-SG" sz="8800" dirty="0">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3458820" y="1729950"/>
            <a:ext cx="2226359"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1</a:t>
            </a:r>
            <a:endParaRPr kumimoji="0"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343182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167788" y="41910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3" name="AutoShape 3"/>
          <p:cNvSpPr/>
          <p:nvPr/>
        </p:nvSpPr>
        <p:spPr>
          <a:xfrm>
            <a:off x="-167788" y="841063"/>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4" name="AutoShape 4"/>
          <p:cNvSpPr/>
          <p:nvPr/>
        </p:nvSpPr>
        <p:spPr>
          <a:xfrm>
            <a:off x="-167788" y="1263026"/>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5" name="AutoShape 5"/>
          <p:cNvSpPr/>
          <p:nvPr/>
        </p:nvSpPr>
        <p:spPr>
          <a:xfrm>
            <a:off x="-167788" y="1699277"/>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6" name="AutoShape 6"/>
          <p:cNvSpPr/>
          <p:nvPr/>
        </p:nvSpPr>
        <p:spPr>
          <a:xfrm>
            <a:off x="-167788" y="2126003"/>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7" name="AutoShape 7"/>
          <p:cNvSpPr/>
          <p:nvPr/>
        </p:nvSpPr>
        <p:spPr>
          <a:xfrm>
            <a:off x="-167788" y="257175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8" name="AutoShape 8"/>
          <p:cNvSpPr/>
          <p:nvPr/>
        </p:nvSpPr>
        <p:spPr>
          <a:xfrm>
            <a:off x="-167788" y="3008029"/>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9" name="AutoShape 9"/>
          <p:cNvSpPr/>
          <p:nvPr/>
        </p:nvSpPr>
        <p:spPr>
          <a:xfrm>
            <a:off x="-167788" y="344428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10" name="AutoShape 10"/>
          <p:cNvSpPr/>
          <p:nvPr/>
        </p:nvSpPr>
        <p:spPr>
          <a:xfrm>
            <a:off x="-167788" y="388053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grpSp>
        <p:nvGrpSpPr>
          <p:cNvPr id="18" name="Group 18"/>
          <p:cNvGrpSpPr/>
          <p:nvPr/>
        </p:nvGrpSpPr>
        <p:grpSpPr>
          <a:xfrm>
            <a:off x="82202" y="363697"/>
            <a:ext cx="3708028" cy="4431017"/>
            <a:chOff x="0" y="-38100"/>
            <a:chExt cx="2263074" cy="1826677"/>
          </a:xfrm>
        </p:grpSpPr>
        <p:sp>
          <p:nvSpPr>
            <p:cNvPr id="19" name="Freeform 19"/>
            <p:cNvSpPr/>
            <p:nvPr/>
          </p:nvSpPr>
          <p:spPr>
            <a:xfrm>
              <a:off x="0" y="0"/>
              <a:ext cx="2263074"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457223">
                <a:buClrTx/>
              </a:pPr>
              <a:endParaRPr lang="en-SG" sz="2100" kern="1200" dirty="0">
                <a:solidFill>
                  <a:prstClr val="black"/>
                </a:solidFill>
                <a:latin typeface="Calibri"/>
                <a:ea typeface="+mn-ea"/>
                <a:cs typeface="+mn-cs"/>
              </a:endParaRPr>
            </a:p>
          </p:txBody>
        </p:sp>
        <p:sp>
          <p:nvSpPr>
            <p:cNvPr id="20" name="TextBox 20"/>
            <p:cNvSpPr txBox="1"/>
            <p:nvPr/>
          </p:nvSpPr>
          <p:spPr>
            <a:xfrm>
              <a:off x="0" y="-38100"/>
              <a:ext cx="1912646" cy="1826677"/>
            </a:xfrm>
            <a:prstGeom prst="rect">
              <a:avLst/>
            </a:prstGeom>
          </p:spPr>
          <p:txBody>
            <a:bodyPr lIns="25400" tIns="25400" rIns="25400" bIns="25400" rtlCol="0" anchor="ctr"/>
            <a:lstStyle/>
            <a:p>
              <a:pPr algn="ctr" defTabSz="457223">
                <a:buClrTx/>
              </a:pPr>
              <a:endParaRPr sz="2100" kern="1200">
                <a:solidFill>
                  <a:prstClr val="black"/>
                </a:solidFill>
                <a:latin typeface="Calibri"/>
                <a:ea typeface="+mn-ea"/>
                <a:cs typeface="+mn-cs"/>
              </a:endParaRPr>
            </a:p>
          </p:txBody>
        </p:sp>
      </p:grpSp>
      <p:grpSp>
        <p:nvGrpSpPr>
          <p:cNvPr id="21" name="Group 21"/>
          <p:cNvGrpSpPr/>
          <p:nvPr/>
        </p:nvGrpSpPr>
        <p:grpSpPr>
          <a:xfrm>
            <a:off x="869690" y="178072"/>
            <a:ext cx="1946499" cy="632456"/>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457223">
                <a:buClrTx/>
              </a:pPr>
              <a:endParaRPr lang="en-SG" sz="900" kern="1200" dirty="0">
                <a:solidFill>
                  <a:prstClr val="black"/>
                </a:solidFill>
                <a:latin typeface="Calibri"/>
                <a:ea typeface="+mn-ea"/>
                <a:cs typeface="+mn-cs"/>
              </a:endParaRPr>
            </a:p>
          </p:txBody>
        </p:sp>
        <p:sp>
          <p:nvSpPr>
            <p:cNvPr id="23" name="TextBox 23"/>
            <p:cNvSpPr txBox="1"/>
            <p:nvPr/>
          </p:nvSpPr>
          <p:spPr>
            <a:xfrm>
              <a:off x="0" y="-38100"/>
              <a:ext cx="1734007" cy="419499"/>
            </a:xfrm>
            <a:prstGeom prst="rect">
              <a:avLst/>
            </a:prstGeom>
          </p:spPr>
          <p:txBody>
            <a:bodyPr lIns="25400" tIns="25400" rIns="25400" bIns="25400" rtlCol="0" anchor="ctr"/>
            <a:lstStyle/>
            <a:p>
              <a:pPr algn="ctr" defTabSz="457223">
                <a:buClrTx/>
              </a:pPr>
              <a:endParaRPr sz="900" kern="1200">
                <a:solidFill>
                  <a:prstClr val="black"/>
                </a:solidFill>
                <a:latin typeface="Calibri"/>
                <a:ea typeface="+mn-ea"/>
                <a:cs typeface="+mn-cs"/>
              </a:endParaRPr>
            </a:p>
          </p:txBody>
        </p:sp>
      </p:grpSp>
      <p:grpSp>
        <p:nvGrpSpPr>
          <p:cNvPr id="36" name="Group 36"/>
          <p:cNvGrpSpPr/>
          <p:nvPr/>
        </p:nvGrpSpPr>
        <p:grpSpPr>
          <a:xfrm>
            <a:off x="3847088" y="17147"/>
            <a:ext cx="5213935" cy="3231373"/>
            <a:chOff x="0" y="-38100"/>
            <a:chExt cx="2089918" cy="401416"/>
          </a:xfrm>
        </p:grpSpPr>
        <p:sp>
          <p:nvSpPr>
            <p:cNvPr id="37" name="Freeform 37"/>
            <p:cNvSpPr/>
            <p:nvPr/>
          </p:nvSpPr>
          <p:spPr>
            <a:xfrm>
              <a:off x="98306" y="0"/>
              <a:ext cx="1991612" cy="363316"/>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457223">
                <a:buClrTx/>
              </a:pPr>
              <a:endParaRPr lang="en-SG" sz="900" kern="1200" dirty="0">
                <a:solidFill>
                  <a:prstClr val="black"/>
                </a:solidFill>
                <a:latin typeface="Calibri"/>
                <a:ea typeface="+mn-ea"/>
                <a:cs typeface="+mn-cs"/>
              </a:endParaRPr>
            </a:p>
          </p:txBody>
        </p:sp>
        <p:sp>
          <p:nvSpPr>
            <p:cNvPr id="38" name="TextBox 38"/>
            <p:cNvSpPr txBox="1"/>
            <p:nvPr/>
          </p:nvSpPr>
          <p:spPr>
            <a:xfrm>
              <a:off x="0" y="-38100"/>
              <a:ext cx="2089918" cy="336351"/>
            </a:xfrm>
            <a:prstGeom prst="rect">
              <a:avLst/>
            </a:prstGeom>
          </p:spPr>
          <p:txBody>
            <a:bodyPr lIns="25400" tIns="25400" rIns="25400" bIns="25400" rtlCol="0" anchor="ctr"/>
            <a:lstStyle/>
            <a:p>
              <a:pPr algn="ctr" defTabSz="457223">
                <a:lnSpc>
                  <a:spcPts val="1330"/>
                </a:lnSpc>
                <a:buClrTx/>
              </a:pPr>
              <a:endParaRPr sz="900" kern="1200" dirty="0">
                <a:solidFill>
                  <a:prstClr val="black"/>
                </a:solidFill>
                <a:latin typeface="Calibri"/>
                <a:ea typeface="+mn-ea"/>
                <a:cs typeface="+mn-cs"/>
              </a:endParaRPr>
            </a:p>
          </p:txBody>
        </p:sp>
      </p:grpSp>
      <p:sp>
        <p:nvSpPr>
          <p:cNvPr id="52" name="TextBox 52"/>
          <p:cNvSpPr txBox="1"/>
          <p:nvPr/>
        </p:nvSpPr>
        <p:spPr>
          <a:xfrm>
            <a:off x="341551" y="205960"/>
            <a:ext cx="2794977" cy="468205"/>
          </a:xfrm>
          <a:prstGeom prst="rect">
            <a:avLst/>
          </a:prstGeom>
        </p:spPr>
        <p:txBody>
          <a:bodyPr lIns="0" tIns="0" rIns="0" bIns="0" rtlCol="0" anchor="t">
            <a:spAutoFit/>
          </a:bodyPr>
          <a:lstStyle/>
          <a:p>
            <a:pPr algn="ctr" defTabSz="457223">
              <a:lnSpc>
                <a:spcPts val="3850"/>
              </a:lnSpc>
              <a:buClrTx/>
            </a:pPr>
            <a:r>
              <a:rPr lang="en-US" sz="2750" b="1" kern="1200" dirty="0" err="1">
                <a:solidFill>
                  <a:srgbClr val="FBFAF5"/>
                </a:solidFill>
                <a:latin typeface="Eastman Grotesque Bold"/>
                <a:ea typeface="+mn-ea"/>
                <a:cs typeface="+mn-cs"/>
              </a:rPr>
              <a:t>Bài</a:t>
            </a:r>
            <a:r>
              <a:rPr lang="en-US" sz="2750" b="1" kern="1200" dirty="0">
                <a:solidFill>
                  <a:srgbClr val="FBFAF5"/>
                </a:solidFill>
                <a:latin typeface="Eastman Grotesque Bold"/>
                <a:ea typeface="+mn-ea"/>
                <a:cs typeface="+mn-cs"/>
              </a:rPr>
              <a:t> </a:t>
            </a:r>
            <a:r>
              <a:rPr lang="en-US" sz="2750" b="1" kern="1200" dirty="0" err="1">
                <a:solidFill>
                  <a:srgbClr val="FBFAF5"/>
                </a:solidFill>
                <a:latin typeface="Eastman Grotesque Bold"/>
                <a:ea typeface="+mn-ea"/>
                <a:cs typeface="+mn-cs"/>
              </a:rPr>
              <a:t>tập</a:t>
            </a:r>
            <a:r>
              <a:rPr lang="en-US" sz="2750" b="1" kern="1200" dirty="0">
                <a:solidFill>
                  <a:srgbClr val="FBFAF5"/>
                </a:solidFill>
                <a:latin typeface="Eastman Grotesque Bold"/>
                <a:ea typeface="+mn-ea"/>
                <a:cs typeface="+mn-cs"/>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4039754" y="3710487"/>
            <a:ext cx="5021269" cy="1334989"/>
            <a:chOff x="0" y="-53825"/>
            <a:chExt cx="2089918" cy="352076"/>
          </a:xfrm>
        </p:grpSpPr>
        <p:sp>
          <p:nvSpPr>
            <p:cNvPr id="62" name="Freeform 37">
              <a:extLst>
                <a:ext uri="{FF2B5EF4-FFF2-40B4-BE49-F238E27FC236}">
                  <a16:creationId xmlns:a16="http://schemas.microsoft.com/office/drawing/2014/main" id="{7B86DB2A-960E-00E6-C6D6-C2341223AE27}"/>
                </a:ext>
              </a:extLst>
            </p:cNvPr>
            <p:cNvSpPr/>
            <p:nvPr/>
          </p:nvSpPr>
          <p:spPr>
            <a:xfrm>
              <a:off x="0" y="-53825"/>
              <a:ext cx="2089918" cy="33447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457223">
                <a:buClrTx/>
              </a:pPr>
              <a:endParaRPr lang="en-SG" sz="900" kern="1200" dirty="0">
                <a:solidFill>
                  <a:prstClr val="black"/>
                </a:solidFill>
                <a:latin typeface="Calibri"/>
                <a:ea typeface="+mn-ea"/>
                <a:cs typeface="+mn-cs"/>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25400" tIns="25400" rIns="25400" bIns="25400" rtlCol="0" anchor="ctr"/>
            <a:lstStyle/>
            <a:p>
              <a:pPr algn="ctr" defTabSz="457223">
                <a:lnSpc>
                  <a:spcPts val="1330"/>
                </a:lnSpc>
                <a:buClrTx/>
              </a:pPr>
              <a:endParaRPr sz="900" kern="1200">
                <a:solidFill>
                  <a:prstClr val="black"/>
                </a:solidFill>
                <a:latin typeface="Calibri"/>
                <a:ea typeface="+mn-ea"/>
                <a:cs typeface="+mn-cs"/>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596929" y="4478854"/>
            <a:ext cx="1085461" cy="6317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457223">
              <a:buClrTx/>
            </a:pPr>
            <a:endParaRPr lang="en-SG" sz="900" kern="1200">
              <a:solidFill>
                <a:prstClr val="black"/>
              </a:solidFill>
              <a:latin typeface="Calibri"/>
              <a:ea typeface="+mn-ea"/>
              <a:cs typeface="+mn-cs"/>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81969" y="901595"/>
            <a:ext cx="3708028" cy="4873129"/>
          </a:xfrm>
          <a:prstGeom prst="rect">
            <a:avLst/>
          </a:prstGeom>
          <a:noFill/>
        </p:spPr>
        <p:txBody>
          <a:bodyPr wrap="square">
            <a:spAutoFit/>
          </a:bodyPr>
          <a:lstStyle/>
          <a:p>
            <a:pPr algn="just">
              <a:spcAft>
                <a:spcPts val="800"/>
              </a:spcAft>
            </a:pPr>
            <a:r>
              <a:rPr lang="vi-VN" sz="2400" b="1" dirty="0">
                <a:effectLst/>
                <a:latin typeface="+mj-lt"/>
                <a:ea typeface="Calibri" panose="020F0502020204030204" pitchFamily="34" charset="0"/>
                <a:cs typeface="Times New Roman" panose="02020603050405020304" pitchFamily="18" charset="0"/>
              </a:rPr>
              <a:t>Bài tập 1:</a:t>
            </a:r>
            <a:r>
              <a:rPr lang="vi-VN" sz="2400" dirty="0">
                <a:effectLst/>
                <a:latin typeface="+mj-lt"/>
                <a:ea typeface="Calibri" panose="020F0502020204030204" pitchFamily="34" charset="0"/>
                <a:cs typeface="Times New Roman" panose="02020603050405020304" pitchFamily="18" charset="0"/>
              </a:rPr>
              <a:t>  Chỉ ra và nêu tác dụng của biện pháp tu từ điệp thanh trong các trường hợp dưới đây:</a:t>
            </a:r>
            <a:endParaRPr lang="en-SG" sz="2400" dirty="0">
              <a:effectLst/>
              <a:latin typeface="+mj-lt"/>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Khóc anh không nước mắt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Mà lòng đau như thắt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Gọi anh chửa thành lời</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Mà hàm răng dính chặt.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(Hoàng Lộc, Viếng bạn)</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2400" dirty="0">
              <a:effectLst/>
              <a:latin typeface="+mj-lt"/>
              <a:ea typeface="Calibri" panose="020F0502020204030204" pitchFamily="34" charset="0"/>
              <a:cs typeface="Times New Roman" panose="02020603050405020304" pitchFamily="18" charset="0"/>
            </a:endParaRPr>
          </a:p>
          <a:p>
            <a:pPr algn="just" defTabSz="685800">
              <a:spcAft>
                <a:spcPts val="600"/>
              </a:spcAft>
              <a:buClrTx/>
            </a:pPr>
            <a:endParaRPr lang="en-SG" sz="24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4951503" y="119080"/>
            <a:ext cx="3037113" cy="449714"/>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prstClr val="black"/>
                </a:solidFill>
                <a:latin typeface="Times New Roman" panose="02020603050405020304" pitchFamily="18" charset="0"/>
                <a:cs typeface="Times New Roman" panose="02020603050405020304" pitchFamily="18" charset="0"/>
              </a:rPr>
              <a:t>Biện</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pháp</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từ</a:t>
            </a:r>
            <a:endParaRPr lang="en-SG" sz="2400" b="1" kern="1200" dirty="0">
              <a:solidFill>
                <a:prstClr val="black"/>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5218643" y="3539105"/>
            <a:ext cx="2284604" cy="40486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prstClr val="black"/>
                </a:solidFill>
                <a:latin typeface="Times New Roman" panose="02020603050405020304" pitchFamily="18" charset="0"/>
                <a:cs typeface="Times New Roman" panose="02020603050405020304" pitchFamily="18" charset="0"/>
              </a:rPr>
              <a:t>Tác</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dụng</a:t>
            </a:r>
            <a:endParaRPr lang="en-SG" sz="2400" b="1" kern="1200" dirty="0">
              <a:solidFill>
                <a:prstClr val="black"/>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4167427" y="640985"/>
            <a:ext cx="4837512" cy="2677656"/>
          </a:xfrm>
          <a:prstGeom prst="rect">
            <a:avLst/>
          </a:prstGeom>
          <a:noFill/>
        </p:spPr>
        <p:txBody>
          <a:bodyPr wrap="square">
            <a:spAutoFit/>
          </a:bodyPr>
          <a:lstStyle/>
          <a:p>
            <a:pPr algn="just"/>
            <a:r>
              <a:rPr lang="vi-VN" sz="2400" dirty="0">
                <a:latin typeface="+mj-lt"/>
              </a:rPr>
              <a:t>Biện pháp tu từ điệp thanh được tạo nên bằng cách lặp lại các âm tiết có cùng loại thanh điệu là thanh trắc (các âm tiết dùng thanh trắc: </a:t>
            </a:r>
            <a:r>
              <a:rPr lang="vi-VN" sz="2400" i="1" dirty="0">
                <a:latin typeface="+mj-lt"/>
              </a:rPr>
              <a:t>khóc, nước, mắt, thắt, gọi, chửa, dính, chặt</a:t>
            </a:r>
            <a:r>
              <a:rPr lang="vi-VN" sz="2400" dirty="0">
                <a:latin typeface="+mj-lt"/>
              </a:rPr>
              <a:t>), đặc biệt là các thanh trắc ở các vị trí gieo vần (</a:t>
            </a:r>
            <a:r>
              <a:rPr lang="vi-VN" sz="2400" i="1" dirty="0">
                <a:latin typeface="+mj-lt"/>
              </a:rPr>
              <a:t>mắt, thắt, chặt</a:t>
            </a:r>
            <a:r>
              <a:rPr lang="vi-VN" sz="2400" dirty="0">
                <a:latin typeface="+mj-lt"/>
              </a:rPr>
              <a:t>).</a:t>
            </a:r>
            <a:endParaRPr lang="en-SG" sz="24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4092341" y="4045847"/>
            <a:ext cx="4968681" cy="830997"/>
          </a:xfrm>
          <a:prstGeom prst="rect">
            <a:avLst/>
          </a:prstGeom>
          <a:noFill/>
        </p:spPr>
        <p:txBody>
          <a:bodyPr wrap="square">
            <a:spAutoFit/>
          </a:bodyPr>
          <a:lstStyle/>
          <a:p>
            <a:pPr algn="just"/>
            <a:r>
              <a:rPr lang="vi-VN" sz="2400" dirty="0">
                <a:latin typeface="+mj-lt"/>
              </a:rPr>
              <a:t>tạo âm hưởng về một cảm xúc đau đớn đang phải cố nén lại.</a:t>
            </a:r>
            <a:endParaRPr lang="en-SG" sz="2400" dirty="0">
              <a:latin typeface="+mj-lt"/>
            </a:endParaRPr>
          </a:p>
        </p:txBody>
      </p:sp>
    </p:spTree>
    <p:extLst>
      <p:ext uri="{BB962C8B-B14F-4D97-AF65-F5344CB8AC3E}">
        <p14:creationId xmlns:p14="http://schemas.microsoft.com/office/powerpoint/2010/main" val="32989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167788" y="41910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3" name="AutoShape 3"/>
          <p:cNvSpPr/>
          <p:nvPr/>
        </p:nvSpPr>
        <p:spPr>
          <a:xfrm>
            <a:off x="-167788" y="841063"/>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4" name="AutoShape 4"/>
          <p:cNvSpPr/>
          <p:nvPr/>
        </p:nvSpPr>
        <p:spPr>
          <a:xfrm>
            <a:off x="-167788" y="1263026"/>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5" name="AutoShape 5"/>
          <p:cNvSpPr/>
          <p:nvPr/>
        </p:nvSpPr>
        <p:spPr>
          <a:xfrm>
            <a:off x="-167788" y="1699277"/>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6" name="AutoShape 6"/>
          <p:cNvSpPr/>
          <p:nvPr/>
        </p:nvSpPr>
        <p:spPr>
          <a:xfrm>
            <a:off x="-167788" y="2126003"/>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7" name="AutoShape 7"/>
          <p:cNvSpPr/>
          <p:nvPr/>
        </p:nvSpPr>
        <p:spPr>
          <a:xfrm>
            <a:off x="-167788" y="257175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8" name="AutoShape 8"/>
          <p:cNvSpPr/>
          <p:nvPr/>
        </p:nvSpPr>
        <p:spPr>
          <a:xfrm>
            <a:off x="-167788" y="3008029"/>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9" name="AutoShape 9"/>
          <p:cNvSpPr/>
          <p:nvPr/>
        </p:nvSpPr>
        <p:spPr>
          <a:xfrm>
            <a:off x="-167788" y="344428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10" name="AutoShape 10"/>
          <p:cNvSpPr/>
          <p:nvPr/>
        </p:nvSpPr>
        <p:spPr>
          <a:xfrm>
            <a:off x="-167788" y="388053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grpSp>
        <p:nvGrpSpPr>
          <p:cNvPr id="18" name="Group 18"/>
          <p:cNvGrpSpPr/>
          <p:nvPr/>
        </p:nvGrpSpPr>
        <p:grpSpPr>
          <a:xfrm>
            <a:off x="82202" y="363697"/>
            <a:ext cx="3327902" cy="4431017"/>
            <a:chOff x="0" y="-38100"/>
            <a:chExt cx="2263074" cy="1826677"/>
          </a:xfrm>
        </p:grpSpPr>
        <p:sp>
          <p:nvSpPr>
            <p:cNvPr id="19" name="Freeform 19"/>
            <p:cNvSpPr/>
            <p:nvPr/>
          </p:nvSpPr>
          <p:spPr>
            <a:xfrm>
              <a:off x="0" y="0"/>
              <a:ext cx="2263074"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457223">
                <a:buClrTx/>
              </a:pPr>
              <a:endParaRPr lang="en-SG" sz="2100" kern="1200" dirty="0">
                <a:solidFill>
                  <a:prstClr val="black"/>
                </a:solidFill>
                <a:latin typeface="Calibri"/>
                <a:ea typeface="+mn-ea"/>
                <a:cs typeface="+mn-cs"/>
              </a:endParaRPr>
            </a:p>
          </p:txBody>
        </p:sp>
        <p:sp>
          <p:nvSpPr>
            <p:cNvPr id="20" name="TextBox 20"/>
            <p:cNvSpPr txBox="1"/>
            <p:nvPr/>
          </p:nvSpPr>
          <p:spPr>
            <a:xfrm>
              <a:off x="0" y="-38100"/>
              <a:ext cx="1912646" cy="1826677"/>
            </a:xfrm>
            <a:prstGeom prst="rect">
              <a:avLst/>
            </a:prstGeom>
          </p:spPr>
          <p:txBody>
            <a:bodyPr lIns="25400" tIns="25400" rIns="25400" bIns="25400" rtlCol="0" anchor="ctr"/>
            <a:lstStyle/>
            <a:p>
              <a:pPr algn="ctr" defTabSz="457223">
                <a:buClrTx/>
              </a:pPr>
              <a:endParaRPr sz="2100" kern="1200">
                <a:solidFill>
                  <a:prstClr val="black"/>
                </a:solidFill>
                <a:latin typeface="Calibri"/>
                <a:ea typeface="+mn-ea"/>
                <a:cs typeface="+mn-cs"/>
              </a:endParaRPr>
            </a:p>
          </p:txBody>
        </p:sp>
      </p:grpSp>
      <p:grpSp>
        <p:nvGrpSpPr>
          <p:cNvPr id="21" name="Group 21"/>
          <p:cNvGrpSpPr/>
          <p:nvPr/>
        </p:nvGrpSpPr>
        <p:grpSpPr>
          <a:xfrm>
            <a:off x="713782" y="86406"/>
            <a:ext cx="1946499" cy="724063"/>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457223">
                <a:buClrTx/>
              </a:pPr>
              <a:endParaRPr lang="en-SG" sz="900" kern="1200">
                <a:solidFill>
                  <a:prstClr val="black"/>
                </a:solidFill>
                <a:latin typeface="Calibri"/>
                <a:ea typeface="+mn-ea"/>
                <a:cs typeface="+mn-cs"/>
              </a:endParaRPr>
            </a:p>
          </p:txBody>
        </p:sp>
        <p:sp>
          <p:nvSpPr>
            <p:cNvPr id="23" name="TextBox 23"/>
            <p:cNvSpPr txBox="1"/>
            <p:nvPr/>
          </p:nvSpPr>
          <p:spPr>
            <a:xfrm>
              <a:off x="0" y="-38100"/>
              <a:ext cx="1734007" cy="419499"/>
            </a:xfrm>
            <a:prstGeom prst="rect">
              <a:avLst/>
            </a:prstGeom>
          </p:spPr>
          <p:txBody>
            <a:bodyPr lIns="25400" tIns="25400" rIns="25400" bIns="25400" rtlCol="0" anchor="ctr"/>
            <a:lstStyle/>
            <a:p>
              <a:pPr algn="ctr" defTabSz="457223">
                <a:buClrTx/>
              </a:pPr>
              <a:endParaRPr sz="900" kern="1200">
                <a:solidFill>
                  <a:prstClr val="black"/>
                </a:solidFill>
                <a:latin typeface="Calibri"/>
                <a:ea typeface="+mn-ea"/>
                <a:cs typeface="+mn-cs"/>
              </a:endParaRPr>
            </a:p>
          </p:txBody>
        </p:sp>
      </p:grpSp>
      <p:grpSp>
        <p:nvGrpSpPr>
          <p:cNvPr id="36" name="Group 36"/>
          <p:cNvGrpSpPr/>
          <p:nvPr/>
        </p:nvGrpSpPr>
        <p:grpSpPr>
          <a:xfrm>
            <a:off x="3847088" y="17147"/>
            <a:ext cx="5213935" cy="2707604"/>
            <a:chOff x="0" y="-38100"/>
            <a:chExt cx="2089918" cy="336351"/>
          </a:xfrm>
        </p:grpSpPr>
        <p:sp>
          <p:nvSpPr>
            <p:cNvPr id="37" name="Freeform 37"/>
            <p:cNvSpPr/>
            <p:nvPr/>
          </p:nvSpPr>
          <p:spPr>
            <a:xfrm>
              <a:off x="0" y="0"/>
              <a:ext cx="2089918" cy="278319"/>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457223">
                <a:buClrTx/>
              </a:pPr>
              <a:endParaRPr lang="en-SG" sz="900" kern="1200" dirty="0">
                <a:solidFill>
                  <a:prstClr val="black"/>
                </a:solidFill>
                <a:latin typeface="Calibri"/>
                <a:ea typeface="+mn-ea"/>
                <a:cs typeface="+mn-cs"/>
              </a:endParaRPr>
            </a:p>
          </p:txBody>
        </p:sp>
        <p:sp>
          <p:nvSpPr>
            <p:cNvPr id="38" name="TextBox 38"/>
            <p:cNvSpPr txBox="1"/>
            <p:nvPr/>
          </p:nvSpPr>
          <p:spPr>
            <a:xfrm>
              <a:off x="0" y="-38100"/>
              <a:ext cx="2089918" cy="336351"/>
            </a:xfrm>
            <a:prstGeom prst="rect">
              <a:avLst/>
            </a:prstGeom>
          </p:spPr>
          <p:txBody>
            <a:bodyPr lIns="25400" tIns="25400" rIns="25400" bIns="25400" rtlCol="0" anchor="ctr"/>
            <a:lstStyle/>
            <a:p>
              <a:pPr algn="ctr" defTabSz="457223">
                <a:lnSpc>
                  <a:spcPts val="1330"/>
                </a:lnSpc>
                <a:buClrTx/>
              </a:pPr>
              <a:endParaRPr sz="900" kern="1200" dirty="0">
                <a:solidFill>
                  <a:prstClr val="black"/>
                </a:solidFill>
                <a:latin typeface="Calibri"/>
                <a:ea typeface="+mn-ea"/>
                <a:cs typeface="+mn-cs"/>
              </a:endParaRPr>
            </a:p>
          </p:txBody>
        </p:sp>
      </p:grpSp>
      <p:sp>
        <p:nvSpPr>
          <p:cNvPr id="52" name="TextBox 52"/>
          <p:cNvSpPr txBox="1"/>
          <p:nvPr/>
        </p:nvSpPr>
        <p:spPr>
          <a:xfrm>
            <a:off x="341551" y="205960"/>
            <a:ext cx="2794977" cy="468205"/>
          </a:xfrm>
          <a:prstGeom prst="rect">
            <a:avLst/>
          </a:prstGeom>
        </p:spPr>
        <p:txBody>
          <a:bodyPr lIns="0" tIns="0" rIns="0" bIns="0" rtlCol="0" anchor="t">
            <a:spAutoFit/>
          </a:bodyPr>
          <a:lstStyle/>
          <a:p>
            <a:pPr algn="ctr" defTabSz="457223">
              <a:lnSpc>
                <a:spcPts val="3850"/>
              </a:lnSpc>
              <a:buClrTx/>
            </a:pPr>
            <a:r>
              <a:rPr lang="en-US" sz="2750" b="1" kern="1200" dirty="0" err="1">
                <a:solidFill>
                  <a:srgbClr val="FBFAF5"/>
                </a:solidFill>
                <a:latin typeface="Eastman Grotesque Bold"/>
                <a:ea typeface="+mn-ea"/>
                <a:cs typeface="+mn-cs"/>
              </a:rPr>
              <a:t>Bài</a:t>
            </a:r>
            <a:r>
              <a:rPr lang="en-US" sz="2750" b="1" kern="1200" dirty="0">
                <a:solidFill>
                  <a:srgbClr val="FBFAF5"/>
                </a:solidFill>
                <a:latin typeface="Eastman Grotesque Bold"/>
                <a:ea typeface="+mn-ea"/>
                <a:cs typeface="+mn-cs"/>
              </a:rPr>
              <a:t> </a:t>
            </a:r>
            <a:r>
              <a:rPr lang="en-US" sz="2750" b="1" kern="1200" dirty="0" err="1">
                <a:solidFill>
                  <a:srgbClr val="FBFAF5"/>
                </a:solidFill>
                <a:latin typeface="Eastman Grotesque Bold"/>
                <a:ea typeface="+mn-ea"/>
                <a:cs typeface="+mn-cs"/>
              </a:rPr>
              <a:t>tập</a:t>
            </a:r>
            <a:r>
              <a:rPr lang="en-US" sz="2750" b="1" kern="1200" dirty="0">
                <a:solidFill>
                  <a:srgbClr val="FBFAF5"/>
                </a:solidFill>
                <a:latin typeface="Eastman Grotesque Bold"/>
                <a:ea typeface="+mn-ea"/>
                <a:cs typeface="+mn-cs"/>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847088" y="3087339"/>
            <a:ext cx="5213935" cy="1958138"/>
            <a:chOff x="0" y="-53825"/>
            <a:chExt cx="2089918" cy="352076"/>
          </a:xfrm>
        </p:grpSpPr>
        <p:sp>
          <p:nvSpPr>
            <p:cNvPr id="62" name="Freeform 37">
              <a:extLst>
                <a:ext uri="{FF2B5EF4-FFF2-40B4-BE49-F238E27FC236}">
                  <a16:creationId xmlns:a16="http://schemas.microsoft.com/office/drawing/2014/main" id="{7B86DB2A-960E-00E6-C6D6-C2341223AE27}"/>
                </a:ext>
              </a:extLst>
            </p:cNvPr>
            <p:cNvSpPr/>
            <p:nvPr/>
          </p:nvSpPr>
          <p:spPr>
            <a:xfrm>
              <a:off x="0" y="-53825"/>
              <a:ext cx="2089918" cy="33447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457223">
                <a:buClrTx/>
              </a:pPr>
              <a:endParaRPr lang="en-SG" sz="900" kern="1200" dirty="0">
                <a:solidFill>
                  <a:prstClr val="black"/>
                </a:solidFill>
                <a:latin typeface="Calibri"/>
                <a:ea typeface="+mn-ea"/>
                <a:cs typeface="+mn-cs"/>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25400" tIns="25400" rIns="25400" bIns="25400" rtlCol="0" anchor="ctr"/>
            <a:lstStyle/>
            <a:p>
              <a:pPr algn="ctr" defTabSz="457223">
                <a:lnSpc>
                  <a:spcPts val="1330"/>
                </a:lnSpc>
                <a:buClrTx/>
              </a:pPr>
              <a:endParaRPr sz="900" kern="1200">
                <a:solidFill>
                  <a:prstClr val="black"/>
                </a:solidFill>
                <a:latin typeface="Calibri"/>
                <a:ea typeface="+mn-ea"/>
                <a:cs typeface="+mn-cs"/>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596929" y="4478854"/>
            <a:ext cx="1085461" cy="6317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457223">
              <a:buClrTx/>
            </a:pPr>
            <a:endParaRPr lang="en-SG" sz="900" kern="1200">
              <a:solidFill>
                <a:prstClr val="black"/>
              </a:solidFill>
              <a:latin typeface="Calibri"/>
              <a:ea typeface="+mn-ea"/>
              <a:cs typeface="+mn-cs"/>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124966" y="900437"/>
            <a:ext cx="3271044" cy="4161396"/>
          </a:xfrm>
          <a:prstGeom prst="rect">
            <a:avLst/>
          </a:prstGeom>
          <a:noFill/>
        </p:spPr>
        <p:txBody>
          <a:bodyPr wrap="square">
            <a:spAutoFit/>
          </a:bodyPr>
          <a:lstStyle/>
          <a:p>
            <a:pPr algn="just">
              <a:spcAft>
                <a:spcPts val="800"/>
              </a:spcAft>
            </a:pPr>
            <a:r>
              <a:rPr lang="vi-VN" sz="2400" b="1" dirty="0">
                <a:effectLst/>
                <a:latin typeface="+mj-lt"/>
                <a:ea typeface="Calibri" panose="020F0502020204030204" pitchFamily="34" charset="0"/>
                <a:cs typeface="Times New Roman" panose="02020603050405020304" pitchFamily="18" charset="0"/>
              </a:rPr>
              <a:t>Bài tập 1:</a:t>
            </a:r>
            <a:r>
              <a:rPr lang="vi-VN" sz="2400" dirty="0">
                <a:effectLst/>
                <a:latin typeface="+mj-lt"/>
                <a:ea typeface="Calibri" panose="020F0502020204030204" pitchFamily="34" charset="0"/>
                <a:cs typeface="Times New Roman" panose="02020603050405020304" pitchFamily="18" charset="0"/>
              </a:rPr>
              <a:t>  Chỉ ra và nêu tác dụng của biện pháp tu từ điệp thanh trong các trường hợp dưới đây:</a:t>
            </a:r>
            <a:endParaRPr lang="en-SG" sz="2400" dirty="0">
              <a:effectLst/>
              <a:latin typeface="+mj-lt"/>
              <a:ea typeface="Calibri" panose="020F0502020204030204" pitchFamily="34" charset="0"/>
              <a:cs typeface="Times New Roman" panose="02020603050405020304" pitchFamily="18" charset="0"/>
            </a:endParaRPr>
          </a:p>
          <a:p>
            <a:pPr algn="just">
              <a:spcAft>
                <a:spcPts val="800"/>
              </a:spcAft>
            </a:pPr>
            <a:r>
              <a:rPr lang="vi-VN" sz="2400" dirty="0">
                <a:effectLst/>
                <a:latin typeface="+mj-lt"/>
                <a:ea typeface="Calibri" panose="020F0502020204030204" pitchFamily="34" charset="0"/>
                <a:cs typeface="Times New Roman" panose="02020603050405020304" pitchFamily="18" charset="0"/>
              </a:rPr>
              <a:t>b. </a:t>
            </a:r>
            <a:r>
              <a:rPr lang="vi-VN" sz="2400" i="1" dirty="0">
                <a:effectLst/>
                <a:latin typeface="+mj-lt"/>
                <a:ea typeface="Calibri" panose="020F0502020204030204" pitchFamily="34" charset="0"/>
                <a:cs typeface="Times New Roman" panose="02020603050405020304" pitchFamily="18" charset="0"/>
              </a:rPr>
              <a:t>Ô hay buồn vương cây ngô đồng</a:t>
            </a:r>
            <a:endParaRPr lang="en-SG" sz="2400" dirty="0">
              <a:effectLst/>
              <a:latin typeface="+mj-lt"/>
              <a:ea typeface="Calibri" panose="020F0502020204030204" pitchFamily="34" charset="0"/>
              <a:cs typeface="Times New Roman" panose="02020603050405020304" pitchFamily="18" charset="0"/>
            </a:endParaRPr>
          </a:p>
          <a:p>
            <a:pPr algn="just">
              <a:spcAft>
                <a:spcPts val="800"/>
              </a:spcAft>
            </a:pPr>
            <a:r>
              <a:rPr lang="vi-VN" sz="2400" i="1" dirty="0">
                <a:effectLst/>
                <a:latin typeface="+mj-lt"/>
                <a:ea typeface="Calibri" panose="020F0502020204030204" pitchFamily="34" charset="0"/>
                <a:cs typeface="Times New Roman" panose="02020603050405020304" pitchFamily="18" charset="0"/>
              </a:rPr>
              <a:t>Vàng rơi, vàng rơi thu mênh mông…</a:t>
            </a:r>
            <a:endParaRPr lang="en-SG" sz="2400" dirty="0">
              <a:effectLst/>
              <a:latin typeface="+mj-lt"/>
              <a:ea typeface="Calibri" panose="020F0502020204030204" pitchFamily="34" charset="0"/>
              <a:cs typeface="Times New Roman" panose="02020603050405020304" pitchFamily="18" charset="0"/>
            </a:endParaRPr>
          </a:p>
          <a:p>
            <a:pPr algn="just">
              <a:spcAft>
                <a:spcPts val="800"/>
              </a:spcAft>
            </a:pPr>
            <a:r>
              <a:rPr lang="vi-VN" sz="2400" dirty="0">
                <a:effectLst/>
                <a:latin typeface="+mj-lt"/>
                <a:ea typeface="Calibri" panose="020F0502020204030204" pitchFamily="34" charset="0"/>
                <a:cs typeface="Times New Roman" panose="02020603050405020304" pitchFamily="18" charset="0"/>
              </a:rPr>
              <a:t>(Bích Khê, Tì Bà)</a:t>
            </a:r>
            <a:endParaRPr lang="en-SG" sz="2400" dirty="0">
              <a:effectLst/>
              <a:latin typeface="+mj-lt"/>
              <a:ea typeface="Calibri" panose="020F0502020204030204" pitchFamily="34" charset="0"/>
              <a:cs typeface="Times New Roman" panose="02020603050405020304" pitchFamily="18" charset="0"/>
            </a:endParaRPr>
          </a:p>
          <a:p>
            <a:pPr algn="just" defTabSz="685800">
              <a:spcAft>
                <a:spcPts val="600"/>
              </a:spcAft>
              <a:buClrTx/>
            </a:pPr>
            <a:endParaRPr lang="en-SG" sz="2175"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4888432" y="134980"/>
            <a:ext cx="3089257" cy="449714"/>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prstClr val="black"/>
                </a:solidFill>
                <a:latin typeface="Times New Roman" panose="02020603050405020304" pitchFamily="18" charset="0"/>
                <a:cs typeface="Times New Roman" panose="02020603050405020304" pitchFamily="18" charset="0"/>
              </a:rPr>
              <a:t>Biện</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pháp</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từ</a:t>
            </a:r>
            <a:endParaRPr lang="en-SG" sz="2400" b="1" kern="1200" dirty="0">
              <a:solidFill>
                <a:prstClr val="black"/>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5192053" y="2869369"/>
            <a:ext cx="2284604" cy="40486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prstClr val="black"/>
                </a:solidFill>
                <a:latin typeface="Times New Roman" panose="02020603050405020304" pitchFamily="18" charset="0"/>
                <a:cs typeface="Times New Roman" panose="02020603050405020304" pitchFamily="18" charset="0"/>
              </a:rPr>
              <a:t>Tác</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dụng</a:t>
            </a:r>
            <a:endParaRPr lang="en-SG" sz="2400" b="1" kern="1200" dirty="0">
              <a:solidFill>
                <a:prstClr val="black"/>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847089" y="682613"/>
            <a:ext cx="5171945" cy="1815882"/>
          </a:xfrm>
          <a:prstGeom prst="rect">
            <a:avLst/>
          </a:prstGeom>
          <a:noFill/>
        </p:spPr>
        <p:txBody>
          <a:bodyPr wrap="square">
            <a:spAutoFit/>
          </a:bodyPr>
          <a:lstStyle/>
          <a:p>
            <a:pPr algn="just"/>
            <a:r>
              <a:rPr lang="vi-VN" sz="2800" dirty="0">
                <a:latin typeface="+mj-lt"/>
              </a:rPr>
              <a:t>Biện pháp tu từ điệp thanh được tạo nên bằng cách lặp lại một loạt âm tiết có cùng loại thanh điệu là thanh bằng.</a:t>
            </a:r>
            <a:endParaRPr lang="en-SG" sz="28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3889077" y="3536921"/>
            <a:ext cx="5171946" cy="954107"/>
          </a:xfrm>
          <a:prstGeom prst="rect">
            <a:avLst/>
          </a:prstGeom>
          <a:noFill/>
        </p:spPr>
        <p:txBody>
          <a:bodyPr wrap="square">
            <a:spAutoFit/>
          </a:bodyPr>
          <a:lstStyle/>
          <a:p>
            <a:pPr algn="just"/>
            <a:r>
              <a:rPr lang="vi-VN" sz="2800" dirty="0">
                <a:latin typeface="+mj-lt"/>
              </a:rPr>
              <a:t>tạo âm hưởng về một nỗi niềm (nỗi buồn) nhẹ nhàng, êm dịu.</a:t>
            </a:r>
            <a:endParaRPr lang="en-SG" sz="2800" dirty="0">
              <a:latin typeface="+mj-lt"/>
            </a:endParaRPr>
          </a:p>
        </p:txBody>
      </p:sp>
    </p:spTree>
    <p:extLst>
      <p:ext uri="{BB962C8B-B14F-4D97-AF65-F5344CB8AC3E}">
        <p14:creationId xmlns:p14="http://schemas.microsoft.com/office/powerpoint/2010/main" val="312178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3"/>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979498" y="2062042"/>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mở</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đầu</a:t>
            </a:r>
            <a:endParaRPr kumimoji="0" sz="72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3422003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167788" y="41910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3" name="AutoShape 3"/>
          <p:cNvSpPr/>
          <p:nvPr/>
        </p:nvSpPr>
        <p:spPr>
          <a:xfrm>
            <a:off x="-167788" y="841063"/>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4" name="AutoShape 4"/>
          <p:cNvSpPr/>
          <p:nvPr/>
        </p:nvSpPr>
        <p:spPr>
          <a:xfrm>
            <a:off x="-167788" y="1263026"/>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5" name="AutoShape 5"/>
          <p:cNvSpPr/>
          <p:nvPr/>
        </p:nvSpPr>
        <p:spPr>
          <a:xfrm>
            <a:off x="-167788" y="1699277"/>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6" name="AutoShape 6"/>
          <p:cNvSpPr/>
          <p:nvPr/>
        </p:nvSpPr>
        <p:spPr>
          <a:xfrm>
            <a:off x="-167788" y="2126003"/>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7" name="AutoShape 7"/>
          <p:cNvSpPr/>
          <p:nvPr/>
        </p:nvSpPr>
        <p:spPr>
          <a:xfrm>
            <a:off x="-167788" y="257175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8" name="AutoShape 8"/>
          <p:cNvSpPr/>
          <p:nvPr/>
        </p:nvSpPr>
        <p:spPr>
          <a:xfrm>
            <a:off x="-167788" y="3008029"/>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9" name="AutoShape 9"/>
          <p:cNvSpPr/>
          <p:nvPr/>
        </p:nvSpPr>
        <p:spPr>
          <a:xfrm>
            <a:off x="-167788" y="344428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10" name="AutoShape 10"/>
          <p:cNvSpPr/>
          <p:nvPr/>
        </p:nvSpPr>
        <p:spPr>
          <a:xfrm>
            <a:off x="-167788" y="388053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grpSp>
        <p:nvGrpSpPr>
          <p:cNvPr id="18" name="Group 18"/>
          <p:cNvGrpSpPr/>
          <p:nvPr/>
        </p:nvGrpSpPr>
        <p:grpSpPr>
          <a:xfrm>
            <a:off x="82202" y="363697"/>
            <a:ext cx="3327902" cy="4431017"/>
            <a:chOff x="0" y="-38100"/>
            <a:chExt cx="2263074" cy="1826677"/>
          </a:xfrm>
        </p:grpSpPr>
        <p:sp>
          <p:nvSpPr>
            <p:cNvPr id="19" name="Freeform 19"/>
            <p:cNvSpPr/>
            <p:nvPr/>
          </p:nvSpPr>
          <p:spPr>
            <a:xfrm>
              <a:off x="0" y="0"/>
              <a:ext cx="2263074"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457223">
                <a:buClrTx/>
              </a:pPr>
              <a:endParaRPr lang="en-SG" sz="2100" kern="1200" dirty="0">
                <a:solidFill>
                  <a:prstClr val="black"/>
                </a:solidFill>
                <a:latin typeface="Calibri"/>
                <a:ea typeface="+mn-ea"/>
                <a:cs typeface="+mn-cs"/>
              </a:endParaRPr>
            </a:p>
          </p:txBody>
        </p:sp>
        <p:sp>
          <p:nvSpPr>
            <p:cNvPr id="20" name="TextBox 20"/>
            <p:cNvSpPr txBox="1"/>
            <p:nvPr/>
          </p:nvSpPr>
          <p:spPr>
            <a:xfrm>
              <a:off x="0" y="-38100"/>
              <a:ext cx="1912646" cy="1826677"/>
            </a:xfrm>
            <a:prstGeom prst="rect">
              <a:avLst/>
            </a:prstGeom>
          </p:spPr>
          <p:txBody>
            <a:bodyPr lIns="25400" tIns="25400" rIns="25400" bIns="25400" rtlCol="0" anchor="ctr"/>
            <a:lstStyle/>
            <a:p>
              <a:pPr algn="ctr" defTabSz="457223">
                <a:buClrTx/>
              </a:pPr>
              <a:endParaRPr sz="2100" kern="1200">
                <a:solidFill>
                  <a:prstClr val="black"/>
                </a:solidFill>
                <a:latin typeface="Calibri"/>
                <a:ea typeface="+mn-ea"/>
                <a:cs typeface="+mn-cs"/>
              </a:endParaRPr>
            </a:p>
          </p:txBody>
        </p:sp>
      </p:grpSp>
      <p:grpSp>
        <p:nvGrpSpPr>
          <p:cNvPr id="21" name="Group 21"/>
          <p:cNvGrpSpPr/>
          <p:nvPr/>
        </p:nvGrpSpPr>
        <p:grpSpPr>
          <a:xfrm>
            <a:off x="713782" y="86406"/>
            <a:ext cx="1946499" cy="724063"/>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457223">
                <a:buClrTx/>
              </a:pPr>
              <a:endParaRPr lang="en-SG" sz="900" kern="1200">
                <a:solidFill>
                  <a:prstClr val="black"/>
                </a:solidFill>
                <a:latin typeface="Calibri"/>
                <a:ea typeface="+mn-ea"/>
                <a:cs typeface="+mn-cs"/>
              </a:endParaRPr>
            </a:p>
          </p:txBody>
        </p:sp>
        <p:sp>
          <p:nvSpPr>
            <p:cNvPr id="23" name="TextBox 23"/>
            <p:cNvSpPr txBox="1"/>
            <p:nvPr/>
          </p:nvSpPr>
          <p:spPr>
            <a:xfrm>
              <a:off x="0" y="-38100"/>
              <a:ext cx="1734007" cy="419499"/>
            </a:xfrm>
            <a:prstGeom prst="rect">
              <a:avLst/>
            </a:prstGeom>
          </p:spPr>
          <p:txBody>
            <a:bodyPr lIns="25400" tIns="25400" rIns="25400" bIns="25400" rtlCol="0" anchor="ctr"/>
            <a:lstStyle/>
            <a:p>
              <a:pPr algn="ctr" defTabSz="457223">
                <a:buClrTx/>
              </a:pPr>
              <a:endParaRPr sz="900" kern="1200">
                <a:solidFill>
                  <a:prstClr val="black"/>
                </a:solidFill>
                <a:latin typeface="Calibri"/>
                <a:ea typeface="+mn-ea"/>
                <a:cs typeface="+mn-cs"/>
              </a:endParaRPr>
            </a:p>
          </p:txBody>
        </p:sp>
      </p:grpSp>
      <p:grpSp>
        <p:nvGrpSpPr>
          <p:cNvPr id="36" name="Group 36"/>
          <p:cNvGrpSpPr/>
          <p:nvPr/>
        </p:nvGrpSpPr>
        <p:grpSpPr>
          <a:xfrm>
            <a:off x="3847088" y="17147"/>
            <a:ext cx="5213935" cy="2707604"/>
            <a:chOff x="0" y="-38100"/>
            <a:chExt cx="2089918" cy="336351"/>
          </a:xfrm>
        </p:grpSpPr>
        <p:sp>
          <p:nvSpPr>
            <p:cNvPr id="37" name="Freeform 37"/>
            <p:cNvSpPr/>
            <p:nvPr/>
          </p:nvSpPr>
          <p:spPr>
            <a:xfrm>
              <a:off x="0" y="0"/>
              <a:ext cx="2089918" cy="278319"/>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457223">
                <a:buClrTx/>
              </a:pPr>
              <a:endParaRPr lang="en-SG" sz="900" kern="1200" dirty="0">
                <a:solidFill>
                  <a:prstClr val="black"/>
                </a:solidFill>
                <a:latin typeface="Calibri"/>
                <a:ea typeface="+mn-ea"/>
                <a:cs typeface="+mn-cs"/>
              </a:endParaRPr>
            </a:p>
          </p:txBody>
        </p:sp>
        <p:sp>
          <p:nvSpPr>
            <p:cNvPr id="38" name="TextBox 38"/>
            <p:cNvSpPr txBox="1"/>
            <p:nvPr/>
          </p:nvSpPr>
          <p:spPr>
            <a:xfrm>
              <a:off x="0" y="-38100"/>
              <a:ext cx="2089918" cy="336351"/>
            </a:xfrm>
            <a:prstGeom prst="rect">
              <a:avLst/>
            </a:prstGeom>
          </p:spPr>
          <p:txBody>
            <a:bodyPr lIns="25400" tIns="25400" rIns="25400" bIns="25400" rtlCol="0" anchor="ctr"/>
            <a:lstStyle/>
            <a:p>
              <a:pPr algn="ctr" defTabSz="457223">
                <a:lnSpc>
                  <a:spcPts val="1330"/>
                </a:lnSpc>
                <a:buClrTx/>
              </a:pPr>
              <a:endParaRPr sz="900" kern="1200" dirty="0">
                <a:solidFill>
                  <a:prstClr val="black"/>
                </a:solidFill>
                <a:latin typeface="Calibri"/>
                <a:ea typeface="+mn-ea"/>
                <a:cs typeface="+mn-cs"/>
              </a:endParaRPr>
            </a:p>
          </p:txBody>
        </p:sp>
      </p:grpSp>
      <p:sp>
        <p:nvSpPr>
          <p:cNvPr id="52" name="TextBox 52"/>
          <p:cNvSpPr txBox="1"/>
          <p:nvPr/>
        </p:nvSpPr>
        <p:spPr>
          <a:xfrm>
            <a:off x="341551" y="205960"/>
            <a:ext cx="2794977" cy="468205"/>
          </a:xfrm>
          <a:prstGeom prst="rect">
            <a:avLst/>
          </a:prstGeom>
        </p:spPr>
        <p:txBody>
          <a:bodyPr lIns="0" tIns="0" rIns="0" bIns="0" rtlCol="0" anchor="t">
            <a:spAutoFit/>
          </a:bodyPr>
          <a:lstStyle/>
          <a:p>
            <a:pPr algn="ctr" defTabSz="457223">
              <a:lnSpc>
                <a:spcPts val="3850"/>
              </a:lnSpc>
              <a:buClrTx/>
            </a:pPr>
            <a:r>
              <a:rPr lang="en-US" sz="2750" b="1" kern="1200" dirty="0" err="1">
                <a:solidFill>
                  <a:srgbClr val="FBFAF5"/>
                </a:solidFill>
                <a:latin typeface="Eastman Grotesque Bold"/>
                <a:ea typeface="+mn-ea"/>
                <a:cs typeface="+mn-cs"/>
              </a:rPr>
              <a:t>Bài</a:t>
            </a:r>
            <a:r>
              <a:rPr lang="en-US" sz="2750" b="1" kern="1200" dirty="0">
                <a:solidFill>
                  <a:srgbClr val="FBFAF5"/>
                </a:solidFill>
                <a:latin typeface="Eastman Grotesque Bold"/>
                <a:ea typeface="+mn-ea"/>
                <a:cs typeface="+mn-cs"/>
              </a:rPr>
              <a:t> </a:t>
            </a:r>
            <a:r>
              <a:rPr lang="en-US" sz="2750" b="1" kern="1200" dirty="0" err="1">
                <a:solidFill>
                  <a:srgbClr val="FBFAF5"/>
                </a:solidFill>
                <a:latin typeface="Eastman Grotesque Bold"/>
                <a:ea typeface="+mn-ea"/>
                <a:cs typeface="+mn-cs"/>
              </a:rPr>
              <a:t>tập</a:t>
            </a:r>
            <a:r>
              <a:rPr lang="en-US" sz="2750" b="1" kern="1200" dirty="0">
                <a:solidFill>
                  <a:srgbClr val="FBFAF5"/>
                </a:solidFill>
                <a:latin typeface="Eastman Grotesque Bold"/>
                <a:ea typeface="+mn-ea"/>
                <a:cs typeface="+mn-cs"/>
              </a:rPr>
              <a:t> 1</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3847088" y="3087339"/>
            <a:ext cx="5213935" cy="1958138"/>
            <a:chOff x="0" y="-53825"/>
            <a:chExt cx="2089918" cy="352076"/>
          </a:xfrm>
        </p:grpSpPr>
        <p:sp>
          <p:nvSpPr>
            <p:cNvPr id="62" name="Freeform 37">
              <a:extLst>
                <a:ext uri="{FF2B5EF4-FFF2-40B4-BE49-F238E27FC236}">
                  <a16:creationId xmlns:a16="http://schemas.microsoft.com/office/drawing/2014/main" id="{7B86DB2A-960E-00E6-C6D6-C2341223AE27}"/>
                </a:ext>
              </a:extLst>
            </p:cNvPr>
            <p:cNvSpPr/>
            <p:nvPr/>
          </p:nvSpPr>
          <p:spPr>
            <a:xfrm>
              <a:off x="0" y="-53825"/>
              <a:ext cx="2089918" cy="33447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457223">
                <a:buClrTx/>
              </a:pPr>
              <a:endParaRPr lang="en-SG" sz="900" kern="1200" dirty="0">
                <a:solidFill>
                  <a:prstClr val="black"/>
                </a:solidFill>
                <a:latin typeface="Calibri"/>
                <a:ea typeface="+mn-ea"/>
                <a:cs typeface="+mn-cs"/>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25400" tIns="25400" rIns="25400" bIns="25400" rtlCol="0" anchor="ctr"/>
            <a:lstStyle/>
            <a:p>
              <a:pPr algn="ctr" defTabSz="457223">
                <a:lnSpc>
                  <a:spcPts val="1330"/>
                </a:lnSpc>
                <a:buClrTx/>
              </a:pPr>
              <a:endParaRPr sz="900" kern="1200">
                <a:solidFill>
                  <a:prstClr val="black"/>
                </a:solidFill>
                <a:latin typeface="Calibri"/>
                <a:ea typeface="+mn-ea"/>
                <a:cs typeface="+mn-cs"/>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796093" y="4503666"/>
            <a:ext cx="1085461" cy="6317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457223">
              <a:buClrTx/>
            </a:pPr>
            <a:endParaRPr lang="en-SG" sz="900" kern="1200" dirty="0">
              <a:solidFill>
                <a:prstClr val="black"/>
              </a:solidFill>
              <a:latin typeface="Calibri"/>
              <a:ea typeface="+mn-ea"/>
              <a:cs typeface="+mn-cs"/>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99818" y="369419"/>
            <a:ext cx="3231958" cy="4770537"/>
          </a:xfrm>
          <a:prstGeom prst="rect">
            <a:avLst/>
          </a:prstGeom>
          <a:noFill/>
        </p:spPr>
        <p:txBody>
          <a:bodyPr wrap="square">
            <a:spAutoFit/>
          </a:bodyPr>
          <a:lstStyle/>
          <a:p>
            <a:pPr algn="just">
              <a:spcAft>
                <a:spcPts val="800"/>
              </a:spcAft>
            </a:pPr>
            <a:endParaRPr lang="en-SG" sz="2400" dirty="0">
              <a:effectLst/>
              <a:latin typeface="+mj-lt"/>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Dốc lên khúc khuỷu, dốc thăm thẳm</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heo hút cồn mây súng ngửi trời</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Ngàn thước lên cao, ngàn thước xuống</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Nhà ai Pha Luông mưa xa khơi.</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(Quang Dũng, Tây Tiến)</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685800">
              <a:spcAft>
                <a:spcPts val="600"/>
              </a:spcAft>
              <a:buClrTx/>
            </a:pPr>
            <a:endParaRPr lang="en-SG" sz="24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4888432" y="134980"/>
            <a:ext cx="3089257" cy="449714"/>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prstClr val="black"/>
                </a:solidFill>
                <a:latin typeface="Times New Roman" panose="02020603050405020304" pitchFamily="18" charset="0"/>
                <a:cs typeface="Times New Roman" panose="02020603050405020304" pitchFamily="18" charset="0"/>
              </a:rPr>
              <a:t>Biện</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pháp</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từ</a:t>
            </a:r>
            <a:endParaRPr lang="en-SG" sz="2400" b="1" kern="1200" dirty="0">
              <a:solidFill>
                <a:prstClr val="black"/>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5192053" y="2869369"/>
            <a:ext cx="2284604" cy="40486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prstClr val="black"/>
                </a:solidFill>
                <a:latin typeface="Times New Roman" panose="02020603050405020304" pitchFamily="18" charset="0"/>
                <a:cs typeface="Times New Roman" panose="02020603050405020304" pitchFamily="18" charset="0"/>
              </a:rPr>
              <a:t>Tác</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dụng</a:t>
            </a:r>
            <a:endParaRPr lang="en-SG" sz="2400" b="1" kern="1200" dirty="0">
              <a:solidFill>
                <a:prstClr val="black"/>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847089" y="625308"/>
            <a:ext cx="5171945" cy="1938992"/>
          </a:xfrm>
          <a:prstGeom prst="rect">
            <a:avLst/>
          </a:prstGeom>
          <a:noFill/>
        </p:spPr>
        <p:txBody>
          <a:bodyPr wrap="square">
            <a:spAutoFit/>
          </a:bodyPr>
          <a:lstStyle/>
          <a:p>
            <a:pPr algn="just"/>
            <a:r>
              <a:rPr lang="vi-VN" sz="2400" dirty="0">
                <a:latin typeface="+mj-lt"/>
              </a:rPr>
              <a:t>Sau 3 câu thơ dùng nhiều thanh trắc, miêu tả cảnh thiên nhiên với núi non hùng vĩ, địa hình hiểm trở, câu thơ thứ 4 sử dụng biện pháp tu từ điệp thanh với một loạt âm tiết có cùng thanh bằng.</a:t>
            </a:r>
            <a:endParaRPr lang="en-SG" sz="24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3847088" y="3353547"/>
            <a:ext cx="5228029" cy="1569660"/>
          </a:xfrm>
          <a:prstGeom prst="rect">
            <a:avLst/>
          </a:prstGeom>
          <a:noFill/>
        </p:spPr>
        <p:txBody>
          <a:bodyPr wrap="square">
            <a:spAutoFit/>
          </a:bodyPr>
          <a:lstStyle/>
          <a:p>
            <a:pPr algn="just"/>
            <a:r>
              <a:rPr lang="vi-VN" sz="2400" dirty="0">
                <a:latin typeface="+mj-lt"/>
              </a:rPr>
              <a:t>tạo âm hưởng như tiếng thở phào thảnh thơi của người vừa vượt qua chặng đường gian nan, đồng thời gợi hình dung về một khung cảnh rộng mở, bình yên.</a:t>
            </a:r>
            <a:endParaRPr lang="en-SG" sz="4400" dirty="0">
              <a:latin typeface="+mj-lt"/>
            </a:endParaRPr>
          </a:p>
        </p:txBody>
      </p:sp>
    </p:spTree>
    <p:extLst>
      <p:ext uri="{BB962C8B-B14F-4D97-AF65-F5344CB8AC3E}">
        <p14:creationId xmlns:p14="http://schemas.microsoft.com/office/powerpoint/2010/main" val="146362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416378" y="2784834"/>
            <a:ext cx="8311242"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8800" b="1" dirty="0" err="1">
                <a:latin typeface="Times New Roman" panose="02020603050405020304" pitchFamily="18" charset="0"/>
                <a:cs typeface="Times New Roman" panose="02020603050405020304" pitchFamily="18" charset="0"/>
              </a:rPr>
              <a:t>Bài</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tập</a:t>
            </a:r>
            <a:r>
              <a:rPr lang="en-US" sz="8800" b="1" dirty="0">
                <a:latin typeface="Times New Roman" panose="02020603050405020304" pitchFamily="18" charset="0"/>
                <a:cs typeface="Times New Roman" panose="02020603050405020304" pitchFamily="18" charset="0"/>
              </a:rPr>
              <a:t> 2</a:t>
            </a:r>
            <a:endParaRPr lang="en-SG" sz="8800" dirty="0">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3458820" y="1729950"/>
            <a:ext cx="2226359"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2</a:t>
            </a:r>
            <a:endParaRPr kumimoji="0"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586275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6" name="Group 65">
            <a:extLst>
              <a:ext uri="{FF2B5EF4-FFF2-40B4-BE49-F238E27FC236}">
                <a16:creationId xmlns:a16="http://schemas.microsoft.com/office/drawing/2014/main" id="{289A755A-47CA-A382-A9D1-CDAFF744E33B}"/>
              </a:ext>
            </a:extLst>
          </p:cNvPr>
          <p:cNvGrpSpPr/>
          <p:nvPr/>
        </p:nvGrpSpPr>
        <p:grpSpPr>
          <a:xfrm>
            <a:off x="3460190" y="728009"/>
            <a:ext cx="5287575" cy="4258873"/>
            <a:chOff x="5359078" y="1200436"/>
            <a:chExt cx="5812058" cy="5234471"/>
          </a:xfrm>
        </p:grpSpPr>
        <p:pic>
          <p:nvPicPr>
            <p:cNvPr id="67" name="图片 10245" descr="22">
              <a:extLst>
                <a:ext uri="{FF2B5EF4-FFF2-40B4-BE49-F238E27FC236}">
                  <a16:creationId xmlns:a16="http://schemas.microsoft.com/office/drawing/2014/main" id="{E2306D6A-BD94-9144-B44D-DFC4239AB6D1}"/>
                </a:ext>
              </a:extLst>
            </p:cNvPr>
            <p:cNvPicPr>
              <a:picLocks noChangeAspect="1"/>
            </p:cNvPicPr>
            <p:nvPr/>
          </p:nvPicPr>
          <p:blipFill>
            <a:blip r:embed="rId2"/>
            <a:stretch>
              <a:fillRect/>
            </a:stretch>
          </p:blipFill>
          <p:spPr>
            <a:xfrm>
              <a:off x="5359078" y="1200436"/>
              <a:ext cx="5812058" cy="5170035"/>
            </a:xfrm>
            <a:prstGeom prst="rect">
              <a:avLst/>
            </a:prstGeom>
            <a:noFill/>
            <a:ln w="9525">
              <a:noFill/>
            </a:ln>
          </p:spPr>
        </p:pic>
        <p:sp>
          <p:nvSpPr>
            <p:cNvPr id="68" name="TextBox 67">
              <a:extLst>
                <a:ext uri="{FF2B5EF4-FFF2-40B4-BE49-F238E27FC236}">
                  <a16:creationId xmlns:a16="http://schemas.microsoft.com/office/drawing/2014/main" id="{03237758-3344-87CE-F824-240C1301D04F}"/>
                </a:ext>
              </a:extLst>
            </p:cNvPr>
            <p:cNvSpPr txBox="1"/>
            <p:nvPr/>
          </p:nvSpPr>
          <p:spPr>
            <a:xfrm>
              <a:off x="5621905" y="2413501"/>
              <a:ext cx="5299271" cy="4021406"/>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Trong bài thơ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Tiếng đàn mưa</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biện pháp tu từ điệp thanh được Bích Khê sử dụng rất đặc biệt: điệp thanh theo từng nhóm âm tiết trong cùng một câu thơ. Hãy làm rõ tác dụng của biện pháp tu từ này trong bài thơ.</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9" name="Group 68">
            <a:extLst>
              <a:ext uri="{FF2B5EF4-FFF2-40B4-BE49-F238E27FC236}">
                <a16:creationId xmlns:a16="http://schemas.microsoft.com/office/drawing/2014/main" id="{5A3FD1F2-D352-3912-1CA1-2EBC18992C17}"/>
              </a:ext>
            </a:extLst>
          </p:cNvPr>
          <p:cNvGrpSpPr/>
          <p:nvPr/>
        </p:nvGrpSpPr>
        <p:grpSpPr>
          <a:xfrm>
            <a:off x="156658" y="1937320"/>
            <a:ext cx="2773632" cy="3206180"/>
            <a:chOff x="862249" y="2296885"/>
            <a:chExt cx="3698176" cy="4274906"/>
          </a:xfrm>
        </p:grpSpPr>
        <p:sp>
          <p:nvSpPr>
            <p:cNvPr id="70" name="Freeform 20">
              <a:extLst>
                <a:ext uri="{FF2B5EF4-FFF2-40B4-BE49-F238E27FC236}">
                  <a16:creationId xmlns:a16="http://schemas.microsoft.com/office/drawing/2014/main" id="{5F5E7371-EA3C-5F51-1B23-4974B024A120}"/>
                </a:ext>
              </a:extLst>
            </p:cNvPr>
            <p:cNvSpPr/>
            <p:nvPr/>
          </p:nvSpPr>
          <p:spPr>
            <a:xfrm>
              <a:off x="1316726" y="2296885"/>
              <a:ext cx="3021488" cy="1256544"/>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ctr" defTabSz="685800">
                <a:buClrTx/>
              </a:pPr>
              <a:r>
                <a:rPr lang="en-US" sz="2800" b="1" dirty="0" err="1">
                  <a:effectLst/>
                  <a:latin typeface="Times New Roman" panose="02020603050405020304" pitchFamily="18" charset="0"/>
                  <a:ea typeface="Times New Roman" panose="02020603050405020304" pitchFamily="18" charset="0"/>
                </a:rPr>
                <a:t>Nhiệm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vụ</a:t>
              </a:r>
              <a:endParaRPr lang="en-SG" sz="1800" b="1" kern="1200" dirty="0">
                <a:solidFill>
                  <a:prstClr val="black"/>
                </a:solidFill>
                <a:latin typeface="Calibri" panose="020F0502020204030204"/>
                <a:ea typeface="+mn-ea"/>
                <a:cs typeface="+mn-cs"/>
              </a:endParaRPr>
            </a:p>
          </p:txBody>
        </p:sp>
        <p:sp>
          <p:nvSpPr>
            <p:cNvPr id="71" name="Freeform 21">
              <a:extLst>
                <a:ext uri="{FF2B5EF4-FFF2-40B4-BE49-F238E27FC236}">
                  <a16:creationId xmlns:a16="http://schemas.microsoft.com/office/drawing/2014/main" id="{3988D70F-E576-350B-B6F0-F6538E55F489}"/>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5">
                <a:extLst>
                  <a:ext uri="{96DAC541-7B7A-43D3-8B79-37D633B846F1}">
                    <asvg:svgBlip xmlns:asvg="http://schemas.microsoft.com/office/drawing/2016/SVG/main" r:embed="rId6"/>
                  </a:ext>
                </a:extLst>
              </a:blip>
              <a:stretch>
                <a:fillRect r="-69273" b="-52568"/>
              </a:stretch>
            </a:blipFill>
            <a:ln cap="sq">
              <a:noFill/>
              <a:prstDash val="solid"/>
              <a:miter/>
            </a:ln>
          </p:spPr>
          <p:txBody>
            <a:bodyPr/>
            <a:lstStyle/>
            <a:p>
              <a:pPr defTabSz="685800">
                <a:buClrTx/>
              </a:pPr>
              <a:endParaRPr lang="en-SG" sz="1350" kern="1200">
                <a:solidFill>
                  <a:prstClr val="black"/>
                </a:solidFill>
                <a:latin typeface="Calibri" panose="020F0502020204030204"/>
                <a:ea typeface="+mn-ea"/>
                <a:cs typeface="+mn-cs"/>
              </a:endParaRPr>
            </a:p>
          </p:txBody>
        </p:sp>
      </p:grpSp>
      <p:sp>
        <p:nvSpPr>
          <p:cNvPr id="64" name="Google Shape;1585;p43">
            <a:extLst>
              <a:ext uri="{FF2B5EF4-FFF2-40B4-BE49-F238E27FC236}">
                <a16:creationId xmlns:a16="http://schemas.microsoft.com/office/drawing/2014/main" id="{8AAA57CB-95EF-6D6E-235C-0FA47BCE8AE8}"/>
              </a:ext>
            </a:extLst>
          </p:cNvPr>
          <p:cNvSpPr txBox="1">
            <a:spLocks noGrp="1"/>
          </p:cNvSpPr>
          <p:nvPr>
            <p:ph type="title"/>
          </p:nvPr>
        </p:nvSpPr>
        <p:spPr>
          <a:xfrm>
            <a:off x="2379133" y="243097"/>
            <a:ext cx="5219941" cy="469836"/>
          </a:xfrm>
          <a:custGeom>
            <a:avLst/>
            <a:gdLst>
              <a:gd name="connsiteX0" fmla="*/ 0 w 5219941"/>
              <a:gd name="connsiteY0" fmla="*/ 0 h 469836"/>
              <a:gd name="connsiteX1" fmla="*/ 600293 w 5219941"/>
              <a:gd name="connsiteY1" fmla="*/ 0 h 469836"/>
              <a:gd name="connsiteX2" fmla="*/ 1148387 w 5219941"/>
              <a:gd name="connsiteY2" fmla="*/ 0 h 469836"/>
              <a:gd name="connsiteX3" fmla="*/ 1644281 w 5219941"/>
              <a:gd name="connsiteY3" fmla="*/ 0 h 469836"/>
              <a:gd name="connsiteX4" fmla="*/ 2192375 w 5219941"/>
              <a:gd name="connsiteY4" fmla="*/ 0 h 469836"/>
              <a:gd name="connsiteX5" fmla="*/ 2949267 w 5219941"/>
              <a:gd name="connsiteY5" fmla="*/ 0 h 469836"/>
              <a:gd name="connsiteX6" fmla="*/ 3497360 w 5219941"/>
              <a:gd name="connsiteY6" fmla="*/ 0 h 469836"/>
              <a:gd name="connsiteX7" fmla="*/ 4149853 w 5219941"/>
              <a:gd name="connsiteY7" fmla="*/ 0 h 469836"/>
              <a:gd name="connsiteX8" fmla="*/ 5219941 w 5219941"/>
              <a:gd name="connsiteY8" fmla="*/ 0 h 469836"/>
              <a:gd name="connsiteX9" fmla="*/ 5219941 w 5219941"/>
              <a:gd name="connsiteY9" fmla="*/ 469836 h 469836"/>
              <a:gd name="connsiteX10" fmla="*/ 4463050 w 5219941"/>
              <a:gd name="connsiteY10" fmla="*/ 469836 h 469836"/>
              <a:gd name="connsiteX11" fmla="*/ 3810557 w 5219941"/>
              <a:gd name="connsiteY11" fmla="*/ 469836 h 469836"/>
              <a:gd name="connsiteX12" fmla="*/ 3158064 w 5219941"/>
              <a:gd name="connsiteY12" fmla="*/ 469836 h 469836"/>
              <a:gd name="connsiteX13" fmla="*/ 2401173 w 5219941"/>
              <a:gd name="connsiteY13" fmla="*/ 469836 h 469836"/>
              <a:gd name="connsiteX14" fmla="*/ 1800880 w 5219941"/>
              <a:gd name="connsiteY14" fmla="*/ 469836 h 469836"/>
              <a:gd name="connsiteX15" fmla="*/ 1043988 w 5219941"/>
              <a:gd name="connsiteY15" fmla="*/ 469836 h 469836"/>
              <a:gd name="connsiteX16" fmla="*/ 0 w 5219941"/>
              <a:gd name="connsiteY16" fmla="*/ 469836 h 469836"/>
              <a:gd name="connsiteX17" fmla="*/ 0 w 5219941"/>
              <a:gd name="connsiteY17"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19941" h="469836" fill="none" extrusionOk="0">
                <a:moveTo>
                  <a:pt x="0" y="0"/>
                </a:moveTo>
                <a:cubicBezTo>
                  <a:pt x="124002" y="-12242"/>
                  <a:pt x="456473" y="10151"/>
                  <a:pt x="600293" y="0"/>
                </a:cubicBezTo>
                <a:cubicBezTo>
                  <a:pt x="744113" y="-10151"/>
                  <a:pt x="956219" y="20662"/>
                  <a:pt x="1148387" y="0"/>
                </a:cubicBezTo>
                <a:cubicBezTo>
                  <a:pt x="1340555" y="-20662"/>
                  <a:pt x="1468605" y="-23802"/>
                  <a:pt x="1644281" y="0"/>
                </a:cubicBezTo>
                <a:cubicBezTo>
                  <a:pt x="1819957" y="23802"/>
                  <a:pt x="1956472" y="-15461"/>
                  <a:pt x="2192375" y="0"/>
                </a:cubicBezTo>
                <a:cubicBezTo>
                  <a:pt x="2428278" y="15461"/>
                  <a:pt x="2710886" y="-25771"/>
                  <a:pt x="2949267" y="0"/>
                </a:cubicBezTo>
                <a:cubicBezTo>
                  <a:pt x="3187648" y="25771"/>
                  <a:pt x="3257453" y="19307"/>
                  <a:pt x="3497360" y="0"/>
                </a:cubicBezTo>
                <a:cubicBezTo>
                  <a:pt x="3737267" y="-19307"/>
                  <a:pt x="3870381" y="-30562"/>
                  <a:pt x="4149853" y="0"/>
                </a:cubicBezTo>
                <a:cubicBezTo>
                  <a:pt x="4429325" y="30562"/>
                  <a:pt x="4989087" y="42639"/>
                  <a:pt x="5219941" y="0"/>
                </a:cubicBezTo>
                <a:cubicBezTo>
                  <a:pt x="5228618" y="227360"/>
                  <a:pt x="5240467" y="316968"/>
                  <a:pt x="5219941" y="469836"/>
                </a:cubicBezTo>
                <a:cubicBezTo>
                  <a:pt x="4888471" y="503752"/>
                  <a:pt x="4735031" y="432452"/>
                  <a:pt x="4463050" y="469836"/>
                </a:cubicBezTo>
                <a:cubicBezTo>
                  <a:pt x="4191069" y="507220"/>
                  <a:pt x="4035642" y="496543"/>
                  <a:pt x="3810557" y="469836"/>
                </a:cubicBezTo>
                <a:cubicBezTo>
                  <a:pt x="3585472" y="443129"/>
                  <a:pt x="3462186" y="445387"/>
                  <a:pt x="3158064" y="469836"/>
                </a:cubicBezTo>
                <a:cubicBezTo>
                  <a:pt x="2853942" y="494285"/>
                  <a:pt x="2688408" y="439822"/>
                  <a:pt x="2401173" y="469836"/>
                </a:cubicBezTo>
                <a:cubicBezTo>
                  <a:pt x="2113938" y="499850"/>
                  <a:pt x="2044467" y="454369"/>
                  <a:pt x="1800880" y="469836"/>
                </a:cubicBezTo>
                <a:cubicBezTo>
                  <a:pt x="1557293" y="485303"/>
                  <a:pt x="1296535" y="442261"/>
                  <a:pt x="1043988" y="469836"/>
                </a:cubicBezTo>
                <a:cubicBezTo>
                  <a:pt x="791441" y="497411"/>
                  <a:pt x="374249" y="470693"/>
                  <a:pt x="0" y="469836"/>
                </a:cubicBezTo>
                <a:cubicBezTo>
                  <a:pt x="-3477" y="363928"/>
                  <a:pt x="15593" y="137002"/>
                  <a:pt x="0" y="0"/>
                </a:cubicBezTo>
                <a:close/>
              </a:path>
              <a:path w="5219941" h="469836" stroke="0" extrusionOk="0">
                <a:moveTo>
                  <a:pt x="0" y="0"/>
                </a:moveTo>
                <a:cubicBezTo>
                  <a:pt x="200268" y="20372"/>
                  <a:pt x="433719" y="4338"/>
                  <a:pt x="704692" y="0"/>
                </a:cubicBezTo>
                <a:cubicBezTo>
                  <a:pt x="975665" y="-4338"/>
                  <a:pt x="1059558" y="5444"/>
                  <a:pt x="1200586" y="0"/>
                </a:cubicBezTo>
                <a:cubicBezTo>
                  <a:pt x="1341614" y="-5444"/>
                  <a:pt x="1649654" y="-21984"/>
                  <a:pt x="1800880" y="0"/>
                </a:cubicBezTo>
                <a:cubicBezTo>
                  <a:pt x="1952106" y="21984"/>
                  <a:pt x="2193960" y="10346"/>
                  <a:pt x="2453372" y="0"/>
                </a:cubicBezTo>
                <a:cubicBezTo>
                  <a:pt x="2712784" y="-10346"/>
                  <a:pt x="2961977" y="-17587"/>
                  <a:pt x="3158064" y="0"/>
                </a:cubicBezTo>
                <a:cubicBezTo>
                  <a:pt x="3354151" y="17587"/>
                  <a:pt x="3709608" y="34422"/>
                  <a:pt x="3862756" y="0"/>
                </a:cubicBezTo>
                <a:cubicBezTo>
                  <a:pt x="4015904" y="-34422"/>
                  <a:pt x="4238795" y="14418"/>
                  <a:pt x="4463050" y="0"/>
                </a:cubicBezTo>
                <a:cubicBezTo>
                  <a:pt x="4687305" y="-14418"/>
                  <a:pt x="5060713" y="13468"/>
                  <a:pt x="5219941" y="0"/>
                </a:cubicBezTo>
                <a:cubicBezTo>
                  <a:pt x="5228925" y="165799"/>
                  <a:pt x="5209416" y="307752"/>
                  <a:pt x="5219941" y="469836"/>
                </a:cubicBezTo>
                <a:cubicBezTo>
                  <a:pt x="5017691" y="487425"/>
                  <a:pt x="4871795" y="465430"/>
                  <a:pt x="4567448" y="469836"/>
                </a:cubicBezTo>
                <a:cubicBezTo>
                  <a:pt x="4263101" y="474242"/>
                  <a:pt x="4068996" y="479779"/>
                  <a:pt x="3914956" y="469836"/>
                </a:cubicBezTo>
                <a:cubicBezTo>
                  <a:pt x="3760916" y="459893"/>
                  <a:pt x="3564632" y="440594"/>
                  <a:pt x="3262463" y="469836"/>
                </a:cubicBezTo>
                <a:cubicBezTo>
                  <a:pt x="2960294" y="499078"/>
                  <a:pt x="2893619" y="450689"/>
                  <a:pt x="2557771" y="469836"/>
                </a:cubicBezTo>
                <a:cubicBezTo>
                  <a:pt x="2221923" y="488983"/>
                  <a:pt x="2277792" y="483186"/>
                  <a:pt x="2009677" y="469836"/>
                </a:cubicBezTo>
                <a:cubicBezTo>
                  <a:pt x="1741562" y="456486"/>
                  <a:pt x="1751720" y="482060"/>
                  <a:pt x="1513783" y="469836"/>
                </a:cubicBezTo>
                <a:cubicBezTo>
                  <a:pt x="1275846" y="457612"/>
                  <a:pt x="1035076" y="441426"/>
                  <a:pt x="861290" y="469836"/>
                </a:cubicBezTo>
                <a:cubicBezTo>
                  <a:pt x="687504" y="498246"/>
                  <a:pt x="262458" y="495135"/>
                  <a:pt x="0" y="469836"/>
                </a:cubicBezTo>
                <a:cubicBezTo>
                  <a:pt x="-19722" y="304032"/>
                  <a:pt x="12930" y="225750"/>
                  <a:pt x="0" y="0"/>
                </a:cubicBezTo>
                <a:close/>
              </a:path>
            </a:pathLst>
          </a:custGeom>
          <a:ln w="19050">
            <a:solidFill>
              <a:schemeClr val="accent4">
                <a:lumMod val="75000"/>
              </a:schemeClr>
            </a:solidFill>
            <a:extLst>
              <a:ext uri="{C807C97D-BFC1-408E-A445-0C87EB9F89A2}">
                <ask:lineSketchStyleProps xmln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pPr>
              <a:lnSpc>
                <a:spcPct val="150000"/>
              </a:lnSpc>
              <a:spcAft>
                <a:spcPts val="800"/>
              </a:spcAft>
              <a:tabLst>
                <a:tab pos="34734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5484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ppt_x"/>
                                          </p:val>
                                        </p:tav>
                                        <p:tav tm="100000">
                                          <p:val>
                                            <p:strVal val="#ppt_x"/>
                                          </p:val>
                                        </p:tav>
                                      </p:tavLst>
                                    </p:anim>
                                    <p:anim calcmode="lin" valueType="num">
                                      <p:cBhvr additive="base">
                                        <p:cTn id="1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187942" y="1487340"/>
            <a:ext cx="4279535" cy="3551897"/>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defTabSz="457211">
              <a:buClrTx/>
              <a:defRPr/>
            </a:pPr>
            <a:endParaRPr lang="en-SG" sz="1200" kern="1200" dirty="0">
              <a:solidFill>
                <a:prstClr val="black"/>
              </a:solidFill>
              <a:latin typeface="Calibri"/>
              <a:ea typeface="+mn-ea"/>
            </a:endParaRPr>
          </a:p>
        </p:txBody>
      </p:sp>
      <p:sp>
        <p:nvSpPr>
          <p:cNvPr id="4" name="TextBox 4"/>
          <p:cNvSpPr txBox="1"/>
          <p:nvPr/>
        </p:nvSpPr>
        <p:spPr>
          <a:xfrm>
            <a:off x="-79053" y="1661295"/>
            <a:ext cx="4279535" cy="2353588"/>
          </a:xfrm>
          <a:prstGeom prst="rect">
            <a:avLst/>
          </a:prstGeom>
        </p:spPr>
        <p:txBody>
          <a:bodyPr lIns="25400" tIns="25400" rIns="25400" bIns="25400" rtlCol="0" anchor="ctr"/>
          <a:lstStyle/>
          <a:p>
            <a:pPr algn="ctr" defTabSz="457211">
              <a:lnSpc>
                <a:spcPts val="850"/>
              </a:lnSpc>
              <a:buClrTx/>
              <a:defRPr/>
            </a:pPr>
            <a:endParaRPr sz="900" kern="1200">
              <a:solidFill>
                <a:prstClr val="black"/>
              </a:solidFill>
              <a:latin typeface="Calibri"/>
              <a:ea typeface="+mn-ea"/>
            </a:endParaRPr>
          </a:p>
        </p:txBody>
      </p:sp>
      <p:grpSp>
        <p:nvGrpSpPr>
          <p:cNvPr id="5" name="Group 5"/>
          <p:cNvGrpSpPr/>
          <p:nvPr/>
        </p:nvGrpSpPr>
        <p:grpSpPr>
          <a:xfrm>
            <a:off x="174373" y="923664"/>
            <a:ext cx="4279535" cy="727429"/>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defTabSz="457211">
                <a:buClrTx/>
                <a:defRPr/>
              </a:pPr>
              <a:endParaRPr lang="en-SG" sz="1200" b="1" kern="1200" dirty="0">
                <a:solidFill>
                  <a:prstClr val="black"/>
                </a:solidFill>
                <a:latin typeface="Calibri"/>
                <a:ea typeface="+mn-ea"/>
              </a:endParaRPr>
            </a:p>
          </p:txBody>
        </p:sp>
        <p:sp>
          <p:nvSpPr>
            <p:cNvPr id="7" name="TextBox 7"/>
            <p:cNvSpPr txBox="1"/>
            <p:nvPr/>
          </p:nvSpPr>
          <p:spPr>
            <a:xfrm>
              <a:off x="0" y="9525"/>
              <a:ext cx="18186511" cy="3533945"/>
            </a:xfrm>
            <a:prstGeom prst="rect">
              <a:avLst/>
            </a:prstGeom>
          </p:spPr>
          <p:txBody>
            <a:bodyPr lIns="25400" tIns="25400" rIns="25400" bIns="25400" rtlCol="0" anchor="ctr"/>
            <a:lstStyle/>
            <a:p>
              <a:pPr algn="ctr" defTabSz="457211">
                <a:lnSpc>
                  <a:spcPts val="850"/>
                </a:lnSpc>
                <a:buClrTx/>
                <a:defRPr/>
              </a:pPr>
              <a:endParaRPr sz="1200" b="1" kern="1200">
                <a:solidFill>
                  <a:prstClr val="black"/>
                </a:solidFill>
                <a:latin typeface="Calibri"/>
                <a:ea typeface="+mn-ea"/>
              </a:endParaRPr>
            </a:p>
          </p:txBody>
        </p:sp>
      </p:grpSp>
      <p:sp>
        <p:nvSpPr>
          <p:cNvPr id="8" name="TextBox 8"/>
          <p:cNvSpPr txBox="1"/>
          <p:nvPr/>
        </p:nvSpPr>
        <p:spPr>
          <a:xfrm>
            <a:off x="248658" y="980899"/>
            <a:ext cx="4196751" cy="615553"/>
          </a:xfrm>
          <a:prstGeom prst="rect">
            <a:avLst/>
          </a:prstGeom>
        </p:spPr>
        <p:txBody>
          <a:bodyPr wrap="square" lIns="0" tIns="0" rIns="0" bIns="0" rtlCol="0" anchor="t">
            <a:spAutoFit/>
          </a:bodyPr>
          <a:lstStyle/>
          <a:p>
            <a:pPr defTabSz="457211">
              <a:spcBef>
                <a:spcPct val="0"/>
              </a:spcBef>
              <a:buClrTx/>
              <a:defRPr/>
            </a:pPr>
            <a:r>
              <a:rPr lang="vi-VN" sz="2000" b="1" dirty="0">
                <a:solidFill>
                  <a:srgbClr val="000000"/>
                </a:solidFill>
                <a:effectLst/>
                <a:latin typeface="Times New Roman" panose="02020603050405020304" pitchFamily="18" charset="0"/>
                <a:ea typeface="SimSun-ExtB" panose="02010609060101010101" pitchFamily="49" charset="-122"/>
              </a:rPr>
              <a:t>Có 5 trường hợp điệp thanh theo từng nhóm âm tiết trong cùng một câu thơ</a:t>
            </a:r>
            <a:endParaRPr lang="en-US" sz="3200" b="1" kern="1200" dirty="0">
              <a:latin typeface="Times New Roman" panose="02020603050405020304" pitchFamily="18" charset="0"/>
              <a:ea typeface="+mn-ea"/>
              <a:cs typeface="Times New Roman" panose="02020603050405020304" pitchFamily="18" charset="0"/>
            </a:endParaRPr>
          </a:p>
        </p:txBody>
      </p:sp>
      <p:grpSp>
        <p:nvGrpSpPr>
          <p:cNvPr id="22" name="Group 22"/>
          <p:cNvGrpSpPr/>
          <p:nvPr/>
        </p:nvGrpSpPr>
        <p:grpSpPr>
          <a:xfrm>
            <a:off x="4943520" y="1211171"/>
            <a:ext cx="4051367" cy="3749443"/>
            <a:chOff x="0" y="0"/>
            <a:chExt cx="16862095" cy="17465440"/>
          </a:xfrm>
          <a:solidFill>
            <a:schemeClr val="accent6">
              <a:lumMod val="20000"/>
              <a:lumOff val="80000"/>
            </a:schemeClr>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defTabSz="457211">
                <a:buClrTx/>
                <a:defRPr/>
              </a:pPr>
              <a:endParaRPr lang="en-SG" sz="1200" kern="1200">
                <a:solidFill>
                  <a:prstClr val="black"/>
                </a:solidFill>
                <a:latin typeface="Calibri"/>
                <a:ea typeface="+mn-ea"/>
              </a:endParaRPr>
            </a:p>
          </p:txBody>
        </p:sp>
        <p:sp>
          <p:nvSpPr>
            <p:cNvPr id="24" name="TextBox 24"/>
            <p:cNvSpPr txBox="1"/>
            <p:nvPr/>
          </p:nvSpPr>
          <p:spPr>
            <a:xfrm>
              <a:off x="0" y="9525"/>
              <a:ext cx="16862095" cy="17455915"/>
            </a:xfrm>
            <a:prstGeom prst="rect">
              <a:avLst/>
            </a:prstGeom>
            <a:grpFill/>
            <a:ln>
              <a:solidFill>
                <a:schemeClr val="tx1"/>
              </a:solidFill>
            </a:ln>
          </p:spPr>
          <p:txBody>
            <a:bodyPr lIns="25400" tIns="25400" rIns="25400" bIns="25400" rtlCol="0" anchor="ctr"/>
            <a:lstStyle/>
            <a:p>
              <a:pPr algn="ctr" defTabSz="457211">
                <a:lnSpc>
                  <a:spcPts val="850"/>
                </a:lnSpc>
                <a:buClrTx/>
                <a:defRPr/>
              </a:pPr>
              <a:endParaRPr sz="1200" kern="1200">
                <a:solidFill>
                  <a:prstClr val="black"/>
                </a:solidFill>
                <a:latin typeface="Calibri"/>
                <a:ea typeface="+mn-ea"/>
              </a:endParaRPr>
            </a:p>
          </p:txBody>
        </p:sp>
      </p:grpSp>
      <p:grpSp>
        <p:nvGrpSpPr>
          <p:cNvPr id="25" name="Group 25"/>
          <p:cNvGrpSpPr/>
          <p:nvPr/>
        </p:nvGrpSpPr>
        <p:grpSpPr>
          <a:xfrm>
            <a:off x="5633358" y="876108"/>
            <a:ext cx="2612570" cy="528162"/>
            <a:chOff x="0" y="0"/>
            <a:chExt cx="812800" cy="499817"/>
          </a:xfrm>
        </p:grpSpPr>
        <p:sp>
          <p:nvSpPr>
            <p:cNvPr id="26" name="Freeform 26"/>
            <p:cNvSpPr/>
            <p:nvPr/>
          </p:nvSpPr>
          <p:spPr>
            <a:xfrm>
              <a:off x="0" y="0"/>
              <a:ext cx="812800" cy="499817"/>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accent6">
                <a:lumMod val="40000"/>
                <a:lumOff val="60000"/>
              </a:schemeClr>
            </a:solidFill>
            <a:ln w="19050" cap="sq">
              <a:solidFill>
                <a:srgbClr val="000000"/>
              </a:solidFill>
              <a:prstDash val="solid"/>
              <a:miter/>
            </a:ln>
          </p:spPr>
          <p:txBody>
            <a:bodyPr/>
            <a:lstStyle/>
            <a:p>
              <a:pPr defTabSz="457211">
                <a:buClrTx/>
                <a:defRPr/>
              </a:pPr>
              <a:endParaRPr lang="en-SG" sz="1000" b="1" kern="1200">
                <a:solidFill>
                  <a:prstClr val="black"/>
                </a:solidFill>
                <a:latin typeface="Times New Roman" panose="02020603050405020304" pitchFamily="18" charset="0"/>
                <a:ea typeface="+mn-ea"/>
                <a:cs typeface="Times New Roman" panose="02020603050405020304" pitchFamily="18" charset="0"/>
              </a:endParaRPr>
            </a:p>
          </p:txBody>
        </p:sp>
        <p:sp>
          <p:nvSpPr>
            <p:cNvPr id="27" name="TextBox 27"/>
            <p:cNvSpPr txBox="1"/>
            <p:nvPr/>
          </p:nvSpPr>
          <p:spPr>
            <a:xfrm>
              <a:off x="76200" y="19476"/>
              <a:ext cx="660400" cy="433483"/>
            </a:xfrm>
            <a:prstGeom prst="rect">
              <a:avLst/>
            </a:prstGeom>
          </p:spPr>
          <p:txBody>
            <a:bodyPr lIns="0" tIns="0" rIns="0" bIns="0" rtlCol="0" anchor="ctr"/>
            <a:lstStyle/>
            <a:p>
              <a:pPr algn="ctr" defTabSz="457211">
                <a:lnSpc>
                  <a:spcPts val="2464"/>
                </a:lnSpc>
                <a:buClrTx/>
                <a:defRPr/>
              </a:pPr>
              <a:r>
                <a:rPr lang="en-US" sz="2400" b="1" dirty="0" err="1">
                  <a:latin typeface="Times New Roman" panose="02020603050405020304" pitchFamily="18" charset="0"/>
                  <a:ea typeface="+mn-ea"/>
                </a:rPr>
                <a:t>Tác</a:t>
              </a:r>
              <a:r>
                <a:rPr lang="en-US" sz="2400" b="1" dirty="0">
                  <a:latin typeface="Times New Roman" panose="02020603050405020304" pitchFamily="18" charset="0"/>
                  <a:ea typeface="+mn-ea"/>
                </a:rPr>
                <a:t> </a:t>
              </a:r>
              <a:r>
                <a:rPr lang="en-US" sz="2400" b="1" dirty="0" err="1">
                  <a:latin typeface="Times New Roman" panose="02020603050405020304" pitchFamily="18" charset="0"/>
                  <a:ea typeface="+mn-ea"/>
                </a:rPr>
                <a:t>dụng</a:t>
              </a:r>
              <a:endParaRPr lang="en-US" sz="2800" b="1" kern="1200" dirty="0">
                <a:latin typeface="Times New Roman" panose="02020603050405020304" pitchFamily="18" charset="0"/>
                <a:ea typeface="+mn-ea"/>
                <a:cs typeface="Times New Roman" panose="02020603050405020304" pitchFamily="18" charset="0"/>
              </a:endParaRPr>
            </a:p>
          </p:txBody>
        </p:sp>
      </p:grpSp>
      <p:sp>
        <p:nvSpPr>
          <p:cNvPr id="41" name="Freeform 8">
            <a:extLst>
              <a:ext uri="{FF2B5EF4-FFF2-40B4-BE49-F238E27FC236}">
                <a16:creationId xmlns:a16="http://schemas.microsoft.com/office/drawing/2014/main" id="{DF4A488D-7E3F-2B95-B8E6-BEE289E2724B}"/>
              </a:ext>
            </a:extLst>
          </p:cNvPr>
          <p:cNvSpPr/>
          <p:nvPr/>
        </p:nvSpPr>
        <p:spPr>
          <a:xfrm rot="20719017">
            <a:off x="144185" y="80123"/>
            <a:ext cx="554361" cy="69426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11">
              <a:buClrTx/>
              <a:defRPr/>
            </a:pPr>
            <a:endParaRPr lang="en-SG" sz="900" kern="1200" dirty="0">
              <a:solidFill>
                <a:prstClr val="black"/>
              </a:solidFill>
              <a:latin typeface="Calibri"/>
              <a:ea typeface="+mn-ea"/>
            </a:endParaRPr>
          </a:p>
        </p:txBody>
      </p:sp>
      <p:sp>
        <p:nvSpPr>
          <p:cNvPr id="62" name="TextBox 61">
            <a:extLst>
              <a:ext uri="{FF2B5EF4-FFF2-40B4-BE49-F238E27FC236}">
                <a16:creationId xmlns:a16="http://schemas.microsoft.com/office/drawing/2014/main" id="{979834AF-1788-EBFE-280C-72B3E7E79408}"/>
              </a:ext>
            </a:extLst>
          </p:cNvPr>
          <p:cNvSpPr txBox="1"/>
          <p:nvPr/>
        </p:nvSpPr>
        <p:spPr>
          <a:xfrm>
            <a:off x="187941" y="1732720"/>
            <a:ext cx="4279535" cy="3272691"/>
          </a:xfrm>
          <a:prstGeom prst="rect">
            <a:avLst/>
          </a:prstGeom>
          <a:noFill/>
        </p:spPr>
        <p:txBody>
          <a:bodyPr wrap="square">
            <a:spAutoFit/>
          </a:bodyPr>
          <a:lstStyle/>
          <a:p>
            <a:pPr marR="61595" algn="just">
              <a:spcAft>
                <a:spcPts val="800"/>
              </a:spcAft>
            </a:pP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1800" u="sng"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Times New Roman" panose="02020603050405020304" pitchFamily="18" charset="0"/>
              </a:rPr>
              <a:t>Mưa hoa rụng</a:t>
            </a: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mưa </a:t>
            </a:r>
            <a:r>
              <a:rPr lang="vi-VN" sz="1800" u="sng"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Times New Roman" panose="02020603050405020304" pitchFamily="18" charset="0"/>
              </a:rPr>
              <a:t>hoa xuân rụng</a:t>
            </a: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en-US"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18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(bằng - bằng - trắc)</a:t>
            </a:r>
            <a:endParaRPr lang="en-SG" sz="1800" b="1" dirty="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Aft>
                <a:spcPts val="800"/>
              </a:spcAft>
            </a:pP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1800" u="sng"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Times New Roman" panose="02020603050405020304" pitchFamily="18" charset="0"/>
              </a:rPr>
              <a:t>Mưa xuống lầu</a:t>
            </a: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1800" u="sng"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Times New Roman" panose="02020603050405020304" pitchFamily="18" charset="0"/>
              </a:rPr>
              <a:t>mưa xuống thềm</a:t>
            </a: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lan </a:t>
            </a:r>
            <a:r>
              <a:rPr lang="vi-VN" sz="18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(bằng - trắc - bằng)</a:t>
            </a:r>
            <a:endParaRPr lang="en-SG" sz="1800" b="1" dirty="0">
              <a:effectLst/>
              <a:latin typeface="Calibri" panose="020F0502020204030204" pitchFamily="34" charset="0"/>
              <a:ea typeface="Calibri" panose="020F0502020204030204" pitchFamily="34" charset="0"/>
              <a:cs typeface="Times New Roman" panose="02020603050405020304" pitchFamily="18" charset="0"/>
            </a:endParaRPr>
          </a:p>
          <a:p>
            <a:pPr marR="62230" algn="just">
              <a:spcAft>
                <a:spcPts val="800"/>
              </a:spcAft>
            </a:pP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1800" u="sng"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Times New Roman" panose="02020603050405020304" pitchFamily="18" charset="0"/>
              </a:rPr>
              <a:t>Lầu mưa xuống</a:t>
            </a: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thềm </a:t>
            </a:r>
            <a:r>
              <a:rPr lang="vi-VN" sz="1800" u="sng"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Times New Roman" panose="02020603050405020304" pitchFamily="18" charset="0"/>
              </a:rPr>
              <a:t>lan mưa xuống </a:t>
            </a:r>
            <a:r>
              <a:rPr lang="vi-VN" sz="18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(bằng - bằng - trắc)</a:t>
            </a:r>
            <a:endParaRPr lang="en-SG" sz="1800" b="1" dirty="0">
              <a:effectLst/>
              <a:latin typeface="Calibri" panose="020F0502020204030204" pitchFamily="34" charset="0"/>
              <a:ea typeface="Calibri" panose="020F0502020204030204" pitchFamily="34" charset="0"/>
              <a:cs typeface="Times New Roman" panose="02020603050405020304" pitchFamily="18" charset="0"/>
            </a:endParaRPr>
          </a:p>
          <a:p>
            <a:pPr marR="62230" algn="just">
              <a:spcAft>
                <a:spcPts val="800"/>
              </a:spcAft>
            </a:pP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1800" u="sng"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Times New Roman" panose="02020603050405020304" pitchFamily="18" charset="0"/>
              </a:rPr>
              <a:t>Đầm mưa xuống</a:t>
            </a: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nẻo </a:t>
            </a:r>
            <a:r>
              <a:rPr lang="vi-VN" sz="1800" u="sng"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Times New Roman" panose="02020603050405020304" pitchFamily="18" charset="0"/>
              </a:rPr>
              <a:t>đồi mưa xuống </a:t>
            </a:r>
            <a:r>
              <a:rPr lang="vi-VN" sz="18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(bằng - bằng - trắc)</a:t>
            </a:r>
            <a:endParaRPr lang="en-SG" sz="1800" b="1" dirty="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Aft>
                <a:spcPts val="800"/>
              </a:spcAft>
            </a:pP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1800" u="sng"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Times New Roman" panose="02020603050405020304" pitchFamily="18" charset="0"/>
              </a:rPr>
              <a:t>Bóng dương tà</a:t>
            </a:r>
            <a:r>
              <a:rPr lang="vi-VN" sz="1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 rụng </a:t>
            </a:r>
            <a:r>
              <a:rPr lang="vi-VN" sz="1800" u="sng"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Times New Roman" panose="02020603050405020304" pitchFamily="18" charset="0"/>
              </a:rPr>
              <a:t>bóng tà dương </a:t>
            </a:r>
            <a:r>
              <a:rPr lang="vi-VN" sz="18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(trắc - bằng - bằng)</a:t>
            </a:r>
            <a:endParaRPr lang="en-SG"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AutoShape 12">
            <a:extLst>
              <a:ext uri="{FF2B5EF4-FFF2-40B4-BE49-F238E27FC236}">
                <a16:creationId xmlns:a16="http://schemas.microsoft.com/office/drawing/2014/main" id="{FBEDA0F8-C3E2-8B08-11E4-933B1A2F6C7C}"/>
              </a:ext>
            </a:extLst>
          </p:cNvPr>
          <p:cNvSpPr/>
          <p:nvPr/>
        </p:nvSpPr>
        <p:spPr>
          <a:xfrm>
            <a:off x="622833" y="433221"/>
            <a:ext cx="8115300" cy="0"/>
          </a:xfrm>
          <a:prstGeom prst="line">
            <a:avLst/>
          </a:prstGeom>
          <a:ln w="19050" cap="flat">
            <a:solidFill>
              <a:srgbClr val="000000"/>
            </a:solidFill>
            <a:prstDash val="solid"/>
            <a:headEnd type="none" w="sm" len="sm"/>
            <a:tailEnd type="none" w="sm" len="sm"/>
          </a:ln>
        </p:spPr>
        <p:txBody>
          <a:bodyPr/>
          <a:lstStyle/>
          <a:p>
            <a:pPr defTabSz="457211">
              <a:buClrTx/>
              <a:defRPr/>
            </a:pPr>
            <a:endParaRPr lang="en-SG" sz="900" kern="1200" dirty="0">
              <a:solidFill>
                <a:prstClr val="black"/>
              </a:solidFill>
              <a:latin typeface="Calibri"/>
              <a:ea typeface="+mn-ea"/>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1423035" y="63123"/>
            <a:ext cx="6403657" cy="615474"/>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ctr" defTabSz="457211">
              <a:buClrTx/>
              <a:defRPr/>
            </a:pPr>
            <a:r>
              <a:rPr lang="en-US" sz="3600" b="1" kern="1200" dirty="0" err="1">
                <a:solidFill>
                  <a:srgbClr val="F79646">
                    <a:lumMod val="50000"/>
                  </a:srgbClr>
                </a:solidFill>
                <a:latin typeface="Times New Roman" panose="02020603050405020304" pitchFamily="18" charset="0"/>
                <a:ea typeface="Times New Roman" panose="02020603050405020304" pitchFamily="18" charset="0"/>
                <a:cs typeface="+mn-cs"/>
              </a:rPr>
              <a:t>Bài</a:t>
            </a:r>
            <a:r>
              <a:rPr lang="en-US" sz="3600" b="1" kern="1200" dirty="0">
                <a:solidFill>
                  <a:srgbClr val="F79646">
                    <a:lumMod val="50000"/>
                  </a:srgbClr>
                </a:solidFill>
                <a:latin typeface="Times New Roman" panose="02020603050405020304" pitchFamily="18" charset="0"/>
                <a:ea typeface="Times New Roman" panose="02020603050405020304" pitchFamily="18" charset="0"/>
                <a:cs typeface="+mn-cs"/>
              </a:rPr>
              <a:t> </a:t>
            </a:r>
            <a:r>
              <a:rPr lang="en-US" sz="3600" b="1" kern="1200" dirty="0" err="1">
                <a:solidFill>
                  <a:srgbClr val="F79646">
                    <a:lumMod val="50000"/>
                  </a:srgbClr>
                </a:solidFill>
                <a:latin typeface="Times New Roman" panose="02020603050405020304" pitchFamily="18" charset="0"/>
                <a:ea typeface="Times New Roman" panose="02020603050405020304" pitchFamily="18" charset="0"/>
                <a:cs typeface="+mn-cs"/>
              </a:rPr>
              <a:t>tập</a:t>
            </a:r>
            <a:r>
              <a:rPr lang="en-US" sz="3600" b="1" kern="1200" dirty="0">
                <a:solidFill>
                  <a:srgbClr val="F79646">
                    <a:lumMod val="50000"/>
                  </a:srgbClr>
                </a:solidFill>
                <a:latin typeface="Times New Roman" panose="02020603050405020304" pitchFamily="18" charset="0"/>
                <a:ea typeface="Times New Roman" panose="02020603050405020304" pitchFamily="18" charset="0"/>
                <a:cs typeface="+mn-cs"/>
              </a:rPr>
              <a:t> 2</a:t>
            </a:r>
            <a:endParaRPr lang="en-SG" sz="4500" b="1" kern="1200" dirty="0">
              <a:solidFill>
                <a:srgbClr val="F79646">
                  <a:lumMod val="50000"/>
                </a:srgbClr>
              </a:solidFill>
              <a:latin typeface="Times New Roman" panose="02020603050405020304" pitchFamily="18" charset="0"/>
              <a:ea typeface="+mn-ea"/>
              <a:cs typeface="Times New Roman" panose="02020603050405020304" pitchFamily="18" charset="0"/>
            </a:endParaRPr>
          </a:p>
        </p:txBody>
      </p:sp>
      <p:grpSp>
        <p:nvGrpSpPr>
          <p:cNvPr id="9" name="Group 28">
            <a:extLst>
              <a:ext uri="{FF2B5EF4-FFF2-40B4-BE49-F238E27FC236}">
                <a16:creationId xmlns:a16="http://schemas.microsoft.com/office/drawing/2014/main" id="{4B1B79EB-A544-488B-BA03-4606EADD55F4}"/>
              </a:ext>
            </a:extLst>
          </p:cNvPr>
          <p:cNvGrpSpPr/>
          <p:nvPr/>
        </p:nvGrpSpPr>
        <p:grpSpPr>
          <a:xfrm>
            <a:off x="5058334" y="1501665"/>
            <a:ext cx="3791302" cy="1070085"/>
            <a:chOff x="0" y="0"/>
            <a:chExt cx="13461567" cy="3127943"/>
          </a:xfrm>
        </p:grpSpPr>
        <p:sp>
          <p:nvSpPr>
            <p:cNvPr id="11" name="Freeform 29">
              <a:extLst>
                <a:ext uri="{FF2B5EF4-FFF2-40B4-BE49-F238E27FC236}">
                  <a16:creationId xmlns:a16="http://schemas.microsoft.com/office/drawing/2014/main" id="{0B791479-03EB-C9CC-3F19-1CB904E8BAAB}"/>
                </a:ext>
              </a:extLst>
            </p:cNvPr>
            <p:cNvSpPr/>
            <p:nvPr/>
          </p:nvSpPr>
          <p:spPr>
            <a:xfrm>
              <a:off x="0" y="0"/>
              <a:ext cx="13461567" cy="3127943"/>
            </a:xfrm>
            <a:custGeom>
              <a:avLst/>
              <a:gdLst/>
              <a:ahLst/>
              <a:cxnLst/>
              <a:rect l="l" t="t" r="r" b="b"/>
              <a:pathLst>
                <a:path w="13461567" h="3127943">
                  <a:moveTo>
                    <a:pt x="67360" y="0"/>
                  </a:moveTo>
                  <a:lnTo>
                    <a:pt x="13394207" y="0"/>
                  </a:lnTo>
                  <a:cubicBezTo>
                    <a:pt x="13431410" y="0"/>
                    <a:pt x="13461567" y="30158"/>
                    <a:pt x="13461567" y="67360"/>
                  </a:cubicBezTo>
                  <a:lnTo>
                    <a:pt x="13461567" y="3060583"/>
                  </a:lnTo>
                  <a:cubicBezTo>
                    <a:pt x="13461567" y="3078448"/>
                    <a:pt x="13454470" y="3095581"/>
                    <a:pt x="13441838" y="3108214"/>
                  </a:cubicBezTo>
                  <a:cubicBezTo>
                    <a:pt x="13429207" y="3120846"/>
                    <a:pt x="13412073" y="3127943"/>
                    <a:pt x="13394207" y="3127943"/>
                  </a:cubicBezTo>
                  <a:lnTo>
                    <a:pt x="67360" y="3127943"/>
                  </a:lnTo>
                  <a:cubicBezTo>
                    <a:pt x="49495" y="3127943"/>
                    <a:pt x="32362" y="3120846"/>
                    <a:pt x="19729" y="3108214"/>
                  </a:cubicBezTo>
                  <a:cubicBezTo>
                    <a:pt x="7097" y="3095581"/>
                    <a:pt x="0" y="3078448"/>
                    <a:pt x="0" y="3060583"/>
                  </a:cubicBezTo>
                  <a:lnTo>
                    <a:pt x="0" y="67360"/>
                  </a:lnTo>
                  <a:cubicBezTo>
                    <a:pt x="0" y="49495"/>
                    <a:pt x="7097" y="32362"/>
                    <a:pt x="19729" y="19729"/>
                  </a:cubicBezTo>
                  <a:cubicBezTo>
                    <a:pt x="32362" y="7097"/>
                    <a:pt x="49495" y="0"/>
                    <a:pt x="67360" y="0"/>
                  </a:cubicBezTo>
                  <a:close/>
                </a:path>
              </a:pathLst>
            </a:custGeom>
            <a:solidFill>
              <a:srgbClr val="FFFFFF"/>
            </a:solidFill>
            <a:ln w="19050" cap="rnd">
              <a:solidFill>
                <a:srgbClr val="000000"/>
              </a:solidFill>
              <a:prstDash val="solid"/>
              <a:round/>
            </a:ln>
          </p:spPr>
          <p:txBody>
            <a:bodyPr/>
            <a:lstStyle/>
            <a:p>
              <a:pPr defTabSz="457223">
                <a:buClrTx/>
                <a:defRPr/>
              </a:pPr>
              <a:endParaRPr lang="en-SG" sz="3200" kern="1200">
                <a:solidFill>
                  <a:prstClr val="black"/>
                </a:solidFill>
                <a:latin typeface="Calibri"/>
                <a:ea typeface="+mn-ea"/>
                <a:cs typeface="+mn-cs"/>
              </a:endParaRPr>
            </a:p>
          </p:txBody>
        </p:sp>
        <p:sp>
          <p:nvSpPr>
            <p:cNvPr id="13" name="TextBox 30">
              <a:extLst>
                <a:ext uri="{FF2B5EF4-FFF2-40B4-BE49-F238E27FC236}">
                  <a16:creationId xmlns:a16="http://schemas.microsoft.com/office/drawing/2014/main" id="{0536988D-25FF-C0C1-7904-2B67D1DA0D1A}"/>
                </a:ext>
              </a:extLst>
            </p:cNvPr>
            <p:cNvSpPr txBox="1"/>
            <p:nvPr/>
          </p:nvSpPr>
          <p:spPr>
            <a:xfrm>
              <a:off x="318074" y="321208"/>
              <a:ext cx="12825419" cy="2485523"/>
            </a:xfrm>
            <a:prstGeom prst="rect">
              <a:avLst/>
            </a:prstGeom>
          </p:spPr>
          <p:txBody>
            <a:bodyPr lIns="25400" tIns="25400" rIns="25400" bIns="25400" rtlCol="0" anchor="ctr"/>
            <a:lstStyle/>
            <a:p>
              <a:pPr algn="just" defTabSz="457223">
                <a:spcAft>
                  <a:spcPts val="400"/>
                </a:spcAft>
                <a:buClrTx/>
                <a:defRPr/>
              </a:pPr>
              <a:r>
                <a:rPr lang="vi-VN" sz="2000" dirty="0">
                  <a:solidFill>
                    <a:srgbClr val="000000"/>
                  </a:solidFill>
                  <a:effectLst/>
                  <a:latin typeface="Times New Roman" panose="02020603050405020304" pitchFamily="18" charset="0"/>
                  <a:ea typeface="SimSun-ExtB" panose="02010609060101010101" pitchFamily="49" charset="-122"/>
                </a:rPr>
                <a:t>Sự lặp lại thanh điệu theo từng nhóm âm tiết tạo nên tính nhạc cho câu thơ</a:t>
              </a:r>
              <a:endParaRPr lang="en-SG" sz="36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up 31">
            <a:extLst>
              <a:ext uri="{FF2B5EF4-FFF2-40B4-BE49-F238E27FC236}">
                <a16:creationId xmlns:a16="http://schemas.microsoft.com/office/drawing/2014/main" id="{B28154A3-0A17-A489-663F-B62551605B6D}"/>
              </a:ext>
            </a:extLst>
          </p:cNvPr>
          <p:cNvGrpSpPr/>
          <p:nvPr/>
        </p:nvGrpSpPr>
        <p:grpSpPr>
          <a:xfrm>
            <a:off x="5077152" y="2964108"/>
            <a:ext cx="3791302" cy="1938071"/>
            <a:chOff x="0" y="-4"/>
            <a:chExt cx="13461566" cy="7536231"/>
          </a:xfrm>
        </p:grpSpPr>
        <p:sp>
          <p:nvSpPr>
            <p:cNvPr id="17" name="Freeform 32">
              <a:extLst>
                <a:ext uri="{FF2B5EF4-FFF2-40B4-BE49-F238E27FC236}">
                  <a16:creationId xmlns:a16="http://schemas.microsoft.com/office/drawing/2014/main" id="{56BBB56B-F1B8-534A-CF4A-CA735EB0FB80}"/>
                </a:ext>
              </a:extLst>
            </p:cNvPr>
            <p:cNvSpPr/>
            <p:nvPr/>
          </p:nvSpPr>
          <p:spPr>
            <a:xfrm>
              <a:off x="0" y="-4"/>
              <a:ext cx="13461566" cy="7536231"/>
            </a:xfrm>
            <a:custGeom>
              <a:avLst/>
              <a:gdLst/>
              <a:ahLst/>
              <a:cxnLst/>
              <a:rect l="l" t="t" r="r" b="b"/>
              <a:pathLst>
                <a:path w="13461567" h="3127943">
                  <a:moveTo>
                    <a:pt x="67360" y="0"/>
                  </a:moveTo>
                  <a:lnTo>
                    <a:pt x="13394207" y="0"/>
                  </a:lnTo>
                  <a:cubicBezTo>
                    <a:pt x="13431410" y="0"/>
                    <a:pt x="13461567" y="30158"/>
                    <a:pt x="13461567" y="67360"/>
                  </a:cubicBezTo>
                  <a:lnTo>
                    <a:pt x="13461567" y="3060583"/>
                  </a:lnTo>
                  <a:cubicBezTo>
                    <a:pt x="13461567" y="3078448"/>
                    <a:pt x="13454470" y="3095581"/>
                    <a:pt x="13441838" y="3108214"/>
                  </a:cubicBezTo>
                  <a:cubicBezTo>
                    <a:pt x="13429207" y="3120846"/>
                    <a:pt x="13412073" y="3127943"/>
                    <a:pt x="13394207" y="3127943"/>
                  </a:cubicBezTo>
                  <a:lnTo>
                    <a:pt x="67360" y="3127943"/>
                  </a:lnTo>
                  <a:cubicBezTo>
                    <a:pt x="49495" y="3127943"/>
                    <a:pt x="32362" y="3120846"/>
                    <a:pt x="19729" y="3108214"/>
                  </a:cubicBezTo>
                  <a:cubicBezTo>
                    <a:pt x="7097" y="3095581"/>
                    <a:pt x="0" y="3078448"/>
                    <a:pt x="0" y="3060583"/>
                  </a:cubicBezTo>
                  <a:lnTo>
                    <a:pt x="0" y="67360"/>
                  </a:lnTo>
                  <a:cubicBezTo>
                    <a:pt x="0" y="49495"/>
                    <a:pt x="7097" y="32362"/>
                    <a:pt x="19729" y="19729"/>
                  </a:cubicBezTo>
                  <a:cubicBezTo>
                    <a:pt x="32362" y="7097"/>
                    <a:pt x="49495" y="0"/>
                    <a:pt x="67360" y="0"/>
                  </a:cubicBezTo>
                  <a:close/>
                </a:path>
              </a:pathLst>
            </a:custGeom>
            <a:solidFill>
              <a:srgbClr val="FFFFFF"/>
            </a:solidFill>
            <a:ln w="19050" cap="rnd">
              <a:solidFill>
                <a:srgbClr val="000000"/>
              </a:solidFill>
              <a:prstDash val="solid"/>
              <a:round/>
            </a:ln>
          </p:spPr>
          <p:txBody>
            <a:bodyPr/>
            <a:lstStyle/>
            <a:p>
              <a:pPr defTabSz="457223">
                <a:buClrTx/>
                <a:defRPr/>
              </a:pPr>
              <a:endParaRPr lang="en-SG" sz="3600" kern="1200" dirty="0">
                <a:solidFill>
                  <a:prstClr val="black"/>
                </a:solidFill>
                <a:latin typeface="Calibri"/>
                <a:ea typeface="+mn-ea"/>
                <a:cs typeface="+mn-cs"/>
              </a:endParaRPr>
            </a:p>
          </p:txBody>
        </p:sp>
        <p:sp>
          <p:nvSpPr>
            <p:cNvPr id="19" name="TextBox 33">
              <a:extLst>
                <a:ext uri="{FF2B5EF4-FFF2-40B4-BE49-F238E27FC236}">
                  <a16:creationId xmlns:a16="http://schemas.microsoft.com/office/drawing/2014/main" id="{0E2A4D89-7B79-5DC7-AAEB-6438567AD25F}"/>
                </a:ext>
              </a:extLst>
            </p:cNvPr>
            <p:cNvSpPr txBox="1"/>
            <p:nvPr/>
          </p:nvSpPr>
          <p:spPr>
            <a:xfrm>
              <a:off x="41772" y="2020408"/>
              <a:ext cx="12986064" cy="3536674"/>
            </a:xfrm>
            <a:prstGeom prst="rect">
              <a:avLst/>
            </a:prstGeom>
          </p:spPr>
          <p:txBody>
            <a:bodyPr lIns="25400" tIns="25400" rIns="25400" bIns="25400" rtlCol="0" anchor="ctr"/>
            <a:lstStyle/>
            <a:p>
              <a:pPr marR="61595" algn="just">
                <a:spcAft>
                  <a:spcPts val="800"/>
                </a:spcAft>
                <a:tabLst>
                  <a:tab pos="191770" algn="l"/>
                </a:tabLst>
              </a:pPr>
              <a:r>
                <a:rPr lang="vi-VN" sz="20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giúp người đọc cảm nhận được sự vật đang ở trong một trạng thái, một xu thế không thay đổi (những giọt mưa đang rơi mau ở khắp chốn/ bóng chiều buông xuống).</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1" name="Freeform 39">
            <a:extLst>
              <a:ext uri="{FF2B5EF4-FFF2-40B4-BE49-F238E27FC236}">
                <a16:creationId xmlns:a16="http://schemas.microsoft.com/office/drawing/2014/main" id="{7188EE9B-C972-5604-CE6B-A847322E55A4}"/>
              </a:ext>
            </a:extLst>
          </p:cNvPr>
          <p:cNvSpPr/>
          <p:nvPr/>
        </p:nvSpPr>
        <p:spPr>
          <a:xfrm>
            <a:off x="6752400" y="2667935"/>
            <a:ext cx="216803" cy="248901"/>
          </a:xfrm>
          <a:custGeom>
            <a:avLst/>
            <a:gdLst/>
            <a:ahLst/>
            <a:cxnLst/>
            <a:rect l="l" t="t" r="r" b="b"/>
            <a:pathLst>
              <a:path w="401182" h="672713">
                <a:moveTo>
                  <a:pt x="0" y="0"/>
                </a:moveTo>
                <a:lnTo>
                  <a:pt x="401182" y="0"/>
                </a:lnTo>
                <a:lnTo>
                  <a:pt x="401182" y="672714"/>
                </a:lnTo>
                <a:lnTo>
                  <a:pt x="0" y="672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23">
              <a:buClrTx/>
              <a:defRPr/>
            </a:pPr>
            <a:endParaRPr lang="en-SG" sz="900" kern="1200">
              <a:solidFill>
                <a:prstClr val="black"/>
              </a:solidFill>
              <a:latin typeface="Calibri"/>
              <a:ea typeface="+mn-ea"/>
              <a:cs typeface="+mn-cs"/>
            </a:endParaRPr>
          </a:p>
        </p:txBody>
      </p:sp>
    </p:spTree>
    <p:extLst>
      <p:ext uri="{BB962C8B-B14F-4D97-AF65-F5344CB8AC3E}">
        <p14:creationId xmlns:p14="http://schemas.microsoft.com/office/powerpoint/2010/main" val="2828572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
                                            <p:txEl>
                                              <p:pRg st="0" end="0"/>
                                            </p:txEl>
                                          </p:spTgt>
                                        </p:tgtEl>
                                        <p:attrNameLst>
                                          <p:attrName>style.visibility</p:attrName>
                                        </p:attrNameLst>
                                      </p:cBhvr>
                                      <p:to>
                                        <p:strVal val="visible"/>
                                      </p:to>
                                    </p:set>
                                    <p:animEffect transition="in" filter="barn(inVertical)">
                                      <p:cBhvr>
                                        <p:cTn id="12" dur="500"/>
                                        <p:tgtEl>
                                          <p:spTgt spid="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2">
                                            <p:txEl>
                                              <p:pRg st="1" end="1"/>
                                            </p:txEl>
                                          </p:spTgt>
                                        </p:tgtEl>
                                        <p:attrNameLst>
                                          <p:attrName>style.visibility</p:attrName>
                                        </p:attrNameLst>
                                      </p:cBhvr>
                                      <p:to>
                                        <p:strVal val="visible"/>
                                      </p:to>
                                    </p:set>
                                    <p:animEffect transition="in" filter="barn(inVertical)">
                                      <p:cBhvr>
                                        <p:cTn id="17" dur="500"/>
                                        <p:tgtEl>
                                          <p:spTgt spid="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2">
                                            <p:txEl>
                                              <p:pRg st="2" end="2"/>
                                            </p:txEl>
                                          </p:spTgt>
                                        </p:tgtEl>
                                        <p:attrNameLst>
                                          <p:attrName>style.visibility</p:attrName>
                                        </p:attrNameLst>
                                      </p:cBhvr>
                                      <p:to>
                                        <p:strVal val="visible"/>
                                      </p:to>
                                    </p:set>
                                    <p:animEffect transition="in" filter="barn(inVertical)">
                                      <p:cBhvr>
                                        <p:cTn id="22" dur="500"/>
                                        <p:tgtEl>
                                          <p:spTgt spid="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2">
                                            <p:txEl>
                                              <p:pRg st="3" end="3"/>
                                            </p:txEl>
                                          </p:spTgt>
                                        </p:tgtEl>
                                        <p:attrNameLst>
                                          <p:attrName>style.visibility</p:attrName>
                                        </p:attrNameLst>
                                      </p:cBhvr>
                                      <p:to>
                                        <p:strVal val="visible"/>
                                      </p:to>
                                    </p:set>
                                    <p:animEffect transition="in" filter="barn(inVertical)">
                                      <p:cBhvr>
                                        <p:cTn id="27" dur="500"/>
                                        <p:tgtEl>
                                          <p:spTgt spid="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2">
                                            <p:txEl>
                                              <p:pRg st="4" end="4"/>
                                            </p:txEl>
                                          </p:spTgt>
                                        </p:tgtEl>
                                        <p:attrNameLst>
                                          <p:attrName>style.visibility</p:attrName>
                                        </p:attrNameLst>
                                      </p:cBhvr>
                                      <p:to>
                                        <p:strVal val="visible"/>
                                      </p:to>
                                    </p:set>
                                    <p:animEffect transition="in" filter="barn(inVertical)">
                                      <p:cBhvr>
                                        <p:cTn id="32" dur="500"/>
                                        <p:tgtEl>
                                          <p:spTgt spid="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16" presetClass="entr" presetSubtype="21"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416379" y="2784834"/>
            <a:ext cx="8311242"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8800" b="1" dirty="0" err="1">
                <a:latin typeface="Times New Roman" panose="02020603050405020304" pitchFamily="18" charset="0"/>
                <a:cs typeface="Times New Roman" panose="02020603050405020304" pitchFamily="18" charset="0"/>
              </a:rPr>
              <a:t>Bài</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tập</a:t>
            </a:r>
            <a:r>
              <a:rPr lang="en-US" sz="8800" b="1" dirty="0">
                <a:latin typeface="Times New Roman" panose="02020603050405020304" pitchFamily="18" charset="0"/>
                <a:cs typeface="Times New Roman" panose="02020603050405020304" pitchFamily="18" charset="0"/>
              </a:rPr>
              <a:t> 3</a:t>
            </a:r>
            <a:endParaRPr lang="en-SG" sz="8800" dirty="0">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3458820" y="1729950"/>
            <a:ext cx="2226359"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3</a:t>
            </a:r>
            <a:endParaRPr kumimoji="0"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86078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167788" y="41910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3" name="AutoShape 3"/>
          <p:cNvSpPr/>
          <p:nvPr/>
        </p:nvSpPr>
        <p:spPr>
          <a:xfrm>
            <a:off x="-167788" y="841063"/>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4" name="AutoShape 4"/>
          <p:cNvSpPr/>
          <p:nvPr/>
        </p:nvSpPr>
        <p:spPr>
          <a:xfrm>
            <a:off x="-167788" y="1263026"/>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5" name="AutoShape 5"/>
          <p:cNvSpPr/>
          <p:nvPr/>
        </p:nvSpPr>
        <p:spPr>
          <a:xfrm>
            <a:off x="-167788" y="1699277"/>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6" name="AutoShape 6"/>
          <p:cNvSpPr/>
          <p:nvPr/>
        </p:nvSpPr>
        <p:spPr>
          <a:xfrm>
            <a:off x="-167788" y="2126003"/>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7" name="AutoShape 7"/>
          <p:cNvSpPr/>
          <p:nvPr/>
        </p:nvSpPr>
        <p:spPr>
          <a:xfrm>
            <a:off x="-167788" y="257175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8" name="AutoShape 8"/>
          <p:cNvSpPr/>
          <p:nvPr/>
        </p:nvSpPr>
        <p:spPr>
          <a:xfrm>
            <a:off x="-167788" y="3008029"/>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9" name="AutoShape 9"/>
          <p:cNvSpPr/>
          <p:nvPr/>
        </p:nvSpPr>
        <p:spPr>
          <a:xfrm>
            <a:off x="-167788" y="344428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10" name="AutoShape 10"/>
          <p:cNvSpPr/>
          <p:nvPr/>
        </p:nvSpPr>
        <p:spPr>
          <a:xfrm>
            <a:off x="-167788" y="388053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grpSp>
        <p:nvGrpSpPr>
          <p:cNvPr id="18" name="Group 18"/>
          <p:cNvGrpSpPr/>
          <p:nvPr/>
        </p:nvGrpSpPr>
        <p:grpSpPr>
          <a:xfrm>
            <a:off x="82202" y="363697"/>
            <a:ext cx="3708028" cy="4431017"/>
            <a:chOff x="0" y="-38100"/>
            <a:chExt cx="2263074" cy="1826677"/>
          </a:xfrm>
        </p:grpSpPr>
        <p:sp>
          <p:nvSpPr>
            <p:cNvPr id="19" name="Freeform 19"/>
            <p:cNvSpPr/>
            <p:nvPr/>
          </p:nvSpPr>
          <p:spPr>
            <a:xfrm>
              <a:off x="0" y="0"/>
              <a:ext cx="2263074"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457223">
                <a:buClrTx/>
              </a:pPr>
              <a:endParaRPr lang="en-SG" sz="2100" kern="1200" dirty="0">
                <a:solidFill>
                  <a:prstClr val="black"/>
                </a:solidFill>
                <a:latin typeface="Calibri"/>
                <a:ea typeface="+mn-ea"/>
                <a:cs typeface="+mn-cs"/>
              </a:endParaRPr>
            </a:p>
          </p:txBody>
        </p:sp>
        <p:sp>
          <p:nvSpPr>
            <p:cNvPr id="20" name="TextBox 20"/>
            <p:cNvSpPr txBox="1"/>
            <p:nvPr/>
          </p:nvSpPr>
          <p:spPr>
            <a:xfrm>
              <a:off x="0" y="-38100"/>
              <a:ext cx="1912646" cy="1826677"/>
            </a:xfrm>
            <a:prstGeom prst="rect">
              <a:avLst/>
            </a:prstGeom>
          </p:spPr>
          <p:txBody>
            <a:bodyPr lIns="25400" tIns="25400" rIns="25400" bIns="25400" rtlCol="0" anchor="ctr"/>
            <a:lstStyle/>
            <a:p>
              <a:pPr algn="ctr" defTabSz="457223">
                <a:buClrTx/>
              </a:pPr>
              <a:endParaRPr sz="2100" kern="1200">
                <a:solidFill>
                  <a:prstClr val="black"/>
                </a:solidFill>
                <a:latin typeface="Calibri"/>
                <a:ea typeface="+mn-ea"/>
                <a:cs typeface="+mn-cs"/>
              </a:endParaRPr>
            </a:p>
          </p:txBody>
        </p:sp>
      </p:grpSp>
      <p:grpSp>
        <p:nvGrpSpPr>
          <p:cNvPr id="21" name="Group 21"/>
          <p:cNvGrpSpPr/>
          <p:nvPr/>
        </p:nvGrpSpPr>
        <p:grpSpPr>
          <a:xfrm>
            <a:off x="869690" y="178072"/>
            <a:ext cx="1946499" cy="632456"/>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457223">
                <a:buClrTx/>
              </a:pPr>
              <a:endParaRPr lang="en-SG" sz="900" kern="1200" dirty="0">
                <a:solidFill>
                  <a:prstClr val="black"/>
                </a:solidFill>
                <a:latin typeface="Calibri"/>
                <a:ea typeface="+mn-ea"/>
                <a:cs typeface="+mn-cs"/>
              </a:endParaRPr>
            </a:p>
          </p:txBody>
        </p:sp>
        <p:sp>
          <p:nvSpPr>
            <p:cNvPr id="23" name="TextBox 23"/>
            <p:cNvSpPr txBox="1"/>
            <p:nvPr/>
          </p:nvSpPr>
          <p:spPr>
            <a:xfrm>
              <a:off x="0" y="-38100"/>
              <a:ext cx="1734007" cy="419499"/>
            </a:xfrm>
            <a:prstGeom prst="rect">
              <a:avLst/>
            </a:prstGeom>
          </p:spPr>
          <p:txBody>
            <a:bodyPr lIns="25400" tIns="25400" rIns="25400" bIns="25400" rtlCol="0" anchor="ctr"/>
            <a:lstStyle/>
            <a:p>
              <a:pPr algn="ctr" defTabSz="457223">
                <a:buClrTx/>
              </a:pPr>
              <a:endParaRPr sz="900" kern="1200">
                <a:solidFill>
                  <a:prstClr val="black"/>
                </a:solidFill>
                <a:latin typeface="Calibri"/>
                <a:ea typeface="+mn-ea"/>
                <a:cs typeface="+mn-cs"/>
              </a:endParaRPr>
            </a:p>
          </p:txBody>
        </p:sp>
      </p:grpSp>
      <p:grpSp>
        <p:nvGrpSpPr>
          <p:cNvPr id="36" name="Group 36"/>
          <p:cNvGrpSpPr/>
          <p:nvPr/>
        </p:nvGrpSpPr>
        <p:grpSpPr>
          <a:xfrm>
            <a:off x="3682390" y="17147"/>
            <a:ext cx="5378633" cy="2445654"/>
            <a:chOff x="0" y="-38100"/>
            <a:chExt cx="2089918" cy="368370"/>
          </a:xfrm>
        </p:grpSpPr>
        <p:sp>
          <p:nvSpPr>
            <p:cNvPr id="37" name="Freeform 37"/>
            <p:cNvSpPr/>
            <p:nvPr/>
          </p:nvSpPr>
          <p:spPr>
            <a:xfrm>
              <a:off x="98306" y="0"/>
              <a:ext cx="1991612" cy="33027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457223">
                <a:buClrTx/>
              </a:pPr>
              <a:endParaRPr lang="en-SG" sz="900" kern="1200" dirty="0">
                <a:solidFill>
                  <a:prstClr val="black"/>
                </a:solidFill>
                <a:latin typeface="Calibri"/>
                <a:ea typeface="+mn-ea"/>
                <a:cs typeface="+mn-cs"/>
              </a:endParaRPr>
            </a:p>
          </p:txBody>
        </p:sp>
        <p:sp>
          <p:nvSpPr>
            <p:cNvPr id="38" name="TextBox 38"/>
            <p:cNvSpPr txBox="1"/>
            <p:nvPr/>
          </p:nvSpPr>
          <p:spPr>
            <a:xfrm>
              <a:off x="0" y="-38100"/>
              <a:ext cx="2089918" cy="336351"/>
            </a:xfrm>
            <a:prstGeom prst="rect">
              <a:avLst/>
            </a:prstGeom>
          </p:spPr>
          <p:txBody>
            <a:bodyPr lIns="25400" tIns="25400" rIns="25400" bIns="25400" rtlCol="0" anchor="ctr"/>
            <a:lstStyle/>
            <a:p>
              <a:pPr algn="ctr" defTabSz="457223">
                <a:lnSpc>
                  <a:spcPts val="1330"/>
                </a:lnSpc>
                <a:buClrTx/>
              </a:pPr>
              <a:endParaRPr sz="900" kern="1200" dirty="0">
                <a:solidFill>
                  <a:prstClr val="black"/>
                </a:solidFill>
                <a:latin typeface="Calibri"/>
                <a:ea typeface="+mn-ea"/>
                <a:cs typeface="+mn-cs"/>
              </a:endParaRPr>
            </a:p>
          </p:txBody>
        </p:sp>
      </p:grpSp>
      <p:sp>
        <p:nvSpPr>
          <p:cNvPr id="52" name="TextBox 52"/>
          <p:cNvSpPr txBox="1"/>
          <p:nvPr/>
        </p:nvSpPr>
        <p:spPr>
          <a:xfrm>
            <a:off x="341551" y="205960"/>
            <a:ext cx="2794977" cy="468205"/>
          </a:xfrm>
          <a:prstGeom prst="rect">
            <a:avLst/>
          </a:prstGeom>
        </p:spPr>
        <p:txBody>
          <a:bodyPr lIns="0" tIns="0" rIns="0" bIns="0" rtlCol="0" anchor="t">
            <a:spAutoFit/>
          </a:bodyPr>
          <a:lstStyle/>
          <a:p>
            <a:pPr algn="ctr" defTabSz="457223">
              <a:lnSpc>
                <a:spcPts val="3850"/>
              </a:lnSpc>
              <a:buClrTx/>
            </a:pPr>
            <a:r>
              <a:rPr lang="en-US" sz="2750" b="1" kern="1200" dirty="0" err="1">
                <a:solidFill>
                  <a:srgbClr val="FBFAF5"/>
                </a:solidFill>
                <a:latin typeface="Eastman Grotesque Bold"/>
                <a:ea typeface="+mn-ea"/>
                <a:cs typeface="+mn-cs"/>
              </a:rPr>
              <a:t>Bài</a:t>
            </a:r>
            <a:r>
              <a:rPr lang="en-US" sz="2750" b="1" kern="1200" dirty="0">
                <a:solidFill>
                  <a:srgbClr val="FBFAF5"/>
                </a:solidFill>
                <a:latin typeface="Eastman Grotesque Bold"/>
                <a:ea typeface="+mn-ea"/>
                <a:cs typeface="+mn-cs"/>
              </a:rPr>
              <a:t> </a:t>
            </a:r>
            <a:r>
              <a:rPr lang="en-US" sz="2750" b="1" kern="1200" dirty="0" err="1">
                <a:solidFill>
                  <a:srgbClr val="FBFAF5"/>
                </a:solidFill>
                <a:latin typeface="Eastman Grotesque Bold"/>
                <a:ea typeface="+mn-ea"/>
                <a:cs typeface="+mn-cs"/>
              </a:rPr>
              <a:t>tập</a:t>
            </a:r>
            <a:r>
              <a:rPr lang="en-US" sz="2750" b="1" kern="1200" dirty="0">
                <a:solidFill>
                  <a:srgbClr val="FBFAF5"/>
                </a:solidFill>
                <a:latin typeface="Eastman Grotesque Bold"/>
                <a:ea typeface="+mn-ea"/>
                <a:cs typeface="+mn-cs"/>
              </a:rPr>
              <a:t> 3</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4039754" y="2790387"/>
            <a:ext cx="5021269" cy="2234032"/>
            <a:chOff x="0" y="-53825"/>
            <a:chExt cx="2089918" cy="466092"/>
          </a:xfrm>
        </p:grpSpPr>
        <p:sp>
          <p:nvSpPr>
            <p:cNvPr id="62" name="Freeform 37">
              <a:extLst>
                <a:ext uri="{FF2B5EF4-FFF2-40B4-BE49-F238E27FC236}">
                  <a16:creationId xmlns:a16="http://schemas.microsoft.com/office/drawing/2014/main" id="{7B86DB2A-960E-00E6-C6D6-C2341223AE27}"/>
                </a:ext>
              </a:extLst>
            </p:cNvPr>
            <p:cNvSpPr/>
            <p:nvPr/>
          </p:nvSpPr>
          <p:spPr>
            <a:xfrm>
              <a:off x="0" y="-53825"/>
              <a:ext cx="2089918" cy="466092"/>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457223">
                <a:buClrTx/>
              </a:pPr>
              <a:endParaRPr lang="en-SG" sz="900" kern="1200" dirty="0">
                <a:solidFill>
                  <a:prstClr val="black"/>
                </a:solidFill>
                <a:latin typeface="Calibri"/>
                <a:ea typeface="+mn-ea"/>
                <a:cs typeface="+mn-cs"/>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25400" tIns="25400" rIns="25400" bIns="25400" rtlCol="0" anchor="ctr"/>
            <a:lstStyle/>
            <a:p>
              <a:pPr algn="ctr" defTabSz="457223">
                <a:lnSpc>
                  <a:spcPts val="1330"/>
                </a:lnSpc>
                <a:buClrTx/>
              </a:pPr>
              <a:endParaRPr sz="900" kern="1200">
                <a:solidFill>
                  <a:prstClr val="black"/>
                </a:solidFill>
                <a:latin typeface="Calibri"/>
                <a:ea typeface="+mn-ea"/>
                <a:cs typeface="+mn-cs"/>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596929" y="4478854"/>
            <a:ext cx="1085461" cy="6317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457223">
              <a:buClrTx/>
            </a:pPr>
            <a:endParaRPr lang="en-SG" sz="900" kern="1200">
              <a:solidFill>
                <a:prstClr val="black"/>
              </a:solidFill>
              <a:latin typeface="Calibri"/>
              <a:ea typeface="+mn-ea"/>
              <a:cs typeface="+mn-cs"/>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81969" y="901595"/>
            <a:ext cx="3708028" cy="5283498"/>
          </a:xfrm>
          <a:prstGeom prst="rect">
            <a:avLst/>
          </a:prstGeom>
          <a:noFill/>
        </p:spPr>
        <p:txBody>
          <a:bodyPr wrap="square">
            <a:spAutoFit/>
          </a:bodyPr>
          <a:lstStyle/>
          <a:p>
            <a:pPr algn="just">
              <a:spcAft>
                <a:spcPts val="800"/>
              </a:spcAft>
            </a:pPr>
            <a:r>
              <a:rPr lang="vi-VN" sz="20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Bài tập 3</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Chỉ ra và cho biết tác dụng của biện pháp tu từ điệp vần trong đoạn thơ dưới đây:</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i="1" dirty="0">
                <a:effectLst/>
                <a:latin typeface="Times New Roman" panose="02020603050405020304" pitchFamily="18" charset="0"/>
                <a:ea typeface="Calibri" panose="020F0502020204030204" pitchFamily="34" charset="0"/>
                <a:cs typeface="Times New Roman" panose="02020603050405020304" pitchFamily="18" charset="0"/>
              </a:rPr>
              <a:t>Rơi hoa hết mưa còn rả rích,</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i="1" dirty="0">
                <a:effectLst/>
                <a:latin typeface="Times New Roman" panose="02020603050405020304" pitchFamily="18" charset="0"/>
                <a:ea typeface="Calibri" panose="020F0502020204030204" pitchFamily="34" charset="0"/>
                <a:cs typeface="Times New Roman" panose="02020603050405020304" pitchFamily="18" charset="0"/>
              </a:rPr>
              <a:t>Càng mưa rơi càng tích bóng dương</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i="1" dirty="0">
                <a:effectLst/>
                <a:latin typeface="Times New Roman" panose="02020603050405020304" pitchFamily="18" charset="0"/>
                <a:ea typeface="Calibri" panose="020F0502020204030204" pitchFamily="34" charset="0"/>
                <a:cs typeface="Times New Roman" panose="02020603050405020304" pitchFamily="18" charset="0"/>
              </a:rPr>
              <a:t>Bóng dương với khách tha hương</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i="1" dirty="0">
                <a:effectLst/>
                <a:latin typeface="Times New Roman" panose="02020603050405020304" pitchFamily="18" charset="0"/>
                <a:ea typeface="Calibri" panose="020F0502020204030204" pitchFamily="34" charset="0"/>
                <a:cs typeface="Times New Roman" panose="02020603050405020304" pitchFamily="18" charset="0"/>
              </a:rPr>
              <a:t>Mưa trong ý khách muôn hàng lệ rơi.</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(Bích Khê, Tiếng đàn mưa)</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2800" dirty="0">
              <a:effectLst/>
              <a:latin typeface="+mj-lt"/>
              <a:ea typeface="Calibri" panose="020F0502020204030204" pitchFamily="34" charset="0"/>
              <a:cs typeface="Times New Roman" panose="02020603050405020304" pitchFamily="18" charset="0"/>
            </a:endParaRPr>
          </a:p>
          <a:p>
            <a:pPr algn="just" defTabSz="685800">
              <a:spcAft>
                <a:spcPts val="600"/>
              </a:spcAft>
              <a:buClrTx/>
            </a:pPr>
            <a:endParaRPr lang="en-SG" sz="28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4951503" y="119080"/>
            <a:ext cx="3037113" cy="449714"/>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prstClr val="black"/>
                </a:solidFill>
                <a:latin typeface="Times New Roman" panose="02020603050405020304" pitchFamily="18" charset="0"/>
                <a:cs typeface="Times New Roman" panose="02020603050405020304" pitchFamily="18" charset="0"/>
              </a:rPr>
              <a:t>Biện</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pháp</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từ</a:t>
            </a:r>
            <a:endParaRPr lang="en-SG" sz="2400" b="1" kern="1200" dirty="0">
              <a:solidFill>
                <a:prstClr val="black"/>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5218643" y="2619005"/>
            <a:ext cx="2284604" cy="40486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prstClr val="black"/>
                </a:solidFill>
                <a:latin typeface="Times New Roman" panose="02020603050405020304" pitchFamily="18" charset="0"/>
                <a:cs typeface="Times New Roman" panose="02020603050405020304" pitchFamily="18" charset="0"/>
              </a:rPr>
              <a:t>Tác</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dụng</a:t>
            </a:r>
            <a:endParaRPr lang="en-SG" sz="2400" b="1" kern="1200" dirty="0">
              <a:solidFill>
                <a:prstClr val="black"/>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935391" y="624197"/>
            <a:ext cx="5512198" cy="1785104"/>
          </a:xfrm>
          <a:prstGeom prst="rect">
            <a:avLst/>
          </a:prstGeom>
          <a:noFill/>
        </p:spPr>
        <p:txBody>
          <a:bodyPr wrap="square">
            <a:spAutoFit/>
          </a:bodyPr>
          <a:lstStyle/>
          <a:p>
            <a:r>
              <a:rPr lang="vi-VN" sz="2200" dirty="0">
                <a:latin typeface="+mj-lt"/>
              </a:rPr>
              <a:t>Trong đoạn thơ, vần ương xuất hiện 3 lần:</a:t>
            </a:r>
            <a:endParaRPr lang="en-SG" sz="2200" dirty="0">
              <a:latin typeface="+mj-lt"/>
            </a:endParaRPr>
          </a:p>
          <a:p>
            <a:r>
              <a:rPr lang="vi-VN" sz="2200" i="1" dirty="0">
                <a:latin typeface="+mj-lt"/>
              </a:rPr>
              <a:t>Rơi hoa hết mưa còn rả rích</a:t>
            </a:r>
            <a:endParaRPr lang="en-SG" sz="2200" dirty="0">
              <a:latin typeface="+mj-lt"/>
            </a:endParaRPr>
          </a:p>
          <a:p>
            <a:r>
              <a:rPr lang="vi-VN" sz="2200" i="1" dirty="0">
                <a:latin typeface="+mj-lt"/>
              </a:rPr>
              <a:t>Càng mưa rơi càng tịch bóng </a:t>
            </a:r>
            <a:r>
              <a:rPr lang="vi-VN" sz="2200" b="1" i="1" dirty="0">
                <a:latin typeface="+mj-lt"/>
              </a:rPr>
              <a:t>dương</a:t>
            </a:r>
            <a:endParaRPr lang="en-SG" sz="2200" dirty="0">
              <a:latin typeface="+mj-lt"/>
            </a:endParaRPr>
          </a:p>
          <a:p>
            <a:r>
              <a:rPr lang="vi-VN" sz="2200" i="1" dirty="0">
                <a:latin typeface="+mj-lt"/>
              </a:rPr>
              <a:t>Bóng </a:t>
            </a:r>
            <a:r>
              <a:rPr lang="vi-VN" sz="2200" b="1" i="1" dirty="0">
                <a:latin typeface="+mj-lt"/>
              </a:rPr>
              <a:t>dương </a:t>
            </a:r>
            <a:r>
              <a:rPr lang="vi-VN" sz="2200" i="1" dirty="0">
                <a:latin typeface="+mj-lt"/>
              </a:rPr>
              <a:t>với khách tha </a:t>
            </a:r>
            <a:r>
              <a:rPr lang="vi-VN" sz="2200" b="1" i="1" dirty="0">
                <a:latin typeface="+mj-lt"/>
              </a:rPr>
              <a:t>hương</a:t>
            </a:r>
            <a:endParaRPr lang="en-SG" sz="2200" dirty="0">
              <a:latin typeface="+mj-lt"/>
            </a:endParaRPr>
          </a:p>
          <a:p>
            <a:r>
              <a:rPr lang="vi-VN" sz="2200" i="1" dirty="0">
                <a:latin typeface="+mj-lt"/>
              </a:rPr>
              <a:t>Mưa trong ý khách muôn hàng lệ rơi.</a:t>
            </a:r>
            <a:endParaRPr lang="en-SG" sz="22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4092342" y="3002695"/>
            <a:ext cx="4968681" cy="2123658"/>
          </a:xfrm>
          <a:prstGeom prst="rect">
            <a:avLst/>
          </a:prstGeom>
          <a:noFill/>
        </p:spPr>
        <p:txBody>
          <a:bodyPr wrap="square">
            <a:spAutoFit/>
          </a:bodyPr>
          <a:lstStyle/>
          <a:p>
            <a:pPr algn="just"/>
            <a:r>
              <a:rPr lang="vi-VN" sz="2200" i="1" dirty="0">
                <a:latin typeface="+mj-lt"/>
              </a:rPr>
              <a:t>- </a:t>
            </a:r>
            <a:r>
              <a:rPr lang="vi-VN" sz="2200" dirty="0">
                <a:latin typeface="+mj-lt"/>
              </a:rPr>
              <a:t>Vần </a:t>
            </a:r>
            <a:r>
              <a:rPr lang="vi-VN" sz="2200" b="1" dirty="0">
                <a:latin typeface="+mj-lt"/>
              </a:rPr>
              <a:t>ương</a:t>
            </a:r>
            <a:r>
              <a:rPr lang="vi-VN" sz="2200" dirty="0">
                <a:latin typeface="+mj-lt"/>
              </a:rPr>
              <a:t> ngân dài, lặp lại ở hình ảnh “bóng dương” và “khách tha hương” không chỉ tạo nên cảm nhận về một nỗi khắc khoải, day dứt mà còn gây ấn tượng về sự đồng điệu giữa cảnh vật (bóng dương) và con người (khách tha hương).</a:t>
            </a:r>
            <a:endParaRPr lang="en-SG" sz="2200" dirty="0">
              <a:latin typeface="+mj-lt"/>
            </a:endParaRPr>
          </a:p>
        </p:txBody>
      </p:sp>
    </p:spTree>
    <p:extLst>
      <p:ext uri="{BB962C8B-B14F-4D97-AF65-F5344CB8AC3E}">
        <p14:creationId xmlns:p14="http://schemas.microsoft.com/office/powerpoint/2010/main" val="15732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arn(inVertic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167788" y="41910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3" name="AutoShape 3"/>
          <p:cNvSpPr/>
          <p:nvPr/>
        </p:nvSpPr>
        <p:spPr>
          <a:xfrm>
            <a:off x="-167788" y="841063"/>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4" name="AutoShape 4"/>
          <p:cNvSpPr/>
          <p:nvPr/>
        </p:nvSpPr>
        <p:spPr>
          <a:xfrm>
            <a:off x="-167788" y="1263026"/>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5" name="AutoShape 5"/>
          <p:cNvSpPr/>
          <p:nvPr/>
        </p:nvSpPr>
        <p:spPr>
          <a:xfrm>
            <a:off x="-167788" y="1699277"/>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6" name="AutoShape 6"/>
          <p:cNvSpPr/>
          <p:nvPr/>
        </p:nvSpPr>
        <p:spPr>
          <a:xfrm>
            <a:off x="-167788" y="2126003"/>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7" name="AutoShape 7"/>
          <p:cNvSpPr/>
          <p:nvPr/>
        </p:nvSpPr>
        <p:spPr>
          <a:xfrm>
            <a:off x="-167788" y="257175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8" name="AutoShape 8"/>
          <p:cNvSpPr/>
          <p:nvPr/>
        </p:nvSpPr>
        <p:spPr>
          <a:xfrm>
            <a:off x="-167788" y="3008029"/>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9" name="AutoShape 9"/>
          <p:cNvSpPr/>
          <p:nvPr/>
        </p:nvSpPr>
        <p:spPr>
          <a:xfrm>
            <a:off x="-167788" y="344428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sp>
        <p:nvSpPr>
          <p:cNvPr id="10" name="AutoShape 10"/>
          <p:cNvSpPr/>
          <p:nvPr/>
        </p:nvSpPr>
        <p:spPr>
          <a:xfrm>
            <a:off x="-167788" y="3880530"/>
            <a:ext cx="9479575" cy="0"/>
          </a:xfrm>
          <a:prstGeom prst="line">
            <a:avLst/>
          </a:prstGeom>
          <a:ln w="38100" cap="flat">
            <a:solidFill>
              <a:srgbClr val="FFD7C4"/>
            </a:solidFill>
            <a:prstDash val="solid"/>
            <a:headEnd type="none" w="sm" len="sm"/>
            <a:tailEnd type="none" w="sm" len="sm"/>
          </a:ln>
        </p:spPr>
        <p:txBody>
          <a:bodyPr/>
          <a:lstStyle/>
          <a:p>
            <a:pPr defTabSz="457223">
              <a:buClrTx/>
            </a:pPr>
            <a:endParaRPr lang="en-SG" sz="900" kern="1200">
              <a:solidFill>
                <a:prstClr val="black"/>
              </a:solidFill>
              <a:latin typeface="Calibri"/>
              <a:ea typeface="+mn-ea"/>
              <a:cs typeface="+mn-cs"/>
            </a:endParaRPr>
          </a:p>
        </p:txBody>
      </p:sp>
      <p:grpSp>
        <p:nvGrpSpPr>
          <p:cNvPr id="18" name="Group 18"/>
          <p:cNvGrpSpPr/>
          <p:nvPr/>
        </p:nvGrpSpPr>
        <p:grpSpPr>
          <a:xfrm>
            <a:off x="82202" y="363697"/>
            <a:ext cx="3708028" cy="4431017"/>
            <a:chOff x="0" y="-38100"/>
            <a:chExt cx="2263074" cy="1826677"/>
          </a:xfrm>
        </p:grpSpPr>
        <p:sp>
          <p:nvSpPr>
            <p:cNvPr id="19" name="Freeform 19"/>
            <p:cNvSpPr/>
            <p:nvPr/>
          </p:nvSpPr>
          <p:spPr>
            <a:xfrm>
              <a:off x="0" y="0"/>
              <a:ext cx="2263074"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457223">
                <a:buClrTx/>
              </a:pPr>
              <a:endParaRPr lang="en-SG" sz="2100" kern="1200" dirty="0">
                <a:solidFill>
                  <a:prstClr val="black"/>
                </a:solidFill>
                <a:latin typeface="Calibri"/>
                <a:ea typeface="+mn-ea"/>
                <a:cs typeface="+mn-cs"/>
              </a:endParaRPr>
            </a:p>
          </p:txBody>
        </p:sp>
        <p:sp>
          <p:nvSpPr>
            <p:cNvPr id="20" name="TextBox 20"/>
            <p:cNvSpPr txBox="1"/>
            <p:nvPr/>
          </p:nvSpPr>
          <p:spPr>
            <a:xfrm>
              <a:off x="0" y="-38100"/>
              <a:ext cx="1912646" cy="1826677"/>
            </a:xfrm>
            <a:prstGeom prst="rect">
              <a:avLst/>
            </a:prstGeom>
          </p:spPr>
          <p:txBody>
            <a:bodyPr lIns="25400" tIns="25400" rIns="25400" bIns="25400" rtlCol="0" anchor="ctr"/>
            <a:lstStyle/>
            <a:p>
              <a:pPr algn="ctr" defTabSz="457223">
                <a:buClrTx/>
              </a:pPr>
              <a:endParaRPr sz="2100" kern="1200">
                <a:solidFill>
                  <a:prstClr val="black"/>
                </a:solidFill>
                <a:latin typeface="Calibri"/>
                <a:ea typeface="+mn-ea"/>
                <a:cs typeface="+mn-cs"/>
              </a:endParaRPr>
            </a:p>
          </p:txBody>
        </p:sp>
      </p:grpSp>
      <p:grpSp>
        <p:nvGrpSpPr>
          <p:cNvPr id="21" name="Group 21"/>
          <p:cNvGrpSpPr/>
          <p:nvPr/>
        </p:nvGrpSpPr>
        <p:grpSpPr>
          <a:xfrm>
            <a:off x="869690" y="178072"/>
            <a:ext cx="1946499" cy="632456"/>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457223">
                <a:buClrTx/>
              </a:pPr>
              <a:endParaRPr lang="en-SG" sz="900" kern="1200" dirty="0">
                <a:solidFill>
                  <a:prstClr val="black"/>
                </a:solidFill>
                <a:latin typeface="Calibri"/>
                <a:ea typeface="+mn-ea"/>
                <a:cs typeface="+mn-cs"/>
              </a:endParaRPr>
            </a:p>
          </p:txBody>
        </p:sp>
        <p:sp>
          <p:nvSpPr>
            <p:cNvPr id="23" name="TextBox 23"/>
            <p:cNvSpPr txBox="1"/>
            <p:nvPr/>
          </p:nvSpPr>
          <p:spPr>
            <a:xfrm>
              <a:off x="0" y="-38100"/>
              <a:ext cx="1734007" cy="419499"/>
            </a:xfrm>
            <a:prstGeom prst="rect">
              <a:avLst/>
            </a:prstGeom>
          </p:spPr>
          <p:txBody>
            <a:bodyPr lIns="25400" tIns="25400" rIns="25400" bIns="25400" rtlCol="0" anchor="ctr"/>
            <a:lstStyle/>
            <a:p>
              <a:pPr algn="ctr" defTabSz="457223">
                <a:buClrTx/>
              </a:pPr>
              <a:endParaRPr sz="900" kern="1200">
                <a:solidFill>
                  <a:prstClr val="black"/>
                </a:solidFill>
                <a:latin typeface="Calibri"/>
                <a:ea typeface="+mn-ea"/>
                <a:cs typeface="+mn-cs"/>
              </a:endParaRPr>
            </a:p>
          </p:txBody>
        </p:sp>
      </p:grpSp>
      <p:grpSp>
        <p:nvGrpSpPr>
          <p:cNvPr id="36" name="Group 36"/>
          <p:cNvGrpSpPr/>
          <p:nvPr/>
        </p:nvGrpSpPr>
        <p:grpSpPr>
          <a:xfrm>
            <a:off x="3682390" y="17146"/>
            <a:ext cx="5378633" cy="3061549"/>
            <a:chOff x="0" y="-38100"/>
            <a:chExt cx="2089918" cy="368370"/>
          </a:xfrm>
        </p:grpSpPr>
        <p:sp>
          <p:nvSpPr>
            <p:cNvPr id="37" name="Freeform 37"/>
            <p:cNvSpPr/>
            <p:nvPr/>
          </p:nvSpPr>
          <p:spPr>
            <a:xfrm>
              <a:off x="98306" y="0"/>
              <a:ext cx="1991612" cy="33027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457223">
                <a:buClrTx/>
              </a:pPr>
              <a:endParaRPr lang="en-SG" sz="900" kern="1200" dirty="0">
                <a:solidFill>
                  <a:prstClr val="black"/>
                </a:solidFill>
                <a:latin typeface="Calibri"/>
                <a:ea typeface="+mn-ea"/>
                <a:cs typeface="+mn-cs"/>
              </a:endParaRPr>
            </a:p>
          </p:txBody>
        </p:sp>
        <p:sp>
          <p:nvSpPr>
            <p:cNvPr id="38" name="TextBox 38"/>
            <p:cNvSpPr txBox="1"/>
            <p:nvPr/>
          </p:nvSpPr>
          <p:spPr>
            <a:xfrm>
              <a:off x="0" y="-38100"/>
              <a:ext cx="2089918" cy="336351"/>
            </a:xfrm>
            <a:prstGeom prst="rect">
              <a:avLst/>
            </a:prstGeom>
          </p:spPr>
          <p:txBody>
            <a:bodyPr lIns="25400" tIns="25400" rIns="25400" bIns="25400" rtlCol="0" anchor="ctr"/>
            <a:lstStyle/>
            <a:p>
              <a:pPr algn="ctr" defTabSz="457223">
                <a:lnSpc>
                  <a:spcPts val="1330"/>
                </a:lnSpc>
                <a:buClrTx/>
              </a:pPr>
              <a:endParaRPr sz="900" kern="1200" dirty="0">
                <a:solidFill>
                  <a:prstClr val="black"/>
                </a:solidFill>
                <a:latin typeface="Calibri"/>
                <a:ea typeface="+mn-ea"/>
                <a:cs typeface="+mn-cs"/>
              </a:endParaRPr>
            </a:p>
          </p:txBody>
        </p:sp>
      </p:grpSp>
      <p:sp>
        <p:nvSpPr>
          <p:cNvPr id="52" name="TextBox 52"/>
          <p:cNvSpPr txBox="1"/>
          <p:nvPr/>
        </p:nvSpPr>
        <p:spPr>
          <a:xfrm>
            <a:off x="341551" y="205960"/>
            <a:ext cx="2794977" cy="468205"/>
          </a:xfrm>
          <a:prstGeom prst="rect">
            <a:avLst/>
          </a:prstGeom>
        </p:spPr>
        <p:txBody>
          <a:bodyPr lIns="0" tIns="0" rIns="0" bIns="0" rtlCol="0" anchor="t">
            <a:spAutoFit/>
          </a:bodyPr>
          <a:lstStyle/>
          <a:p>
            <a:pPr algn="ctr" defTabSz="457223">
              <a:lnSpc>
                <a:spcPts val="3850"/>
              </a:lnSpc>
              <a:buClrTx/>
            </a:pPr>
            <a:r>
              <a:rPr lang="en-US" sz="2750" b="1" kern="1200" dirty="0" err="1">
                <a:solidFill>
                  <a:srgbClr val="FBFAF5"/>
                </a:solidFill>
                <a:latin typeface="Eastman Grotesque Bold"/>
                <a:ea typeface="+mn-ea"/>
                <a:cs typeface="+mn-cs"/>
              </a:rPr>
              <a:t>Bài</a:t>
            </a:r>
            <a:r>
              <a:rPr lang="en-US" sz="2750" b="1" kern="1200" dirty="0">
                <a:solidFill>
                  <a:srgbClr val="FBFAF5"/>
                </a:solidFill>
                <a:latin typeface="Eastman Grotesque Bold"/>
                <a:ea typeface="+mn-ea"/>
                <a:cs typeface="+mn-cs"/>
              </a:rPr>
              <a:t> </a:t>
            </a:r>
            <a:r>
              <a:rPr lang="en-US" sz="2750" b="1" kern="1200" dirty="0" err="1">
                <a:solidFill>
                  <a:srgbClr val="FBFAF5"/>
                </a:solidFill>
                <a:latin typeface="Eastman Grotesque Bold"/>
                <a:ea typeface="+mn-ea"/>
                <a:cs typeface="+mn-cs"/>
              </a:rPr>
              <a:t>tập</a:t>
            </a:r>
            <a:r>
              <a:rPr lang="en-US" sz="2750" b="1" kern="1200" dirty="0">
                <a:solidFill>
                  <a:srgbClr val="FBFAF5"/>
                </a:solidFill>
                <a:latin typeface="Eastman Grotesque Bold"/>
                <a:ea typeface="+mn-ea"/>
                <a:cs typeface="+mn-cs"/>
              </a:rPr>
              <a:t> 3</a:t>
            </a:r>
          </a:p>
        </p:txBody>
      </p:sp>
      <p:grpSp>
        <p:nvGrpSpPr>
          <p:cNvPr id="61" name="Group 36">
            <a:extLst>
              <a:ext uri="{FF2B5EF4-FFF2-40B4-BE49-F238E27FC236}">
                <a16:creationId xmlns:a16="http://schemas.microsoft.com/office/drawing/2014/main" id="{6D31C5BA-71B0-0B30-5C46-BE42C4900D84}"/>
              </a:ext>
            </a:extLst>
          </p:cNvPr>
          <p:cNvGrpSpPr/>
          <p:nvPr/>
        </p:nvGrpSpPr>
        <p:grpSpPr>
          <a:xfrm>
            <a:off x="4039754" y="3529946"/>
            <a:ext cx="5021269" cy="1494472"/>
            <a:chOff x="0" y="-53825"/>
            <a:chExt cx="2089918" cy="466092"/>
          </a:xfrm>
        </p:grpSpPr>
        <p:sp>
          <p:nvSpPr>
            <p:cNvPr id="62" name="Freeform 37">
              <a:extLst>
                <a:ext uri="{FF2B5EF4-FFF2-40B4-BE49-F238E27FC236}">
                  <a16:creationId xmlns:a16="http://schemas.microsoft.com/office/drawing/2014/main" id="{7B86DB2A-960E-00E6-C6D6-C2341223AE27}"/>
                </a:ext>
              </a:extLst>
            </p:cNvPr>
            <p:cNvSpPr/>
            <p:nvPr/>
          </p:nvSpPr>
          <p:spPr>
            <a:xfrm>
              <a:off x="0" y="-53825"/>
              <a:ext cx="2089918" cy="466092"/>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457223">
                <a:buClrTx/>
              </a:pPr>
              <a:endParaRPr lang="en-SG" sz="900" kern="1200" dirty="0">
                <a:solidFill>
                  <a:prstClr val="black"/>
                </a:solidFill>
                <a:latin typeface="Calibri"/>
                <a:ea typeface="+mn-ea"/>
                <a:cs typeface="+mn-cs"/>
              </a:endParaRPr>
            </a:p>
          </p:txBody>
        </p:sp>
        <p:sp>
          <p:nvSpPr>
            <p:cNvPr id="63" name="TextBox 38">
              <a:extLst>
                <a:ext uri="{FF2B5EF4-FFF2-40B4-BE49-F238E27FC236}">
                  <a16:creationId xmlns:a16="http://schemas.microsoft.com/office/drawing/2014/main" id="{61D5226C-DBB3-268C-9C8F-08764AEDC2B7}"/>
                </a:ext>
              </a:extLst>
            </p:cNvPr>
            <p:cNvSpPr txBox="1"/>
            <p:nvPr/>
          </p:nvSpPr>
          <p:spPr>
            <a:xfrm>
              <a:off x="0" y="-38100"/>
              <a:ext cx="2089918" cy="336351"/>
            </a:xfrm>
            <a:prstGeom prst="rect">
              <a:avLst/>
            </a:prstGeom>
          </p:spPr>
          <p:txBody>
            <a:bodyPr lIns="25400" tIns="25400" rIns="25400" bIns="25400" rtlCol="0" anchor="ctr"/>
            <a:lstStyle/>
            <a:p>
              <a:pPr algn="ctr" defTabSz="457223">
                <a:lnSpc>
                  <a:spcPts val="1330"/>
                </a:lnSpc>
                <a:buClrTx/>
              </a:pPr>
              <a:endParaRPr sz="900" kern="1200">
                <a:solidFill>
                  <a:prstClr val="black"/>
                </a:solidFill>
                <a:latin typeface="Calibri"/>
                <a:ea typeface="+mn-ea"/>
                <a:cs typeface="+mn-cs"/>
              </a:endParaRPr>
            </a:p>
          </p:txBody>
        </p:sp>
      </p:grpSp>
      <p:sp>
        <p:nvSpPr>
          <p:cNvPr id="64" name="Freeform 19">
            <a:extLst>
              <a:ext uri="{FF2B5EF4-FFF2-40B4-BE49-F238E27FC236}">
                <a16:creationId xmlns:a16="http://schemas.microsoft.com/office/drawing/2014/main" id="{C690E9F3-447B-CB4A-8B76-64FC56B515D8}"/>
              </a:ext>
            </a:extLst>
          </p:cNvPr>
          <p:cNvSpPr/>
          <p:nvPr/>
        </p:nvSpPr>
        <p:spPr>
          <a:xfrm>
            <a:off x="2596929" y="4478854"/>
            <a:ext cx="1085461" cy="6317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457223">
              <a:buClrTx/>
            </a:pPr>
            <a:endParaRPr lang="en-SG" sz="900" kern="1200">
              <a:solidFill>
                <a:prstClr val="black"/>
              </a:solidFill>
              <a:latin typeface="Calibri"/>
              <a:ea typeface="+mn-ea"/>
              <a:cs typeface="+mn-cs"/>
            </a:endParaRPr>
          </a:p>
        </p:txBody>
      </p:sp>
      <p:sp>
        <p:nvSpPr>
          <p:cNvPr id="12" name="TextBox 11">
            <a:extLst>
              <a:ext uri="{FF2B5EF4-FFF2-40B4-BE49-F238E27FC236}">
                <a16:creationId xmlns:a16="http://schemas.microsoft.com/office/drawing/2014/main" id="{FC1EC054-80EC-CF48-11AD-6F80C729AFFA}"/>
              </a:ext>
            </a:extLst>
          </p:cNvPr>
          <p:cNvSpPr txBox="1"/>
          <p:nvPr/>
        </p:nvSpPr>
        <p:spPr>
          <a:xfrm>
            <a:off x="81969" y="901595"/>
            <a:ext cx="3708028" cy="5139869"/>
          </a:xfrm>
          <a:prstGeom prst="rect">
            <a:avLst/>
          </a:prstGeom>
          <a:noFill/>
        </p:spPr>
        <p:txBody>
          <a:bodyPr wrap="square">
            <a:spAutoFit/>
          </a:bodyPr>
          <a:lstStyle/>
          <a:p>
            <a:pPr algn="just">
              <a:spcAft>
                <a:spcPts val="800"/>
              </a:spcAft>
            </a:pPr>
            <a:r>
              <a:rPr lang="vi-VN" sz="2200" b="1" dirty="0">
                <a:solidFill>
                  <a:srgbClr val="000000"/>
                </a:solidFill>
                <a:effectLst/>
                <a:latin typeface="+mj-lt"/>
                <a:ea typeface="SimSun-ExtB" panose="02010609060101010101" pitchFamily="49" charset="-122"/>
                <a:cs typeface="Times New Roman" panose="02020603050405020304" pitchFamily="18" charset="0"/>
              </a:rPr>
              <a:t>Bài tập 3</a:t>
            </a:r>
            <a:r>
              <a:rPr lang="vi-VN" sz="2200" dirty="0">
                <a:effectLst/>
                <a:latin typeface="+mj-lt"/>
                <a:ea typeface="Calibri" panose="020F0502020204030204" pitchFamily="34" charset="0"/>
                <a:cs typeface="Times New Roman" panose="02020603050405020304" pitchFamily="18" charset="0"/>
              </a:rPr>
              <a:t>: Chỉ ra và cho biết tác dụng của biện pháp tu từ điệp vần trong đoạn thơ dưới đây:</a:t>
            </a:r>
            <a:endParaRPr lang="en-SG" sz="2200" dirty="0">
              <a:effectLst/>
              <a:latin typeface="+mj-lt"/>
              <a:ea typeface="Calibri" panose="020F0502020204030204" pitchFamily="34" charset="0"/>
              <a:cs typeface="Times New Roman" panose="02020603050405020304" pitchFamily="18" charset="0"/>
            </a:endParaRPr>
          </a:p>
          <a:p>
            <a:r>
              <a:rPr lang="vi-VN" sz="2200" i="1" dirty="0">
                <a:latin typeface="+mj-lt"/>
              </a:rPr>
              <a:t>Tôi lại về quê mẹ nuôi xưa</a:t>
            </a:r>
            <a:endParaRPr lang="en-SG" sz="2200" dirty="0">
              <a:latin typeface="+mj-lt"/>
            </a:endParaRPr>
          </a:p>
          <a:p>
            <a:r>
              <a:rPr lang="vi-VN" sz="2200" i="1" dirty="0">
                <a:latin typeface="+mj-lt"/>
              </a:rPr>
              <a:t>Một buổi trưa, nắng dài bãi cát</a:t>
            </a:r>
            <a:endParaRPr lang="en-SG" sz="2200" dirty="0">
              <a:latin typeface="+mj-lt"/>
            </a:endParaRPr>
          </a:p>
          <a:p>
            <a:r>
              <a:rPr lang="vi-VN" sz="2200" i="1" dirty="0">
                <a:latin typeface="+mj-lt"/>
              </a:rPr>
              <a:t>Gió lộng xôn xao, sóng biển đu đưa</a:t>
            </a:r>
            <a:endParaRPr lang="en-SG" sz="2200" dirty="0">
              <a:latin typeface="+mj-lt"/>
            </a:endParaRPr>
          </a:p>
          <a:p>
            <a:r>
              <a:rPr lang="vi-VN" sz="2200" i="1" dirty="0">
                <a:latin typeface="+mj-lt"/>
              </a:rPr>
              <a:t>Mát rượi lòng ta ngân nga tiếng hát...</a:t>
            </a:r>
            <a:endParaRPr lang="en-SG" sz="2200" dirty="0">
              <a:latin typeface="+mj-lt"/>
            </a:endParaRPr>
          </a:p>
          <a:p>
            <a:pPr algn="just">
              <a:spcAft>
                <a:spcPts val="800"/>
              </a:spcAft>
            </a:pPr>
            <a:endParaRPr lang="en-SG" sz="2200" dirty="0">
              <a:effectLst/>
              <a:latin typeface="+mj-lt"/>
              <a:ea typeface="Calibri" panose="020F0502020204030204" pitchFamily="34" charset="0"/>
              <a:cs typeface="Times New Roman" panose="02020603050405020304" pitchFamily="18" charset="0"/>
            </a:endParaRPr>
          </a:p>
          <a:p>
            <a:pPr algn="just">
              <a:spcAft>
                <a:spcPts val="800"/>
              </a:spcAft>
            </a:pPr>
            <a:endParaRPr lang="en-SG" sz="2200" dirty="0">
              <a:effectLst/>
              <a:latin typeface="+mj-lt"/>
              <a:ea typeface="Calibri" panose="020F0502020204030204" pitchFamily="34" charset="0"/>
              <a:cs typeface="Times New Roman" panose="02020603050405020304" pitchFamily="18" charset="0"/>
            </a:endParaRPr>
          </a:p>
          <a:p>
            <a:pPr algn="just" defTabSz="685800">
              <a:spcAft>
                <a:spcPts val="600"/>
              </a:spcAft>
              <a:buClrTx/>
            </a:pPr>
            <a:endParaRPr lang="en-SG" sz="2200" b="1" kern="1200" dirty="0">
              <a:solidFill>
                <a:prstClr val="black"/>
              </a:solidFill>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352AB5F-2C75-05B3-299E-EE9A72BEBF8A}"/>
              </a:ext>
            </a:extLst>
          </p:cNvPr>
          <p:cNvSpPr/>
          <p:nvPr/>
        </p:nvSpPr>
        <p:spPr>
          <a:xfrm flipH="1">
            <a:off x="4951503" y="119080"/>
            <a:ext cx="3037113" cy="449714"/>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prstClr val="black"/>
                </a:solidFill>
                <a:latin typeface="Times New Roman" panose="02020603050405020304" pitchFamily="18" charset="0"/>
                <a:cs typeface="Times New Roman" panose="02020603050405020304" pitchFamily="18" charset="0"/>
              </a:rPr>
              <a:t>Biện</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pháp</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từ</a:t>
            </a:r>
            <a:endParaRPr lang="en-SG" sz="2400" b="1" kern="1200" dirty="0">
              <a:solidFill>
                <a:prstClr val="black"/>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9C2EE1F-BC42-D488-0961-5596FC756FAD}"/>
              </a:ext>
            </a:extLst>
          </p:cNvPr>
          <p:cNvSpPr/>
          <p:nvPr/>
        </p:nvSpPr>
        <p:spPr>
          <a:xfrm flipH="1">
            <a:off x="5327757" y="3358615"/>
            <a:ext cx="2284604" cy="40486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prstClr val="black"/>
                </a:solidFill>
                <a:latin typeface="Times New Roman" panose="02020603050405020304" pitchFamily="18" charset="0"/>
                <a:cs typeface="Times New Roman" panose="02020603050405020304" pitchFamily="18" charset="0"/>
              </a:rPr>
              <a:t>Tác</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dụng</a:t>
            </a:r>
            <a:endParaRPr lang="en-SG" sz="2400" b="1" kern="1200" dirty="0">
              <a:solidFill>
                <a:prstClr val="black"/>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540C40-762D-1CCB-3A01-73BF949811F2}"/>
              </a:ext>
            </a:extLst>
          </p:cNvPr>
          <p:cNvSpPr txBox="1"/>
          <p:nvPr/>
        </p:nvSpPr>
        <p:spPr>
          <a:xfrm>
            <a:off x="3971463" y="640660"/>
            <a:ext cx="5053488" cy="2246769"/>
          </a:xfrm>
          <a:prstGeom prst="rect">
            <a:avLst/>
          </a:prstGeom>
          <a:noFill/>
        </p:spPr>
        <p:txBody>
          <a:bodyPr wrap="square">
            <a:spAutoFit/>
          </a:bodyPr>
          <a:lstStyle/>
          <a:p>
            <a:pPr algn="just"/>
            <a:r>
              <a:rPr lang="vi-VN" sz="2000" dirty="0">
                <a:latin typeface="+mj-lt"/>
              </a:rPr>
              <a:t>Trong đoạn thơ, các vần ưa, át xuất hiện 3 lần; các vần ai, a xuất hiện 2 lần, kết hợp với việc sử dụng từ láy (xôn xao, ngân nga):</a:t>
            </a:r>
            <a:endParaRPr lang="en-SG" sz="2000" dirty="0">
              <a:latin typeface="+mj-lt"/>
            </a:endParaRPr>
          </a:p>
          <a:p>
            <a:pPr algn="just"/>
            <a:r>
              <a:rPr lang="vi-VN" sz="2000" i="1" dirty="0">
                <a:latin typeface="+mj-lt"/>
              </a:rPr>
              <a:t>Tôi lại về quê mẹ nuôi </a:t>
            </a:r>
            <a:r>
              <a:rPr lang="vi-VN" sz="2000" b="1" i="1" dirty="0">
                <a:latin typeface="+mj-lt"/>
              </a:rPr>
              <a:t>xưa</a:t>
            </a:r>
            <a:endParaRPr lang="en-SG" sz="2000" dirty="0">
              <a:latin typeface="+mj-lt"/>
            </a:endParaRPr>
          </a:p>
          <a:p>
            <a:pPr algn="just"/>
            <a:r>
              <a:rPr lang="vi-VN" sz="2000" i="1" dirty="0">
                <a:latin typeface="+mj-lt"/>
              </a:rPr>
              <a:t>Một buổi </a:t>
            </a:r>
            <a:r>
              <a:rPr lang="vi-VN" sz="2000" b="1" i="1" dirty="0">
                <a:latin typeface="+mj-lt"/>
              </a:rPr>
              <a:t>trưa</a:t>
            </a:r>
            <a:r>
              <a:rPr lang="vi-VN" sz="2000" i="1" dirty="0">
                <a:latin typeface="+mj-lt"/>
              </a:rPr>
              <a:t>, nắng </a:t>
            </a:r>
            <a:r>
              <a:rPr lang="vi-VN" sz="2000" b="1" i="1" dirty="0">
                <a:latin typeface="+mj-lt"/>
              </a:rPr>
              <a:t>dài bãi cát</a:t>
            </a:r>
            <a:endParaRPr lang="en-SG" sz="2000" dirty="0">
              <a:latin typeface="+mj-lt"/>
            </a:endParaRPr>
          </a:p>
          <a:p>
            <a:pPr algn="just"/>
            <a:r>
              <a:rPr lang="vi-VN" sz="2000" i="1" dirty="0">
                <a:latin typeface="+mj-lt"/>
              </a:rPr>
              <a:t>Gió lộng xôn xao, sóng biển đu đưa</a:t>
            </a:r>
            <a:endParaRPr lang="en-SG" sz="2000" dirty="0">
              <a:latin typeface="+mj-lt"/>
            </a:endParaRPr>
          </a:p>
          <a:p>
            <a:pPr algn="just"/>
            <a:r>
              <a:rPr lang="vi-VN" sz="2000" b="1" i="1" dirty="0">
                <a:latin typeface="+mj-lt"/>
              </a:rPr>
              <a:t>Mát</a:t>
            </a:r>
            <a:r>
              <a:rPr lang="vi-VN" sz="2000" i="1" dirty="0">
                <a:latin typeface="+mj-lt"/>
              </a:rPr>
              <a:t> rượi lò</a:t>
            </a:r>
            <a:r>
              <a:rPr lang="en-US" sz="2000" i="1" dirty="0">
                <a:latin typeface="+mj-lt"/>
              </a:rPr>
              <a:t>t</a:t>
            </a:r>
            <a:r>
              <a:rPr lang="vi-VN" sz="2000" i="1" dirty="0">
                <a:latin typeface="+mj-lt"/>
              </a:rPr>
              <a:t>ng </a:t>
            </a:r>
            <a:r>
              <a:rPr lang="vi-VN" sz="2000" b="1" i="1" dirty="0">
                <a:latin typeface="+mj-lt"/>
              </a:rPr>
              <a:t>ta</a:t>
            </a:r>
            <a:r>
              <a:rPr lang="vi-VN" sz="2000" i="1" dirty="0">
                <a:latin typeface="+mj-lt"/>
              </a:rPr>
              <a:t> ngân </a:t>
            </a:r>
            <a:r>
              <a:rPr lang="vi-VN" sz="2000" b="1" i="1" dirty="0">
                <a:latin typeface="+mj-lt"/>
              </a:rPr>
              <a:t>nga</a:t>
            </a:r>
            <a:r>
              <a:rPr lang="vi-VN" sz="2000" i="1" dirty="0">
                <a:latin typeface="+mj-lt"/>
              </a:rPr>
              <a:t> tiếng </a:t>
            </a:r>
            <a:r>
              <a:rPr lang="vi-VN" sz="2000" b="1" i="1" dirty="0">
                <a:latin typeface="+mj-lt"/>
              </a:rPr>
              <a:t>hát...</a:t>
            </a:r>
            <a:endParaRPr lang="en-SG" sz="2000" dirty="0">
              <a:latin typeface="+mj-lt"/>
            </a:endParaRPr>
          </a:p>
        </p:txBody>
      </p:sp>
      <p:sp>
        <p:nvSpPr>
          <p:cNvPr id="24" name="TextBox 23">
            <a:extLst>
              <a:ext uri="{FF2B5EF4-FFF2-40B4-BE49-F238E27FC236}">
                <a16:creationId xmlns:a16="http://schemas.microsoft.com/office/drawing/2014/main" id="{5099EB14-EC3E-9E3B-9986-8A5A30760150}"/>
              </a:ext>
            </a:extLst>
          </p:cNvPr>
          <p:cNvSpPr txBox="1"/>
          <p:nvPr/>
        </p:nvSpPr>
        <p:spPr>
          <a:xfrm>
            <a:off x="4092342" y="3891709"/>
            <a:ext cx="4968681" cy="1015663"/>
          </a:xfrm>
          <a:prstGeom prst="rect">
            <a:avLst/>
          </a:prstGeom>
          <a:noFill/>
        </p:spPr>
        <p:txBody>
          <a:bodyPr wrap="square">
            <a:spAutoFit/>
          </a:bodyPr>
          <a:lstStyle/>
          <a:p>
            <a:pPr algn="just"/>
            <a:r>
              <a:rPr lang="vi-VN" sz="2000" dirty="0">
                <a:latin typeface="+mj-lt"/>
              </a:rPr>
              <a:t>đem lại cho người đọc cảm nhận về những con sóng biển từng đợt, từng đợt rì rào xô tới rồi lại lùi ra khỏi bờ cát, dìu dặt, nhẹ nhàng.</a:t>
            </a:r>
            <a:endParaRPr lang="en-SG" sz="2000" dirty="0">
              <a:latin typeface="+mj-lt"/>
            </a:endParaRPr>
          </a:p>
        </p:txBody>
      </p:sp>
    </p:spTree>
    <p:extLst>
      <p:ext uri="{BB962C8B-B14F-4D97-AF65-F5344CB8AC3E}">
        <p14:creationId xmlns:p14="http://schemas.microsoft.com/office/powerpoint/2010/main" val="158502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arn(inVertic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212168"/>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vận</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dụng</a:t>
            </a:r>
            <a:endPar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7751299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2232983" y="281711"/>
            <a:ext cx="4705699" cy="497549"/>
          </a:xfrm>
          <a:prstGeom prst="rect">
            <a:avLst/>
          </a:prstGeom>
          <a:ln w="19050">
            <a:solidFill>
              <a:schemeClr val="accent4">
                <a:lumMod val="75000"/>
              </a:schemeClr>
            </a:solidFill>
            <a:extLst>
              <a:ext uri="{C807C97D-BFC1-408E-A445-0C87EB9F89A2}">
                <ask:lineSketchStyleProps xmlns="" xmlns:ask="http://schemas.microsoft.com/office/drawing/2018/sketchyshapes" sd="2635518228">
                  <a:custGeom>
                    <a:avLst/>
                    <a:gdLst>
                      <a:gd name="connsiteX0" fmla="*/ 0 w 6515564"/>
                      <a:gd name="connsiteY0" fmla="*/ 0 h 497549"/>
                      <a:gd name="connsiteX1" fmla="*/ 6515564 w 6515564"/>
                      <a:gd name="connsiteY1" fmla="*/ 0 h 497549"/>
                      <a:gd name="connsiteX2" fmla="*/ 6515564 w 6515564"/>
                      <a:gd name="connsiteY2" fmla="*/ 497549 h 497549"/>
                      <a:gd name="connsiteX3" fmla="*/ 0 w 6515564"/>
                      <a:gd name="connsiteY3" fmla="*/ 497549 h 497549"/>
                      <a:gd name="connsiteX4" fmla="*/ 0 w 6515564"/>
                      <a:gd name="connsiteY4" fmla="*/ 0 h 49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564" h="497549" extrusionOk="0">
                        <a:moveTo>
                          <a:pt x="0" y="0"/>
                        </a:moveTo>
                        <a:cubicBezTo>
                          <a:pt x="2162819" y="48399"/>
                          <a:pt x="5302237" y="137867"/>
                          <a:pt x="6515564" y="0"/>
                        </a:cubicBezTo>
                        <a:cubicBezTo>
                          <a:pt x="6502803" y="209028"/>
                          <a:pt x="6511123" y="309306"/>
                          <a:pt x="6515564" y="497549"/>
                        </a:cubicBezTo>
                        <a:cubicBezTo>
                          <a:pt x="5032597" y="662426"/>
                          <a:pt x="2394385" y="623926"/>
                          <a:pt x="0" y="497549"/>
                        </a:cubicBezTo>
                        <a:cubicBezTo>
                          <a:pt x="25277" y="425452"/>
                          <a:pt x="-2810" y="239294"/>
                          <a:pt x="0" y="0"/>
                        </a:cubicBezTo>
                        <a:close/>
                      </a:path>
                    </a:pathLst>
                  </a:custGeom>
                  <ask:type>
                    <ask:lineSketchNone/>
                  </ask:type>
                </ask:lineSketchStyleProps>
              </a:ext>
            </a:extLst>
          </a:ln>
        </p:spPr>
        <p:txBody>
          <a:bodyPr spcFirstLastPara="1" wrap="square" lIns="91425" tIns="91425" rIns="91425" bIns="91425" anchor="ctr" anchorCtr="0">
            <a:noAutofit/>
          </a:bodyPr>
          <a:lstStyle/>
          <a:p>
            <a:pPr>
              <a:lnSpc>
                <a:spcPct val="150000"/>
              </a:lnSpc>
              <a:spcAft>
                <a:spcPts val="800"/>
              </a:spcAft>
              <a:tabLst>
                <a:tab pos="347345" algn="l"/>
              </a:tabLst>
            </a:pPr>
            <a:r>
              <a:rPr lang="en-GB" sz="2800" dirty="0" err="1">
                <a:latin typeface="Times New Roman" panose="02020603050405020304" pitchFamily="18" charset="0"/>
                <a:ea typeface="Calibri" panose="020F0502020204030204" pitchFamily="34" charset="0"/>
                <a:cs typeface="Times New Roman" panose="02020603050405020304" pitchFamily="18" charset="0"/>
              </a:rPr>
              <a:t>Hoạt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dụng</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PA_图片 4">
            <a:extLst>
              <a:ext uri="{FF2B5EF4-FFF2-40B4-BE49-F238E27FC236}">
                <a16:creationId xmlns:a16="http://schemas.microsoft.com/office/drawing/2014/main" id="{395E86C5-C678-A0DC-A3DE-194DB6CA574B}"/>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469700" y="842779"/>
            <a:ext cx="5294144" cy="4095171"/>
          </a:xfrm>
          <a:prstGeom prst="rect">
            <a:avLst/>
          </a:prstGeom>
        </p:spPr>
      </p:pic>
      <p:sp>
        <p:nvSpPr>
          <p:cNvPr id="16" name="文本框 5">
            <a:extLst>
              <a:ext uri="{FF2B5EF4-FFF2-40B4-BE49-F238E27FC236}">
                <a16:creationId xmlns:a16="http://schemas.microsoft.com/office/drawing/2014/main" id="{E182EF29-A858-0F5F-9C84-D05E8D114172}"/>
              </a:ext>
            </a:extLst>
          </p:cNvPr>
          <p:cNvSpPr txBox="1"/>
          <p:nvPr/>
        </p:nvSpPr>
        <p:spPr>
          <a:xfrm>
            <a:off x="3889992" y="1637784"/>
            <a:ext cx="4432250" cy="3046988"/>
          </a:xfrm>
          <a:prstGeom prst="rect">
            <a:avLst/>
          </a:prstGeom>
          <a:noFill/>
        </p:spPr>
        <p:txBody>
          <a:bodyPr wrap="square" rtlCol="0">
            <a:spAutoFit/>
          </a:bodyPr>
          <a:lstStyle/>
          <a:p>
            <a:pPr algn="just"/>
            <a:r>
              <a:rPr lang="vi-VN" sz="3200" dirty="0">
                <a:latin typeface="+mj-lt"/>
              </a:rPr>
              <a:t>HS viết đoạn văn thể hiện cảm xúc, suy nghĩ về một bài thơ/ đoạn thơ có sử dụng biện pháp tu từ điệp thanh hoặc biện pháp tu từ điệp vần.</a:t>
            </a:r>
            <a:endParaRPr lang="en-SG" sz="6600" dirty="0">
              <a:latin typeface="+mj-lt"/>
              <a:cs typeface="Times New Roman" panose="02020603050405020304" pitchFamily="18" charset="0"/>
            </a:endParaRPr>
          </a:p>
        </p:txBody>
      </p:sp>
      <p:pic>
        <p:nvPicPr>
          <p:cNvPr id="17" name="그림 3">
            <a:extLst>
              <a:ext uri="{FF2B5EF4-FFF2-40B4-BE49-F238E27FC236}">
                <a16:creationId xmlns:a16="http://schemas.microsoft.com/office/drawing/2014/main" id="{10B328F5-6560-3283-2933-90F32AA44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3003" y="3028180"/>
            <a:ext cx="2961725" cy="1844760"/>
          </a:xfrm>
          <a:prstGeom prst="rect">
            <a:avLst/>
          </a:prstGeom>
        </p:spPr>
      </p:pic>
    </p:spTree>
    <p:extLst>
      <p:ext uri="{BB962C8B-B14F-4D97-AF65-F5344CB8AC3E}">
        <p14:creationId xmlns:p14="http://schemas.microsoft.com/office/powerpoint/2010/main" val="3578455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187942" y="1487340"/>
            <a:ext cx="4544584" cy="3551897"/>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defTabSz="457211">
              <a:buClrTx/>
              <a:defRPr/>
            </a:pPr>
            <a:endParaRPr lang="en-SG" sz="1200" kern="1200" dirty="0">
              <a:solidFill>
                <a:prstClr val="black"/>
              </a:solidFill>
              <a:latin typeface="Calibri"/>
              <a:ea typeface="+mn-ea"/>
            </a:endParaRPr>
          </a:p>
        </p:txBody>
      </p:sp>
      <p:sp>
        <p:nvSpPr>
          <p:cNvPr id="4" name="TextBox 4"/>
          <p:cNvSpPr txBox="1"/>
          <p:nvPr/>
        </p:nvSpPr>
        <p:spPr>
          <a:xfrm>
            <a:off x="-79053" y="1661295"/>
            <a:ext cx="4279535" cy="2353588"/>
          </a:xfrm>
          <a:prstGeom prst="rect">
            <a:avLst/>
          </a:prstGeom>
        </p:spPr>
        <p:txBody>
          <a:bodyPr lIns="25400" tIns="25400" rIns="25400" bIns="25400" rtlCol="0" anchor="ctr"/>
          <a:lstStyle/>
          <a:p>
            <a:pPr algn="ctr" defTabSz="457211">
              <a:lnSpc>
                <a:spcPts val="850"/>
              </a:lnSpc>
              <a:buClrTx/>
              <a:defRPr/>
            </a:pPr>
            <a:endParaRPr sz="900" kern="1200">
              <a:solidFill>
                <a:prstClr val="black"/>
              </a:solidFill>
              <a:latin typeface="Calibri"/>
              <a:ea typeface="+mn-ea"/>
            </a:endParaRPr>
          </a:p>
        </p:txBody>
      </p:sp>
      <p:grpSp>
        <p:nvGrpSpPr>
          <p:cNvPr id="5" name="Group 5"/>
          <p:cNvGrpSpPr/>
          <p:nvPr/>
        </p:nvGrpSpPr>
        <p:grpSpPr>
          <a:xfrm>
            <a:off x="174372" y="923664"/>
            <a:ext cx="4544585" cy="454691"/>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defTabSz="457211">
                <a:buClrTx/>
                <a:defRPr/>
              </a:pPr>
              <a:endParaRPr lang="en-SG" sz="1200" b="1" kern="1200" dirty="0">
                <a:solidFill>
                  <a:prstClr val="black"/>
                </a:solidFill>
                <a:latin typeface="Calibri"/>
                <a:ea typeface="+mn-ea"/>
              </a:endParaRPr>
            </a:p>
          </p:txBody>
        </p:sp>
        <p:sp>
          <p:nvSpPr>
            <p:cNvPr id="7" name="TextBox 7"/>
            <p:cNvSpPr txBox="1"/>
            <p:nvPr/>
          </p:nvSpPr>
          <p:spPr>
            <a:xfrm>
              <a:off x="0" y="9525"/>
              <a:ext cx="18186511" cy="3533945"/>
            </a:xfrm>
            <a:prstGeom prst="rect">
              <a:avLst/>
            </a:prstGeom>
          </p:spPr>
          <p:txBody>
            <a:bodyPr lIns="25400" tIns="25400" rIns="25400" bIns="25400" rtlCol="0" anchor="ctr"/>
            <a:lstStyle/>
            <a:p>
              <a:pPr algn="ctr" defTabSz="457211">
                <a:lnSpc>
                  <a:spcPts val="850"/>
                </a:lnSpc>
                <a:buClrTx/>
                <a:defRPr/>
              </a:pPr>
              <a:endParaRPr sz="1200" b="1" kern="1200">
                <a:solidFill>
                  <a:prstClr val="black"/>
                </a:solidFill>
                <a:latin typeface="Calibri"/>
                <a:ea typeface="+mn-ea"/>
              </a:endParaRPr>
            </a:p>
          </p:txBody>
        </p:sp>
      </p:grpSp>
      <p:sp>
        <p:nvSpPr>
          <p:cNvPr id="8" name="TextBox 8"/>
          <p:cNvSpPr txBox="1"/>
          <p:nvPr/>
        </p:nvSpPr>
        <p:spPr>
          <a:xfrm>
            <a:off x="253256" y="974057"/>
            <a:ext cx="3020024" cy="370294"/>
          </a:xfrm>
          <a:prstGeom prst="rect">
            <a:avLst/>
          </a:prstGeom>
        </p:spPr>
        <p:txBody>
          <a:bodyPr wrap="square" lIns="0" tIns="0" rIns="0" bIns="0" rtlCol="0" anchor="t">
            <a:spAutoFit/>
          </a:bodyPr>
          <a:lstStyle/>
          <a:p>
            <a:pPr defTabSz="457211">
              <a:lnSpc>
                <a:spcPts val="3080"/>
              </a:lnSpc>
              <a:spcBef>
                <a:spcPct val="0"/>
              </a:spcBef>
              <a:buClrTx/>
              <a:defRPr/>
            </a:pPr>
            <a:r>
              <a:rPr lang="en-US" sz="2400" b="1" dirty="0">
                <a:latin typeface="Times New Roman" panose="02020603050405020304" pitchFamily="18" charset="0"/>
                <a:ea typeface="+mn-ea"/>
              </a:rPr>
              <a:t>VÍ DỤ</a:t>
            </a:r>
            <a:endParaRPr lang="en-US" sz="2800" b="1" kern="1200" dirty="0">
              <a:latin typeface="Times New Roman" panose="02020603050405020304" pitchFamily="18" charset="0"/>
              <a:ea typeface="+mn-ea"/>
              <a:cs typeface="Times New Roman" panose="02020603050405020304" pitchFamily="18" charset="0"/>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3145009" y="827000"/>
            <a:ext cx="568550" cy="69426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11">
              <a:buClrTx/>
              <a:defRPr/>
            </a:pPr>
            <a:endParaRPr lang="en-SG" sz="900" kern="1200" dirty="0">
              <a:solidFill>
                <a:prstClr val="black"/>
              </a:solidFill>
              <a:latin typeface="Calibri"/>
              <a:ea typeface="+mn-ea"/>
            </a:endParaRPr>
          </a:p>
        </p:txBody>
      </p:sp>
      <p:sp>
        <p:nvSpPr>
          <p:cNvPr id="69" name="AutoShape 12">
            <a:extLst>
              <a:ext uri="{FF2B5EF4-FFF2-40B4-BE49-F238E27FC236}">
                <a16:creationId xmlns:a16="http://schemas.microsoft.com/office/drawing/2014/main" id="{FBEDA0F8-C3E2-8B08-11E4-933B1A2F6C7C}"/>
              </a:ext>
            </a:extLst>
          </p:cNvPr>
          <p:cNvSpPr/>
          <p:nvPr/>
        </p:nvSpPr>
        <p:spPr>
          <a:xfrm>
            <a:off x="630998" y="327085"/>
            <a:ext cx="8115300" cy="0"/>
          </a:xfrm>
          <a:prstGeom prst="line">
            <a:avLst/>
          </a:prstGeom>
          <a:ln w="19050" cap="flat">
            <a:solidFill>
              <a:srgbClr val="000000"/>
            </a:solidFill>
            <a:prstDash val="solid"/>
            <a:headEnd type="none" w="sm" len="sm"/>
            <a:tailEnd type="none" w="sm" len="sm"/>
          </a:ln>
        </p:spPr>
        <p:txBody>
          <a:bodyPr/>
          <a:lstStyle/>
          <a:p>
            <a:pPr defTabSz="457211">
              <a:buClrTx/>
              <a:defRPr/>
            </a:pPr>
            <a:endParaRPr lang="en-SG" sz="900" kern="1200" dirty="0">
              <a:solidFill>
                <a:prstClr val="black"/>
              </a:solidFill>
              <a:latin typeface="Calibri"/>
              <a:ea typeface="+mn-ea"/>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1551215" y="63124"/>
            <a:ext cx="5910943" cy="479459"/>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b"/>
          <a:lstStyle/>
          <a:p>
            <a:pPr algn="ctr" defTabSz="685800">
              <a:lnSpc>
                <a:spcPct val="150000"/>
              </a:lnSpc>
              <a:spcAft>
                <a:spcPts val="600"/>
              </a:spcAft>
              <a:buClrTx/>
              <a:defRPr/>
            </a:pPr>
            <a:r>
              <a:rPr lang="en-US" sz="2800" b="1" kern="1200" dirty="0">
                <a:solidFill>
                  <a:srgbClr val="F79646">
                    <a:lumMod val="75000"/>
                  </a:srgbClr>
                </a:solidFill>
                <a:latin typeface="Times New Roman" panose="02020603050405020304" pitchFamily="18" charset="0"/>
                <a:ea typeface="Calibri" panose="020F0502020204030204" pitchFamily="34" charset="0"/>
                <a:cs typeface="Times New Roman" panose="02020603050405020304" pitchFamily="18" charset="0"/>
              </a:rPr>
              <a:t>HOẠT ĐỘNG VẬN DỤNG</a:t>
            </a:r>
          </a:p>
        </p:txBody>
      </p:sp>
      <p:sp>
        <p:nvSpPr>
          <p:cNvPr id="12" name="TextBox 11">
            <a:extLst>
              <a:ext uri="{FF2B5EF4-FFF2-40B4-BE49-F238E27FC236}">
                <a16:creationId xmlns:a16="http://schemas.microsoft.com/office/drawing/2014/main" id="{D1C13665-3AD9-D727-4946-270D7A0465E1}"/>
              </a:ext>
            </a:extLst>
          </p:cNvPr>
          <p:cNvSpPr txBox="1"/>
          <p:nvPr/>
        </p:nvSpPr>
        <p:spPr>
          <a:xfrm>
            <a:off x="0" y="1599431"/>
            <a:ext cx="5243830" cy="3274614"/>
          </a:xfrm>
          <a:prstGeom prst="rect">
            <a:avLst/>
          </a:prstGeom>
          <a:noFill/>
        </p:spPr>
        <p:txBody>
          <a:bodyPr wrap="square">
            <a:spAutoFit/>
          </a:bodyPr>
          <a:lstStyle/>
          <a:p>
            <a:pPr marL="180340" marR="804545" algn="just">
              <a:lnSpc>
                <a:spcPct val="150000"/>
              </a:lnSpc>
              <a:spcAft>
                <a:spcPts val="0"/>
              </a:spcAft>
            </a:pPr>
            <a:r>
              <a:rPr lang="vi-VN" sz="2000" b="1" i="1"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SimSun-ExtB" panose="02010609060101010101" pitchFamily="49" charset="-122"/>
              </a:rPr>
              <a:t>Đưa người, ta không đưa qua sông</a:t>
            </a:r>
            <a:r>
              <a:rPr lang="vi-VN" sz="2000" b="1" i="1"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 Sao có tiếng sóng ở trong lòng?</a:t>
            </a:r>
            <a:endParaRPr lang="en-SG" sz="2000" b="1" dirty="0">
              <a:effectLst/>
              <a:latin typeface="SimSun-ExtB" panose="02010609060101010101" pitchFamily="49" charset="-122"/>
              <a:ea typeface="SimSun-ExtB" panose="02010609060101010101" pitchFamily="49" charset="-122"/>
              <a:cs typeface="SimSun-ExtB" panose="02010609060101010101" pitchFamily="49" charset="-122"/>
            </a:endParaRPr>
          </a:p>
          <a:p>
            <a:pPr marL="180340" marR="481330" algn="just">
              <a:lnSpc>
                <a:spcPct val="150000"/>
              </a:lnSpc>
              <a:spcAft>
                <a:spcPts val="0"/>
              </a:spcAft>
            </a:pPr>
            <a:r>
              <a:rPr lang="vi-VN" sz="2000" b="1" i="1"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SimSun-ExtB" panose="02010609060101010101" pitchFamily="49" charset="-122"/>
              </a:rPr>
              <a:t>Bóng chiều không</a:t>
            </a:r>
            <a:r>
              <a:rPr lang="vi-VN" sz="2000" b="1" i="1"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 thắm, </a:t>
            </a:r>
            <a:r>
              <a:rPr lang="vi-VN" sz="2000" b="1" i="1"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SimSun-ExtB" panose="02010609060101010101" pitchFamily="49" charset="-122"/>
              </a:rPr>
              <a:t>không vàng</a:t>
            </a:r>
            <a:r>
              <a:rPr lang="vi-VN" sz="2000" b="1" i="1"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 vọt, </a:t>
            </a:r>
            <a:r>
              <a:rPr lang="vi-VN" sz="2000" b="1" i="1"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SimSun-ExtB" panose="02010609060101010101" pitchFamily="49" charset="-122"/>
              </a:rPr>
              <a:t>Sao đầy hoàng hôn trong</a:t>
            </a:r>
            <a:r>
              <a:rPr lang="vi-VN" sz="2000" b="1" i="1"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 mắt </a:t>
            </a:r>
            <a:r>
              <a:rPr lang="vi-VN" sz="2000" b="1" i="1"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SimSun-ExtB" panose="02010609060101010101" pitchFamily="49" charset="-122"/>
              </a:rPr>
              <a:t>trong</a:t>
            </a:r>
            <a:r>
              <a:rPr lang="vi-VN" sz="2000" b="1" i="1"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a:t>
            </a:r>
            <a:endParaRPr lang="en-SG" sz="2000" b="1" dirty="0">
              <a:effectLst/>
              <a:latin typeface="SimSun-ExtB" panose="02010609060101010101" pitchFamily="49" charset="-122"/>
              <a:ea typeface="SimSun-ExtB" panose="02010609060101010101" pitchFamily="49" charset="-122"/>
              <a:cs typeface="SimSun-ExtB" panose="02010609060101010101" pitchFamily="49" charset="-122"/>
            </a:endParaRPr>
          </a:p>
          <a:p>
            <a:pPr marL="180340" marR="824865" algn="just">
              <a:lnSpc>
                <a:spcPct val="150000"/>
              </a:lnSpc>
              <a:spcAft>
                <a:spcPts val="0"/>
              </a:spcAft>
            </a:pPr>
            <a:r>
              <a:rPr lang="vi-VN" sz="2000" b="1" i="1"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SimSun-ExtB" panose="02010609060101010101" pitchFamily="49" charset="-122"/>
              </a:rPr>
              <a:t>Đưa người, ta</a:t>
            </a:r>
            <a:r>
              <a:rPr lang="vi-VN" sz="2000" b="1" i="1"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 chỉ </a:t>
            </a:r>
            <a:r>
              <a:rPr lang="vi-VN" sz="2000" b="1" i="1" dirty="0">
                <a:solidFill>
                  <a:srgbClr val="000000"/>
                </a:solidFill>
                <a:effectLst/>
                <a:uFill>
                  <a:solidFill>
                    <a:srgbClr val="231F20"/>
                  </a:solidFill>
                </a:uFill>
                <a:latin typeface="Times New Roman" panose="02020603050405020304" pitchFamily="18" charset="0"/>
                <a:ea typeface="SimSun-ExtB" panose="02010609060101010101" pitchFamily="49" charset="-122"/>
                <a:cs typeface="SimSun-ExtB" panose="02010609060101010101" pitchFamily="49" charset="-122"/>
              </a:rPr>
              <a:t>đưa người</a:t>
            </a:r>
            <a:r>
              <a:rPr lang="vi-VN" sz="2000" b="1" i="1" dirty="0">
                <a:solidFill>
                  <a:srgbClr val="000000"/>
                </a:solidFill>
                <a:effectLst/>
                <a:latin typeface="Times New Roman" panose="02020603050405020304" pitchFamily="18" charset="0"/>
                <a:ea typeface="SimSun-ExtB" panose="02010609060101010101" pitchFamily="49" charset="-122"/>
                <a:cs typeface="SimSun-ExtB" panose="02010609060101010101" pitchFamily="49" charset="-122"/>
              </a:rPr>
              <a:t> ấy Một giã gia đình, một dửng dưng...</a:t>
            </a:r>
            <a:endParaRPr lang="en-SG" sz="2000" b="1" dirty="0">
              <a:effectLst/>
              <a:latin typeface="SimSun-ExtB" panose="02010609060101010101" pitchFamily="49" charset="-122"/>
              <a:ea typeface="SimSun-ExtB" panose="02010609060101010101" pitchFamily="49" charset="-122"/>
              <a:cs typeface="SimSun-ExtB" panose="02010609060101010101" pitchFamily="49" charset="-122"/>
            </a:endParaRPr>
          </a:p>
          <a:p>
            <a:pPr marL="52705" marR="45720" algn="just">
              <a:lnSpc>
                <a:spcPct val="15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(Thâm Tâm, </a:t>
            </a:r>
            <a:r>
              <a:rPr lang="vi-VN"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Tống biệt hành</a:t>
            </a:r>
            <a:r>
              <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Freeform 6">
            <a:extLst>
              <a:ext uri="{FF2B5EF4-FFF2-40B4-BE49-F238E27FC236}">
                <a16:creationId xmlns:a16="http://schemas.microsoft.com/office/drawing/2014/main" id="{6A84A084-A475-2480-E438-74CF319D271B}"/>
              </a:ext>
            </a:extLst>
          </p:cNvPr>
          <p:cNvSpPr/>
          <p:nvPr/>
        </p:nvSpPr>
        <p:spPr>
          <a:xfrm>
            <a:off x="103777" y="-38539"/>
            <a:ext cx="1153523" cy="779498"/>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85800">
              <a:buClrTx/>
              <a:defRPr/>
            </a:pPr>
            <a:endParaRPr lang="en-SG" sz="1350" kern="1200">
              <a:solidFill>
                <a:prstClr val="black"/>
              </a:solidFill>
              <a:latin typeface="Calibri"/>
              <a:ea typeface="+mn-ea"/>
              <a:cs typeface="+mn-cs"/>
            </a:endParaRPr>
          </a:p>
        </p:txBody>
      </p:sp>
      <p:sp>
        <p:nvSpPr>
          <p:cNvPr id="9" name="Freeform 7">
            <a:extLst>
              <a:ext uri="{FF2B5EF4-FFF2-40B4-BE49-F238E27FC236}">
                <a16:creationId xmlns:a16="http://schemas.microsoft.com/office/drawing/2014/main" id="{BEEB525A-3E86-11B9-3AF4-7D655294FA13}"/>
              </a:ext>
            </a:extLst>
          </p:cNvPr>
          <p:cNvSpPr/>
          <p:nvPr/>
        </p:nvSpPr>
        <p:spPr>
          <a:xfrm>
            <a:off x="6572249" y="2751364"/>
            <a:ext cx="2103665" cy="2449285"/>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reeform 20">
            <a:extLst>
              <a:ext uri="{FF2B5EF4-FFF2-40B4-BE49-F238E27FC236}">
                <a16:creationId xmlns:a16="http://schemas.microsoft.com/office/drawing/2014/main" id="{7DB266E5-C8B7-E468-6D6A-9304E2ED0179}"/>
              </a:ext>
            </a:extLst>
          </p:cNvPr>
          <p:cNvSpPr/>
          <p:nvPr/>
        </p:nvSpPr>
        <p:spPr>
          <a:xfrm>
            <a:off x="5196042" y="806544"/>
            <a:ext cx="3479872" cy="1944820"/>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lgn="ctr" defTabSz="685800">
              <a:buClrTx/>
            </a:pPr>
            <a:r>
              <a:rPr lang="vi-VN" sz="2400" b="1" dirty="0">
                <a:solidFill>
                  <a:schemeClr val="bg1"/>
                </a:solidFill>
                <a:effectLst/>
                <a:latin typeface="Times New Roman" panose="02020603050405020304" pitchFamily="18" charset="0"/>
                <a:ea typeface="Calibri" panose="020F0502020204030204" pitchFamily="34" charset="0"/>
              </a:rPr>
              <a:t>Trong đoạn thơ sau, Thâm Tâm sử dụng rất nhiều thanh bằng</a:t>
            </a:r>
            <a:endParaRPr lang="en-SG" sz="2400" b="1" kern="1200" dirty="0">
              <a:solidFill>
                <a:schemeClr val="bg1"/>
              </a:solidFill>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F305B963-9D6C-A394-39F1-C69EDB1F7A63}"/>
              </a:ext>
            </a:extLst>
          </p:cNvPr>
          <p:cNvCxnSpPr>
            <a:cxnSpLocks/>
          </p:cNvCxnSpPr>
          <p:nvPr/>
        </p:nvCxnSpPr>
        <p:spPr>
          <a:xfrm flipH="1">
            <a:off x="255600" y="2049237"/>
            <a:ext cx="40143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299D02-B48D-4DF8-D6BD-190B30686001}"/>
              </a:ext>
            </a:extLst>
          </p:cNvPr>
          <p:cNvCxnSpPr>
            <a:cxnSpLocks/>
          </p:cNvCxnSpPr>
          <p:nvPr/>
        </p:nvCxnSpPr>
        <p:spPr>
          <a:xfrm flipH="1">
            <a:off x="253256" y="2955472"/>
            <a:ext cx="19511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EF1CBAD-D42E-5866-06CC-07FB461D3E0F}"/>
              </a:ext>
            </a:extLst>
          </p:cNvPr>
          <p:cNvCxnSpPr>
            <a:cxnSpLocks/>
          </p:cNvCxnSpPr>
          <p:nvPr/>
        </p:nvCxnSpPr>
        <p:spPr>
          <a:xfrm flipH="1">
            <a:off x="2907967" y="2944587"/>
            <a:ext cx="129251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187DDA-64E9-DD4C-7588-2BD0FBCB95CA}"/>
              </a:ext>
            </a:extLst>
          </p:cNvPr>
          <p:cNvCxnSpPr>
            <a:cxnSpLocks/>
          </p:cNvCxnSpPr>
          <p:nvPr/>
        </p:nvCxnSpPr>
        <p:spPr>
          <a:xfrm flipH="1">
            <a:off x="253256" y="3407231"/>
            <a:ext cx="265471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D2479C-7F34-CB13-517D-D4356CA57C66}"/>
              </a:ext>
            </a:extLst>
          </p:cNvPr>
          <p:cNvCxnSpPr>
            <a:cxnSpLocks/>
          </p:cNvCxnSpPr>
          <p:nvPr/>
        </p:nvCxnSpPr>
        <p:spPr>
          <a:xfrm flipH="1">
            <a:off x="3418278" y="3407231"/>
            <a:ext cx="5495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F2BC31-A1ED-93E9-D7EA-F4FC162845D8}"/>
              </a:ext>
            </a:extLst>
          </p:cNvPr>
          <p:cNvCxnSpPr>
            <a:cxnSpLocks/>
          </p:cNvCxnSpPr>
          <p:nvPr/>
        </p:nvCxnSpPr>
        <p:spPr>
          <a:xfrm flipH="1">
            <a:off x="6583300" y="3407231"/>
            <a:ext cx="5495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812371-FC76-0672-FDD6-CB349E7F0C8C}"/>
              </a:ext>
            </a:extLst>
          </p:cNvPr>
          <p:cNvCxnSpPr>
            <a:cxnSpLocks/>
          </p:cNvCxnSpPr>
          <p:nvPr/>
        </p:nvCxnSpPr>
        <p:spPr>
          <a:xfrm flipH="1">
            <a:off x="253256" y="3845381"/>
            <a:ext cx="15183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A4D9D5-A3C6-03AF-106E-6FC98EFB7E70}"/>
              </a:ext>
            </a:extLst>
          </p:cNvPr>
          <p:cNvCxnSpPr>
            <a:cxnSpLocks/>
          </p:cNvCxnSpPr>
          <p:nvPr/>
        </p:nvCxnSpPr>
        <p:spPr>
          <a:xfrm flipH="1">
            <a:off x="2312056" y="3845381"/>
            <a:ext cx="110622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157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9" name="Google Shape;503;p21">
            <a:extLst>
              <a:ext uri="{FF2B5EF4-FFF2-40B4-BE49-F238E27FC236}">
                <a16:creationId xmlns:a16="http://schemas.microsoft.com/office/drawing/2014/main" id="{15D9EBAC-1FBC-A426-B4AA-C8629C4CD2DC}"/>
              </a:ext>
            </a:extLst>
          </p:cNvPr>
          <p:cNvCxnSpPr>
            <a:cxnSpLocks/>
          </p:cNvCxnSpPr>
          <p:nvPr/>
        </p:nvCxnSpPr>
        <p:spPr>
          <a:xfrm rot="5400000">
            <a:off x="2872526" y="61629"/>
            <a:ext cx="911432" cy="2514575"/>
          </a:xfrm>
          <a:prstGeom prst="bentConnector3">
            <a:avLst>
              <a:gd name="adj1" fmla="val 50000"/>
            </a:avLst>
          </a:prstGeom>
          <a:noFill/>
          <a:ln w="19050" cap="flat" cmpd="sng">
            <a:solidFill>
              <a:srgbClr val="F44B4B"/>
            </a:solidFill>
            <a:prstDash val="solid"/>
            <a:round/>
            <a:headEnd type="none" w="med" len="med"/>
            <a:tailEnd type="stealth" w="med" len="med"/>
          </a:ln>
        </p:spPr>
      </p:cxnSp>
      <p:cxnSp>
        <p:nvCxnSpPr>
          <p:cNvPr id="90" name="Google Shape;504;p21">
            <a:extLst>
              <a:ext uri="{FF2B5EF4-FFF2-40B4-BE49-F238E27FC236}">
                <a16:creationId xmlns:a16="http://schemas.microsoft.com/office/drawing/2014/main" id="{C1D515B7-C0B9-05B5-8F90-C660F731757F}"/>
              </a:ext>
            </a:extLst>
          </p:cNvPr>
          <p:cNvCxnSpPr>
            <a:cxnSpLocks/>
          </p:cNvCxnSpPr>
          <p:nvPr/>
        </p:nvCxnSpPr>
        <p:spPr>
          <a:xfrm rot="16200000" flipH="1">
            <a:off x="5386846" y="61884"/>
            <a:ext cx="911432" cy="2514065"/>
          </a:xfrm>
          <a:prstGeom prst="bentConnector3">
            <a:avLst>
              <a:gd name="adj1" fmla="val 50000"/>
            </a:avLst>
          </a:prstGeom>
          <a:noFill/>
          <a:ln w="19050" cap="flat" cmpd="sng">
            <a:solidFill>
              <a:srgbClr val="FEB01B"/>
            </a:solidFill>
            <a:prstDash val="solid"/>
            <a:round/>
            <a:headEnd type="none" w="med" len="med"/>
            <a:tailEnd type="stealth" w="med" len="med"/>
          </a:ln>
        </p:spPr>
      </p:cxnSp>
      <p:sp>
        <p:nvSpPr>
          <p:cNvPr id="91" name="Google Shape;495;p21">
            <a:extLst>
              <a:ext uri="{FF2B5EF4-FFF2-40B4-BE49-F238E27FC236}">
                <a16:creationId xmlns:a16="http://schemas.microsoft.com/office/drawing/2014/main" id="{7972D59E-E6E8-B440-9E8C-C5DAB33A7B88}"/>
              </a:ext>
            </a:extLst>
          </p:cNvPr>
          <p:cNvSpPr/>
          <p:nvPr/>
        </p:nvSpPr>
        <p:spPr>
          <a:xfrm>
            <a:off x="885414" y="1821462"/>
            <a:ext cx="2336373" cy="4706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C000">
              <a:lumMod val="20000"/>
              <a:lumOff val="80000"/>
            </a:srgbClr>
          </a:solidFill>
          <a:ln>
            <a:noFill/>
          </a:ln>
          <a:effectLst>
            <a:outerShdw blurRad="28575" dist="19050" dir="1980000" algn="bl" rotWithShape="0">
              <a:srgbClr val="000000">
                <a:alpha val="10000"/>
              </a:srgbClr>
            </a:outerShdw>
          </a:effectLst>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496;p21">
            <a:extLst>
              <a:ext uri="{FF2B5EF4-FFF2-40B4-BE49-F238E27FC236}">
                <a16:creationId xmlns:a16="http://schemas.microsoft.com/office/drawing/2014/main" id="{1F98DCBE-3713-420A-9FF5-3B80CB2E61FE}"/>
              </a:ext>
            </a:extLst>
          </p:cNvPr>
          <p:cNvSpPr txBox="1"/>
          <p:nvPr/>
        </p:nvSpPr>
        <p:spPr>
          <a:xfrm>
            <a:off x="798079" y="1782639"/>
            <a:ext cx="2336400" cy="527700"/>
          </a:xfrm>
          <a:prstGeom prst="rect">
            <a:avLst/>
          </a:prstGeom>
          <a:noFill/>
          <a:ln>
            <a:noFill/>
          </a:ln>
        </p:spPr>
        <p:txBody>
          <a:bodyPr spcFirstLastPara="1" wrap="square" lIns="91425" tIns="91425" rIns="91425" bIns="91425" anchor="ctr" anchorCtr="0">
            <a:noAutofit/>
          </a:bodyPr>
          <a:lstStyle/>
          <a:p>
            <a:pPr algn="ctr" defTabSz="914378"/>
            <a:r>
              <a:rPr lang="en-US" sz="2400"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01</a:t>
            </a:r>
            <a:endParaRPr sz="2400" b="1"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93" name="Google Shape;499;p21">
            <a:extLst>
              <a:ext uri="{FF2B5EF4-FFF2-40B4-BE49-F238E27FC236}">
                <a16:creationId xmlns:a16="http://schemas.microsoft.com/office/drawing/2014/main" id="{64C67533-C5A7-A470-3A76-2B96DA8F2367}"/>
              </a:ext>
            </a:extLst>
          </p:cNvPr>
          <p:cNvSpPr/>
          <p:nvPr/>
        </p:nvSpPr>
        <p:spPr>
          <a:xfrm>
            <a:off x="5833697" y="1762844"/>
            <a:ext cx="2336373" cy="4706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C000">
              <a:lumMod val="20000"/>
              <a:lumOff val="80000"/>
            </a:srgbClr>
          </a:solidFill>
          <a:ln>
            <a:noFill/>
          </a:ln>
          <a:effectLst>
            <a:outerShdw blurRad="28575" dist="19050" dir="1980000" algn="bl" rotWithShape="0">
              <a:srgbClr val="000000">
                <a:alpha val="10000"/>
              </a:srgbClr>
            </a:outerShdw>
          </a:effectLst>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500;p21">
            <a:extLst>
              <a:ext uri="{FF2B5EF4-FFF2-40B4-BE49-F238E27FC236}">
                <a16:creationId xmlns:a16="http://schemas.microsoft.com/office/drawing/2014/main" id="{82ED2AF7-49B1-BBAE-60FE-B29891C0FBE0}"/>
              </a:ext>
            </a:extLst>
          </p:cNvPr>
          <p:cNvSpPr txBox="1"/>
          <p:nvPr/>
        </p:nvSpPr>
        <p:spPr>
          <a:xfrm>
            <a:off x="5781976" y="1734308"/>
            <a:ext cx="2336400" cy="527700"/>
          </a:xfrm>
          <a:prstGeom prst="rect">
            <a:avLst/>
          </a:prstGeom>
          <a:noFill/>
          <a:ln>
            <a:noFill/>
          </a:ln>
        </p:spPr>
        <p:txBody>
          <a:bodyPr spcFirstLastPara="1" wrap="square" lIns="91425" tIns="91425" rIns="91425" bIns="91425" anchor="ctr" anchorCtr="0">
            <a:noAutofit/>
          </a:bodyPr>
          <a:lstStyle/>
          <a:p>
            <a:pPr algn="ctr" defTabSz="914378"/>
            <a:r>
              <a:rPr lang="en" sz="2400" b="1" dirty="0">
                <a:solidFill>
                  <a:srgbClr val="302F3D"/>
                </a:solidFill>
                <a:latin typeface="Times New Roman" panose="02020603050405020304" pitchFamily="18" charset="0"/>
                <a:ea typeface="Covered By Your Grace"/>
                <a:cs typeface="Times New Roman" panose="02020603050405020304" pitchFamily="18" charset="0"/>
                <a:sym typeface="Covered By Your Grace"/>
              </a:rPr>
              <a:t>02</a:t>
            </a:r>
            <a:endParaRPr sz="2400" b="1"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95" name="Google Shape;501;p21">
            <a:extLst>
              <a:ext uri="{FF2B5EF4-FFF2-40B4-BE49-F238E27FC236}">
                <a16:creationId xmlns:a16="http://schemas.microsoft.com/office/drawing/2014/main" id="{BCD4023A-B454-4CA1-469F-972FB14D832D}"/>
              </a:ext>
            </a:extLst>
          </p:cNvPr>
          <p:cNvSpPr/>
          <p:nvPr/>
        </p:nvSpPr>
        <p:spPr>
          <a:xfrm>
            <a:off x="2556016" y="434974"/>
            <a:ext cx="4059013" cy="63437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5B9BD5">
              <a:lumMod val="40000"/>
              <a:lumOff val="60000"/>
            </a:srgbClr>
          </a:solidFill>
          <a:ln>
            <a:noFill/>
          </a:ln>
          <a:effectLst>
            <a:outerShdw blurRad="28575" dist="19050" dir="1980000" algn="bl" rotWithShape="0">
              <a:srgbClr val="000000">
                <a:alpha val="10000"/>
              </a:srgbClr>
            </a:outerShdw>
          </a:effectLst>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502;p21">
            <a:extLst>
              <a:ext uri="{FF2B5EF4-FFF2-40B4-BE49-F238E27FC236}">
                <a16:creationId xmlns:a16="http://schemas.microsoft.com/office/drawing/2014/main" id="{D347E99A-B689-9892-338E-0385B26DDB08}"/>
              </a:ext>
            </a:extLst>
          </p:cNvPr>
          <p:cNvSpPr txBox="1"/>
          <p:nvPr/>
        </p:nvSpPr>
        <p:spPr>
          <a:xfrm>
            <a:off x="2562994" y="623253"/>
            <a:ext cx="4059000" cy="301973"/>
          </a:xfrm>
          <a:prstGeom prst="rect">
            <a:avLst/>
          </a:prstGeom>
          <a:noFill/>
          <a:ln>
            <a:noFill/>
          </a:ln>
        </p:spPr>
        <p:txBody>
          <a:bodyPr spcFirstLastPara="1" wrap="square" lIns="91425" tIns="91425" rIns="91425" bIns="91425" anchor="ctr" anchorCtr="0">
            <a:noAutofit/>
          </a:bodyPr>
          <a:lstStyle/>
          <a:p>
            <a:pPr algn="ctr" defTabSz="914378"/>
            <a:r>
              <a:rPr lang="en" sz="4000" b="1" dirty="0">
                <a:solidFill>
                  <a:srgbClr val="302F3D"/>
                </a:solidFill>
                <a:latin typeface="Times New Roman" panose="02020603050405020304" pitchFamily="18" charset="0"/>
                <a:ea typeface="Covered By Your Grace"/>
                <a:cs typeface="Times New Roman" panose="02020603050405020304" pitchFamily="18" charset="0"/>
                <a:sym typeface="Covered By Your Grace"/>
              </a:rPr>
              <a:t>THẢ THƠ</a:t>
            </a:r>
            <a:endParaRPr sz="4000" b="1"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97" name="TextBox 96">
            <a:extLst>
              <a:ext uri="{FF2B5EF4-FFF2-40B4-BE49-F238E27FC236}">
                <a16:creationId xmlns:a16="http://schemas.microsoft.com/office/drawing/2014/main" id="{48E733F4-1498-67ED-ABB8-0C86BE0C9738}"/>
              </a:ext>
            </a:extLst>
          </p:cNvPr>
          <p:cNvSpPr txBox="1"/>
          <p:nvPr/>
        </p:nvSpPr>
        <p:spPr>
          <a:xfrm>
            <a:off x="97116" y="2292092"/>
            <a:ext cx="3550283" cy="2677656"/>
          </a:xfrm>
          <a:prstGeom prst="rect">
            <a:avLst/>
          </a:prstGeom>
          <a:noFill/>
        </p:spPr>
        <p:txBody>
          <a:bodyPr wrap="square">
            <a:spAutoFit/>
          </a:bodyPr>
          <a:lstStyle/>
          <a:p>
            <a:pPr algn="ctr" defTabSz="685800">
              <a:spcAft>
                <a:spcPts val="600"/>
              </a:spcAft>
              <a:buClrTx/>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ngữ liệu bị mất đi một vài chữ quan trọng. HS dự đoán chữ bị mất là từ nào trong số các đáp án được đưa ra và giải thích lí do</a:t>
            </a:r>
            <a:r>
              <a:rPr lang="en-US" sz="2800" dirty="0">
                <a:latin typeface="Times New Roman" panose="02020603050405020304" pitchFamily="18" charset="0"/>
                <a:cs typeface="Times New Roman" panose="02020603050405020304" pitchFamily="18" charset="0"/>
              </a:rPr>
              <a:t>.</a:t>
            </a:r>
            <a:endParaRPr lang="en-SG"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8" name="TextBox 97">
            <a:extLst>
              <a:ext uri="{FF2B5EF4-FFF2-40B4-BE49-F238E27FC236}">
                <a16:creationId xmlns:a16="http://schemas.microsoft.com/office/drawing/2014/main" id="{11204972-C54B-67AD-1742-FE6480158583}"/>
              </a:ext>
            </a:extLst>
          </p:cNvPr>
          <p:cNvSpPr txBox="1"/>
          <p:nvPr/>
        </p:nvSpPr>
        <p:spPr>
          <a:xfrm>
            <a:off x="5159094" y="2242663"/>
            <a:ext cx="3912987" cy="2677656"/>
          </a:xfrm>
          <a:prstGeom prst="rect">
            <a:avLst/>
          </a:prstGeom>
          <a:noFill/>
        </p:spPr>
        <p:txBody>
          <a:bodyPr wrap="square">
            <a:spAutoFit/>
          </a:bodyPr>
          <a:lstStyle/>
          <a:p>
            <a:pPr algn="ctr" defTabSz="685800">
              <a:spcAft>
                <a:spcPts val="600"/>
              </a:spcAft>
              <a:buClrTx/>
            </a:pPr>
            <a:r>
              <a:rPr lang="vi-VN" sz="2800" dirty="0">
                <a:latin typeface="+mj-lt"/>
              </a:rPr>
              <a:t>GV đọc một con số bất kì, các đội chơi giành quyền trả lời câu hỏi bằng cách chạm tay nhanh nhất vào con số mà GV</a:t>
            </a:r>
            <a:r>
              <a:rPr lang="en-US" sz="2800" dirty="0">
                <a:latin typeface="+mj-lt"/>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a:t>
            </a:r>
            <a:endParaRPr lang="en-SG"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9" name="Google Shape;1193;p49">
            <a:extLst>
              <a:ext uri="{FF2B5EF4-FFF2-40B4-BE49-F238E27FC236}">
                <a16:creationId xmlns:a16="http://schemas.microsoft.com/office/drawing/2014/main" id="{DCFA7431-C12B-5FDF-E705-A073D0B8909A}"/>
              </a:ext>
            </a:extLst>
          </p:cNvPr>
          <p:cNvGrpSpPr/>
          <p:nvPr/>
        </p:nvGrpSpPr>
        <p:grpSpPr>
          <a:xfrm>
            <a:off x="3848344" y="2571750"/>
            <a:ext cx="1447312" cy="2710829"/>
            <a:chOff x="5753775" y="2927475"/>
            <a:chExt cx="681125" cy="1264300"/>
          </a:xfrm>
        </p:grpSpPr>
        <p:sp>
          <p:nvSpPr>
            <p:cNvPr id="100" name="Google Shape;1194;p49">
              <a:extLst>
                <a:ext uri="{FF2B5EF4-FFF2-40B4-BE49-F238E27FC236}">
                  <a16:creationId xmlns:a16="http://schemas.microsoft.com/office/drawing/2014/main" id="{E75B0EF6-C3F2-11FA-189D-6CAB45D9F2D1}"/>
                </a:ext>
              </a:extLst>
            </p:cNvPr>
            <p:cNvSpPr/>
            <p:nvPr/>
          </p:nvSpPr>
          <p:spPr>
            <a:xfrm>
              <a:off x="5814350" y="3851025"/>
              <a:ext cx="544125" cy="340750"/>
            </a:xfrm>
            <a:custGeom>
              <a:avLst/>
              <a:gdLst/>
              <a:ahLst/>
              <a:cxnLst/>
              <a:rect l="l" t="t" r="r" b="b"/>
              <a:pathLst>
                <a:path w="21765" h="13630" extrusionOk="0">
                  <a:moveTo>
                    <a:pt x="1637" y="1"/>
                  </a:moveTo>
                  <a:cubicBezTo>
                    <a:pt x="1056" y="4007"/>
                    <a:pt x="464" y="8431"/>
                    <a:pt x="0" y="12449"/>
                  </a:cubicBezTo>
                  <a:cubicBezTo>
                    <a:pt x="123" y="12637"/>
                    <a:pt x="475" y="12813"/>
                    <a:pt x="698" y="12854"/>
                  </a:cubicBezTo>
                  <a:cubicBezTo>
                    <a:pt x="3010" y="13242"/>
                    <a:pt x="5347" y="13629"/>
                    <a:pt x="7681" y="13629"/>
                  </a:cubicBezTo>
                  <a:cubicBezTo>
                    <a:pt x="8279" y="13629"/>
                    <a:pt x="8877" y="13604"/>
                    <a:pt x="9475" y="13546"/>
                  </a:cubicBezTo>
                  <a:lnTo>
                    <a:pt x="10965" y="7856"/>
                  </a:lnTo>
                  <a:lnTo>
                    <a:pt x="12285" y="13546"/>
                  </a:lnTo>
                  <a:cubicBezTo>
                    <a:pt x="12883" y="13604"/>
                    <a:pt x="13482" y="13629"/>
                    <a:pt x="14081" y="13629"/>
                  </a:cubicBezTo>
                  <a:cubicBezTo>
                    <a:pt x="16418" y="13629"/>
                    <a:pt x="18755" y="13242"/>
                    <a:pt x="21067" y="12854"/>
                  </a:cubicBezTo>
                  <a:cubicBezTo>
                    <a:pt x="21290" y="12813"/>
                    <a:pt x="21642" y="12637"/>
                    <a:pt x="21765" y="12449"/>
                  </a:cubicBezTo>
                  <a:cubicBezTo>
                    <a:pt x="21295" y="8431"/>
                    <a:pt x="20920" y="4359"/>
                    <a:pt x="20339" y="359"/>
                  </a:cubicBezTo>
                  <a:lnTo>
                    <a:pt x="1637" y="1"/>
                  </a:lnTo>
                  <a:close/>
                </a:path>
              </a:pathLst>
            </a:custGeom>
            <a:solidFill>
              <a:srgbClr val="C361A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195;p49">
              <a:extLst>
                <a:ext uri="{FF2B5EF4-FFF2-40B4-BE49-F238E27FC236}">
                  <a16:creationId xmlns:a16="http://schemas.microsoft.com/office/drawing/2014/main" id="{45F579B6-F061-64E5-2F9E-835D4E5FDFF5}"/>
                </a:ext>
              </a:extLst>
            </p:cNvPr>
            <p:cNvSpPr/>
            <p:nvPr/>
          </p:nvSpPr>
          <p:spPr>
            <a:xfrm>
              <a:off x="5795850" y="3355350"/>
              <a:ext cx="596950" cy="248000"/>
            </a:xfrm>
            <a:custGeom>
              <a:avLst/>
              <a:gdLst/>
              <a:ahLst/>
              <a:cxnLst/>
              <a:rect l="l" t="t" r="r" b="b"/>
              <a:pathLst>
                <a:path w="23878" h="9920" extrusionOk="0">
                  <a:moveTo>
                    <a:pt x="12066" y="1"/>
                  </a:moveTo>
                  <a:cubicBezTo>
                    <a:pt x="8218" y="1"/>
                    <a:pt x="4372" y="801"/>
                    <a:pt x="3163" y="2187"/>
                  </a:cubicBezTo>
                  <a:cubicBezTo>
                    <a:pt x="3163" y="2187"/>
                    <a:pt x="1890" y="3490"/>
                    <a:pt x="1" y="7256"/>
                  </a:cubicBezTo>
                  <a:lnTo>
                    <a:pt x="4178" y="9919"/>
                  </a:lnTo>
                  <a:cubicBezTo>
                    <a:pt x="4436" y="9327"/>
                    <a:pt x="4413" y="9315"/>
                    <a:pt x="4723" y="8752"/>
                  </a:cubicBezTo>
                  <a:lnTo>
                    <a:pt x="19178" y="8722"/>
                  </a:lnTo>
                  <a:cubicBezTo>
                    <a:pt x="19489" y="9286"/>
                    <a:pt x="19437" y="9327"/>
                    <a:pt x="19695" y="9919"/>
                  </a:cubicBezTo>
                  <a:lnTo>
                    <a:pt x="23878" y="7256"/>
                  </a:lnTo>
                  <a:cubicBezTo>
                    <a:pt x="23408" y="6176"/>
                    <a:pt x="22863" y="5126"/>
                    <a:pt x="22235" y="4129"/>
                  </a:cubicBezTo>
                  <a:cubicBezTo>
                    <a:pt x="21789" y="3413"/>
                    <a:pt x="21243" y="2762"/>
                    <a:pt x="20622" y="2187"/>
                  </a:cubicBezTo>
                  <a:cubicBezTo>
                    <a:pt x="19126" y="674"/>
                    <a:pt x="15595" y="1"/>
                    <a:pt x="12066" y="1"/>
                  </a:cubicBezTo>
                  <a:close/>
                </a:path>
              </a:pathLst>
            </a:custGeom>
            <a:solidFill>
              <a:srgbClr val="1AB2B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196;p49">
              <a:extLst>
                <a:ext uri="{FF2B5EF4-FFF2-40B4-BE49-F238E27FC236}">
                  <a16:creationId xmlns:a16="http://schemas.microsoft.com/office/drawing/2014/main" id="{7D78943D-EF4B-F2F5-3A1A-E1CDFBF1C644}"/>
                </a:ext>
              </a:extLst>
            </p:cNvPr>
            <p:cNvSpPr/>
            <p:nvPr/>
          </p:nvSpPr>
          <p:spPr>
            <a:xfrm>
              <a:off x="5853950" y="3542300"/>
              <a:ext cx="468900" cy="347450"/>
            </a:xfrm>
            <a:custGeom>
              <a:avLst/>
              <a:gdLst/>
              <a:ahLst/>
              <a:cxnLst/>
              <a:rect l="l" t="t" r="r" b="b"/>
              <a:pathLst>
                <a:path w="18756" h="13898" extrusionOk="0">
                  <a:moveTo>
                    <a:pt x="2587" y="1"/>
                  </a:moveTo>
                  <a:cubicBezTo>
                    <a:pt x="2587" y="1"/>
                    <a:pt x="405" y="7756"/>
                    <a:pt x="0" y="12708"/>
                  </a:cubicBezTo>
                  <a:cubicBezTo>
                    <a:pt x="0" y="12708"/>
                    <a:pt x="4103" y="13898"/>
                    <a:pt x="7787" y="13898"/>
                  </a:cubicBezTo>
                  <a:cubicBezTo>
                    <a:pt x="8217" y="13898"/>
                    <a:pt x="8641" y="13882"/>
                    <a:pt x="9052" y="13846"/>
                  </a:cubicBezTo>
                  <a:lnTo>
                    <a:pt x="9709" y="13846"/>
                  </a:lnTo>
                  <a:cubicBezTo>
                    <a:pt x="10120" y="13882"/>
                    <a:pt x="10543" y="13898"/>
                    <a:pt x="10972" y="13898"/>
                  </a:cubicBezTo>
                  <a:cubicBezTo>
                    <a:pt x="14652" y="13898"/>
                    <a:pt x="18755" y="12708"/>
                    <a:pt x="18755" y="12708"/>
                  </a:cubicBezTo>
                  <a:cubicBezTo>
                    <a:pt x="17447" y="3427"/>
                    <a:pt x="16925" y="1"/>
                    <a:pt x="16925" y="1"/>
                  </a:cubicBezTo>
                  <a:close/>
                </a:path>
              </a:pathLst>
            </a:custGeom>
            <a:solidFill>
              <a:srgbClr val="1AB2B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197;p49">
              <a:extLst>
                <a:ext uri="{FF2B5EF4-FFF2-40B4-BE49-F238E27FC236}">
                  <a16:creationId xmlns:a16="http://schemas.microsoft.com/office/drawing/2014/main" id="{E04009EB-09F3-51F7-01D8-53BBCBC414BB}"/>
                </a:ext>
              </a:extLst>
            </p:cNvPr>
            <p:cNvSpPr/>
            <p:nvPr/>
          </p:nvSpPr>
          <p:spPr>
            <a:xfrm>
              <a:off x="5954850" y="3354875"/>
              <a:ext cx="247000" cy="70350"/>
            </a:xfrm>
            <a:custGeom>
              <a:avLst/>
              <a:gdLst/>
              <a:ahLst/>
              <a:cxnLst/>
              <a:rect l="l" t="t" r="r" b="b"/>
              <a:pathLst>
                <a:path w="9880" h="2814" extrusionOk="0">
                  <a:moveTo>
                    <a:pt x="5881" y="0"/>
                  </a:moveTo>
                  <a:cubicBezTo>
                    <a:pt x="4181" y="0"/>
                    <a:pt x="2382" y="155"/>
                    <a:pt x="1097" y="423"/>
                  </a:cubicBezTo>
                  <a:cubicBezTo>
                    <a:pt x="1097" y="423"/>
                    <a:pt x="0" y="2711"/>
                    <a:pt x="4952" y="2811"/>
                  </a:cubicBezTo>
                  <a:cubicBezTo>
                    <a:pt x="5049" y="2813"/>
                    <a:pt x="5144" y="2814"/>
                    <a:pt x="5237" y="2814"/>
                  </a:cubicBezTo>
                  <a:cubicBezTo>
                    <a:pt x="9879" y="2814"/>
                    <a:pt x="9293" y="282"/>
                    <a:pt x="9293" y="282"/>
                  </a:cubicBezTo>
                  <a:cubicBezTo>
                    <a:pt x="8385" y="88"/>
                    <a:pt x="7161" y="0"/>
                    <a:pt x="5881" y="0"/>
                  </a:cubicBezTo>
                  <a:close/>
                </a:path>
              </a:pathLst>
            </a:custGeom>
            <a:solidFill>
              <a:srgbClr val="F9C29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198;p49">
              <a:extLst>
                <a:ext uri="{FF2B5EF4-FFF2-40B4-BE49-F238E27FC236}">
                  <a16:creationId xmlns:a16="http://schemas.microsoft.com/office/drawing/2014/main" id="{31A07FD7-F520-E33C-384C-F52797236DF5}"/>
                </a:ext>
              </a:extLst>
            </p:cNvPr>
            <p:cNvSpPr/>
            <p:nvPr/>
          </p:nvSpPr>
          <p:spPr>
            <a:xfrm>
              <a:off x="5965550" y="3474700"/>
              <a:ext cx="276475" cy="375175"/>
            </a:xfrm>
            <a:custGeom>
              <a:avLst/>
              <a:gdLst/>
              <a:ahLst/>
              <a:cxnLst/>
              <a:rect l="l" t="t" r="r" b="b"/>
              <a:pathLst>
                <a:path w="11059" h="15007" extrusionOk="0">
                  <a:moveTo>
                    <a:pt x="9844" y="1672"/>
                  </a:moveTo>
                  <a:lnTo>
                    <a:pt x="9815" y="1708"/>
                  </a:lnTo>
                  <a:lnTo>
                    <a:pt x="9690" y="1716"/>
                  </a:lnTo>
                  <a:lnTo>
                    <a:pt x="9690" y="1716"/>
                  </a:lnTo>
                  <a:cubicBezTo>
                    <a:pt x="9728" y="1713"/>
                    <a:pt x="9766" y="1710"/>
                    <a:pt x="9803" y="1708"/>
                  </a:cubicBezTo>
                  <a:cubicBezTo>
                    <a:pt x="9821" y="1696"/>
                    <a:pt x="9833" y="1684"/>
                    <a:pt x="9844" y="1672"/>
                  </a:cubicBezTo>
                  <a:close/>
                  <a:moveTo>
                    <a:pt x="528" y="0"/>
                  </a:moveTo>
                  <a:cubicBezTo>
                    <a:pt x="241" y="71"/>
                    <a:pt x="135" y="223"/>
                    <a:pt x="65" y="505"/>
                  </a:cubicBezTo>
                  <a:cubicBezTo>
                    <a:pt x="0" y="786"/>
                    <a:pt x="106" y="1109"/>
                    <a:pt x="329" y="1297"/>
                  </a:cubicBezTo>
                  <a:cubicBezTo>
                    <a:pt x="581" y="1502"/>
                    <a:pt x="927" y="1537"/>
                    <a:pt x="1250" y="1567"/>
                  </a:cubicBezTo>
                  <a:cubicBezTo>
                    <a:pt x="3058" y="1716"/>
                    <a:pt x="4882" y="1820"/>
                    <a:pt x="6700" y="1820"/>
                  </a:cubicBezTo>
                  <a:cubicBezTo>
                    <a:pt x="7570" y="1820"/>
                    <a:pt x="8437" y="1797"/>
                    <a:pt x="9302" y="1742"/>
                  </a:cubicBezTo>
                  <a:lnTo>
                    <a:pt x="9302" y="1742"/>
                  </a:lnTo>
                  <a:lnTo>
                    <a:pt x="8607" y="1790"/>
                  </a:lnTo>
                  <a:lnTo>
                    <a:pt x="8290" y="15007"/>
                  </a:lnTo>
                  <a:lnTo>
                    <a:pt x="9334" y="14948"/>
                  </a:lnTo>
                  <a:lnTo>
                    <a:pt x="10742" y="13998"/>
                  </a:lnTo>
                  <a:cubicBezTo>
                    <a:pt x="10848" y="9486"/>
                    <a:pt x="10953" y="4975"/>
                    <a:pt x="11059" y="464"/>
                  </a:cubicBezTo>
                  <a:lnTo>
                    <a:pt x="11059" y="464"/>
                  </a:lnTo>
                  <a:lnTo>
                    <a:pt x="11053" y="470"/>
                  </a:lnTo>
                  <a:cubicBezTo>
                    <a:pt x="11047" y="464"/>
                    <a:pt x="11047" y="458"/>
                    <a:pt x="11035" y="458"/>
                  </a:cubicBezTo>
                  <a:cubicBezTo>
                    <a:pt x="10313" y="491"/>
                    <a:pt x="9596" y="506"/>
                    <a:pt x="8881" y="506"/>
                  </a:cubicBezTo>
                  <a:cubicBezTo>
                    <a:pt x="6130" y="506"/>
                    <a:pt x="3411" y="284"/>
                    <a:pt x="528" y="0"/>
                  </a:cubicBezTo>
                  <a:close/>
                </a:path>
              </a:pathLst>
            </a:custGeom>
            <a:solidFill>
              <a:srgbClr val="6776B7"/>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199;p49">
              <a:extLst>
                <a:ext uri="{FF2B5EF4-FFF2-40B4-BE49-F238E27FC236}">
                  <a16:creationId xmlns:a16="http://schemas.microsoft.com/office/drawing/2014/main" id="{9610FC1B-DB5E-1F52-9F84-A12003DB368D}"/>
                </a:ext>
              </a:extLst>
            </p:cNvPr>
            <p:cNvSpPr/>
            <p:nvPr/>
          </p:nvSpPr>
          <p:spPr>
            <a:xfrm>
              <a:off x="5975075" y="3488200"/>
              <a:ext cx="251550" cy="361100"/>
            </a:xfrm>
            <a:custGeom>
              <a:avLst/>
              <a:gdLst/>
              <a:ahLst/>
              <a:cxnLst/>
              <a:rect l="l" t="t" r="r" b="b"/>
              <a:pathLst>
                <a:path w="10062" h="14444" extrusionOk="0">
                  <a:moveTo>
                    <a:pt x="8959" y="1555"/>
                  </a:moveTo>
                  <a:lnTo>
                    <a:pt x="8930" y="1584"/>
                  </a:lnTo>
                  <a:lnTo>
                    <a:pt x="8844" y="1590"/>
                  </a:lnTo>
                  <a:lnTo>
                    <a:pt x="8844" y="1590"/>
                  </a:lnTo>
                  <a:cubicBezTo>
                    <a:pt x="8869" y="1588"/>
                    <a:pt x="8893" y="1586"/>
                    <a:pt x="8918" y="1584"/>
                  </a:cubicBezTo>
                  <a:cubicBezTo>
                    <a:pt x="8935" y="1572"/>
                    <a:pt x="8947" y="1566"/>
                    <a:pt x="8959" y="1555"/>
                  </a:cubicBezTo>
                  <a:close/>
                  <a:moveTo>
                    <a:pt x="488" y="0"/>
                  </a:moveTo>
                  <a:cubicBezTo>
                    <a:pt x="230" y="65"/>
                    <a:pt x="130" y="205"/>
                    <a:pt x="65" y="475"/>
                  </a:cubicBezTo>
                  <a:cubicBezTo>
                    <a:pt x="1" y="739"/>
                    <a:pt x="101" y="1038"/>
                    <a:pt x="306" y="1214"/>
                  </a:cubicBezTo>
                  <a:cubicBezTo>
                    <a:pt x="529" y="1408"/>
                    <a:pt x="846" y="1443"/>
                    <a:pt x="1139" y="1467"/>
                  </a:cubicBezTo>
                  <a:cubicBezTo>
                    <a:pt x="2754" y="1602"/>
                    <a:pt x="4382" y="1697"/>
                    <a:pt x="6007" y="1697"/>
                  </a:cubicBezTo>
                  <a:cubicBezTo>
                    <a:pt x="6745" y="1697"/>
                    <a:pt x="7483" y="1677"/>
                    <a:pt x="8218" y="1633"/>
                  </a:cubicBezTo>
                  <a:lnTo>
                    <a:pt x="8218" y="1633"/>
                  </a:lnTo>
                  <a:lnTo>
                    <a:pt x="7833" y="1660"/>
                  </a:lnTo>
                  <a:lnTo>
                    <a:pt x="7504" y="14443"/>
                  </a:lnTo>
                  <a:lnTo>
                    <a:pt x="8953" y="14408"/>
                  </a:lnTo>
                  <a:lnTo>
                    <a:pt x="9804" y="13839"/>
                  </a:lnTo>
                  <a:cubicBezTo>
                    <a:pt x="9909" y="9592"/>
                    <a:pt x="9956" y="4658"/>
                    <a:pt x="10062" y="411"/>
                  </a:cubicBezTo>
                  <a:lnTo>
                    <a:pt x="10062" y="411"/>
                  </a:lnTo>
                  <a:lnTo>
                    <a:pt x="10056" y="417"/>
                  </a:lnTo>
                  <a:cubicBezTo>
                    <a:pt x="10050" y="411"/>
                    <a:pt x="10050" y="405"/>
                    <a:pt x="10044" y="405"/>
                  </a:cubicBezTo>
                  <a:cubicBezTo>
                    <a:pt x="9351" y="439"/>
                    <a:pt x="8664" y="455"/>
                    <a:pt x="7978" y="455"/>
                  </a:cubicBezTo>
                  <a:cubicBezTo>
                    <a:pt x="5511" y="455"/>
                    <a:pt x="3073" y="253"/>
                    <a:pt x="4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200;p49">
              <a:extLst>
                <a:ext uri="{FF2B5EF4-FFF2-40B4-BE49-F238E27FC236}">
                  <a16:creationId xmlns:a16="http://schemas.microsoft.com/office/drawing/2014/main" id="{AB6493F5-FBAE-2D35-6F20-FFF744E58CC3}"/>
                </a:ext>
              </a:extLst>
            </p:cNvPr>
            <p:cNvSpPr/>
            <p:nvPr/>
          </p:nvSpPr>
          <p:spPr>
            <a:xfrm>
              <a:off x="5955275" y="3493175"/>
              <a:ext cx="256400" cy="362800"/>
            </a:xfrm>
            <a:custGeom>
              <a:avLst/>
              <a:gdLst/>
              <a:ahLst/>
              <a:cxnLst/>
              <a:rect l="l" t="t" r="r" b="b"/>
              <a:pathLst>
                <a:path w="10256" h="14512" extrusionOk="0">
                  <a:moveTo>
                    <a:pt x="464" y="1"/>
                  </a:moveTo>
                  <a:cubicBezTo>
                    <a:pt x="253" y="3784"/>
                    <a:pt x="1" y="10191"/>
                    <a:pt x="71" y="13980"/>
                  </a:cubicBezTo>
                  <a:cubicBezTo>
                    <a:pt x="71" y="13980"/>
                    <a:pt x="658" y="14274"/>
                    <a:pt x="3943" y="14444"/>
                  </a:cubicBezTo>
                  <a:cubicBezTo>
                    <a:pt x="4907" y="14494"/>
                    <a:pt x="5804" y="14511"/>
                    <a:pt x="6591" y="14511"/>
                  </a:cubicBezTo>
                  <a:cubicBezTo>
                    <a:pt x="8490" y="14511"/>
                    <a:pt x="9745" y="14409"/>
                    <a:pt x="9745" y="14409"/>
                  </a:cubicBezTo>
                  <a:cubicBezTo>
                    <a:pt x="9681" y="10015"/>
                    <a:pt x="9857" y="5263"/>
                    <a:pt x="10255" y="892"/>
                  </a:cubicBezTo>
                  <a:lnTo>
                    <a:pt x="10255" y="892"/>
                  </a:lnTo>
                  <a:cubicBezTo>
                    <a:pt x="10255" y="892"/>
                    <a:pt x="9832" y="900"/>
                    <a:pt x="9140" y="900"/>
                  </a:cubicBezTo>
                  <a:cubicBezTo>
                    <a:pt x="8201" y="900"/>
                    <a:pt x="6768" y="886"/>
                    <a:pt x="5228" y="822"/>
                  </a:cubicBezTo>
                  <a:cubicBezTo>
                    <a:pt x="2547" y="705"/>
                    <a:pt x="464" y="1"/>
                    <a:pt x="464" y="1"/>
                  </a:cubicBezTo>
                  <a:close/>
                </a:path>
              </a:pathLst>
            </a:custGeom>
            <a:solidFill>
              <a:srgbClr val="6776B7"/>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201;p49">
              <a:extLst>
                <a:ext uri="{FF2B5EF4-FFF2-40B4-BE49-F238E27FC236}">
                  <a16:creationId xmlns:a16="http://schemas.microsoft.com/office/drawing/2014/main" id="{0A27FDF2-BF25-EE1D-3495-A9BBD5477172}"/>
                </a:ext>
              </a:extLst>
            </p:cNvPr>
            <p:cNvSpPr/>
            <p:nvPr/>
          </p:nvSpPr>
          <p:spPr>
            <a:xfrm>
              <a:off x="6032725" y="3556175"/>
              <a:ext cx="107075" cy="55100"/>
            </a:xfrm>
            <a:custGeom>
              <a:avLst/>
              <a:gdLst/>
              <a:ahLst/>
              <a:cxnLst/>
              <a:rect l="l" t="t" r="r" b="b"/>
              <a:pathLst>
                <a:path w="4283" h="2204" extrusionOk="0">
                  <a:moveTo>
                    <a:pt x="1437" y="1"/>
                  </a:moveTo>
                  <a:cubicBezTo>
                    <a:pt x="790" y="1"/>
                    <a:pt x="248" y="45"/>
                    <a:pt x="147" y="185"/>
                  </a:cubicBezTo>
                  <a:cubicBezTo>
                    <a:pt x="94" y="250"/>
                    <a:pt x="77" y="338"/>
                    <a:pt x="59" y="420"/>
                  </a:cubicBezTo>
                  <a:cubicBezTo>
                    <a:pt x="0" y="766"/>
                    <a:pt x="6" y="1124"/>
                    <a:pt x="82" y="1464"/>
                  </a:cubicBezTo>
                  <a:cubicBezTo>
                    <a:pt x="106" y="1581"/>
                    <a:pt x="147" y="1704"/>
                    <a:pt x="235" y="1781"/>
                  </a:cubicBezTo>
                  <a:cubicBezTo>
                    <a:pt x="300" y="1833"/>
                    <a:pt x="382" y="1851"/>
                    <a:pt x="458" y="1875"/>
                  </a:cubicBezTo>
                  <a:cubicBezTo>
                    <a:pt x="1273" y="2091"/>
                    <a:pt x="2120" y="2204"/>
                    <a:pt x="2967" y="2204"/>
                  </a:cubicBezTo>
                  <a:cubicBezTo>
                    <a:pt x="3083" y="2204"/>
                    <a:pt x="3199" y="2201"/>
                    <a:pt x="3315" y="2197"/>
                  </a:cubicBezTo>
                  <a:cubicBezTo>
                    <a:pt x="3602" y="2191"/>
                    <a:pt x="3931" y="2144"/>
                    <a:pt x="4089" y="1898"/>
                  </a:cubicBezTo>
                  <a:cubicBezTo>
                    <a:pt x="4160" y="1798"/>
                    <a:pt x="4183" y="1681"/>
                    <a:pt x="4201" y="1564"/>
                  </a:cubicBezTo>
                  <a:cubicBezTo>
                    <a:pt x="4248" y="1276"/>
                    <a:pt x="4277" y="989"/>
                    <a:pt x="4283" y="701"/>
                  </a:cubicBezTo>
                  <a:cubicBezTo>
                    <a:pt x="4283" y="519"/>
                    <a:pt x="4265" y="302"/>
                    <a:pt x="4113" y="197"/>
                  </a:cubicBezTo>
                  <a:cubicBezTo>
                    <a:pt x="4031" y="144"/>
                    <a:pt x="3937" y="132"/>
                    <a:pt x="3837" y="120"/>
                  </a:cubicBezTo>
                  <a:cubicBezTo>
                    <a:pt x="3438" y="86"/>
                    <a:pt x="2337" y="1"/>
                    <a:pt x="14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202;p49">
              <a:extLst>
                <a:ext uri="{FF2B5EF4-FFF2-40B4-BE49-F238E27FC236}">
                  <a16:creationId xmlns:a16="http://schemas.microsoft.com/office/drawing/2014/main" id="{30E4B7CE-6BC6-4CF2-8039-ABE6A53A5BA6}"/>
                </a:ext>
              </a:extLst>
            </p:cNvPr>
            <p:cNvSpPr/>
            <p:nvPr/>
          </p:nvSpPr>
          <p:spPr>
            <a:xfrm>
              <a:off x="6214575" y="3511225"/>
              <a:ext cx="7225" cy="319725"/>
            </a:xfrm>
            <a:custGeom>
              <a:avLst/>
              <a:gdLst/>
              <a:ahLst/>
              <a:cxnLst/>
              <a:rect l="l" t="t" r="r" b="b"/>
              <a:pathLst>
                <a:path w="289" h="12789" extrusionOk="0">
                  <a:moveTo>
                    <a:pt x="288" y="0"/>
                  </a:moveTo>
                  <a:lnTo>
                    <a:pt x="1" y="12789"/>
                  </a:lnTo>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203;p49">
              <a:extLst>
                <a:ext uri="{FF2B5EF4-FFF2-40B4-BE49-F238E27FC236}">
                  <a16:creationId xmlns:a16="http://schemas.microsoft.com/office/drawing/2014/main" id="{BA493150-F1D3-E765-B8B0-60204D87F14C}"/>
                </a:ext>
              </a:extLst>
            </p:cNvPr>
            <p:cNvSpPr/>
            <p:nvPr/>
          </p:nvSpPr>
          <p:spPr>
            <a:xfrm>
              <a:off x="6214425" y="3511075"/>
              <a:ext cx="7650" cy="320175"/>
            </a:xfrm>
            <a:custGeom>
              <a:avLst/>
              <a:gdLst/>
              <a:ahLst/>
              <a:cxnLst/>
              <a:rect l="l" t="t" r="r" b="b"/>
              <a:pathLst>
                <a:path w="306" h="12807" extrusionOk="0">
                  <a:moveTo>
                    <a:pt x="294" y="0"/>
                  </a:moveTo>
                  <a:cubicBezTo>
                    <a:pt x="294" y="0"/>
                    <a:pt x="288" y="0"/>
                    <a:pt x="288" y="6"/>
                  </a:cubicBezTo>
                  <a:lnTo>
                    <a:pt x="1" y="12795"/>
                  </a:lnTo>
                  <a:cubicBezTo>
                    <a:pt x="1" y="12801"/>
                    <a:pt x="1" y="12807"/>
                    <a:pt x="7" y="12807"/>
                  </a:cubicBezTo>
                  <a:cubicBezTo>
                    <a:pt x="13" y="12807"/>
                    <a:pt x="18" y="12801"/>
                    <a:pt x="18" y="12795"/>
                  </a:cubicBezTo>
                  <a:lnTo>
                    <a:pt x="306" y="6"/>
                  </a:lnTo>
                  <a:cubicBezTo>
                    <a:pt x="306" y="0"/>
                    <a:pt x="300" y="0"/>
                    <a:pt x="294"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204;p49">
              <a:extLst>
                <a:ext uri="{FF2B5EF4-FFF2-40B4-BE49-F238E27FC236}">
                  <a16:creationId xmlns:a16="http://schemas.microsoft.com/office/drawing/2014/main" id="{B2DC6DD6-1149-F313-11D9-EFDADA875D3E}"/>
                </a:ext>
              </a:extLst>
            </p:cNvPr>
            <p:cNvSpPr/>
            <p:nvPr/>
          </p:nvSpPr>
          <p:spPr>
            <a:xfrm>
              <a:off x="6206525" y="3511650"/>
              <a:ext cx="9700" cy="323425"/>
            </a:xfrm>
            <a:custGeom>
              <a:avLst/>
              <a:gdLst/>
              <a:ahLst/>
              <a:cxnLst/>
              <a:rect l="l" t="t" r="r" b="b"/>
              <a:pathLst>
                <a:path w="388" h="12937" extrusionOk="0">
                  <a:moveTo>
                    <a:pt x="387" y="1"/>
                  </a:moveTo>
                  <a:lnTo>
                    <a:pt x="0" y="12936"/>
                  </a:lnTo>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205;p49">
              <a:extLst>
                <a:ext uri="{FF2B5EF4-FFF2-40B4-BE49-F238E27FC236}">
                  <a16:creationId xmlns:a16="http://schemas.microsoft.com/office/drawing/2014/main" id="{E1A0D1C4-5F57-578F-A9C1-354D0D9A0E4A}"/>
                </a:ext>
              </a:extLst>
            </p:cNvPr>
            <p:cNvSpPr/>
            <p:nvPr/>
          </p:nvSpPr>
          <p:spPr>
            <a:xfrm>
              <a:off x="6206225" y="3511500"/>
              <a:ext cx="10150" cy="323850"/>
            </a:xfrm>
            <a:custGeom>
              <a:avLst/>
              <a:gdLst/>
              <a:ahLst/>
              <a:cxnLst/>
              <a:rect l="l" t="t" r="r" b="b"/>
              <a:pathLst>
                <a:path w="406" h="12954" extrusionOk="0">
                  <a:moveTo>
                    <a:pt x="399" y="1"/>
                  </a:moveTo>
                  <a:cubicBezTo>
                    <a:pt x="393" y="1"/>
                    <a:pt x="388" y="1"/>
                    <a:pt x="388" y="7"/>
                  </a:cubicBezTo>
                  <a:lnTo>
                    <a:pt x="0" y="12942"/>
                  </a:lnTo>
                  <a:cubicBezTo>
                    <a:pt x="0" y="12948"/>
                    <a:pt x="6" y="12954"/>
                    <a:pt x="12" y="12954"/>
                  </a:cubicBezTo>
                  <a:cubicBezTo>
                    <a:pt x="12" y="12954"/>
                    <a:pt x="18" y="12948"/>
                    <a:pt x="18" y="12942"/>
                  </a:cubicBezTo>
                  <a:lnTo>
                    <a:pt x="405" y="7"/>
                  </a:lnTo>
                  <a:cubicBezTo>
                    <a:pt x="405" y="1"/>
                    <a:pt x="399" y="1"/>
                    <a:pt x="399" y="1"/>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206;p49">
              <a:extLst>
                <a:ext uri="{FF2B5EF4-FFF2-40B4-BE49-F238E27FC236}">
                  <a16:creationId xmlns:a16="http://schemas.microsoft.com/office/drawing/2014/main" id="{FA1F87A2-757B-EC2F-5193-B7F4A29E4B1B}"/>
                </a:ext>
              </a:extLst>
            </p:cNvPr>
            <p:cNvSpPr/>
            <p:nvPr/>
          </p:nvSpPr>
          <p:spPr>
            <a:xfrm>
              <a:off x="5992825" y="3492300"/>
              <a:ext cx="226925" cy="12225"/>
            </a:xfrm>
            <a:custGeom>
              <a:avLst/>
              <a:gdLst/>
              <a:ahLst/>
              <a:cxnLst/>
              <a:rect l="l" t="t" r="r" b="b"/>
              <a:pathLst>
                <a:path w="9077" h="489" extrusionOk="0">
                  <a:moveTo>
                    <a:pt x="1" y="0"/>
                  </a:moveTo>
                  <a:cubicBezTo>
                    <a:pt x="1" y="0"/>
                    <a:pt x="5475" y="488"/>
                    <a:pt x="8110" y="488"/>
                  </a:cubicBezTo>
                  <a:cubicBezTo>
                    <a:pt x="8505" y="488"/>
                    <a:pt x="8837" y="477"/>
                    <a:pt x="9076" y="45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207;p49">
              <a:extLst>
                <a:ext uri="{FF2B5EF4-FFF2-40B4-BE49-F238E27FC236}">
                  <a16:creationId xmlns:a16="http://schemas.microsoft.com/office/drawing/2014/main" id="{53CF98D7-D5EA-BC4B-D3FC-0B79976F8CDE}"/>
                </a:ext>
              </a:extLst>
            </p:cNvPr>
            <p:cNvSpPr/>
            <p:nvPr/>
          </p:nvSpPr>
          <p:spPr>
            <a:xfrm>
              <a:off x="5992675" y="3492150"/>
              <a:ext cx="227200" cy="12525"/>
            </a:xfrm>
            <a:custGeom>
              <a:avLst/>
              <a:gdLst/>
              <a:ahLst/>
              <a:cxnLst/>
              <a:rect l="l" t="t" r="r" b="b"/>
              <a:pathLst>
                <a:path w="9088" h="501" extrusionOk="0">
                  <a:moveTo>
                    <a:pt x="7" y="0"/>
                  </a:moveTo>
                  <a:cubicBezTo>
                    <a:pt x="7" y="0"/>
                    <a:pt x="1" y="6"/>
                    <a:pt x="1" y="6"/>
                  </a:cubicBezTo>
                  <a:cubicBezTo>
                    <a:pt x="1" y="12"/>
                    <a:pt x="1" y="12"/>
                    <a:pt x="7" y="18"/>
                  </a:cubicBezTo>
                  <a:cubicBezTo>
                    <a:pt x="1514" y="147"/>
                    <a:pt x="3028" y="264"/>
                    <a:pt x="4541" y="364"/>
                  </a:cubicBezTo>
                  <a:cubicBezTo>
                    <a:pt x="5298" y="405"/>
                    <a:pt x="6055" y="446"/>
                    <a:pt x="6812" y="476"/>
                  </a:cubicBezTo>
                  <a:cubicBezTo>
                    <a:pt x="7187" y="487"/>
                    <a:pt x="7569" y="499"/>
                    <a:pt x="7944" y="499"/>
                  </a:cubicBezTo>
                  <a:cubicBezTo>
                    <a:pt x="8008" y="500"/>
                    <a:pt x="8071" y="501"/>
                    <a:pt x="8135" y="501"/>
                  </a:cubicBezTo>
                  <a:cubicBezTo>
                    <a:pt x="8452" y="501"/>
                    <a:pt x="8769" y="488"/>
                    <a:pt x="9082" y="464"/>
                  </a:cubicBezTo>
                  <a:cubicBezTo>
                    <a:pt x="9088" y="464"/>
                    <a:pt x="9088" y="458"/>
                    <a:pt x="9088" y="452"/>
                  </a:cubicBezTo>
                  <a:cubicBezTo>
                    <a:pt x="9088" y="452"/>
                    <a:pt x="9082" y="446"/>
                    <a:pt x="9082" y="446"/>
                  </a:cubicBezTo>
                  <a:cubicBezTo>
                    <a:pt x="8764" y="471"/>
                    <a:pt x="8451" y="483"/>
                    <a:pt x="8134" y="483"/>
                  </a:cubicBezTo>
                  <a:cubicBezTo>
                    <a:pt x="8071" y="483"/>
                    <a:pt x="8008" y="483"/>
                    <a:pt x="7944" y="482"/>
                  </a:cubicBezTo>
                  <a:cubicBezTo>
                    <a:pt x="7569" y="482"/>
                    <a:pt x="7187" y="470"/>
                    <a:pt x="6812" y="458"/>
                  </a:cubicBezTo>
                  <a:cubicBezTo>
                    <a:pt x="6055" y="429"/>
                    <a:pt x="5298" y="382"/>
                    <a:pt x="4541" y="335"/>
                  </a:cubicBezTo>
                  <a:cubicBezTo>
                    <a:pt x="3028" y="247"/>
                    <a:pt x="1520" y="130"/>
                    <a:pt x="7"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208;p49">
              <a:extLst>
                <a:ext uri="{FF2B5EF4-FFF2-40B4-BE49-F238E27FC236}">
                  <a16:creationId xmlns:a16="http://schemas.microsoft.com/office/drawing/2014/main" id="{CFD7A069-8062-84D2-609B-B2CFBD7C294D}"/>
                </a:ext>
              </a:extLst>
            </p:cNvPr>
            <p:cNvSpPr/>
            <p:nvPr/>
          </p:nvSpPr>
          <p:spPr>
            <a:xfrm>
              <a:off x="6012775" y="3497575"/>
              <a:ext cx="192150" cy="11075"/>
            </a:xfrm>
            <a:custGeom>
              <a:avLst/>
              <a:gdLst/>
              <a:ahLst/>
              <a:cxnLst/>
              <a:rect l="l" t="t" r="r" b="b"/>
              <a:pathLst>
                <a:path w="7686" h="443" extrusionOk="0">
                  <a:moveTo>
                    <a:pt x="0" y="1"/>
                  </a:moveTo>
                  <a:cubicBezTo>
                    <a:pt x="1" y="1"/>
                    <a:pt x="3940" y="443"/>
                    <a:pt x="6856" y="443"/>
                  </a:cubicBezTo>
                  <a:cubicBezTo>
                    <a:pt x="7144" y="443"/>
                    <a:pt x="7422" y="438"/>
                    <a:pt x="7686" y="429"/>
                  </a:cubicBez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209;p49">
              <a:extLst>
                <a:ext uri="{FF2B5EF4-FFF2-40B4-BE49-F238E27FC236}">
                  <a16:creationId xmlns:a16="http://schemas.microsoft.com/office/drawing/2014/main" id="{D3D51399-4E9D-18D8-04B0-D9BC3483750B}"/>
                </a:ext>
              </a:extLst>
            </p:cNvPr>
            <p:cNvSpPr/>
            <p:nvPr/>
          </p:nvSpPr>
          <p:spPr>
            <a:xfrm>
              <a:off x="6012475" y="3497425"/>
              <a:ext cx="192600" cy="11425"/>
            </a:xfrm>
            <a:custGeom>
              <a:avLst/>
              <a:gdLst/>
              <a:ahLst/>
              <a:cxnLst/>
              <a:rect l="l" t="t" r="r" b="b"/>
              <a:pathLst>
                <a:path w="7704" h="457" extrusionOk="0">
                  <a:moveTo>
                    <a:pt x="12" y="1"/>
                  </a:moveTo>
                  <a:cubicBezTo>
                    <a:pt x="7" y="1"/>
                    <a:pt x="7" y="1"/>
                    <a:pt x="1" y="7"/>
                  </a:cubicBezTo>
                  <a:cubicBezTo>
                    <a:pt x="1" y="12"/>
                    <a:pt x="7" y="12"/>
                    <a:pt x="12" y="12"/>
                  </a:cubicBezTo>
                  <a:cubicBezTo>
                    <a:pt x="646" y="83"/>
                    <a:pt x="1286" y="147"/>
                    <a:pt x="1925" y="200"/>
                  </a:cubicBezTo>
                  <a:cubicBezTo>
                    <a:pt x="2564" y="259"/>
                    <a:pt x="3204" y="312"/>
                    <a:pt x="3849" y="353"/>
                  </a:cubicBezTo>
                  <a:cubicBezTo>
                    <a:pt x="4489" y="388"/>
                    <a:pt x="5128" y="423"/>
                    <a:pt x="5773" y="441"/>
                  </a:cubicBezTo>
                  <a:cubicBezTo>
                    <a:pt x="6116" y="450"/>
                    <a:pt x="6458" y="456"/>
                    <a:pt x="6801" y="456"/>
                  </a:cubicBezTo>
                  <a:cubicBezTo>
                    <a:pt x="7099" y="456"/>
                    <a:pt x="7398" y="452"/>
                    <a:pt x="7698" y="441"/>
                  </a:cubicBezTo>
                  <a:cubicBezTo>
                    <a:pt x="7703" y="441"/>
                    <a:pt x="7703" y="441"/>
                    <a:pt x="7703" y="435"/>
                  </a:cubicBezTo>
                  <a:cubicBezTo>
                    <a:pt x="7703" y="429"/>
                    <a:pt x="7703" y="429"/>
                    <a:pt x="7698" y="429"/>
                  </a:cubicBezTo>
                  <a:cubicBezTo>
                    <a:pt x="7427" y="436"/>
                    <a:pt x="7158" y="440"/>
                    <a:pt x="6889" y="440"/>
                  </a:cubicBezTo>
                  <a:cubicBezTo>
                    <a:pt x="6517" y="440"/>
                    <a:pt x="6145" y="433"/>
                    <a:pt x="5773" y="423"/>
                  </a:cubicBezTo>
                  <a:cubicBezTo>
                    <a:pt x="5128" y="400"/>
                    <a:pt x="4489" y="364"/>
                    <a:pt x="3849" y="323"/>
                  </a:cubicBezTo>
                  <a:cubicBezTo>
                    <a:pt x="3210" y="288"/>
                    <a:pt x="2570" y="235"/>
                    <a:pt x="1931" y="183"/>
                  </a:cubicBezTo>
                  <a:cubicBezTo>
                    <a:pt x="1291" y="130"/>
                    <a:pt x="652" y="71"/>
                    <a:pt x="12" y="1"/>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210;p49">
              <a:extLst>
                <a:ext uri="{FF2B5EF4-FFF2-40B4-BE49-F238E27FC236}">
                  <a16:creationId xmlns:a16="http://schemas.microsoft.com/office/drawing/2014/main" id="{C56C71F3-DB0B-9EEB-C3E1-6EAF8EF6F6F1}"/>
                </a:ext>
              </a:extLst>
            </p:cNvPr>
            <p:cNvSpPr/>
            <p:nvPr/>
          </p:nvSpPr>
          <p:spPr>
            <a:xfrm>
              <a:off x="6067325" y="4046650"/>
              <a:ext cx="40800" cy="5375"/>
            </a:xfrm>
            <a:custGeom>
              <a:avLst/>
              <a:gdLst/>
              <a:ahLst/>
              <a:cxnLst/>
              <a:rect l="l" t="t" r="r" b="b"/>
              <a:pathLst>
                <a:path w="1632" h="215" extrusionOk="0">
                  <a:moveTo>
                    <a:pt x="933" y="0"/>
                  </a:moveTo>
                  <a:cubicBezTo>
                    <a:pt x="892" y="0"/>
                    <a:pt x="851" y="1"/>
                    <a:pt x="810" y="1"/>
                  </a:cubicBezTo>
                  <a:cubicBezTo>
                    <a:pt x="558" y="1"/>
                    <a:pt x="312" y="13"/>
                    <a:pt x="59" y="43"/>
                  </a:cubicBezTo>
                  <a:cubicBezTo>
                    <a:pt x="30" y="48"/>
                    <a:pt x="7" y="72"/>
                    <a:pt x="1" y="101"/>
                  </a:cubicBezTo>
                  <a:cubicBezTo>
                    <a:pt x="1" y="131"/>
                    <a:pt x="24" y="166"/>
                    <a:pt x="59" y="172"/>
                  </a:cubicBezTo>
                  <a:cubicBezTo>
                    <a:pt x="312" y="201"/>
                    <a:pt x="558" y="213"/>
                    <a:pt x="810" y="213"/>
                  </a:cubicBezTo>
                  <a:cubicBezTo>
                    <a:pt x="851" y="214"/>
                    <a:pt x="892" y="214"/>
                    <a:pt x="933" y="214"/>
                  </a:cubicBezTo>
                  <a:cubicBezTo>
                    <a:pt x="1145" y="214"/>
                    <a:pt x="1356" y="201"/>
                    <a:pt x="1567" y="172"/>
                  </a:cubicBezTo>
                  <a:cubicBezTo>
                    <a:pt x="1596" y="172"/>
                    <a:pt x="1626" y="148"/>
                    <a:pt x="1626" y="119"/>
                  </a:cubicBezTo>
                  <a:cubicBezTo>
                    <a:pt x="1632" y="78"/>
                    <a:pt x="1608" y="43"/>
                    <a:pt x="1567" y="43"/>
                  </a:cubicBezTo>
                  <a:cubicBezTo>
                    <a:pt x="1356" y="13"/>
                    <a:pt x="1145" y="0"/>
                    <a:pt x="933"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211;p49">
              <a:extLst>
                <a:ext uri="{FF2B5EF4-FFF2-40B4-BE49-F238E27FC236}">
                  <a16:creationId xmlns:a16="http://schemas.microsoft.com/office/drawing/2014/main" id="{6B83471C-AC21-AA40-682E-0546B266FC8E}"/>
                </a:ext>
              </a:extLst>
            </p:cNvPr>
            <p:cNvSpPr/>
            <p:nvPr/>
          </p:nvSpPr>
          <p:spPr>
            <a:xfrm>
              <a:off x="6261375" y="3879025"/>
              <a:ext cx="66150" cy="81850"/>
            </a:xfrm>
            <a:custGeom>
              <a:avLst/>
              <a:gdLst/>
              <a:ahLst/>
              <a:cxnLst/>
              <a:rect l="l" t="t" r="r" b="b"/>
              <a:pathLst>
                <a:path w="2646" h="3274" extrusionOk="0">
                  <a:moveTo>
                    <a:pt x="64" y="0"/>
                  </a:moveTo>
                  <a:cubicBezTo>
                    <a:pt x="61" y="0"/>
                    <a:pt x="57" y="0"/>
                    <a:pt x="53" y="1"/>
                  </a:cubicBezTo>
                  <a:cubicBezTo>
                    <a:pt x="18" y="13"/>
                    <a:pt x="0" y="48"/>
                    <a:pt x="6" y="77"/>
                  </a:cubicBezTo>
                  <a:cubicBezTo>
                    <a:pt x="47" y="248"/>
                    <a:pt x="117" y="412"/>
                    <a:pt x="188" y="564"/>
                  </a:cubicBezTo>
                  <a:cubicBezTo>
                    <a:pt x="270" y="723"/>
                    <a:pt x="358" y="869"/>
                    <a:pt x="458" y="1010"/>
                  </a:cubicBezTo>
                  <a:cubicBezTo>
                    <a:pt x="645" y="1298"/>
                    <a:pt x="863" y="1562"/>
                    <a:pt x="1068" y="1831"/>
                  </a:cubicBezTo>
                  <a:cubicBezTo>
                    <a:pt x="1285" y="2095"/>
                    <a:pt x="1502" y="2359"/>
                    <a:pt x="1743" y="2600"/>
                  </a:cubicBezTo>
                  <a:cubicBezTo>
                    <a:pt x="1983" y="2846"/>
                    <a:pt x="2247" y="3075"/>
                    <a:pt x="2534" y="3263"/>
                  </a:cubicBezTo>
                  <a:cubicBezTo>
                    <a:pt x="2546" y="3270"/>
                    <a:pt x="2559" y="3273"/>
                    <a:pt x="2571" y="3273"/>
                  </a:cubicBezTo>
                  <a:cubicBezTo>
                    <a:pt x="2590" y="3273"/>
                    <a:pt x="2608" y="3265"/>
                    <a:pt x="2622" y="3251"/>
                  </a:cubicBezTo>
                  <a:cubicBezTo>
                    <a:pt x="2646" y="3222"/>
                    <a:pt x="2646" y="3181"/>
                    <a:pt x="2617" y="3157"/>
                  </a:cubicBezTo>
                  <a:lnTo>
                    <a:pt x="2611" y="3151"/>
                  </a:lnTo>
                  <a:cubicBezTo>
                    <a:pt x="2488" y="3046"/>
                    <a:pt x="2358" y="2940"/>
                    <a:pt x="2241" y="2823"/>
                  </a:cubicBezTo>
                  <a:cubicBezTo>
                    <a:pt x="2118" y="2711"/>
                    <a:pt x="2001" y="2588"/>
                    <a:pt x="1889" y="2465"/>
                  </a:cubicBezTo>
                  <a:cubicBezTo>
                    <a:pt x="1660" y="2219"/>
                    <a:pt x="1449" y="1961"/>
                    <a:pt x="1238" y="1697"/>
                  </a:cubicBezTo>
                  <a:cubicBezTo>
                    <a:pt x="1027" y="1433"/>
                    <a:pt x="810" y="1169"/>
                    <a:pt x="610" y="905"/>
                  </a:cubicBezTo>
                  <a:cubicBezTo>
                    <a:pt x="417" y="635"/>
                    <a:pt x="241" y="353"/>
                    <a:pt x="123" y="42"/>
                  </a:cubicBezTo>
                  <a:cubicBezTo>
                    <a:pt x="113" y="17"/>
                    <a:pt x="90" y="0"/>
                    <a:pt x="64"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212;p49">
              <a:extLst>
                <a:ext uri="{FF2B5EF4-FFF2-40B4-BE49-F238E27FC236}">
                  <a16:creationId xmlns:a16="http://schemas.microsoft.com/office/drawing/2014/main" id="{0D37CFB6-0F1A-42D0-AC66-A362297EBD06}"/>
                </a:ext>
              </a:extLst>
            </p:cNvPr>
            <p:cNvSpPr/>
            <p:nvPr/>
          </p:nvSpPr>
          <p:spPr>
            <a:xfrm>
              <a:off x="5849675" y="3874825"/>
              <a:ext cx="50500" cy="77725"/>
            </a:xfrm>
            <a:custGeom>
              <a:avLst/>
              <a:gdLst/>
              <a:ahLst/>
              <a:cxnLst/>
              <a:rect l="l" t="t" r="r" b="b"/>
              <a:pathLst>
                <a:path w="2020" h="3109" extrusionOk="0">
                  <a:moveTo>
                    <a:pt x="1954" y="0"/>
                  </a:moveTo>
                  <a:cubicBezTo>
                    <a:pt x="1929" y="0"/>
                    <a:pt x="1905" y="12"/>
                    <a:pt x="1896" y="34"/>
                  </a:cubicBezTo>
                  <a:cubicBezTo>
                    <a:pt x="1767" y="298"/>
                    <a:pt x="1638" y="562"/>
                    <a:pt x="1497" y="820"/>
                  </a:cubicBezTo>
                  <a:cubicBezTo>
                    <a:pt x="1350" y="1078"/>
                    <a:pt x="1209" y="1331"/>
                    <a:pt x="1051" y="1577"/>
                  </a:cubicBezTo>
                  <a:cubicBezTo>
                    <a:pt x="893" y="1823"/>
                    <a:pt x="728" y="2064"/>
                    <a:pt x="558" y="2299"/>
                  </a:cubicBezTo>
                  <a:cubicBezTo>
                    <a:pt x="470" y="2422"/>
                    <a:pt x="382" y="2539"/>
                    <a:pt x="294" y="2651"/>
                  </a:cubicBezTo>
                  <a:lnTo>
                    <a:pt x="159" y="2827"/>
                  </a:lnTo>
                  <a:cubicBezTo>
                    <a:pt x="112" y="2885"/>
                    <a:pt x="66" y="2938"/>
                    <a:pt x="19" y="2997"/>
                  </a:cubicBezTo>
                  <a:cubicBezTo>
                    <a:pt x="1" y="3026"/>
                    <a:pt x="1" y="3061"/>
                    <a:pt x="24" y="3091"/>
                  </a:cubicBezTo>
                  <a:cubicBezTo>
                    <a:pt x="39" y="3102"/>
                    <a:pt x="57" y="3108"/>
                    <a:pt x="74" y="3108"/>
                  </a:cubicBezTo>
                  <a:cubicBezTo>
                    <a:pt x="92" y="3108"/>
                    <a:pt x="110" y="3102"/>
                    <a:pt x="124" y="3091"/>
                  </a:cubicBezTo>
                  <a:cubicBezTo>
                    <a:pt x="230" y="2985"/>
                    <a:pt x="329" y="2874"/>
                    <a:pt x="429" y="2762"/>
                  </a:cubicBezTo>
                  <a:cubicBezTo>
                    <a:pt x="529" y="2651"/>
                    <a:pt x="623" y="2539"/>
                    <a:pt x="717" y="2422"/>
                  </a:cubicBezTo>
                  <a:cubicBezTo>
                    <a:pt x="899" y="2187"/>
                    <a:pt x="1069" y="1941"/>
                    <a:pt x="1233" y="1689"/>
                  </a:cubicBezTo>
                  <a:cubicBezTo>
                    <a:pt x="1385" y="1436"/>
                    <a:pt x="1538" y="1178"/>
                    <a:pt x="1667" y="908"/>
                  </a:cubicBezTo>
                  <a:cubicBezTo>
                    <a:pt x="1796" y="638"/>
                    <a:pt x="1913" y="363"/>
                    <a:pt x="2007" y="81"/>
                  </a:cubicBezTo>
                  <a:cubicBezTo>
                    <a:pt x="2019" y="52"/>
                    <a:pt x="2007" y="22"/>
                    <a:pt x="1978" y="5"/>
                  </a:cubicBezTo>
                  <a:cubicBezTo>
                    <a:pt x="1970" y="2"/>
                    <a:pt x="1962" y="0"/>
                    <a:pt x="1954"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213;p49">
              <a:extLst>
                <a:ext uri="{FF2B5EF4-FFF2-40B4-BE49-F238E27FC236}">
                  <a16:creationId xmlns:a16="http://schemas.microsoft.com/office/drawing/2014/main" id="{EFE4C648-82DA-40AF-9BE0-6002693BC7E6}"/>
                </a:ext>
              </a:extLst>
            </p:cNvPr>
            <p:cNvSpPr/>
            <p:nvPr/>
          </p:nvSpPr>
          <p:spPr>
            <a:xfrm>
              <a:off x="6020850" y="3328325"/>
              <a:ext cx="126450" cy="71900"/>
            </a:xfrm>
            <a:custGeom>
              <a:avLst/>
              <a:gdLst/>
              <a:ahLst/>
              <a:cxnLst/>
              <a:rect l="l" t="t" r="r" b="b"/>
              <a:pathLst>
                <a:path w="5058" h="2876" extrusionOk="0">
                  <a:moveTo>
                    <a:pt x="0" y="1"/>
                  </a:moveTo>
                  <a:lnTo>
                    <a:pt x="0" y="2001"/>
                  </a:lnTo>
                  <a:cubicBezTo>
                    <a:pt x="0" y="2001"/>
                    <a:pt x="644" y="2875"/>
                    <a:pt x="2611" y="2875"/>
                  </a:cubicBezTo>
                  <a:cubicBezTo>
                    <a:pt x="2630" y="2875"/>
                    <a:pt x="2650" y="2875"/>
                    <a:pt x="2669" y="2875"/>
                  </a:cubicBezTo>
                  <a:cubicBezTo>
                    <a:pt x="4511" y="2864"/>
                    <a:pt x="5057" y="2042"/>
                    <a:pt x="5057" y="2042"/>
                  </a:cubicBezTo>
                  <a:lnTo>
                    <a:pt x="5057" y="1"/>
                  </a:lnTo>
                  <a:close/>
                </a:path>
              </a:pathLst>
            </a:custGeom>
            <a:solidFill>
              <a:srgbClr val="F9C29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214;p49">
              <a:extLst>
                <a:ext uri="{FF2B5EF4-FFF2-40B4-BE49-F238E27FC236}">
                  <a16:creationId xmlns:a16="http://schemas.microsoft.com/office/drawing/2014/main" id="{DF9516D7-532E-B783-4FBD-29FBB00B0B70}"/>
                </a:ext>
              </a:extLst>
            </p:cNvPr>
            <p:cNvSpPr/>
            <p:nvPr/>
          </p:nvSpPr>
          <p:spPr>
            <a:xfrm>
              <a:off x="5873000" y="2935975"/>
              <a:ext cx="426225" cy="418200"/>
            </a:xfrm>
            <a:custGeom>
              <a:avLst/>
              <a:gdLst/>
              <a:ahLst/>
              <a:cxnLst/>
              <a:rect l="l" t="t" r="r" b="b"/>
              <a:pathLst>
                <a:path w="17049" h="16728" extrusionOk="0">
                  <a:moveTo>
                    <a:pt x="9152" y="0"/>
                  </a:moveTo>
                  <a:cubicBezTo>
                    <a:pt x="8447" y="0"/>
                    <a:pt x="7702" y="70"/>
                    <a:pt x="6923" y="213"/>
                  </a:cubicBezTo>
                  <a:cubicBezTo>
                    <a:pt x="1074" y="1293"/>
                    <a:pt x="816" y="8555"/>
                    <a:pt x="816" y="8555"/>
                  </a:cubicBezTo>
                  <a:cubicBezTo>
                    <a:pt x="816" y="8555"/>
                    <a:pt x="1" y="16727"/>
                    <a:pt x="8730" y="16727"/>
                  </a:cubicBezTo>
                  <a:cubicBezTo>
                    <a:pt x="17049" y="16727"/>
                    <a:pt x="16556" y="7957"/>
                    <a:pt x="16556" y="7957"/>
                  </a:cubicBezTo>
                  <a:cubicBezTo>
                    <a:pt x="16668" y="2958"/>
                    <a:pt x="13743" y="0"/>
                    <a:pt x="9152" y="0"/>
                  </a:cubicBezTo>
                  <a:close/>
                </a:path>
              </a:pathLst>
            </a:custGeom>
            <a:solidFill>
              <a:srgbClr val="F9C29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215;p49">
              <a:extLst>
                <a:ext uri="{FF2B5EF4-FFF2-40B4-BE49-F238E27FC236}">
                  <a16:creationId xmlns:a16="http://schemas.microsoft.com/office/drawing/2014/main" id="{47E80CD3-94A1-0B76-B7D1-8E8B4285E54C}"/>
                </a:ext>
              </a:extLst>
            </p:cNvPr>
            <p:cNvSpPr/>
            <p:nvPr/>
          </p:nvSpPr>
          <p:spPr>
            <a:xfrm>
              <a:off x="6020850" y="3345625"/>
              <a:ext cx="113525" cy="16275"/>
            </a:xfrm>
            <a:custGeom>
              <a:avLst/>
              <a:gdLst/>
              <a:ahLst/>
              <a:cxnLst/>
              <a:rect l="l" t="t" r="r" b="b"/>
              <a:pathLst>
                <a:path w="4541" h="651" extrusionOk="0">
                  <a:moveTo>
                    <a:pt x="0" y="1"/>
                  </a:moveTo>
                  <a:lnTo>
                    <a:pt x="0" y="529"/>
                  </a:lnTo>
                  <a:cubicBezTo>
                    <a:pt x="777" y="616"/>
                    <a:pt x="1430" y="651"/>
                    <a:pt x="1976" y="651"/>
                  </a:cubicBezTo>
                  <a:cubicBezTo>
                    <a:pt x="3957" y="651"/>
                    <a:pt x="4541" y="200"/>
                    <a:pt x="4541" y="200"/>
                  </a:cubicBezTo>
                  <a:lnTo>
                    <a:pt x="4541" y="200"/>
                  </a:lnTo>
                  <a:cubicBezTo>
                    <a:pt x="4013" y="294"/>
                    <a:pt x="3438" y="341"/>
                    <a:pt x="2816" y="341"/>
                  </a:cubicBezTo>
                  <a:cubicBezTo>
                    <a:pt x="1742" y="341"/>
                    <a:pt x="810" y="218"/>
                    <a:pt x="0" y="1"/>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216;p49">
              <a:extLst>
                <a:ext uri="{FF2B5EF4-FFF2-40B4-BE49-F238E27FC236}">
                  <a16:creationId xmlns:a16="http://schemas.microsoft.com/office/drawing/2014/main" id="{EEE9A3E9-106F-A7D7-DA26-3F3EF6E13B01}"/>
                </a:ext>
              </a:extLst>
            </p:cNvPr>
            <p:cNvSpPr/>
            <p:nvPr/>
          </p:nvSpPr>
          <p:spPr>
            <a:xfrm>
              <a:off x="6157525" y="3154925"/>
              <a:ext cx="68950" cy="18825"/>
            </a:xfrm>
            <a:custGeom>
              <a:avLst/>
              <a:gdLst/>
              <a:ahLst/>
              <a:cxnLst/>
              <a:rect l="l" t="t" r="r" b="b"/>
              <a:pathLst>
                <a:path w="2758" h="753" extrusionOk="0">
                  <a:moveTo>
                    <a:pt x="1314" y="0"/>
                  </a:moveTo>
                  <a:cubicBezTo>
                    <a:pt x="1094" y="0"/>
                    <a:pt x="875" y="36"/>
                    <a:pt x="669" y="108"/>
                  </a:cubicBezTo>
                  <a:cubicBezTo>
                    <a:pt x="435" y="190"/>
                    <a:pt x="212" y="313"/>
                    <a:pt x="30" y="478"/>
                  </a:cubicBezTo>
                  <a:cubicBezTo>
                    <a:pt x="7" y="501"/>
                    <a:pt x="1" y="536"/>
                    <a:pt x="18" y="566"/>
                  </a:cubicBezTo>
                  <a:cubicBezTo>
                    <a:pt x="30" y="588"/>
                    <a:pt x="53" y="599"/>
                    <a:pt x="76" y="599"/>
                  </a:cubicBezTo>
                  <a:cubicBezTo>
                    <a:pt x="89" y="599"/>
                    <a:pt x="102" y="596"/>
                    <a:pt x="112" y="589"/>
                  </a:cubicBezTo>
                  <a:cubicBezTo>
                    <a:pt x="306" y="466"/>
                    <a:pt x="517" y="372"/>
                    <a:pt x="734" y="313"/>
                  </a:cubicBezTo>
                  <a:cubicBezTo>
                    <a:pt x="908" y="271"/>
                    <a:pt x="1086" y="244"/>
                    <a:pt x="1265" y="244"/>
                  </a:cubicBezTo>
                  <a:cubicBezTo>
                    <a:pt x="1309" y="244"/>
                    <a:pt x="1353" y="245"/>
                    <a:pt x="1397" y="249"/>
                  </a:cubicBezTo>
                  <a:cubicBezTo>
                    <a:pt x="1614" y="261"/>
                    <a:pt x="1837" y="313"/>
                    <a:pt x="2042" y="396"/>
                  </a:cubicBezTo>
                  <a:cubicBezTo>
                    <a:pt x="2148" y="437"/>
                    <a:pt x="2248" y="484"/>
                    <a:pt x="2347" y="542"/>
                  </a:cubicBezTo>
                  <a:cubicBezTo>
                    <a:pt x="2441" y="595"/>
                    <a:pt x="2535" y="665"/>
                    <a:pt x="2623" y="736"/>
                  </a:cubicBezTo>
                  <a:cubicBezTo>
                    <a:pt x="2637" y="747"/>
                    <a:pt x="2653" y="753"/>
                    <a:pt x="2670" y="753"/>
                  </a:cubicBezTo>
                  <a:cubicBezTo>
                    <a:pt x="2689" y="753"/>
                    <a:pt x="2707" y="745"/>
                    <a:pt x="2723" y="730"/>
                  </a:cubicBezTo>
                  <a:cubicBezTo>
                    <a:pt x="2752" y="707"/>
                    <a:pt x="2758" y="654"/>
                    <a:pt x="2729" y="624"/>
                  </a:cubicBezTo>
                  <a:cubicBezTo>
                    <a:pt x="2646" y="531"/>
                    <a:pt x="2553" y="448"/>
                    <a:pt x="2453" y="372"/>
                  </a:cubicBezTo>
                  <a:cubicBezTo>
                    <a:pt x="2353" y="302"/>
                    <a:pt x="2248" y="237"/>
                    <a:pt x="2136" y="184"/>
                  </a:cubicBezTo>
                  <a:cubicBezTo>
                    <a:pt x="1907" y="79"/>
                    <a:pt x="1661" y="14"/>
                    <a:pt x="1409" y="3"/>
                  </a:cubicBezTo>
                  <a:cubicBezTo>
                    <a:pt x="1377" y="1"/>
                    <a:pt x="1346" y="0"/>
                    <a:pt x="1314"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217;p49">
              <a:extLst>
                <a:ext uri="{FF2B5EF4-FFF2-40B4-BE49-F238E27FC236}">
                  <a16:creationId xmlns:a16="http://schemas.microsoft.com/office/drawing/2014/main" id="{1BFA8972-7855-FE6A-F862-8C0E18404625}"/>
                </a:ext>
              </a:extLst>
            </p:cNvPr>
            <p:cNvSpPr/>
            <p:nvPr/>
          </p:nvSpPr>
          <p:spPr>
            <a:xfrm>
              <a:off x="5953075" y="3149850"/>
              <a:ext cx="69100" cy="17525"/>
            </a:xfrm>
            <a:custGeom>
              <a:avLst/>
              <a:gdLst/>
              <a:ahLst/>
              <a:cxnLst/>
              <a:rect l="l" t="t" r="r" b="b"/>
              <a:pathLst>
                <a:path w="2764" h="701" extrusionOk="0">
                  <a:moveTo>
                    <a:pt x="1374" y="0"/>
                  </a:moveTo>
                  <a:cubicBezTo>
                    <a:pt x="1121" y="6"/>
                    <a:pt x="869" y="59"/>
                    <a:pt x="640" y="159"/>
                  </a:cubicBezTo>
                  <a:cubicBezTo>
                    <a:pt x="529" y="206"/>
                    <a:pt x="417" y="264"/>
                    <a:pt x="312" y="335"/>
                  </a:cubicBezTo>
                  <a:cubicBezTo>
                    <a:pt x="212" y="405"/>
                    <a:pt x="112" y="481"/>
                    <a:pt x="30" y="569"/>
                  </a:cubicBezTo>
                  <a:cubicBezTo>
                    <a:pt x="7" y="599"/>
                    <a:pt x="1" y="640"/>
                    <a:pt x="24" y="669"/>
                  </a:cubicBezTo>
                  <a:cubicBezTo>
                    <a:pt x="38" y="690"/>
                    <a:pt x="61" y="701"/>
                    <a:pt x="84" y="701"/>
                  </a:cubicBezTo>
                  <a:cubicBezTo>
                    <a:pt x="100" y="701"/>
                    <a:pt x="116" y="696"/>
                    <a:pt x="130" y="687"/>
                  </a:cubicBezTo>
                  <a:cubicBezTo>
                    <a:pt x="224" y="622"/>
                    <a:pt x="318" y="558"/>
                    <a:pt x="417" y="505"/>
                  </a:cubicBezTo>
                  <a:cubicBezTo>
                    <a:pt x="517" y="452"/>
                    <a:pt x="617" y="405"/>
                    <a:pt x="722" y="370"/>
                  </a:cubicBezTo>
                  <a:cubicBezTo>
                    <a:pt x="934" y="294"/>
                    <a:pt x="1157" y="252"/>
                    <a:pt x="1379" y="247"/>
                  </a:cubicBezTo>
                  <a:cubicBezTo>
                    <a:pt x="1396" y="246"/>
                    <a:pt x="1412" y="246"/>
                    <a:pt x="1428" y="246"/>
                  </a:cubicBezTo>
                  <a:cubicBezTo>
                    <a:pt x="1634" y="246"/>
                    <a:pt x="1835" y="281"/>
                    <a:pt x="2037" y="340"/>
                  </a:cubicBezTo>
                  <a:cubicBezTo>
                    <a:pt x="2254" y="405"/>
                    <a:pt x="2453" y="505"/>
                    <a:pt x="2647" y="634"/>
                  </a:cubicBezTo>
                  <a:cubicBezTo>
                    <a:pt x="2657" y="644"/>
                    <a:pt x="2671" y="649"/>
                    <a:pt x="2685" y="649"/>
                  </a:cubicBezTo>
                  <a:cubicBezTo>
                    <a:pt x="2703" y="649"/>
                    <a:pt x="2721" y="641"/>
                    <a:pt x="2735" y="628"/>
                  </a:cubicBezTo>
                  <a:cubicBezTo>
                    <a:pt x="2764" y="599"/>
                    <a:pt x="2758" y="558"/>
                    <a:pt x="2735" y="528"/>
                  </a:cubicBezTo>
                  <a:cubicBezTo>
                    <a:pt x="2559" y="358"/>
                    <a:pt x="2342" y="223"/>
                    <a:pt x="2107" y="135"/>
                  </a:cubicBezTo>
                  <a:cubicBezTo>
                    <a:pt x="1878" y="41"/>
                    <a:pt x="1626" y="0"/>
                    <a:pt x="1374"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218;p49">
              <a:extLst>
                <a:ext uri="{FF2B5EF4-FFF2-40B4-BE49-F238E27FC236}">
                  <a16:creationId xmlns:a16="http://schemas.microsoft.com/office/drawing/2014/main" id="{D2841486-022C-59E6-0EE9-A1AAAA9D5655}"/>
                </a:ext>
              </a:extLst>
            </p:cNvPr>
            <p:cNvSpPr/>
            <p:nvPr/>
          </p:nvSpPr>
          <p:spPr>
            <a:xfrm>
              <a:off x="6060300" y="3211750"/>
              <a:ext cx="51500" cy="11525"/>
            </a:xfrm>
            <a:custGeom>
              <a:avLst/>
              <a:gdLst/>
              <a:ahLst/>
              <a:cxnLst/>
              <a:rect l="l" t="t" r="r" b="b"/>
              <a:pathLst>
                <a:path w="2060" h="461" extrusionOk="0">
                  <a:moveTo>
                    <a:pt x="84" y="0"/>
                  </a:moveTo>
                  <a:cubicBezTo>
                    <a:pt x="61" y="0"/>
                    <a:pt x="40" y="9"/>
                    <a:pt x="24" y="29"/>
                  </a:cubicBezTo>
                  <a:cubicBezTo>
                    <a:pt x="0" y="64"/>
                    <a:pt x="12" y="117"/>
                    <a:pt x="47" y="141"/>
                  </a:cubicBezTo>
                  <a:cubicBezTo>
                    <a:pt x="329" y="334"/>
                    <a:pt x="669" y="434"/>
                    <a:pt x="1015" y="457"/>
                  </a:cubicBezTo>
                  <a:cubicBezTo>
                    <a:pt x="1054" y="459"/>
                    <a:pt x="1094" y="460"/>
                    <a:pt x="1133" y="460"/>
                  </a:cubicBezTo>
                  <a:cubicBezTo>
                    <a:pt x="1440" y="460"/>
                    <a:pt x="1748" y="398"/>
                    <a:pt x="2018" y="258"/>
                  </a:cubicBezTo>
                  <a:cubicBezTo>
                    <a:pt x="2042" y="246"/>
                    <a:pt x="2059" y="211"/>
                    <a:pt x="2053" y="182"/>
                  </a:cubicBezTo>
                  <a:cubicBezTo>
                    <a:pt x="2044" y="148"/>
                    <a:pt x="2018" y="126"/>
                    <a:pt x="1986" y="126"/>
                  </a:cubicBezTo>
                  <a:cubicBezTo>
                    <a:pt x="1980" y="126"/>
                    <a:pt x="1973" y="127"/>
                    <a:pt x="1965" y="129"/>
                  </a:cubicBezTo>
                  <a:cubicBezTo>
                    <a:pt x="1725" y="188"/>
                    <a:pt x="1484" y="219"/>
                    <a:pt x="1243" y="219"/>
                  </a:cubicBezTo>
                  <a:cubicBezTo>
                    <a:pt x="1173" y="219"/>
                    <a:pt x="1103" y="216"/>
                    <a:pt x="1033" y="211"/>
                  </a:cubicBezTo>
                  <a:cubicBezTo>
                    <a:pt x="722" y="193"/>
                    <a:pt x="417" y="117"/>
                    <a:pt x="118" y="6"/>
                  </a:cubicBezTo>
                  <a:cubicBezTo>
                    <a:pt x="106" y="2"/>
                    <a:pt x="95" y="0"/>
                    <a:pt x="84"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219;p49">
              <a:extLst>
                <a:ext uri="{FF2B5EF4-FFF2-40B4-BE49-F238E27FC236}">
                  <a16:creationId xmlns:a16="http://schemas.microsoft.com/office/drawing/2014/main" id="{AFD33CFD-68B8-DC47-AE5F-755A857650DC}"/>
                </a:ext>
              </a:extLst>
            </p:cNvPr>
            <p:cNvSpPr/>
            <p:nvPr/>
          </p:nvSpPr>
          <p:spPr>
            <a:xfrm>
              <a:off x="6078325" y="3176075"/>
              <a:ext cx="14250" cy="17500"/>
            </a:xfrm>
            <a:custGeom>
              <a:avLst/>
              <a:gdLst/>
              <a:ahLst/>
              <a:cxnLst/>
              <a:rect l="l" t="t" r="r" b="b"/>
              <a:pathLst>
                <a:path w="570" h="700" extrusionOk="0">
                  <a:moveTo>
                    <a:pt x="207" y="1"/>
                  </a:moveTo>
                  <a:cubicBezTo>
                    <a:pt x="194" y="1"/>
                    <a:pt x="181" y="5"/>
                    <a:pt x="171" y="13"/>
                  </a:cubicBezTo>
                  <a:cubicBezTo>
                    <a:pt x="95" y="54"/>
                    <a:pt x="42" y="136"/>
                    <a:pt x="18" y="224"/>
                  </a:cubicBezTo>
                  <a:cubicBezTo>
                    <a:pt x="1" y="306"/>
                    <a:pt x="7" y="406"/>
                    <a:pt x="54" y="494"/>
                  </a:cubicBezTo>
                  <a:cubicBezTo>
                    <a:pt x="95" y="576"/>
                    <a:pt x="171" y="641"/>
                    <a:pt x="253" y="676"/>
                  </a:cubicBezTo>
                  <a:cubicBezTo>
                    <a:pt x="297" y="691"/>
                    <a:pt x="343" y="699"/>
                    <a:pt x="387" y="699"/>
                  </a:cubicBezTo>
                  <a:cubicBezTo>
                    <a:pt x="432" y="699"/>
                    <a:pt x="476" y="691"/>
                    <a:pt x="517" y="670"/>
                  </a:cubicBezTo>
                  <a:cubicBezTo>
                    <a:pt x="541" y="658"/>
                    <a:pt x="552" y="641"/>
                    <a:pt x="558" y="617"/>
                  </a:cubicBezTo>
                  <a:cubicBezTo>
                    <a:pt x="570" y="570"/>
                    <a:pt x="541" y="529"/>
                    <a:pt x="499" y="523"/>
                  </a:cubicBezTo>
                  <a:lnTo>
                    <a:pt x="488" y="523"/>
                  </a:lnTo>
                  <a:cubicBezTo>
                    <a:pt x="382" y="500"/>
                    <a:pt x="306" y="447"/>
                    <a:pt x="265" y="377"/>
                  </a:cubicBezTo>
                  <a:cubicBezTo>
                    <a:pt x="230" y="312"/>
                    <a:pt x="224" y="207"/>
                    <a:pt x="265" y="113"/>
                  </a:cubicBezTo>
                  <a:lnTo>
                    <a:pt x="271" y="101"/>
                  </a:lnTo>
                  <a:cubicBezTo>
                    <a:pt x="282" y="83"/>
                    <a:pt x="277" y="60"/>
                    <a:pt x="265" y="37"/>
                  </a:cubicBezTo>
                  <a:cubicBezTo>
                    <a:pt x="253" y="14"/>
                    <a:pt x="230" y="1"/>
                    <a:pt x="207" y="1"/>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220;p49">
              <a:extLst>
                <a:ext uri="{FF2B5EF4-FFF2-40B4-BE49-F238E27FC236}">
                  <a16:creationId xmlns:a16="http://schemas.microsoft.com/office/drawing/2014/main" id="{36AD8565-FB76-1313-8AD6-C8DC021F2721}"/>
                </a:ext>
              </a:extLst>
            </p:cNvPr>
            <p:cNvSpPr/>
            <p:nvPr/>
          </p:nvSpPr>
          <p:spPr>
            <a:xfrm>
              <a:off x="6148500" y="3536725"/>
              <a:ext cx="286400" cy="221825"/>
            </a:xfrm>
            <a:custGeom>
              <a:avLst/>
              <a:gdLst/>
              <a:ahLst/>
              <a:cxnLst/>
              <a:rect l="l" t="t" r="r" b="b"/>
              <a:pathLst>
                <a:path w="11456" h="8873" extrusionOk="0">
                  <a:moveTo>
                    <a:pt x="9772" y="1"/>
                  </a:moveTo>
                  <a:lnTo>
                    <a:pt x="5589" y="2664"/>
                  </a:lnTo>
                  <a:cubicBezTo>
                    <a:pt x="5847" y="3257"/>
                    <a:pt x="6076" y="3867"/>
                    <a:pt x="6275" y="4483"/>
                  </a:cubicBezTo>
                  <a:cubicBezTo>
                    <a:pt x="5371" y="4771"/>
                    <a:pt x="4372" y="4949"/>
                    <a:pt x="3401" y="4949"/>
                  </a:cubicBezTo>
                  <a:cubicBezTo>
                    <a:pt x="3049" y="4949"/>
                    <a:pt x="2701" y="4926"/>
                    <a:pt x="2362" y="4876"/>
                  </a:cubicBezTo>
                  <a:cubicBezTo>
                    <a:pt x="2239" y="4718"/>
                    <a:pt x="1846" y="4500"/>
                    <a:pt x="1764" y="4348"/>
                  </a:cubicBezTo>
                  <a:cubicBezTo>
                    <a:pt x="1723" y="4278"/>
                    <a:pt x="1652" y="4225"/>
                    <a:pt x="1576" y="4225"/>
                  </a:cubicBezTo>
                  <a:cubicBezTo>
                    <a:pt x="1429" y="4225"/>
                    <a:pt x="1406" y="4342"/>
                    <a:pt x="1394" y="4442"/>
                  </a:cubicBezTo>
                  <a:cubicBezTo>
                    <a:pt x="1382" y="4630"/>
                    <a:pt x="1394" y="4817"/>
                    <a:pt x="1424" y="4999"/>
                  </a:cubicBezTo>
                  <a:cubicBezTo>
                    <a:pt x="1401" y="5005"/>
                    <a:pt x="1378" y="5008"/>
                    <a:pt x="1356" y="5008"/>
                  </a:cubicBezTo>
                  <a:cubicBezTo>
                    <a:pt x="1123" y="5008"/>
                    <a:pt x="907" y="4696"/>
                    <a:pt x="687" y="4696"/>
                  </a:cubicBezTo>
                  <a:cubicBezTo>
                    <a:pt x="655" y="4696"/>
                    <a:pt x="623" y="4702"/>
                    <a:pt x="590" y="4718"/>
                  </a:cubicBezTo>
                  <a:cubicBezTo>
                    <a:pt x="497" y="4764"/>
                    <a:pt x="444" y="4864"/>
                    <a:pt x="438" y="4964"/>
                  </a:cubicBezTo>
                  <a:cubicBezTo>
                    <a:pt x="433" y="5125"/>
                    <a:pt x="516" y="5252"/>
                    <a:pt x="611" y="5367"/>
                  </a:cubicBezTo>
                  <a:lnTo>
                    <a:pt x="611" y="5367"/>
                  </a:lnTo>
                  <a:cubicBezTo>
                    <a:pt x="575" y="5333"/>
                    <a:pt x="529" y="5317"/>
                    <a:pt x="481" y="5317"/>
                  </a:cubicBezTo>
                  <a:cubicBezTo>
                    <a:pt x="344" y="5317"/>
                    <a:pt x="188" y="5438"/>
                    <a:pt x="180" y="5592"/>
                  </a:cubicBezTo>
                  <a:cubicBezTo>
                    <a:pt x="168" y="5815"/>
                    <a:pt x="344" y="6002"/>
                    <a:pt x="538" y="6102"/>
                  </a:cubicBezTo>
                  <a:lnTo>
                    <a:pt x="256" y="6073"/>
                  </a:lnTo>
                  <a:cubicBezTo>
                    <a:pt x="250" y="6072"/>
                    <a:pt x="245" y="6072"/>
                    <a:pt x="239" y="6072"/>
                  </a:cubicBezTo>
                  <a:cubicBezTo>
                    <a:pt x="112" y="6072"/>
                    <a:pt x="17" y="6195"/>
                    <a:pt x="57" y="6319"/>
                  </a:cubicBezTo>
                  <a:cubicBezTo>
                    <a:pt x="100" y="6464"/>
                    <a:pt x="196" y="6597"/>
                    <a:pt x="323" y="6679"/>
                  </a:cubicBezTo>
                  <a:lnTo>
                    <a:pt x="323" y="6679"/>
                  </a:lnTo>
                  <a:cubicBezTo>
                    <a:pt x="313" y="6677"/>
                    <a:pt x="304" y="6677"/>
                    <a:pt x="293" y="6677"/>
                  </a:cubicBezTo>
                  <a:cubicBezTo>
                    <a:pt x="152" y="6677"/>
                    <a:pt x="0" y="6846"/>
                    <a:pt x="27" y="7005"/>
                  </a:cubicBezTo>
                  <a:cubicBezTo>
                    <a:pt x="68" y="7217"/>
                    <a:pt x="274" y="7346"/>
                    <a:pt x="473" y="7398"/>
                  </a:cubicBezTo>
                  <a:cubicBezTo>
                    <a:pt x="667" y="7457"/>
                    <a:pt x="1341" y="7686"/>
                    <a:pt x="1341" y="7686"/>
                  </a:cubicBezTo>
                  <a:cubicBezTo>
                    <a:pt x="2755" y="8179"/>
                    <a:pt x="4187" y="8671"/>
                    <a:pt x="5671" y="8824"/>
                  </a:cubicBezTo>
                  <a:cubicBezTo>
                    <a:pt x="5966" y="8855"/>
                    <a:pt x="6264" y="8872"/>
                    <a:pt x="6562" y="8872"/>
                  </a:cubicBezTo>
                  <a:cubicBezTo>
                    <a:pt x="7765" y="8872"/>
                    <a:pt x="8971" y="8601"/>
                    <a:pt x="9977" y="7938"/>
                  </a:cubicBezTo>
                  <a:cubicBezTo>
                    <a:pt x="10399" y="7657"/>
                    <a:pt x="10792" y="7299"/>
                    <a:pt x="11027" y="6835"/>
                  </a:cubicBezTo>
                  <a:cubicBezTo>
                    <a:pt x="11455" y="6008"/>
                    <a:pt x="11309" y="4999"/>
                    <a:pt x="11103" y="4084"/>
                  </a:cubicBezTo>
                  <a:cubicBezTo>
                    <a:pt x="10786" y="2688"/>
                    <a:pt x="10335" y="1315"/>
                    <a:pt x="9772" y="1"/>
                  </a:cubicBezTo>
                  <a:close/>
                </a:path>
              </a:pathLst>
            </a:custGeom>
            <a:solidFill>
              <a:srgbClr val="F9C29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221;p49">
              <a:extLst>
                <a:ext uri="{FF2B5EF4-FFF2-40B4-BE49-F238E27FC236}">
                  <a16:creationId xmlns:a16="http://schemas.microsoft.com/office/drawing/2014/main" id="{DF64A793-10DA-FA07-FF16-FD82E230CED4}"/>
                </a:ext>
              </a:extLst>
            </p:cNvPr>
            <p:cNvSpPr/>
            <p:nvPr/>
          </p:nvSpPr>
          <p:spPr>
            <a:xfrm>
              <a:off x="5753775" y="3536725"/>
              <a:ext cx="286250" cy="221825"/>
            </a:xfrm>
            <a:custGeom>
              <a:avLst/>
              <a:gdLst/>
              <a:ahLst/>
              <a:cxnLst/>
              <a:rect l="l" t="t" r="r" b="b"/>
              <a:pathLst>
                <a:path w="11450" h="8873" extrusionOk="0">
                  <a:moveTo>
                    <a:pt x="1684" y="1"/>
                  </a:moveTo>
                  <a:cubicBezTo>
                    <a:pt x="1115" y="1315"/>
                    <a:pt x="669" y="2688"/>
                    <a:pt x="352" y="4084"/>
                  </a:cubicBezTo>
                  <a:cubicBezTo>
                    <a:pt x="141" y="4999"/>
                    <a:pt x="0" y="6008"/>
                    <a:pt x="423" y="6835"/>
                  </a:cubicBezTo>
                  <a:cubicBezTo>
                    <a:pt x="663" y="7299"/>
                    <a:pt x="1050" y="7657"/>
                    <a:pt x="1479" y="7938"/>
                  </a:cubicBezTo>
                  <a:cubicBezTo>
                    <a:pt x="2485" y="8601"/>
                    <a:pt x="3691" y="8872"/>
                    <a:pt x="4894" y="8872"/>
                  </a:cubicBezTo>
                  <a:cubicBezTo>
                    <a:pt x="5192" y="8872"/>
                    <a:pt x="5490" y="8855"/>
                    <a:pt x="5785" y="8824"/>
                  </a:cubicBezTo>
                  <a:cubicBezTo>
                    <a:pt x="7269" y="8671"/>
                    <a:pt x="8700" y="8179"/>
                    <a:pt x="10114" y="7686"/>
                  </a:cubicBezTo>
                  <a:cubicBezTo>
                    <a:pt x="10114" y="7686"/>
                    <a:pt x="10783" y="7457"/>
                    <a:pt x="10982" y="7398"/>
                  </a:cubicBezTo>
                  <a:cubicBezTo>
                    <a:pt x="11182" y="7346"/>
                    <a:pt x="11387" y="7217"/>
                    <a:pt x="11422" y="7005"/>
                  </a:cubicBezTo>
                  <a:cubicBezTo>
                    <a:pt x="11450" y="6846"/>
                    <a:pt x="11301" y="6677"/>
                    <a:pt x="11161" y="6677"/>
                  </a:cubicBezTo>
                  <a:cubicBezTo>
                    <a:pt x="11152" y="6677"/>
                    <a:pt x="11142" y="6677"/>
                    <a:pt x="11132" y="6679"/>
                  </a:cubicBezTo>
                  <a:lnTo>
                    <a:pt x="11132" y="6679"/>
                  </a:lnTo>
                  <a:cubicBezTo>
                    <a:pt x="11260" y="6597"/>
                    <a:pt x="11355" y="6464"/>
                    <a:pt x="11399" y="6319"/>
                  </a:cubicBezTo>
                  <a:cubicBezTo>
                    <a:pt x="11433" y="6195"/>
                    <a:pt x="11337" y="6072"/>
                    <a:pt x="11216" y="6072"/>
                  </a:cubicBezTo>
                  <a:cubicBezTo>
                    <a:pt x="11210" y="6072"/>
                    <a:pt x="11205" y="6072"/>
                    <a:pt x="11199" y="6073"/>
                  </a:cubicBezTo>
                  <a:lnTo>
                    <a:pt x="10912" y="6102"/>
                  </a:lnTo>
                  <a:cubicBezTo>
                    <a:pt x="11106" y="6002"/>
                    <a:pt x="11287" y="5815"/>
                    <a:pt x="11276" y="5592"/>
                  </a:cubicBezTo>
                  <a:cubicBezTo>
                    <a:pt x="11264" y="5438"/>
                    <a:pt x="11109" y="5317"/>
                    <a:pt x="10974" y="5317"/>
                  </a:cubicBezTo>
                  <a:cubicBezTo>
                    <a:pt x="10926" y="5317"/>
                    <a:pt x="10880" y="5333"/>
                    <a:pt x="10844" y="5367"/>
                  </a:cubicBezTo>
                  <a:lnTo>
                    <a:pt x="10844" y="5367"/>
                  </a:lnTo>
                  <a:cubicBezTo>
                    <a:pt x="10939" y="5252"/>
                    <a:pt x="11018" y="5125"/>
                    <a:pt x="11018" y="4964"/>
                  </a:cubicBezTo>
                  <a:cubicBezTo>
                    <a:pt x="11012" y="4864"/>
                    <a:pt x="10959" y="4764"/>
                    <a:pt x="10865" y="4718"/>
                  </a:cubicBezTo>
                  <a:cubicBezTo>
                    <a:pt x="10833" y="4702"/>
                    <a:pt x="10801" y="4696"/>
                    <a:pt x="10769" y="4696"/>
                  </a:cubicBezTo>
                  <a:cubicBezTo>
                    <a:pt x="10548" y="4696"/>
                    <a:pt x="10333" y="5008"/>
                    <a:pt x="10100" y="5008"/>
                  </a:cubicBezTo>
                  <a:cubicBezTo>
                    <a:pt x="10077" y="5008"/>
                    <a:pt x="10055" y="5005"/>
                    <a:pt x="10032" y="4999"/>
                  </a:cubicBezTo>
                  <a:cubicBezTo>
                    <a:pt x="10061" y="4817"/>
                    <a:pt x="10073" y="4630"/>
                    <a:pt x="10055" y="4442"/>
                  </a:cubicBezTo>
                  <a:cubicBezTo>
                    <a:pt x="10050" y="4342"/>
                    <a:pt x="10026" y="4225"/>
                    <a:pt x="9879" y="4225"/>
                  </a:cubicBezTo>
                  <a:cubicBezTo>
                    <a:pt x="9797" y="4225"/>
                    <a:pt x="9727" y="4278"/>
                    <a:pt x="9686" y="4348"/>
                  </a:cubicBezTo>
                  <a:cubicBezTo>
                    <a:pt x="9610" y="4500"/>
                    <a:pt x="9217" y="4718"/>
                    <a:pt x="9087" y="4876"/>
                  </a:cubicBezTo>
                  <a:cubicBezTo>
                    <a:pt x="8749" y="4926"/>
                    <a:pt x="8401" y="4949"/>
                    <a:pt x="8050" y="4949"/>
                  </a:cubicBezTo>
                  <a:cubicBezTo>
                    <a:pt x="7080" y="4949"/>
                    <a:pt x="6085" y="4771"/>
                    <a:pt x="5180" y="4483"/>
                  </a:cubicBezTo>
                  <a:cubicBezTo>
                    <a:pt x="5380" y="3867"/>
                    <a:pt x="5609" y="3257"/>
                    <a:pt x="5861" y="2664"/>
                  </a:cubicBezTo>
                  <a:lnTo>
                    <a:pt x="1684" y="1"/>
                  </a:lnTo>
                  <a:close/>
                </a:path>
              </a:pathLst>
            </a:custGeom>
            <a:solidFill>
              <a:srgbClr val="F9C29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222;p49">
              <a:extLst>
                <a:ext uri="{FF2B5EF4-FFF2-40B4-BE49-F238E27FC236}">
                  <a16:creationId xmlns:a16="http://schemas.microsoft.com/office/drawing/2014/main" id="{9B1697D3-2611-028E-E6A7-27ED86956062}"/>
                </a:ext>
              </a:extLst>
            </p:cNvPr>
            <p:cNvSpPr/>
            <p:nvPr/>
          </p:nvSpPr>
          <p:spPr>
            <a:xfrm>
              <a:off x="5883275" y="2927475"/>
              <a:ext cx="441550" cy="222400"/>
            </a:xfrm>
            <a:custGeom>
              <a:avLst/>
              <a:gdLst/>
              <a:ahLst/>
              <a:cxnLst/>
              <a:rect l="l" t="t" r="r" b="b"/>
              <a:pathLst>
                <a:path w="17662" h="8896" extrusionOk="0">
                  <a:moveTo>
                    <a:pt x="8215" y="0"/>
                  </a:moveTo>
                  <a:cubicBezTo>
                    <a:pt x="6437" y="0"/>
                    <a:pt x="4927" y="317"/>
                    <a:pt x="4406" y="606"/>
                  </a:cubicBezTo>
                  <a:cubicBezTo>
                    <a:pt x="2265" y="1797"/>
                    <a:pt x="1402" y="2741"/>
                    <a:pt x="769" y="4589"/>
                  </a:cubicBezTo>
                  <a:cubicBezTo>
                    <a:pt x="335" y="5856"/>
                    <a:pt x="0" y="7446"/>
                    <a:pt x="687" y="8608"/>
                  </a:cubicBezTo>
                  <a:cubicBezTo>
                    <a:pt x="1238" y="8056"/>
                    <a:pt x="1825" y="7188"/>
                    <a:pt x="1884" y="6408"/>
                  </a:cubicBezTo>
                  <a:cubicBezTo>
                    <a:pt x="2939" y="6185"/>
                    <a:pt x="3843" y="5375"/>
                    <a:pt x="4183" y="4355"/>
                  </a:cubicBezTo>
                  <a:cubicBezTo>
                    <a:pt x="4301" y="5100"/>
                    <a:pt x="5072" y="5631"/>
                    <a:pt x="5831" y="5631"/>
                  </a:cubicBezTo>
                  <a:cubicBezTo>
                    <a:pt x="5866" y="5631"/>
                    <a:pt x="5902" y="5630"/>
                    <a:pt x="5937" y="5628"/>
                  </a:cubicBezTo>
                  <a:cubicBezTo>
                    <a:pt x="6729" y="5569"/>
                    <a:pt x="7421" y="5012"/>
                    <a:pt x="7809" y="4319"/>
                  </a:cubicBezTo>
                  <a:cubicBezTo>
                    <a:pt x="7850" y="5023"/>
                    <a:pt x="7897" y="5768"/>
                    <a:pt x="8290" y="6355"/>
                  </a:cubicBezTo>
                  <a:cubicBezTo>
                    <a:pt x="8725" y="7006"/>
                    <a:pt x="9501" y="7305"/>
                    <a:pt x="10297" y="7305"/>
                  </a:cubicBezTo>
                  <a:cubicBezTo>
                    <a:pt x="10735" y="7305"/>
                    <a:pt x="11179" y="7214"/>
                    <a:pt x="11575" y="7041"/>
                  </a:cubicBezTo>
                  <a:cubicBezTo>
                    <a:pt x="12695" y="6560"/>
                    <a:pt x="13517" y="5598"/>
                    <a:pt x="14303" y="4666"/>
                  </a:cubicBezTo>
                  <a:cubicBezTo>
                    <a:pt x="14303" y="6232"/>
                    <a:pt x="14942" y="7786"/>
                    <a:pt x="16045" y="8895"/>
                  </a:cubicBezTo>
                  <a:cubicBezTo>
                    <a:pt x="17661" y="1628"/>
                    <a:pt x="12248" y="0"/>
                    <a:pt x="8215"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223;p49">
              <a:extLst>
                <a:ext uri="{FF2B5EF4-FFF2-40B4-BE49-F238E27FC236}">
                  <a16:creationId xmlns:a16="http://schemas.microsoft.com/office/drawing/2014/main" id="{FCE4C5F7-028F-E68E-571C-D10BE54E2F74}"/>
                </a:ext>
              </a:extLst>
            </p:cNvPr>
            <p:cNvSpPr/>
            <p:nvPr/>
          </p:nvSpPr>
          <p:spPr>
            <a:xfrm>
              <a:off x="6268400" y="3127875"/>
              <a:ext cx="89200" cy="79325"/>
            </a:xfrm>
            <a:custGeom>
              <a:avLst/>
              <a:gdLst/>
              <a:ahLst/>
              <a:cxnLst/>
              <a:rect l="l" t="t" r="r" b="b"/>
              <a:pathLst>
                <a:path w="3568" h="3173" extrusionOk="0">
                  <a:moveTo>
                    <a:pt x="2125" y="0"/>
                  </a:moveTo>
                  <a:cubicBezTo>
                    <a:pt x="2086" y="0"/>
                    <a:pt x="2046" y="2"/>
                    <a:pt x="2007" y="5"/>
                  </a:cubicBezTo>
                  <a:cubicBezTo>
                    <a:pt x="1579" y="34"/>
                    <a:pt x="335" y="416"/>
                    <a:pt x="1" y="686"/>
                  </a:cubicBezTo>
                  <a:lnTo>
                    <a:pt x="476" y="2545"/>
                  </a:lnTo>
                  <a:cubicBezTo>
                    <a:pt x="871" y="2925"/>
                    <a:pt x="1410" y="3173"/>
                    <a:pt x="1953" y="3173"/>
                  </a:cubicBezTo>
                  <a:cubicBezTo>
                    <a:pt x="2047" y="3173"/>
                    <a:pt x="2142" y="3165"/>
                    <a:pt x="2236" y="3150"/>
                  </a:cubicBezTo>
                  <a:cubicBezTo>
                    <a:pt x="2869" y="3050"/>
                    <a:pt x="3444" y="2534"/>
                    <a:pt x="3532" y="1900"/>
                  </a:cubicBezTo>
                  <a:cubicBezTo>
                    <a:pt x="3568" y="1665"/>
                    <a:pt x="3538" y="1431"/>
                    <a:pt x="3485" y="1196"/>
                  </a:cubicBezTo>
                  <a:cubicBezTo>
                    <a:pt x="3427" y="932"/>
                    <a:pt x="3333" y="668"/>
                    <a:pt x="3163" y="457"/>
                  </a:cubicBezTo>
                  <a:cubicBezTo>
                    <a:pt x="2912" y="158"/>
                    <a:pt x="2516" y="0"/>
                    <a:pt x="2125" y="0"/>
                  </a:cubicBezTo>
                  <a:close/>
                </a:path>
              </a:pathLst>
            </a:custGeom>
            <a:solidFill>
              <a:srgbClr val="F9C29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224;p49">
              <a:extLst>
                <a:ext uri="{FF2B5EF4-FFF2-40B4-BE49-F238E27FC236}">
                  <a16:creationId xmlns:a16="http://schemas.microsoft.com/office/drawing/2014/main" id="{B6824E34-98F3-66CA-7409-72AC2A24F7E6}"/>
                </a:ext>
              </a:extLst>
            </p:cNvPr>
            <p:cNvSpPr/>
            <p:nvPr/>
          </p:nvSpPr>
          <p:spPr>
            <a:xfrm>
              <a:off x="6298475" y="3150775"/>
              <a:ext cx="27600" cy="34025"/>
            </a:xfrm>
            <a:custGeom>
              <a:avLst/>
              <a:gdLst/>
              <a:ahLst/>
              <a:cxnLst/>
              <a:rect l="l" t="t" r="r" b="b"/>
              <a:pathLst>
                <a:path w="1104" h="1361" extrusionOk="0">
                  <a:moveTo>
                    <a:pt x="1020" y="1"/>
                  </a:moveTo>
                  <a:cubicBezTo>
                    <a:pt x="1013" y="1"/>
                    <a:pt x="1005" y="2"/>
                    <a:pt x="998" y="4"/>
                  </a:cubicBezTo>
                  <a:cubicBezTo>
                    <a:pt x="734" y="104"/>
                    <a:pt x="505" y="286"/>
                    <a:pt x="329" y="503"/>
                  </a:cubicBezTo>
                  <a:cubicBezTo>
                    <a:pt x="153" y="726"/>
                    <a:pt x="30" y="996"/>
                    <a:pt x="0" y="1277"/>
                  </a:cubicBezTo>
                  <a:cubicBezTo>
                    <a:pt x="0" y="1307"/>
                    <a:pt x="18" y="1342"/>
                    <a:pt x="47" y="1354"/>
                  </a:cubicBezTo>
                  <a:cubicBezTo>
                    <a:pt x="58" y="1358"/>
                    <a:pt x="69" y="1360"/>
                    <a:pt x="80" y="1360"/>
                  </a:cubicBezTo>
                  <a:cubicBezTo>
                    <a:pt x="111" y="1360"/>
                    <a:pt x="140" y="1343"/>
                    <a:pt x="153" y="1313"/>
                  </a:cubicBezTo>
                  <a:cubicBezTo>
                    <a:pt x="253" y="1078"/>
                    <a:pt x="370" y="855"/>
                    <a:pt x="522" y="655"/>
                  </a:cubicBezTo>
                  <a:cubicBezTo>
                    <a:pt x="675" y="456"/>
                    <a:pt x="857" y="286"/>
                    <a:pt x="1062" y="127"/>
                  </a:cubicBezTo>
                  <a:lnTo>
                    <a:pt x="1068" y="127"/>
                  </a:lnTo>
                  <a:cubicBezTo>
                    <a:pt x="1092" y="110"/>
                    <a:pt x="1103" y="81"/>
                    <a:pt x="1092" y="45"/>
                  </a:cubicBezTo>
                  <a:cubicBezTo>
                    <a:pt x="1078" y="18"/>
                    <a:pt x="1049" y="1"/>
                    <a:pt x="1020" y="1"/>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225;p49">
              <a:extLst>
                <a:ext uri="{FF2B5EF4-FFF2-40B4-BE49-F238E27FC236}">
                  <a16:creationId xmlns:a16="http://schemas.microsoft.com/office/drawing/2014/main" id="{FA9E0DA4-D873-E562-1A1C-D597BBEBD11A}"/>
                </a:ext>
              </a:extLst>
            </p:cNvPr>
            <p:cNvSpPr/>
            <p:nvPr/>
          </p:nvSpPr>
          <p:spPr>
            <a:xfrm>
              <a:off x="6306825" y="3164025"/>
              <a:ext cx="16300" cy="24175"/>
            </a:xfrm>
            <a:custGeom>
              <a:avLst/>
              <a:gdLst/>
              <a:ahLst/>
              <a:cxnLst/>
              <a:rect l="l" t="t" r="r" b="b"/>
              <a:pathLst>
                <a:path w="652" h="967" extrusionOk="0">
                  <a:moveTo>
                    <a:pt x="85" y="0"/>
                  </a:moveTo>
                  <a:cubicBezTo>
                    <a:pt x="65" y="0"/>
                    <a:pt x="48" y="7"/>
                    <a:pt x="30" y="20"/>
                  </a:cubicBezTo>
                  <a:cubicBezTo>
                    <a:pt x="1" y="43"/>
                    <a:pt x="1" y="90"/>
                    <a:pt x="30" y="120"/>
                  </a:cubicBezTo>
                  <a:lnTo>
                    <a:pt x="30" y="125"/>
                  </a:lnTo>
                  <a:cubicBezTo>
                    <a:pt x="136" y="237"/>
                    <a:pt x="230" y="354"/>
                    <a:pt x="300" y="483"/>
                  </a:cubicBezTo>
                  <a:cubicBezTo>
                    <a:pt x="370" y="618"/>
                    <a:pt x="417" y="753"/>
                    <a:pt x="464" y="906"/>
                  </a:cubicBezTo>
                  <a:lnTo>
                    <a:pt x="464" y="912"/>
                  </a:lnTo>
                  <a:cubicBezTo>
                    <a:pt x="470" y="935"/>
                    <a:pt x="494" y="959"/>
                    <a:pt x="523" y="964"/>
                  </a:cubicBezTo>
                  <a:cubicBezTo>
                    <a:pt x="529" y="966"/>
                    <a:pt x="535" y="967"/>
                    <a:pt x="541" y="967"/>
                  </a:cubicBezTo>
                  <a:cubicBezTo>
                    <a:pt x="576" y="967"/>
                    <a:pt x="607" y="941"/>
                    <a:pt x="617" y="906"/>
                  </a:cubicBezTo>
                  <a:cubicBezTo>
                    <a:pt x="652" y="718"/>
                    <a:pt x="605" y="524"/>
                    <a:pt x="517" y="366"/>
                  </a:cubicBezTo>
                  <a:cubicBezTo>
                    <a:pt x="423" y="202"/>
                    <a:pt x="276" y="67"/>
                    <a:pt x="106" y="2"/>
                  </a:cubicBezTo>
                  <a:cubicBezTo>
                    <a:pt x="99" y="1"/>
                    <a:pt x="92" y="0"/>
                    <a:pt x="85"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226;p49">
              <a:extLst>
                <a:ext uri="{FF2B5EF4-FFF2-40B4-BE49-F238E27FC236}">
                  <a16:creationId xmlns:a16="http://schemas.microsoft.com/office/drawing/2014/main" id="{8F39F6A2-46B5-2310-AEAD-EFA2AE7BEE66}"/>
                </a:ext>
              </a:extLst>
            </p:cNvPr>
            <p:cNvSpPr/>
            <p:nvPr/>
          </p:nvSpPr>
          <p:spPr>
            <a:xfrm>
              <a:off x="5821825" y="3110450"/>
              <a:ext cx="94900" cy="79400"/>
            </a:xfrm>
            <a:custGeom>
              <a:avLst/>
              <a:gdLst/>
              <a:ahLst/>
              <a:cxnLst/>
              <a:rect l="l" t="t" r="r" b="b"/>
              <a:pathLst>
                <a:path w="3796" h="3176" extrusionOk="0">
                  <a:moveTo>
                    <a:pt x="1457" y="0"/>
                  </a:moveTo>
                  <a:cubicBezTo>
                    <a:pt x="1060" y="0"/>
                    <a:pt x="653" y="154"/>
                    <a:pt x="405" y="462"/>
                  </a:cubicBezTo>
                  <a:cubicBezTo>
                    <a:pt x="235" y="673"/>
                    <a:pt x="141" y="937"/>
                    <a:pt x="82" y="1201"/>
                  </a:cubicBezTo>
                  <a:cubicBezTo>
                    <a:pt x="30" y="1430"/>
                    <a:pt x="0" y="1670"/>
                    <a:pt x="36" y="1899"/>
                  </a:cubicBezTo>
                  <a:cubicBezTo>
                    <a:pt x="124" y="2538"/>
                    <a:pt x="698" y="3049"/>
                    <a:pt x="1332" y="3154"/>
                  </a:cubicBezTo>
                  <a:cubicBezTo>
                    <a:pt x="1422" y="3168"/>
                    <a:pt x="1513" y="3175"/>
                    <a:pt x="1603" y="3175"/>
                  </a:cubicBezTo>
                  <a:cubicBezTo>
                    <a:pt x="2150" y="3175"/>
                    <a:pt x="2694" y="2927"/>
                    <a:pt x="3092" y="2544"/>
                  </a:cubicBezTo>
                  <a:lnTo>
                    <a:pt x="3796" y="984"/>
                  </a:lnTo>
                  <a:cubicBezTo>
                    <a:pt x="3045" y="221"/>
                    <a:pt x="1989" y="33"/>
                    <a:pt x="1561" y="4"/>
                  </a:cubicBezTo>
                  <a:cubicBezTo>
                    <a:pt x="1526" y="2"/>
                    <a:pt x="1492" y="0"/>
                    <a:pt x="1457" y="0"/>
                  </a:cubicBezTo>
                  <a:close/>
                </a:path>
              </a:pathLst>
            </a:custGeom>
            <a:solidFill>
              <a:srgbClr val="F9C29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227;p49">
              <a:extLst>
                <a:ext uri="{FF2B5EF4-FFF2-40B4-BE49-F238E27FC236}">
                  <a16:creationId xmlns:a16="http://schemas.microsoft.com/office/drawing/2014/main" id="{72A0A9AE-AA93-2A68-6B48-8C047C04DA2C}"/>
                </a:ext>
              </a:extLst>
            </p:cNvPr>
            <p:cNvSpPr/>
            <p:nvPr/>
          </p:nvSpPr>
          <p:spPr>
            <a:xfrm>
              <a:off x="5853350" y="3133425"/>
              <a:ext cx="27600" cy="34050"/>
            </a:xfrm>
            <a:custGeom>
              <a:avLst/>
              <a:gdLst/>
              <a:ahLst/>
              <a:cxnLst/>
              <a:rect l="l" t="t" r="r" b="b"/>
              <a:pathLst>
                <a:path w="1104" h="1362" extrusionOk="0">
                  <a:moveTo>
                    <a:pt x="77" y="0"/>
                  </a:moveTo>
                  <a:cubicBezTo>
                    <a:pt x="56" y="0"/>
                    <a:pt x="36" y="9"/>
                    <a:pt x="24" y="30"/>
                  </a:cubicBezTo>
                  <a:cubicBezTo>
                    <a:pt x="1" y="59"/>
                    <a:pt x="6" y="106"/>
                    <a:pt x="36" y="129"/>
                  </a:cubicBezTo>
                  <a:cubicBezTo>
                    <a:pt x="241" y="282"/>
                    <a:pt x="429" y="458"/>
                    <a:pt x="576" y="657"/>
                  </a:cubicBezTo>
                  <a:cubicBezTo>
                    <a:pt x="734" y="857"/>
                    <a:pt x="851" y="1074"/>
                    <a:pt x="951" y="1314"/>
                  </a:cubicBezTo>
                  <a:cubicBezTo>
                    <a:pt x="963" y="1344"/>
                    <a:pt x="998" y="1361"/>
                    <a:pt x="1033" y="1361"/>
                  </a:cubicBezTo>
                  <a:cubicBezTo>
                    <a:pt x="1074" y="1355"/>
                    <a:pt x="1104" y="1320"/>
                    <a:pt x="1098" y="1273"/>
                  </a:cubicBezTo>
                  <a:cubicBezTo>
                    <a:pt x="1068" y="997"/>
                    <a:pt x="945" y="728"/>
                    <a:pt x="775" y="505"/>
                  </a:cubicBezTo>
                  <a:cubicBezTo>
                    <a:pt x="599" y="282"/>
                    <a:pt x="370" y="100"/>
                    <a:pt x="106" y="6"/>
                  </a:cubicBezTo>
                  <a:cubicBezTo>
                    <a:pt x="97" y="2"/>
                    <a:pt x="87" y="0"/>
                    <a:pt x="77"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228;p49">
              <a:extLst>
                <a:ext uri="{FF2B5EF4-FFF2-40B4-BE49-F238E27FC236}">
                  <a16:creationId xmlns:a16="http://schemas.microsoft.com/office/drawing/2014/main" id="{A40BD267-C9A6-1CCB-CB15-273F8DDCF29B}"/>
                </a:ext>
              </a:extLst>
            </p:cNvPr>
            <p:cNvSpPr/>
            <p:nvPr/>
          </p:nvSpPr>
          <p:spPr>
            <a:xfrm>
              <a:off x="5856275" y="3146625"/>
              <a:ext cx="16175" cy="24150"/>
            </a:xfrm>
            <a:custGeom>
              <a:avLst/>
              <a:gdLst/>
              <a:ahLst/>
              <a:cxnLst/>
              <a:rect l="l" t="t" r="r" b="b"/>
              <a:pathLst>
                <a:path w="647" h="966" extrusionOk="0">
                  <a:moveTo>
                    <a:pt x="572" y="0"/>
                  </a:moveTo>
                  <a:cubicBezTo>
                    <a:pt x="563" y="0"/>
                    <a:pt x="555" y="2"/>
                    <a:pt x="547" y="6"/>
                  </a:cubicBezTo>
                  <a:cubicBezTo>
                    <a:pt x="371" y="65"/>
                    <a:pt x="230" y="206"/>
                    <a:pt x="136" y="364"/>
                  </a:cubicBezTo>
                  <a:cubicBezTo>
                    <a:pt x="42" y="528"/>
                    <a:pt x="1" y="722"/>
                    <a:pt x="36" y="904"/>
                  </a:cubicBezTo>
                  <a:cubicBezTo>
                    <a:pt x="42" y="933"/>
                    <a:pt x="60" y="956"/>
                    <a:pt x="89" y="962"/>
                  </a:cubicBezTo>
                  <a:cubicBezTo>
                    <a:pt x="97" y="964"/>
                    <a:pt x="105" y="965"/>
                    <a:pt x="113" y="965"/>
                  </a:cubicBezTo>
                  <a:cubicBezTo>
                    <a:pt x="149" y="965"/>
                    <a:pt x="179" y="943"/>
                    <a:pt x="189" y="909"/>
                  </a:cubicBezTo>
                  <a:cubicBezTo>
                    <a:pt x="230" y="757"/>
                    <a:pt x="283" y="616"/>
                    <a:pt x="353" y="487"/>
                  </a:cubicBezTo>
                  <a:cubicBezTo>
                    <a:pt x="423" y="358"/>
                    <a:pt x="511" y="241"/>
                    <a:pt x="623" y="123"/>
                  </a:cubicBezTo>
                  <a:cubicBezTo>
                    <a:pt x="640" y="100"/>
                    <a:pt x="646" y="76"/>
                    <a:pt x="640" y="47"/>
                  </a:cubicBezTo>
                  <a:cubicBezTo>
                    <a:pt x="627" y="20"/>
                    <a:pt x="600" y="0"/>
                    <a:pt x="572"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229;p49">
              <a:extLst>
                <a:ext uri="{FF2B5EF4-FFF2-40B4-BE49-F238E27FC236}">
                  <a16:creationId xmlns:a16="http://schemas.microsoft.com/office/drawing/2014/main" id="{10551C95-F69B-8110-6D5A-C6328211B06E}"/>
                </a:ext>
              </a:extLst>
            </p:cNvPr>
            <p:cNvSpPr/>
            <p:nvPr/>
          </p:nvSpPr>
          <p:spPr>
            <a:xfrm>
              <a:off x="6078325" y="3919800"/>
              <a:ext cx="21150" cy="83925"/>
            </a:xfrm>
            <a:custGeom>
              <a:avLst/>
              <a:gdLst/>
              <a:ahLst/>
              <a:cxnLst/>
              <a:rect l="l" t="t" r="r" b="b"/>
              <a:pathLst>
                <a:path w="846" h="3357" extrusionOk="0">
                  <a:moveTo>
                    <a:pt x="92" y="0"/>
                  </a:moveTo>
                  <a:cubicBezTo>
                    <a:pt x="60" y="0"/>
                    <a:pt x="36" y="28"/>
                    <a:pt x="36" y="60"/>
                  </a:cubicBezTo>
                  <a:cubicBezTo>
                    <a:pt x="24" y="318"/>
                    <a:pt x="18" y="576"/>
                    <a:pt x="13" y="834"/>
                  </a:cubicBezTo>
                  <a:cubicBezTo>
                    <a:pt x="7" y="1092"/>
                    <a:pt x="1" y="1356"/>
                    <a:pt x="1" y="1614"/>
                  </a:cubicBezTo>
                  <a:lnTo>
                    <a:pt x="1" y="2001"/>
                  </a:lnTo>
                  <a:lnTo>
                    <a:pt x="7" y="2395"/>
                  </a:lnTo>
                  <a:lnTo>
                    <a:pt x="13" y="2782"/>
                  </a:lnTo>
                  <a:lnTo>
                    <a:pt x="24" y="3169"/>
                  </a:lnTo>
                  <a:lnTo>
                    <a:pt x="24" y="3175"/>
                  </a:lnTo>
                  <a:cubicBezTo>
                    <a:pt x="24" y="3216"/>
                    <a:pt x="54" y="3257"/>
                    <a:pt x="101" y="3263"/>
                  </a:cubicBezTo>
                  <a:cubicBezTo>
                    <a:pt x="318" y="3298"/>
                    <a:pt x="541" y="3327"/>
                    <a:pt x="763" y="3357"/>
                  </a:cubicBezTo>
                  <a:cubicBezTo>
                    <a:pt x="799" y="3357"/>
                    <a:pt x="828" y="3339"/>
                    <a:pt x="840" y="3304"/>
                  </a:cubicBezTo>
                  <a:cubicBezTo>
                    <a:pt x="846" y="3269"/>
                    <a:pt x="822" y="3233"/>
                    <a:pt x="787" y="3222"/>
                  </a:cubicBezTo>
                  <a:cubicBezTo>
                    <a:pt x="595" y="3175"/>
                    <a:pt x="404" y="3133"/>
                    <a:pt x="208" y="3096"/>
                  </a:cubicBezTo>
                  <a:lnTo>
                    <a:pt x="208" y="3096"/>
                  </a:lnTo>
                  <a:lnTo>
                    <a:pt x="218" y="2782"/>
                  </a:lnTo>
                  <a:lnTo>
                    <a:pt x="218" y="2389"/>
                  </a:lnTo>
                  <a:lnTo>
                    <a:pt x="218" y="2001"/>
                  </a:lnTo>
                  <a:lnTo>
                    <a:pt x="212" y="1614"/>
                  </a:lnTo>
                  <a:cubicBezTo>
                    <a:pt x="206" y="1356"/>
                    <a:pt x="206" y="1092"/>
                    <a:pt x="194" y="834"/>
                  </a:cubicBezTo>
                  <a:cubicBezTo>
                    <a:pt x="189" y="576"/>
                    <a:pt x="177" y="318"/>
                    <a:pt x="159" y="54"/>
                  </a:cubicBezTo>
                  <a:cubicBezTo>
                    <a:pt x="159" y="24"/>
                    <a:pt x="136" y="1"/>
                    <a:pt x="101" y="1"/>
                  </a:cubicBezTo>
                  <a:cubicBezTo>
                    <a:pt x="97" y="1"/>
                    <a:pt x="94" y="0"/>
                    <a:pt x="92"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230;p49">
              <a:extLst>
                <a:ext uri="{FF2B5EF4-FFF2-40B4-BE49-F238E27FC236}">
                  <a16:creationId xmlns:a16="http://schemas.microsoft.com/office/drawing/2014/main" id="{D3F99674-BA2A-A290-F65E-6213055CB666}"/>
                </a:ext>
              </a:extLst>
            </p:cNvPr>
            <p:cNvSpPr/>
            <p:nvPr/>
          </p:nvSpPr>
          <p:spPr>
            <a:xfrm>
              <a:off x="6111775" y="3079600"/>
              <a:ext cx="170300" cy="170725"/>
            </a:xfrm>
            <a:custGeom>
              <a:avLst/>
              <a:gdLst/>
              <a:ahLst/>
              <a:cxnLst/>
              <a:rect l="l" t="t" r="r" b="b"/>
              <a:pathLst>
                <a:path w="6812" h="6829" extrusionOk="0">
                  <a:moveTo>
                    <a:pt x="3460" y="305"/>
                  </a:moveTo>
                  <a:cubicBezTo>
                    <a:pt x="4268" y="305"/>
                    <a:pt x="5068" y="633"/>
                    <a:pt x="5644" y="1203"/>
                  </a:cubicBezTo>
                  <a:cubicBezTo>
                    <a:pt x="6236" y="1778"/>
                    <a:pt x="6583" y="2587"/>
                    <a:pt x="6588" y="3414"/>
                  </a:cubicBezTo>
                  <a:lnTo>
                    <a:pt x="6594" y="3414"/>
                  </a:lnTo>
                  <a:cubicBezTo>
                    <a:pt x="6588" y="3825"/>
                    <a:pt x="6500" y="4236"/>
                    <a:pt x="6336" y="4617"/>
                  </a:cubicBezTo>
                  <a:cubicBezTo>
                    <a:pt x="6178" y="4993"/>
                    <a:pt x="5937" y="5339"/>
                    <a:pt x="5644" y="5626"/>
                  </a:cubicBezTo>
                  <a:cubicBezTo>
                    <a:pt x="5351" y="5908"/>
                    <a:pt x="5004" y="6137"/>
                    <a:pt x="4629" y="6289"/>
                  </a:cubicBezTo>
                  <a:cubicBezTo>
                    <a:pt x="4260" y="6436"/>
                    <a:pt x="3870" y="6518"/>
                    <a:pt x="3479" y="6518"/>
                  </a:cubicBezTo>
                  <a:cubicBezTo>
                    <a:pt x="3465" y="6518"/>
                    <a:pt x="3452" y="6518"/>
                    <a:pt x="3438" y="6518"/>
                  </a:cubicBezTo>
                  <a:cubicBezTo>
                    <a:pt x="2623" y="6512"/>
                    <a:pt x="1819" y="6178"/>
                    <a:pt x="1250" y="5603"/>
                  </a:cubicBezTo>
                  <a:cubicBezTo>
                    <a:pt x="675" y="5028"/>
                    <a:pt x="346" y="4224"/>
                    <a:pt x="352" y="3414"/>
                  </a:cubicBezTo>
                  <a:cubicBezTo>
                    <a:pt x="352" y="3010"/>
                    <a:pt x="429" y="2605"/>
                    <a:pt x="581" y="2229"/>
                  </a:cubicBezTo>
                  <a:cubicBezTo>
                    <a:pt x="734" y="1860"/>
                    <a:pt x="962" y="1514"/>
                    <a:pt x="1250" y="1226"/>
                  </a:cubicBezTo>
                  <a:cubicBezTo>
                    <a:pt x="1819" y="651"/>
                    <a:pt x="2623" y="311"/>
                    <a:pt x="3438" y="305"/>
                  </a:cubicBezTo>
                  <a:cubicBezTo>
                    <a:pt x="3445" y="305"/>
                    <a:pt x="3452" y="305"/>
                    <a:pt x="3460" y="305"/>
                  </a:cubicBezTo>
                  <a:close/>
                  <a:moveTo>
                    <a:pt x="3438" y="0"/>
                  </a:moveTo>
                  <a:cubicBezTo>
                    <a:pt x="2992" y="0"/>
                    <a:pt x="2541" y="88"/>
                    <a:pt x="2130" y="252"/>
                  </a:cubicBezTo>
                  <a:cubicBezTo>
                    <a:pt x="1713" y="423"/>
                    <a:pt x="1332" y="675"/>
                    <a:pt x="1015" y="992"/>
                  </a:cubicBezTo>
                  <a:cubicBezTo>
                    <a:pt x="376" y="1625"/>
                    <a:pt x="0" y="2517"/>
                    <a:pt x="6" y="3414"/>
                  </a:cubicBezTo>
                  <a:cubicBezTo>
                    <a:pt x="6" y="3860"/>
                    <a:pt x="94" y="4312"/>
                    <a:pt x="270" y="4723"/>
                  </a:cubicBezTo>
                  <a:cubicBezTo>
                    <a:pt x="440" y="5139"/>
                    <a:pt x="698" y="5521"/>
                    <a:pt x="1015" y="5837"/>
                  </a:cubicBezTo>
                  <a:cubicBezTo>
                    <a:pt x="1332" y="6148"/>
                    <a:pt x="1713" y="6400"/>
                    <a:pt x="2130" y="6571"/>
                  </a:cubicBezTo>
                  <a:cubicBezTo>
                    <a:pt x="2541" y="6747"/>
                    <a:pt x="2992" y="6829"/>
                    <a:pt x="3438" y="6829"/>
                  </a:cubicBezTo>
                  <a:cubicBezTo>
                    <a:pt x="3884" y="6823"/>
                    <a:pt x="4330" y="6729"/>
                    <a:pt x="4740" y="6559"/>
                  </a:cubicBezTo>
                  <a:cubicBezTo>
                    <a:pt x="5145" y="6383"/>
                    <a:pt x="5521" y="6131"/>
                    <a:pt x="5832" y="5814"/>
                  </a:cubicBezTo>
                  <a:cubicBezTo>
                    <a:pt x="6459" y="5180"/>
                    <a:pt x="6811" y="4294"/>
                    <a:pt x="6794" y="3414"/>
                  </a:cubicBezTo>
                  <a:lnTo>
                    <a:pt x="6800" y="3414"/>
                  </a:lnTo>
                  <a:cubicBezTo>
                    <a:pt x="6805" y="2974"/>
                    <a:pt x="6723" y="2529"/>
                    <a:pt x="6559" y="2124"/>
                  </a:cubicBezTo>
                  <a:cubicBezTo>
                    <a:pt x="6389" y="1713"/>
                    <a:pt x="6143" y="1332"/>
                    <a:pt x="5832" y="1015"/>
                  </a:cubicBezTo>
                  <a:cubicBezTo>
                    <a:pt x="5521" y="698"/>
                    <a:pt x="5151" y="446"/>
                    <a:pt x="4740" y="270"/>
                  </a:cubicBezTo>
                  <a:cubicBezTo>
                    <a:pt x="4330" y="100"/>
                    <a:pt x="3884" y="6"/>
                    <a:pt x="3438"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231;p49">
              <a:extLst>
                <a:ext uri="{FF2B5EF4-FFF2-40B4-BE49-F238E27FC236}">
                  <a16:creationId xmlns:a16="http://schemas.microsoft.com/office/drawing/2014/main" id="{1ECFB93F-39B8-D9CA-C333-FABD348B1AB0}"/>
                </a:ext>
              </a:extLst>
            </p:cNvPr>
            <p:cNvSpPr/>
            <p:nvPr/>
          </p:nvSpPr>
          <p:spPr>
            <a:xfrm>
              <a:off x="5896475" y="3075475"/>
              <a:ext cx="170300" cy="170600"/>
            </a:xfrm>
            <a:custGeom>
              <a:avLst/>
              <a:gdLst/>
              <a:ahLst/>
              <a:cxnLst/>
              <a:rect l="l" t="t" r="r" b="b"/>
              <a:pathLst>
                <a:path w="6812" h="6824" extrusionOk="0">
                  <a:moveTo>
                    <a:pt x="3454" y="306"/>
                  </a:moveTo>
                  <a:cubicBezTo>
                    <a:pt x="4262" y="306"/>
                    <a:pt x="5062" y="634"/>
                    <a:pt x="5644" y="1204"/>
                  </a:cubicBezTo>
                  <a:cubicBezTo>
                    <a:pt x="6231" y="1773"/>
                    <a:pt x="6577" y="2588"/>
                    <a:pt x="6583" y="3415"/>
                  </a:cubicBezTo>
                  <a:lnTo>
                    <a:pt x="6594" y="3415"/>
                  </a:lnTo>
                  <a:cubicBezTo>
                    <a:pt x="6583" y="3826"/>
                    <a:pt x="6495" y="4237"/>
                    <a:pt x="6336" y="4612"/>
                  </a:cubicBezTo>
                  <a:cubicBezTo>
                    <a:pt x="6172" y="4993"/>
                    <a:pt x="5937" y="5334"/>
                    <a:pt x="5644" y="5621"/>
                  </a:cubicBezTo>
                  <a:cubicBezTo>
                    <a:pt x="5351" y="5908"/>
                    <a:pt x="5004" y="6137"/>
                    <a:pt x="4623" y="6290"/>
                  </a:cubicBezTo>
                  <a:cubicBezTo>
                    <a:pt x="4248" y="6442"/>
                    <a:pt x="3843" y="6519"/>
                    <a:pt x="3432" y="6519"/>
                  </a:cubicBezTo>
                  <a:cubicBezTo>
                    <a:pt x="2617" y="6513"/>
                    <a:pt x="1819" y="6178"/>
                    <a:pt x="1244" y="5598"/>
                  </a:cubicBezTo>
                  <a:cubicBezTo>
                    <a:pt x="675" y="5028"/>
                    <a:pt x="341" y="4225"/>
                    <a:pt x="346" y="3415"/>
                  </a:cubicBezTo>
                  <a:cubicBezTo>
                    <a:pt x="352" y="3010"/>
                    <a:pt x="429" y="2606"/>
                    <a:pt x="581" y="2230"/>
                  </a:cubicBezTo>
                  <a:cubicBezTo>
                    <a:pt x="734" y="1855"/>
                    <a:pt x="962" y="1514"/>
                    <a:pt x="1250" y="1227"/>
                  </a:cubicBezTo>
                  <a:cubicBezTo>
                    <a:pt x="1819" y="652"/>
                    <a:pt x="2617" y="312"/>
                    <a:pt x="3432" y="306"/>
                  </a:cubicBezTo>
                  <a:cubicBezTo>
                    <a:pt x="3439" y="306"/>
                    <a:pt x="3447" y="306"/>
                    <a:pt x="3454" y="306"/>
                  </a:cubicBezTo>
                  <a:close/>
                  <a:moveTo>
                    <a:pt x="3432" y="1"/>
                  </a:moveTo>
                  <a:cubicBezTo>
                    <a:pt x="2986" y="1"/>
                    <a:pt x="2541" y="83"/>
                    <a:pt x="2124" y="253"/>
                  </a:cubicBezTo>
                  <a:cubicBezTo>
                    <a:pt x="1708" y="423"/>
                    <a:pt x="1332" y="676"/>
                    <a:pt x="1009" y="992"/>
                  </a:cubicBezTo>
                  <a:cubicBezTo>
                    <a:pt x="376" y="1620"/>
                    <a:pt x="0" y="2512"/>
                    <a:pt x="0" y="3415"/>
                  </a:cubicBezTo>
                  <a:cubicBezTo>
                    <a:pt x="6" y="3861"/>
                    <a:pt x="94" y="4313"/>
                    <a:pt x="270" y="4723"/>
                  </a:cubicBezTo>
                  <a:cubicBezTo>
                    <a:pt x="440" y="5140"/>
                    <a:pt x="693" y="5515"/>
                    <a:pt x="1015" y="5832"/>
                  </a:cubicBezTo>
                  <a:cubicBezTo>
                    <a:pt x="1332" y="6149"/>
                    <a:pt x="1713" y="6401"/>
                    <a:pt x="2124" y="6571"/>
                  </a:cubicBezTo>
                  <a:cubicBezTo>
                    <a:pt x="2528" y="6736"/>
                    <a:pt x="2959" y="6824"/>
                    <a:pt x="3390" y="6824"/>
                  </a:cubicBezTo>
                  <a:cubicBezTo>
                    <a:pt x="3404" y="6824"/>
                    <a:pt x="3418" y="6824"/>
                    <a:pt x="3432" y="6824"/>
                  </a:cubicBezTo>
                  <a:cubicBezTo>
                    <a:pt x="3878" y="6818"/>
                    <a:pt x="4324" y="6730"/>
                    <a:pt x="4735" y="6554"/>
                  </a:cubicBezTo>
                  <a:cubicBezTo>
                    <a:pt x="5145" y="6384"/>
                    <a:pt x="5521" y="6126"/>
                    <a:pt x="5832" y="5809"/>
                  </a:cubicBezTo>
                  <a:cubicBezTo>
                    <a:pt x="6453" y="5175"/>
                    <a:pt x="6811" y="4295"/>
                    <a:pt x="6794" y="3415"/>
                  </a:cubicBezTo>
                  <a:lnTo>
                    <a:pt x="6800" y="3415"/>
                  </a:lnTo>
                  <a:cubicBezTo>
                    <a:pt x="6805" y="2969"/>
                    <a:pt x="6723" y="2529"/>
                    <a:pt x="6553" y="2119"/>
                  </a:cubicBezTo>
                  <a:cubicBezTo>
                    <a:pt x="6389" y="1708"/>
                    <a:pt x="6143" y="1333"/>
                    <a:pt x="5832" y="1016"/>
                  </a:cubicBezTo>
                  <a:cubicBezTo>
                    <a:pt x="5521" y="699"/>
                    <a:pt x="5145" y="441"/>
                    <a:pt x="4735" y="271"/>
                  </a:cubicBezTo>
                  <a:cubicBezTo>
                    <a:pt x="4324" y="95"/>
                    <a:pt x="3878" y="7"/>
                    <a:pt x="3432" y="1"/>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232;p49">
              <a:extLst>
                <a:ext uri="{FF2B5EF4-FFF2-40B4-BE49-F238E27FC236}">
                  <a16:creationId xmlns:a16="http://schemas.microsoft.com/office/drawing/2014/main" id="{320E0DBA-9452-C3E9-2E09-77F822671A8A}"/>
                </a:ext>
              </a:extLst>
            </p:cNvPr>
            <p:cNvSpPr/>
            <p:nvPr/>
          </p:nvSpPr>
          <p:spPr>
            <a:xfrm>
              <a:off x="6062200" y="3147900"/>
              <a:ext cx="55750" cy="18975"/>
            </a:xfrm>
            <a:custGeom>
              <a:avLst/>
              <a:gdLst/>
              <a:ahLst/>
              <a:cxnLst/>
              <a:rect l="l" t="t" r="r" b="b"/>
              <a:pathLst>
                <a:path w="2230" h="759" extrusionOk="0">
                  <a:moveTo>
                    <a:pt x="1011" y="0"/>
                  </a:moveTo>
                  <a:cubicBezTo>
                    <a:pt x="841" y="0"/>
                    <a:pt x="673" y="32"/>
                    <a:pt x="523" y="96"/>
                  </a:cubicBezTo>
                  <a:cubicBezTo>
                    <a:pt x="317" y="172"/>
                    <a:pt x="147" y="284"/>
                    <a:pt x="0" y="448"/>
                  </a:cubicBezTo>
                  <a:lnTo>
                    <a:pt x="130" y="583"/>
                  </a:lnTo>
                  <a:cubicBezTo>
                    <a:pt x="276" y="489"/>
                    <a:pt x="446" y="413"/>
                    <a:pt x="611" y="372"/>
                  </a:cubicBezTo>
                  <a:cubicBezTo>
                    <a:pt x="730" y="339"/>
                    <a:pt x="849" y="320"/>
                    <a:pt x="969" y="320"/>
                  </a:cubicBezTo>
                  <a:cubicBezTo>
                    <a:pt x="1019" y="320"/>
                    <a:pt x="1070" y="323"/>
                    <a:pt x="1121" y="330"/>
                  </a:cubicBezTo>
                  <a:cubicBezTo>
                    <a:pt x="1162" y="336"/>
                    <a:pt x="1203" y="348"/>
                    <a:pt x="1250" y="354"/>
                  </a:cubicBezTo>
                  <a:cubicBezTo>
                    <a:pt x="1291" y="360"/>
                    <a:pt x="1332" y="372"/>
                    <a:pt x="1373" y="383"/>
                  </a:cubicBezTo>
                  <a:cubicBezTo>
                    <a:pt x="1414" y="401"/>
                    <a:pt x="1455" y="407"/>
                    <a:pt x="1496" y="424"/>
                  </a:cubicBezTo>
                  <a:cubicBezTo>
                    <a:pt x="1538" y="442"/>
                    <a:pt x="1579" y="460"/>
                    <a:pt x="1620" y="477"/>
                  </a:cubicBezTo>
                  <a:cubicBezTo>
                    <a:pt x="1661" y="495"/>
                    <a:pt x="1696" y="518"/>
                    <a:pt x="1737" y="542"/>
                  </a:cubicBezTo>
                  <a:lnTo>
                    <a:pt x="1860" y="606"/>
                  </a:lnTo>
                  <a:cubicBezTo>
                    <a:pt x="1936" y="653"/>
                    <a:pt x="2007" y="706"/>
                    <a:pt x="2089" y="759"/>
                  </a:cubicBezTo>
                  <a:lnTo>
                    <a:pt x="2230" y="606"/>
                  </a:lnTo>
                  <a:cubicBezTo>
                    <a:pt x="2159" y="530"/>
                    <a:pt x="2089" y="460"/>
                    <a:pt x="2013" y="389"/>
                  </a:cubicBezTo>
                  <a:cubicBezTo>
                    <a:pt x="1931" y="330"/>
                    <a:pt x="1854" y="260"/>
                    <a:pt x="1760" y="213"/>
                  </a:cubicBezTo>
                  <a:cubicBezTo>
                    <a:pt x="1579" y="102"/>
                    <a:pt x="1373" y="37"/>
                    <a:pt x="1156" y="8"/>
                  </a:cubicBezTo>
                  <a:cubicBezTo>
                    <a:pt x="1108" y="3"/>
                    <a:pt x="1059" y="0"/>
                    <a:pt x="1011" y="0"/>
                  </a:cubicBezTo>
                  <a:close/>
                </a:path>
              </a:pathLst>
            </a:custGeom>
            <a:solidFill>
              <a:srgbClr val="3C3C3B"/>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40258286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down)">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1000"/>
                                        <p:tgtEl>
                                          <p:spTgt spid="99"/>
                                        </p:tgtEl>
                                      </p:cBhvr>
                                    </p:animEffect>
                                    <p:anim calcmode="lin" valueType="num">
                                      <p:cBhvr>
                                        <p:cTn id="16" dur="1000" fill="hold"/>
                                        <p:tgtEl>
                                          <p:spTgt spid="99"/>
                                        </p:tgtEl>
                                        <p:attrNameLst>
                                          <p:attrName>ppt_x</p:attrName>
                                        </p:attrNameLst>
                                      </p:cBhvr>
                                      <p:tavLst>
                                        <p:tav tm="0">
                                          <p:val>
                                            <p:strVal val="#ppt_x"/>
                                          </p:val>
                                        </p:tav>
                                        <p:tav tm="100000">
                                          <p:val>
                                            <p:strVal val="#ppt_x"/>
                                          </p:val>
                                        </p:tav>
                                      </p:tavLst>
                                    </p:anim>
                                    <p:anim calcmode="lin" valueType="num">
                                      <p:cBhvr>
                                        <p:cTn id="17"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barn(inVertical)">
                                      <p:cBhvr>
                                        <p:cTn id="25" dur="500"/>
                                        <p:tgtEl>
                                          <p:spTgt spid="9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barn(inVertical)">
                                      <p:cBhvr>
                                        <p:cTn id="28" dur="5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7">
                                            <p:txEl>
                                              <p:pRg st="0" end="0"/>
                                            </p:txEl>
                                          </p:spTgt>
                                        </p:tgtEl>
                                        <p:attrNameLst>
                                          <p:attrName>style.visibility</p:attrName>
                                        </p:attrNameLst>
                                      </p:cBhvr>
                                      <p:to>
                                        <p:strVal val="visible"/>
                                      </p:to>
                                    </p:set>
                                    <p:animEffect transition="in" filter="barn(inVertical)">
                                      <p:cBhvr>
                                        <p:cTn id="33" dur="500"/>
                                        <p:tgtEl>
                                          <p:spTgt spid="9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barn(inVertical)">
                                      <p:cBhvr>
                                        <p:cTn id="38" dur="500"/>
                                        <p:tgtEl>
                                          <p:spTgt spid="9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barn(inVertical)">
                                      <p:cBhvr>
                                        <p:cTn id="41" dur="500"/>
                                        <p:tgtEl>
                                          <p:spTgt spid="9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barn(inVertical)">
                                      <p:cBhvr>
                                        <p:cTn id="44" dur="500"/>
                                        <p:tgtEl>
                                          <p:spTgt spid="9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8">
                                            <p:txEl>
                                              <p:pRg st="0" end="0"/>
                                            </p:txEl>
                                          </p:spTgt>
                                        </p:tgtEl>
                                        <p:attrNameLst>
                                          <p:attrName>style.visibility</p:attrName>
                                        </p:attrNameLst>
                                      </p:cBhvr>
                                      <p:to>
                                        <p:strVal val="visible"/>
                                      </p:to>
                                    </p:set>
                                    <p:animEffect transition="in" filter="fade">
                                      <p:cBhvr>
                                        <p:cTn id="49" dur="1000"/>
                                        <p:tgtEl>
                                          <p:spTgt spid="98">
                                            <p:txEl>
                                              <p:pRg st="0" end="0"/>
                                            </p:txEl>
                                          </p:spTgt>
                                        </p:tgtEl>
                                      </p:cBhvr>
                                    </p:animEffect>
                                    <p:anim calcmode="lin" valueType="num">
                                      <p:cBhvr>
                                        <p:cTn id="50" dur="1000" fill="hold"/>
                                        <p:tgtEl>
                                          <p:spTgt spid="9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93" grpId="0" animBg="1"/>
      <p:bldP spid="94" grpId="0"/>
      <p:bldP spid="95" grpId="0" animBg="1"/>
      <p:bldP spid="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14090-15A9-4456-8175-C7CCD10ECE0C}"/>
              </a:ext>
            </a:extLst>
          </p:cNvPr>
          <p:cNvPicPr>
            <a:picLocks noChangeAspect="1"/>
          </p:cNvPicPr>
          <p:nvPr/>
        </p:nvPicPr>
        <p:blipFill rotWithShape="1">
          <a:blip r:embed="rId6">
            <a:extLst>
              <a:ext uri="{28A0092B-C50C-407E-A947-70E740481C1C}">
                <a14:useLocalDpi xmlns:a14="http://schemas.microsoft.com/office/drawing/2010/main" val="0"/>
              </a:ext>
            </a:extLst>
          </a:blip>
          <a:srcRect t="1751"/>
          <a:stretch/>
        </p:blipFill>
        <p:spPr>
          <a:xfrm>
            <a:off x="0" y="0"/>
            <a:ext cx="9158288" cy="5143500"/>
          </a:xfrm>
          <a:prstGeom prst="rect">
            <a:avLst/>
          </a:prstGeom>
        </p:spPr>
      </p:pic>
      <p:pic>
        <p:nvPicPr>
          <p:cNvPr id="12" name="Picture 11">
            <a:extLst>
              <a:ext uri="{FF2B5EF4-FFF2-40B4-BE49-F238E27FC236}">
                <a16:creationId xmlns:a16="http://schemas.microsoft.com/office/drawing/2014/main" id="{5221AA3A-A4BD-5D03-A7C6-9875C4B0696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0" y="0"/>
            <a:ext cx="9144000" cy="5143500"/>
          </a:xfrm>
          <a:prstGeom prst="rect">
            <a:avLst/>
          </a:prstGeom>
        </p:spPr>
      </p:pic>
      <p:pic>
        <p:nvPicPr>
          <p:cNvPr id="20" name="Picture 19">
            <a:extLst>
              <a:ext uri="{FF2B5EF4-FFF2-40B4-BE49-F238E27FC236}">
                <a16:creationId xmlns:a16="http://schemas.microsoft.com/office/drawing/2014/main" id="{949DAC6A-E448-4B7A-9C55-2AB116CFDAF4}"/>
              </a:ext>
            </a:extLst>
          </p:cNvPr>
          <p:cNvPicPr>
            <a:picLocks noChangeAspect="1"/>
          </p:cNvPicPr>
          <p:nvPr/>
        </p:nvPicPr>
        <p:blipFill>
          <a:blip r:embed="rId8"/>
          <a:stretch>
            <a:fillRect/>
          </a:stretch>
        </p:blipFill>
        <p:spPr>
          <a:xfrm>
            <a:off x="3852573" y="166103"/>
            <a:ext cx="1467429" cy="537543"/>
          </a:xfrm>
          <a:prstGeom prst="rect">
            <a:avLst/>
          </a:prstGeom>
        </p:spPr>
      </p:pic>
      <p:pic>
        <p:nvPicPr>
          <p:cNvPr id="22" name="Picture 21">
            <a:extLst>
              <a:ext uri="{FF2B5EF4-FFF2-40B4-BE49-F238E27FC236}">
                <a16:creationId xmlns:a16="http://schemas.microsoft.com/office/drawing/2014/main" id="{80F3D2DD-7984-4261-AD11-E61771F61490}"/>
              </a:ext>
            </a:extLst>
          </p:cNvPr>
          <p:cNvPicPr>
            <a:picLocks noChangeAspect="1"/>
          </p:cNvPicPr>
          <p:nvPr/>
        </p:nvPicPr>
        <p:blipFill>
          <a:blip r:embed="rId8"/>
          <a:stretch>
            <a:fillRect/>
          </a:stretch>
        </p:blipFill>
        <p:spPr>
          <a:xfrm flipH="1">
            <a:off x="1606795" y="2023432"/>
            <a:ext cx="1878299" cy="688052"/>
          </a:xfrm>
          <a:prstGeom prst="rect">
            <a:avLst/>
          </a:prstGeom>
        </p:spPr>
      </p:pic>
      <p:sp>
        <p:nvSpPr>
          <p:cNvPr id="18" name="TextBox 17">
            <a:extLst>
              <a:ext uri="{FF2B5EF4-FFF2-40B4-BE49-F238E27FC236}">
                <a16:creationId xmlns:a16="http://schemas.microsoft.com/office/drawing/2014/main" id="{C6147CD3-2649-4E88-8CE1-81D576F84A32}"/>
              </a:ext>
            </a:extLst>
          </p:cNvPr>
          <p:cNvSpPr txBox="1"/>
          <p:nvPr/>
        </p:nvSpPr>
        <p:spPr>
          <a:xfrm>
            <a:off x="2724345" y="30107"/>
            <a:ext cx="3571491" cy="830997"/>
          </a:xfrm>
          <a:prstGeom prst="rect">
            <a:avLst/>
          </a:prstGeom>
          <a:noFill/>
        </p:spPr>
        <p:txBody>
          <a:bodyPr wrap="none" lIns="0" tIns="0" rIns="0" bIns="0" rtlCol="0">
            <a:spAutoFit/>
          </a:bodyPr>
          <a:lstStyle/>
          <a:p>
            <a:pPr algn="ctr" defTabSz="685800">
              <a:buClrTx/>
              <a:defRPr/>
            </a:pPr>
            <a:r>
              <a:rPr lang="en-US" sz="5400" b="1" kern="1200" dirty="0">
                <a:ln w="31750">
                  <a:solidFill>
                    <a:prstClr val="white"/>
                  </a:solidFill>
                </a:ln>
                <a:solidFill>
                  <a:srgbClr val="FCECD0">
                    <a:lumMod val="75000"/>
                  </a:srgbClr>
                </a:solidFill>
                <a:effectLst>
                  <a:outerShdw blurRad="50800" dist="38100" dir="2700000" algn="tl" rotWithShape="0">
                    <a:prstClr val="black">
                      <a:alpha val="40000"/>
                    </a:prstClr>
                  </a:outerShdw>
                </a:effectLst>
                <a:latin typeface="Garamond" panose="02020404030301010803" pitchFamily="18" charset="0"/>
                <a:ea typeface="+mn-ea"/>
                <a:cs typeface="+mn-cs"/>
              </a:rPr>
              <a:t>TRÒ CHƠI</a:t>
            </a:r>
          </a:p>
        </p:txBody>
      </p:sp>
      <p:pic>
        <p:nvPicPr>
          <p:cNvPr id="19" name="Picture 18">
            <a:extLst>
              <a:ext uri="{FF2B5EF4-FFF2-40B4-BE49-F238E27FC236}">
                <a16:creationId xmlns:a16="http://schemas.microsoft.com/office/drawing/2014/main" id="{E5F91547-85E9-41A0-9391-B8B1188B5B63}"/>
              </a:ext>
            </a:extLst>
          </p:cNvPr>
          <p:cNvPicPr>
            <a:picLocks noChangeAspect="1"/>
          </p:cNvPicPr>
          <p:nvPr/>
        </p:nvPicPr>
        <p:blipFill>
          <a:blip r:embed="rId8"/>
          <a:stretch>
            <a:fillRect/>
          </a:stretch>
        </p:blipFill>
        <p:spPr>
          <a:xfrm>
            <a:off x="7486651" y="400050"/>
            <a:ext cx="2171888" cy="795597"/>
          </a:xfrm>
          <a:prstGeom prst="rect">
            <a:avLst/>
          </a:prstGeom>
        </p:spPr>
      </p:pic>
      <p:pic>
        <p:nvPicPr>
          <p:cNvPr id="21" name="Picture 20">
            <a:extLst>
              <a:ext uri="{FF2B5EF4-FFF2-40B4-BE49-F238E27FC236}">
                <a16:creationId xmlns:a16="http://schemas.microsoft.com/office/drawing/2014/main" id="{653F800B-073E-42F5-BFFA-477203C96764}"/>
              </a:ext>
            </a:extLst>
          </p:cNvPr>
          <p:cNvPicPr>
            <a:picLocks noChangeAspect="1"/>
          </p:cNvPicPr>
          <p:nvPr/>
        </p:nvPicPr>
        <p:blipFill>
          <a:blip r:embed="rId8"/>
          <a:stretch>
            <a:fillRect/>
          </a:stretch>
        </p:blipFill>
        <p:spPr>
          <a:xfrm flipH="1">
            <a:off x="-614654" y="112048"/>
            <a:ext cx="2958096" cy="1083599"/>
          </a:xfrm>
          <a:prstGeom prst="rect">
            <a:avLst/>
          </a:prstGeom>
        </p:spPr>
      </p:pic>
      <p:pic>
        <p:nvPicPr>
          <p:cNvPr id="23" name="Picture 22">
            <a:extLst>
              <a:ext uri="{FF2B5EF4-FFF2-40B4-BE49-F238E27FC236}">
                <a16:creationId xmlns:a16="http://schemas.microsoft.com/office/drawing/2014/main" id="{FB990A4E-1001-4E5F-813F-CD6CFC00C726}"/>
              </a:ext>
            </a:extLst>
          </p:cNvPr>
          <p:cNvPicPr>
            <a:picLocks noChangeAspect="1"/>
          </p:cNvPicPr>
          <p:nvPr/>
        </p:nvPicPr>
        <p:blipFill>
          <a:blip r:embed="rId8"/>
          <a:stretch>
            <a:fillRect/>
          </a:stretch>
        </p:blipFill>
        <p:spPr>
          <a:xfrm>
            <a:off x="6936402" y="1943251"/>
            <a:ext cx="1071939" cy="392669"/>
          </a:xfrm>
          <a:prstGeom prst="rect">
            <a:avLst/>
          </a:prstGeom>
        </p:spPr>
      </p:pic>
      <p:pic>
        <p:nvPicPr>
          <p:cNvPr id="3" name="NhacNen_New_mixdown">
            <a:hlinkClick r:id="" action="ppaction://media"/>
            <a:extLst>
              <a:ext uri="{FF2B5EF4-FFF2-40B4-BE49-F238E27FC236}">
                <a16:creationId xmlns:a16="http://schemas.microsoft.com/office/drawing/2014/main" id="{28167027-7A85-4724-A51F-9BCFD69997BE}"/>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92215" y="0"/>
            <a:ext cx="621388" cy="621388"/>
          </a:xfrm>
          <a:prstGeom prst="rect">
            <a:avLst/>
          </a:prstGeom>
        </p:spPr>
      </p:pic>
      <p:pic>
        <p:nvPicPr>
          <p:cNvPr id="15" name="Picture 14">
            <a:hlinkClick r:id="" action="ppaction://hlinkshowjump?jump=nextslide"/>
            <a:extLst>
              <a:ext uri="{FF2B5EF4-FFF2-40B4-BE49-F238E27FC236}">
                <a16:creationId xmlns:a16="http://schemas.microsoft.com/office/drawing/2014/main" id="{EFCB68F2-2E43-46C4-8354-BD881388035B}"/>
              </a:ext>
            </a:extLst>
          </p:cNvPr>
          <p:cNvPicPr>
            <a:picLocks noChangeAspect="1"/>
          </p:cNvPicPr>
          <p:nvPr/>
        </p:nvPicPr>
        <p:blipFill>
          <a:blip r:embed="rId10"/>
          <a:stretch>
            <a:fillRect/>
          </a:stretch>
        </p:blipFill>
        <p:spPr>
          <a:xfrm>
            <a:off x="3779084" y="4156225"/>
            <a:ext cx="1582049" cy="580694"/>
          </a:xfrm>
          <a:prstGeom prst="rect">
            <a:avLst/>
          </a:prstGeom>
        </p:spPr>
      </p:pic>
      <p:sp>
        <p:nvSpPr>
          <p:cNvPr id="17" name="TextBox 16">
            <a:extLst>
              <a:ext uri="{FF2B5EF4-FFF2-40B4-BE49-F238E27FC236}">
                <a16:creationId xmlns:a16="http://schemas.microsoft.com/office/drawing/2014/main" id="{25FC2DC4-E9A6-4E74-877B-2C3C0FD598BF}"/>
              </a:ext>
            </a:extLst>
          </p:cNvPr>
          <p:cNvSpPr txBox="1"/>
          <p:nvPr/>
        </p:nvSpPr>
        <p:spPr>
          <a:xfrm>
            <a:off x="-1198465" y="757230"/>
            <a:ext cx="668453" cy="207749"/>
          </a:xfrm>
          <a:prstGeom prst="rect">
            <a:avLst/>
          </a:prstGeom>
          <a:noFill/>
        </p:spPr>
        <p:txBody>
          <a:bodyPr wrap="none" lIns="0" tIns="0" rIns="0" bIns="0" rtlCol="0">
            <a:spAutoFit/>
          </a:bodyPr>
          <a:lstStyle/>
          <a:p>
            <a:pPr algn="ctr" defTabSz="685800">
              <a:buClrTx/>
              <a:defRPr/>
            </a:pPr>
            <a:r>
              <a:rPr lang="en-US" sz="1350" kern="1200">
                <a:solidFill>
                  <a:prstClr val="black">
                    <a:lumMod val="50000"/>
                    <a:lumOff val="50000"/>
                  </a:prstClr>
                </a:solidFill>
                <a:latin typeface="#9Slide02 Noi dung dai"/>
                <a:ea typeface="+mn-ea"/>
                <a:cs typeface="+mn-cs"/>
              </a:rPr>
              <a:t>Nhạc nền</a:t>
            </a:r>
          </a:p>
        </p:txBody>
      </p:sp>
      <p:pic>
        <p:nvPicPr>
          <p:cNvPr id="8" name="Picture 7">
            <a:extLst>
              <a:ext uri="{FF2B5EF4-FFF2-40B4-BE49-F238E27FC236}">
                <a16:creationId xmlns:a16="http://schemas.microsoft.com/office/drawing/2014/main" id="{BBD24DFD-5FBE-244F-CC3B-5F849DE0D44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4288" y="597824"/>
            <a:ext cx="9144000" cy="5143500"/>
          </a:xfrm>
          <a:prstGeom prst="rect">
            <a:avLst/>
          </a:prstGeom>
        </p:spPr>
      </p:pic>
    </p:spTree>
    <p:custDataLst>
      <p:tags r:id="rId1"/>
    </p:custDataLst>
    <p:extLst>
      <p:ext uri="{BB962C8B-B14F-4D97-AF65-F5344CB8AC3E}">
        <p14:creationId xmlns:p14="http://schemas.microsoft.com/office/powerpoint/2010/main" val="317101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1" fill="hold" grpId="0" nodeType="afterEffect" p14:presetBounceEnd="64000">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14:bounceEnd="64000">
                                          <p:cBhvr additive="base">
                                            <p:cTn id="10"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11" dur="1000" fill="hold"/>
                                            <p:tgtEl>
                                              <p:spTgt spid="18"/>
                                            </p:tgtEl>
                                            <p:attrNameLst>
                                              <p:attrName>ppt_y</p:attrName>
                                            </p:attrNameLst>
                                          </p:cBhvr>
                                          <p:tavLst>
                                            <p:tav tm="0">
                                              <p:val>
                                                <p:strVal val="0-#ppt_h/2"/>
                                              </p:val>
                                            </p:tav>
                                            <p:tav tm="100000">
                                              <p:val>
                                                <p:strVal val="#ppt_y"/>
                                              </p:val>
                                            </p:tav>
                                          </p:tavLst>
                                        </p:anim>
                                      </p:childTnLst>
                                    </p:cTn>
                                  </p:par>
                                  <p:par>
                                    <p:cTn id="12" presetID="53" presetClass="entr" presetSubtype="16" fill="hold" nodeType="withEffect">
                                      <p:stCondLst>
                                        <p:cond delay="28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42" presetClass="path" presetSubtype="0" repeatCount="indefinite" accel="50000" decel="50000" autoRev="1" fill="hold" nodeType="withEffect">
                                      <p:stCondLst>
                                        <p:cond delay="0"/>
                                      </p:stCondLst>
                                      <p:childTnLst>
                                        <p:animMotion origin="layout" path="M 0 -2.59259E-6 L -0.0375 -0.03287 " pathEditMode="relative" rAng="0" ptsTypes="AA">
                                          <p:cBhvr>
                                            <p:cTn id="21" dur="5000" fill="hold"/>
                                            <p:tgtEl>
                                              <p:spTgt spid="19"/>
                                            </p:tgtEl>
                                            <p:attrNameLst>
                                              <p:attrName>ppt_x</p:attrName>
                                              <p:attrName>ppt_y</p:attrName>
                                            </p:attrNameLst>
                                          </p:cBhvr>
                                          <p:rCtr x="-1875" y="-1644"/>
                                        </p:animMotion>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42" presetClass="path" presetSubtype="0" repeatCount="indefinite" accel="50000" decel="50000" autoRev="1" fill="hold" nodeType="withEffect">
                                      <p:stCondLst>
                                        <p:cond delay="0"/>
                                      </p:stCondLst>
                                      <p:childTnLst>
                                        <p:animMotion origin="layout" path="M 0 -2.59259E-6 L -0.09375 0.00047 " pathEditMode="relative" rAng="0" ptsTypes="AA">
                                          <p:cBhvr>
                                            <p:cTn id="26" dur="5000" fill="hold"/>
                                            <p:tgtEl>
                                              <p:spTgt spid="21"/>
                                            </p:tgtEl>
                                            <p:attrNameLst>
                                              <p:attrName>ppt_x</p:attrName>
                                              <p:attrName>ppt_y</p:attrName>
                                            </p:attrNameLst>
                                          </p:cBhvr>
                                          <p:rCtr x="-4688" y="23"/>
                                        </p:animMotion>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42" presetClass="path" presetSubtype="0" repeatCount="indefinite" accel="50000" decel="50000" autoRev="1" fill="hold" nodeType="withEffect">
                                      <p:stCondLst>
                                        <p:cond delay="0"/>
                                      </p:stCondLst>
                                      <p:childTnLst>
                                        <p:animMotion origin="layout" path="M 4.58333E-6 4.81481E-6 L -0.09375 0.00046 " pathEditMode="relative" rAng="0" ptsTypes="AA">
                                          <p:cBhvr>
                                            <p:cTn id="31" dur="5000" fill="hold"/>
                                            <p:tgtEl>
                                              <p:spTgt spid="22"/>
                                            </p:tgtEl>
                                            <p:attrNameLst>
                                              <p:attrName>ppt_x</p:attrName>
                                              <p:attrName>ppt_y</p:attrName>
                                            </p:attrNameLst>
                                          </p:cBhvr>
                                          <p:rCtr x="-4688" y="23"/>
                                        </p:animMotion>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42" presetClass="path" presetSubtype="0" repeatCount="indefinite" accel="50000" decel="50000" autoRev="1" fill="hold" nodeType="withEffect">
                                      <p:stCondLst>
                                        <p:cond delay="0"/>
                                      </p:stCondLst>
                                      <p:childTnLst>
                                        <p:animMotion origin="layout" path="M 2.5E-6 -2.22222E-6 L 0.10156 -0.02037 " pathEditMode="relative" rAng="0" ptsTypes="AA">
                                          <p:cBhvr>
                                            <p:cTn id="36" dur="5000" fill="hold"/>
                                            <p:tgtEl>
                                              <p:spTgt spid="23"/>
                                            </p:tgtEl>
                                            <p:attrNameLst>
                                              <p:attrName>ppt_x</p:attrName>
                                              <p:attrName>ppt_y</p:attrName>
                                            </p:attrNameLst>
                                          </p:cBhvr>
                                          <p:rCtr x="5078" y="-1019"/>
                                        </p:animMotion>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42" presetClass="path" presetSubtype="0" repeatCount="indefinite" accel="50000" decel="50000" autoRev="1" fill="hold" nodeType="withEffect">
                                      <p:stCondLst>
                                        <p:cond delay="0"/>
                                      </p:stCondLst>
                                      <p:childTnLst>
                                        <p:animMotion origin="layout" path="M -2.5E-6 2.09877E-6 L 0.11268 -0.00031 " pathEditMode="relative" rAng="0" ptsTypes="AA">
                                          <p:cBhvr>
                                            <p:cTn id="41" dur="5000" fill="hold"/>
                                            <p:tgtEl>
                                              <p:spTgt spid="20"/>
                                            </p:tgtEl>
                                            <p:attrNameLst>
                                              <p:attrName>ppt_x</p:attrName>
                                              <p:attrName>ppt_y</p:attrName>
                                            </p:attrNameLst>
                                          </p:cBhvr>
                                          <p:rCtr x="5625" y="-31"/>
                                        </p:animMotion>
                                      </p:childTnLst>
                                    </p:cTn>
                                  </p:par>
                                </p:childTnLst>
                              </p:cTn>
                            </p:par>
                          </p:childTnLst>
                        </p:cTn>
                      </p:par>
                    </p:childTnLst>
                  </p:cTn>
                  <p:prevCondLst>
                    <p:cond evt="onPrev" delay="0">
                      <p:tgtEl>
                        <p:sldTgt/>
                      </p:tgtEl>
                    </p:cond>
                  </p:prevCondLst>
                  <p:nextCondLst>
                    <p:cond evt="onNext" delay="0">
                      <p:tgtEl>
                        <p:sldTgt/>
                      </p:tgtEl>
                    </p:cond>
                  </p:nextCondLst>
                </p:seq>
                <p:audio>
                  <p:cMediaNode vol="24390" numSld="6" showWhenStopped="0">
                    <p:cTn id="42" repeatCount="indefinite" fill="hold" display="0">
                      <p:stCondLst>
                        <p:cond delay="indefinite"/>
                      </p:stCondLst>
                      <p:endCondLst>
                        <p:cond evt="onStopAudio" delay="0">
                          <p:tgtEl>
                            <p:sldTgt/>
                          </p:tgtEl>
                        </p:cond>
                      </p:endCondLst>
                    </p:cTn>
                    <p:tgtEl>
                      <p:spTgt spid="3"/>
                    </p:tgtEl>
                  </p:cMediaNode>
                </p:audio>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1"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1000" fill="hold"/>
                                            <p:tgtEl>
                                              <p:spTgt spid="18"/>
                                            </p:tgtEl>
                                            <p:attrNameLst>
                                              <p:attrName>ppt_x</p:attrName>
                                            </p:attrNameLst>
                                          </p:cBhvr>
                                          <p:tavLst>
                                            <p:tav tm="0">
                                              <p:val>
                                                <p:strVal val="#ppt_x"/>
                                              </p:val>
                                            </p:tav>
                                            <p:tav tm="100000">
                                              <p:val>
                                                <p:strVal val="#ppt_x"/>
                                              </p:val>
                                            </p:tav>
                                          </p:tavLst>
                                        </p:anim>
                                        <p:anim calcmode="lin" valueType="num">
                                          <p:cBhvr additive="base">
                                            <p:cTn id="11" dur="1000" fill="hold"/>
                                            <p:tgtEl>
                                              <p:spTgt spid="18"/>
                                            </p:tgtEl>
                                            <p:attrNameLst>
                                              <p:attrName>ppt_y</p:attrName>
                                            </p:attrNameLst>
                                          </p:cBhvr>
                                          <p:tavLst>
                                            <p:tav tm="0">
                                              <p:val>
                                                <p:strVal val="0-#ppt_h/2"/>
                                              </p:val>
                                            </p:tav>
                                            <p:tav tm="100000">
                                              <p:val>
                                                <p:strVal val="#ppt_y"/>
                                              </p:val>
                                            </p:tav>
                                          </p:tavLst>
                                        </p:anim>
                                      </p:childTnLst>
                                    </p:cTn>
                                  </p:par>
                                  <p:par>
                                    <p:cTn id="12" presetID="53" presetClass="entr" presetSubtype="16" fill="hold" nodeType="withEffect">
                                      <p:stCondLst>
                                        <p:cond delay="28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42" presetClass="path" presetSubtype="0" repeatCount="indefinite" accel="50000" decel="50000" autoRev="1" fill="hold" nodeType="withEffect">
                                      <p:stCondLst>
                                        <p:cond delay="0"/>
                                      </p:stCondLst>
                                      <p:childTnLst>
                                        <p:animMotion origin="layout" path="M 0 -2.59259E-6 L -0.0375 -0.03287 " pathEditMode="relative" rAng="0" ptsTypes="AA">
                                          <p:cBhvr>
                                            <p:cTn id="21" dur="5000" fill="hold"/>
                                            <p:tgtEl>
                                              <p:spTgt spid="19"/>
                                            </p:tgtEl>
                                            <p:attrNameLst>
                                              <p:attrName>ppt_x</p:attrName>
                                              <p:attrName>ppt_y</p:attrName>
                                            </p:attrNameLst>
                                          </p:cBhvr>
                                          <p:rCtr x="-1875" y="-1644"/>
                                        </p:animMotion>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42" presetClass="path" presetSubtype="0" repeatCount="indefinite" accel="50000" decel="50000" autoRev="1" fill="hold" nodeType="withEffect">
                                      <p:stCondLst>
                                        <p:cond delay="0"/>
                                      </p:stCondLst>
                                      <p:childTnLst>
                                        <p:animMotion origin="layout" path="M 0 -2.59259E-6 L -0.09375 0.00047 " pathEditMode="relative" rAng="0" ptsTypes="AA">
                                          <p:cBhvr>
                                            <p:cTn id="26" dur="5000" fill="hold"/>
                                            <p:tgtEl>
                                              <p:spTgt spid="21"/>
                                            </p:tgtEl>
                                            <p:attrNameLst>
                                              <p:attrName>ppt_x</p:attrName>
                                              <p:attrName>ppt_y</p:attrName>
                                            </p:attrNameLst>
                                          </p:cBhvr>
                                          <p:rCtr x="-4688" y="23"/>
                                        </p:animMotion>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42" presetClass="path" presetSubtype="0" repeatCount="indefinite" accel="50000" decel="50000" autoRev="1" fill="hold" nodeType="withEffect">
                                      <p:stCondLst>
                                        <p:cond delay="0"/>
                                      </p:stCondLst>
                                      <p:childTnLst>
                                        <p:animMotion origin="layout" path="M 4.58333E-6 4.81481E-6 L -0.09375 0.00046 " pathEditMode="relative" rAng="0" ptsTypes="AA">
                                          <p:cBhvr>
                                            <p:cTn id="31" dur="5000" fill="hold"/>
                                            <p:tgtEl>
                                              <p:spTgt spid="22"/>
                                            </p:tgtEl>
                                            <p:attrNameLst>
                                              <p:attrName>ppt_x</p:attrName>
                                              <p:attrName>ppt_y</p:attrName>
                                            </p:attrNameLst>
                                          </p:cBhvr>
                                          <p:rCtr x="-4688" y="23"/>
                                        </p:animMotion>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42" presetClass="path" presetSubtype="0" repeatCount="indefinite" accel="50000" decel="50000" autoRev="1" fill="hold" nodeType="withEffect">
                                      <p:stCondLst>
                                        <p:cond delay="0"/>
                                      </p:stCondLst>
                                      <p:childTnLst>
                                        <p:animMotion origin="layout" path="M 2.5E-6 -2.22222E-6 L 0.10156 -0.02037 " pathEditMode="relative" rAng="0" ptsTypes="AA">
                                          <p:cBhvr>
                                            <p:cTn id="36" dur="5000" fill="hold"/>
                                            <p:tgtEl>
                                              <p:spTgt spid="23"/>
                                            </p:tgtEl>
                                            <p:attrNameLst>
                                              <p:attrName>ppt_x</p:attrName>
                                              <p:attrName>ppt_y</p:attrName>
                                            </p:attrNameLst>
                                          </p:cBhvr>
                                          <p:rCtr x="5078" y="-1019"/>
                                        </p:animMotion>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42" presetClass="path" presetSubtype="0" repeatCount="indefinite" accel="50000" decel="50000" autoRev="1" fill="hold" nodeType="withEffect">
                                      <p:stCondLst>
                                        <p:cond delay="0"/>
                                      </p:stCondLst>
                                      <p:childTnLst>
                                        <p:animMotion origin="layout" path="M -1.25E-6 0 L 0.11276 -0.00023 " pathEditMode="relative" rAng="0" ptsTypes="AA">
                                          <p:cBhvr>
                                            <p:cTn id="41" dur="5000" fill="hold"/>
                                            <p:tgtEl>
                                              <p:spTgt spid="20"/>
                                            </p:tgtEl>
                                            <p:attrNameLst>
                                              <p:attrName>ppt_x</p:attrName>
                                              <p:attrName>ppt_y</p:attrName>
                                            </p:attrNameLst>
                                          </p:cBhvr>
                                          <p:rCtr x="5638" y="-23"/>
                                        </p:animMotion>
                                      </p:childTnLst>
                                    </p:cTn>
                                  </p:par>
                                </p:childTnLst>
                              </p:cTn>
                            </p:par>
                          </p:childTnLst>
                        </p:cTn>
                      </p:par>
                    </p:childTnLst>
                  </p:cTn>
                  <p:prevCondLst>
                    <p:cond evt="onPrev" delay="0">
                      <p:tgtEl>
                        <p:sldTgt/>
                      </p:tgtEl>
                    </p:cond>
                  </p:prevCondLst>
                  <p:nextCondLst>
                    <p:cond evt="onNext" delay="0">
                      <p:tgtEl>
                        <p:sldTgt/>
                      </p:tgtEl>
                    </p:cond>
                  </p:nextCondLst>
                </p:seq>
                <p:audio>
                  <p:cMediaNode vol="24390" numSld="6" showWhenStopped="0">
                    <p:cTn id="42" repeatCount="indefinite" fill="hold" display="0">
                      <p:stCondLst>
                        <p:cond delay="indefinite"/>
                      </p:stCondLst>
                      <p:endCondLst>
                        <p:cond evt="onStopAudio" delay="0">
                          <p:tgtEl>
                            <p:sldTgt/>
                          </p:tgtEl>
                        </p:cond>
                      </p:endCondLst>
                    </p:cTn>
                    <p:tgtEl>
                      <p:spTgt spid="3"/>
                    </p:tgtEl>
                  </p:cMediaNode>
                </p:audio>
              </p:childTnLst>
            </p:cTn>
          </p:par>
        </p:tnLst>
        <p:bldLst>
          <p:bldP spid="18" grpId="0"/>
        </p:bldLst>
      </p:timing>
    </mc:Fallback>
  </mc:AlternateContent>
  <p:extLst mod="1">
    <p:ext uri="{E180D4A7-C9FB-4DFB-919C-405C955672EB}">
      <p14:showEvtLst xmlns:p14="http://schemas.microsoft.com/office/powerpoint/2010/main">
        <p14:playEvt time="10"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9C40F7-6636-4B05-A249-C5AA12FDAEE6}"/>
              </a:ext>
            </a:extLst>
          </p:cNvPr>
          <p:cNvPicPr>
            <a:picLocks noChangeAspect="1"/>
          </p:cNvPicPr>
          <p:nvPr/>
        </p:nvPicPr>
        <p:blipFill>
          <a:blip r:embed="rId7"/>
          <a:stretch>
            <a:fillRect/>
          </a:stretch>
        </p:blipFill>
        <p:spPr>
          <a:xfrm>
            <a:off x="0" y="1"/>
            <a:ext cx="9144000" cy="5143499"/>
          </a:xfrm>
          <a:prstGeom prst="rect">
            <a:avLst/>
          </a:prstGeom>
        </p:spPr>
      </p:pic>
      <p:grpSp>
        <p:nvGrpSpPr>
          <p:cNvPr id="42" name="Group 41">
            <a:extLst>
              <a:ext uri="{FF2B5EF4-FFF2-40B4-BE49-F238E27FC236}">
                <a16:creationId xmlns:a16="http://schemas.microsoft.com/office/drawing/2014/main" id="{9905CDB2-EEB7-49B9-ADB2-66FCF558DF54}"/>
              </a:ext>
            </a:extLst>
          </p:cNvPr>
          <p:cNvGrpSpPr/>
          <p:nvPr/>
        </p:nvGrpSpPr>
        <p:grpSpPr>
          <a:xfrm>
            <a:off x="203449" y="267453"/>
            <a:ext cx="4700527" cy="4607507"/>
            <a:chOff x="2434106" y="246185"/>
            <a:chExt cx="9486901" cy="3182815"/>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8"/>
            <a:stretch>
              <a:fillRect/>
            </a:stretch>
          </p:blipFill>
          <p:spPr>
            <a:xfrm>
              <a:off x="2434106" y="246185"/>
              <a:ext cx="9486901" cy="3182815"/>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731309" y="401052"/>
              <a:ext cx="9029102" cy="2806434"/>
            </a:xfrm>
            <a:prstGeom prst="rect">
              <a:avLst/>
            </a:prstGeom>
            <a:noFill/>
          </p:spPr>
          <p:txBody>
            <a:bodyPr wrap="square" lIns="0" tIns="0" rIns="0" bIns="0" rtlCol="0">
              <a:spAutoFit/>
            </a:bodyPr>
            <a:lstStyle/>
            <a:p>
              <a:pPr algn="just">
                <a:spcAft>
                  <a:spcPts val="800"/>
                </a:spcAft>
                <a:tabLst>
                  <a:tab pos="219710" algn="l"/>
                </a:tabLst>
              </a:pPr>
              <a:r>
                <a:rPr lang="en-US"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1</a:t>
              </a:r>
              <a:r>
                <a:rPr lang="en-US"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Cuối trời mây trắng bay</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Lá vàng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Phải chăng lá về rừng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Mùa thu đi cùng lá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Mùa thu ra biển cả</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Theo dòng nước mênh mang</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Theo </a:t>
              </a: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Xuân Quỳnh, </a:t>
              </a: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Thơ tình cuối mùa thu</a:t>
              </a: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59c3c5f047238">
            <a:hlinkClick r:id="" action="ppaction://media"/>
            <a:extLst>
              <a:ext uri="{FF2B5EF4-FFF2-40B4-BE49-F238E27FC236}">
                <a16:creationId xmlns:a16="http://schemas.microsoft.com/office/drawing/2014/main" id="{B0D31032-F0AD-4067-9A69-879234BD82E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9887" y="1019108"/>
            <a:ext cx="365522" cy="365522"/>
          </a:xfrm>
          <a:prstGeom prst="rect">
            <a:avLst/>
          </a:prstGeom>
        </p:spPr>
      </p:pic>
      <p:sp>
        <p:nvSpPr>
          <p:cNvPr id="22" name="Rectangle 21">
            <a:extLst>
              <a:ext uri="{FF2B5EF4-FFF2-40B4-BE49-F238E27FC236}">
                <a16:creationId xmlns:a16="http://schemas.microsoft.com/office/drawing/2014/main" id="{8718AFE8-8086-0858-D019-700D0119271E}"/>
              </a:ext>
            </a:extLst>
          </p:cNvPr>
          <p:cNvSpPr/>
          <p:nvPr/>
        </p:nvSpPr>
        <p:spPr>
          <a:xfrm>
            <a:off x="5205751" y="384998"/>
            <a:ext cx="3809567" cy="925469"/>
          </a:xfrm>
          <a:prstGeom prst="rect">
            <a:avLst/>
          </a:prstGeom>
          <a:solidFill>
            <a:schemeClr val="accent3">
              <a:lumMod val="20000"/>
              <a:lumOff val="80000"/>
            </a:schemeClr>
          </a:solidFill>
          <a:ln w="28575" cap="flat" cmpd="sng" algn="ctr">
            <a:noFill/>
            <a:prstDash val="solid"/>
            <a:miter lim="800000"/>
          </a:ln>
          <a:effectLst/>
        </p:spPr>
        <p:txBody>
          <a:bodyPr rtlCol="0" anchor="ctr"/>
          <a:lstStyle/>
          <a:p>
            <a:pPr marL="0" marR="0" lvl="0" indent="0" defTabSz="685732"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A. </a:t>
            </a:r>
            <a:r>
              <a:rPr lang="vi-VN" sz="3600" dirty="0">
                <a:latin typeface="Times New Roman" panose="02020603050405020304" pitchFamily="18" charset="0"/>
                <a:cs typeface="Times New Roman" panose="02020603050405020304" pitchFamily="18" charset="0"/>
              </a:rPr>
              <a:t>thưa thớt quá</a:t>
            </a:r>
            <a:endParaRPr lang="en-SG" sz="3600" dirty="0">
              <a:latin typeface="Times New Roman" panose="02020603050405020304" pitchFamily="18" charset="0"/>
              <a:cs typeface="Times New Roman" panose="02020603050405020304" pitchFamily="18" charset="0"/>
            </a:endParaRPr>
          </a:p>
          <a:p>
            <a:pPr marL="0" marR="0" lvl="0" indent="0" defTabSz="685732"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sp>
        <p:nvSpPr>
          <p:cNvPr id="23" name="Rectangle 22">
            <a:extLst>
              <a:ext uri="{FF2B5EF4-FFF2-40B4-BE49-F238E27FC236}">
                <a16:creationId xmlns:a16="http://schemas.microsoft.com/office/drawing/2014/main" id="{B909B167-69A5-D156-4C2C-7592B27DAE59}"/>
              </a:ext>
            </a:extLst>
          </p:cNvPr>
          <p:cNvSpPr/>
          <p:nvPr/>
        </p:nvSpPr>
        <p:spPr>
          <a:xfrm>
            <a:off x="5228211" y="1865289"/>
            <a:ext cx="3809567" cy="925469"/>
          </a:xfrm>
          <a:prstGeom prst="rect">
            <a:avLst/>
          </a:prstGeom>
          <a:solidFill>
            <a:schemeClr val="accent3">
              <a:lumMod val="20000"/>
              <a:lumOff val="80000"/>
            </a:schemeClr>
          </a:solidFill>
          <a:ln w="28575" cap="flat" cmpd="sng" algn="ctr">
            <a:noFill/>
            <a:prstDash val="solid"/>
            <a:miter lim="800000"/>
          </a:ln>
          <a:effectLst/>
        </p:spPr>
        <p:txBody>
          <a:bodyPr rtlCol="0" anchor="ct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B. </a:t>
            </a:r>
            <a:r>
              <a:rPr lang="vi-VN" sz="3600" dirty="0">
                <a:latin typeface="Times New Roman" panose="02020603050405020304" pitchFamily="18" charset="0"/>
                <a:cs typeface="Times New Roman" panose="02020603050405020304" pitchFamily="18" charset="0"/>
              </a:rPr>
              <a:t>rụng nhiều quá</a:t>
            </a:r>
            <a:endParaRPr lang="en-SG" sz="3600" dirty="0">
              <a:latin typeface="Times New Roman" panose="02020603050405020304" pitchFamily="18" charset="0"/>
              <a:cs typeface="Times New Roman" panose="02020603050405020304" pitchFamily="18" charset="0"/>
            </a:endParaRPr>
          </a:p>
          <a:p>
            <a:pPr marL="0" marR="0" lvl="0" indent="0" defTabSz="685783"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sp>
        <p:nvSpPr>
          <p:cNvPr id="30" name="Rectangle 29">
            <a:extLst>
              <a:ext uri="{FF2B5EF4-FFF2-40B4-BE49-F238E27FC236}">
                <a16:creationId xmlns:a16="http://schemas.microsoft.com/office/drawing/2014/main" id="{C05B6E54-D1B7-1193-172A-DE5AC9F8BC3F}"/>
              </a:ext>
            </a:extLst>
          </p:cNvPr>
          <p:cNvSpPr/>
          <p:nvPr/>
        </p:nvSpPr>
        <p:spPr>
          <a:xfrm>
            <a:off x="5228211" y="3385213"/>
            <a:ext cx="3809567" cy="1099793"/>
          </a:xfrm>
          <a:prstGeom prst="rect">
            <a:avLst/>
          </a:prstGeom>
          <a:solidFill>
            <a:schemeClr val="accent3">
              <a:lumMod val="20000"/>
              <a:lumOff val="80000"/>
            </a:schemeClr>
          </a:solidFill>
          <a:ln w="28575" cap="flat" cmpd="sng" algn="ctr">
            <a:noFill/>
            <a:prstDash val="solid"/>
            <a:miter lim="800000"/>
          </a:ln>
          <a:effectLst/>
        </p:spPr>
        <p:txBody>
          <a:bodyPr rtlCol="0" anchor="ctr"/>
          <a:lstStyle/>
          <a:p>
            <a:pPr marL="0" marR="0" lvl="0" indent="0" defTabSz="685732"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a:t>
            </a:r>
            <a:r>
              <a:rPr lang="vi-VN" sz="3600" dirty="0">
                <a:latin typeface="Times New Roman" panose="02020603050405020304" pitchFamily="18" charset="0"/>
                <a:cs typeface="Times New Roman" panose="02020603050405020304" pitchFamily="18" charset="0"/>
              </a:rPr>
              <a:t>mênh mang quá</a:t>
            </a:r>
            <a:endParaRPr lang="en-SG" sz="3600" dirty="0">
              <a:latin typeface="Times New Roman" panose="02020603050405020304" pitchFamily="18" charset="0"/>
              <a:cs typeface="Times New Roman" panose="02020603050405020304" pitchFamily="18" charset="0"/>
            </a:endParaRPr>
          </a:p>
          <a:p>
            <a:pPr marL="0" marR="0" lvl="0" indent="0" defTabSz="685732"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pic>
        <p:nvPicPr>
          <p:cNvPr id="31" name="Picture 30">
            <a:extLst>
              <a:ext uri="{FF2B5EF4-FFF2-40B4-BE49-F238E27FC236}">
                <a16:creationId xmlns:a16="http://schemas.microsoft.com/office/drawing/2014/main" id="{DD0F38A6-AEA3-C430-682C-6AB041DE8A65}"/>
              </a:ext>
            </a:extLst>
          </p:cNvPr>
          <p:cNvPicPr>
            <a:picLocks noChangeAspect="1"/>
          </p:cNvPicPr>
          <p:nvPr/>
        </p:nvPicPr>
        <p:blipFill rotWithShape="1">
          <a:blip r:embed="rId10" cstate="print">
            <a:duotone>
              <a:prstClr val="black"/>
              <a:srgbClr val="70AD47">
                <a:tint val="45000"/>
                <a:satMod val="400000"/>
              </a:srgbClr>
            </a:duotone>
            <a:extLst>
              <a:ext uri="{28A0092B-C50C-407E-A947-70E740481C1C}">
                <a14:useLocalDpi xmlns:a14="http://schemas.microsoft.com/office/drawing/2010/main" val="0"/>
              </a:ext>
            </a:extLst>
          </a:blip>
          <a:srcRect r="-5485"/>
          <a:stretch/>
        </p:blipFill>
        <p:spPr>
          <a:xfrm>
            <a:off x="8214639" y="608354"/>
            <a:ext cx="663853" cy="531044"/>
          </a:xfrm>
          <a:prstGeom prst="rect">
            <a:avLst/>
          </a:prstGeom>
        </p:spPr>
      </p:pic>
      <p:pic>
        <p:nvPicPr>
          <p:cNvPr id="45" name="Picture 44">
            <a:extLst>
              <a:ext uri="{FF2B5EF4-FFF2-40B4-BE49-F238E27FC236}">
                <a16:creationId xmlns:a16="http://schemas.microsoft.com/office/drawing/2014/main" id="{E2052D56-2063-B3A2-7990-7CBCE21B81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4935" y="3555796"/>
            <a:ext cx="603557" cy="530398"/>
          </a:xfrm>
          <a:prstGeom prst="rect">
            <a:avLst/>
          </a:prstGeom>
        </p:spPr>
      </p:pic>
      <p:pic>
        <p:nvPicPr>
          <p:cNvPr id="46" name="Picture 45">
            <a:extLst>
              <a:ext uri="{FF2B5EF4-FFF2-40B4-BE49-F238E27FC236}">
                <a16:creationId xmlns:a16="http://schemas.microsoft.com/office/drawing/2014/main" id="{6E1D5B81-56F1-FBD7-71FF-908B4A2549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2446" y="1953604"/>
            <a:ext cx="603557" cy="530398"/>
          </a:xfrm>
          <a:prstGeom prst="rect">
            <a:avLst/>
          </a:prstGeom>
        </p:spPr>
      </p:pic>
    </p:spTree>
    <p:extLst>
      <p:ext uri="{BB962C8B-B14F-4D97-AF65-F5344CB8AC3E}">
        <p14:creationId xmlns:p14="http://schemas.microsoft.com/office/powerpoint/2010/main" val="121401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000" fill="hold"/>
                                            <p:tgtEl>
                                              <p:spTgt spid="4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576" fill="hold"/>
                                            <p:tgtEl>
                                              <p:spTgt spid="26"/>
                                            </p:tgtEl>
                                          </p:cBhvr>
                                        </p:cmd>
                                      </p:childTnLst>
                                    </p:cTn>
                                  </p:par>
                                  <p:par>
                                    <p:cTn id="11" presetID="42" presetClass="entr" presetSubtype="0"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strVal val="#ppt_x"/>
                                              </p:val>
                                            </p:tav>
                                            <p:tav tm="100000">
                                              <p:val>
                                                <p:strVal val="#ppt_x"/>
                                              </p:val>
                                            </p:tav>
                                          </p:tavLst>
                                        </p:anim>
                                        <p:anim calcmode="lin" valueType="num">
                                          <p:cBhvr>
                                            <p:cTn id="2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6"/>
                    </p:tgtEl>
                  </p:cMediaNode>
                </p:audio>
                <p:seq concurrent="1" nextAc="seek">
                  <p:cTn id="27" restart="whenNotActive" fill="hold" evtFilter="cancelBubble" nodeType="interactiveSeq">
                    <p:stCondLst>
                      <p:cond evt="onClick" delay="0">
                        <p:tgtEl>
                          <p:spTgt spid="2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22"/>
                                            </p:tgtEl>
                                            <p:attrNameLst>
                                              <p:attrName>fillcolor</p:attrName>
                                            </p:attrNameLst>
                                          </p:cBhvr>
                                          <p:to>
                                            <a:srgbClr val="FFF2CC"/>
                                          </p:to>
                                        </p:animClr>
                                        <p:set>
                                          <p:cBhvr>
                                            <p:cTn id="32" dur="250" fill="hold"/>
                                            <p:tgtEl>
                                              <p:spTgt spid="22"/>
                                            </p:tgtEl>
                                            <p:attrNameLst>
                                              <p:attrName>fill.type</p:attrName>
                                            </p:attrNameLst>
                                          </p:cBhvr>
                                          <p:to>
                                            <p:strVal val="solid"/>
                                          </p:to>
                                        </p:set>
                                        <p:set>
                                          <p:cBhvr>
                                            <p:cTn id="33" dur="250" fill="hold"/>
                                            <p:tgtEl>
                                              <p:spTgt spid="2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250" fill="hold"/>
                                            <p:tgtEl>
                                              <p:spTgt spid="31"/>
                                            </p:tgtEl>
                                            <p:attrNameLst>
                                              <p:attrName>ppt_w</p:attrName>
                                            </p:attrNameLst>
                                          </p:cBhvr>
                                          <p:tavLst>
                                            <p:tav tm="0">
                                              <p:val>
                                                <p:strVal val="4*#ppt_w"/>
                                              </p:val>
                                            </p:tav>
                                            <p:tav tm="100000">
                                              <p:val>
                                                <p:strVal val="#ppt_w"/>
                                              </p:val>
                                            </p:tav>
                                          </p:tavLst>
                                        </p:anim>
                                        <p:anim calcmode="lin" valueType="num">
                                          <p:cBhvr>
                                            <p:cTn id="37"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5" name="Check mark.wav"/>
                                            </p:tgtEl>
                                          </p:cMediaNode>
                                        </p:audio>
                                      </p:subTnLst>
                                    </p:cTn>
                                  </p:par>
                                  <p:par>
                                    <p:cTn id="38" presetID="1" presetClass="emph" presetSubtype="2" fill="hold" nodeType="withEffect">
                                      <p:stCondLst>
                                        <p:cond delay="1000"/>
                                      </p:stCondLst>
                                      <p:childTnLst>
                                        <p:animClr clrSpc="rgb" dir="cw">
                                          <p:cBhvr>
                                            <p:cTn id="39" dur="250" fill="hold"/>
                                            <p:tgtEl>
                                              <p:spTgt spid="22"/>
                                            </p:tgtEl>
                                            <p:attrNameLst>
                                              <p:attrName>fillcolor</p:attrName>
                                            </p:attrNameLst>
                                          </p:cBhvr>
                                          <p:to>
                                            <a:srgbClr val="00B050"/>
                                          </p:to>
                                        </p:animClr>
                                        <p:set>
                                          <p:cBhvr>
                                            <p:cTn id="40" dur="250" fill="hold"/>
                                            <p:tgtEl>
                                              <p:spTgt spid="22"/>
                                            </p:tgtEl>
                                            <p:attrNameLst>
                                              <p:attrName>fill.type</p:attrName>
                                            </p:attrNameLst>
                                          </p:cBhvr>
                                          <p:to>
                                            <p:strVal val="solid"/>
                                          </p:to>
                                        </p:set>
                                        <p:set>
                                          <p:cBhvr>
                                            <p:cTn id="41"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23"/>
                                            </p:tgtEl>
                                            <p:attrNameLst>
                                              <p:attrName>fillcolor</p:attrName>
                                            </p:attrNameLst>
                                          </p:cBhvr>
                                          <p:to>
                                            <a:srgbClr val="FFF2CC"/>
                                          </p:to>
                                        </p:animClr>
                                        <p:set>
                                          <p:cBhvr>
                                            <p:cTn id="47" dur="250" fill="hold"/>
                                            <p:tgtEl>
                                              <p:spTgt spid="23"/>
                                            </p:tgtEl>
                                            <p:attrNameLst>
                                              <p:attrName>fill.type</p:attrName>
                                            </p:attrNameLst>
                                          </p:cBhvr>
                                          <p:to>
                                            <p:strVal val="solid"/>
                                          </p:to>
                                        </p:set>
                                        <p:set>
                                          <p:cBhvr>
                                            <p:cTn id="48" dur="250" fill="hold"/>
                                            <p:tgtEl>
                                              <p:spTgt spid="2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250" fill="hold"/>
                                            <p:tgtEl>
                                              <p:spTgt spid="46"/>
                                            </p:tgtEl>
                                            <p:attrNameLst>
                                              <p:attrName>ppt_w</p:attrName>
                                            </p:attrNameLst>
                                          </p:cBhvr>
                                          <p:tavLst>
                                            <p:tav tm="0">
                                              <p:val>
                                                <p:strVal val="4*#ppt_w"/>
                                              </p:val>
                                            </p:tav>
                                            <p:tav tm="100000">
                                              <p:val>
                                                <p:strVal val="#ppt_w"/>
                                              </p:val>
                                            </p:tav>
                                          </p:tavLst>
                                        </p:anim>
                                        <p:anim calcmode="lin" valueType="num">
                                          <p:cBhvr>
                                            <p:cTn id="52" dur="25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6" name="Wrong Buzzer.wav"/>
                                            </p:tgtEl>
                                          </p:cMediaNode>
                                        </p:audio>
                                      </p:subTnLst>
                                    </p:cTn>
                                  </p:par>
                                  <p:par>
                                    <p:cTn id="53" presetID="1" presetClass="emph" presetSubtype="2" fill="hold" nodeType="withEffect">
                                      <p:stCondLst>
                                        <p:cond delay="1000"/>
                                      </p:stCondLst>
                                      <p:childTnLst>
                                        <p:animClr clrSpc="rgb" dir="cw">
                                          <p:cBhvr>
                                            <p:cTn id="54" dur="250" fill="hold"/>
                                            <p:tgtEl>
                                              <p:spTgt spid="23"/>
                                            </p:tgtEl>
                                            <p:attrNameLst>
                                              <p:attrName>fillcolor</p:attrName>
                                            </p:attrNameLst>
                                          </p:cBhvr>
                                          <p:to>
                                            <a:srgbClr val="FFFF00"/>
                                          </p:to>
                                        </p:animClr>
                                        <p:set>
                                          <p:cBhvr>
                                            <p:cTn id="55" dur="250" fill="hold"/>
                                            <p:tgtEl>
                                              <p:spTgt spid="23"/>
                                            </p:tgtEl>
                                            <p:attrNameLst>
                                              <p:attrName>fill.type</p:attrName>
                                            </p:attrNameLst>
                                          </p:cBhvr>
                                          <p:to>
                                            <p:strVal val="solid"/>
                                          </p:to>
                                        </p:set>
                                        <p:set>
                                          <p:cBhvr>
                                            <p:cTn id="56"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30"/>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30"/>
                                            </p:tgtEl>
                                            <p:attrNameLst>
                                              <p:attrName>fillcolor</p:attrName>
                                            </p:attrNameLst>
                                          </p:cBhvr>
                                          <p:to>
                                            <a:srgbClr val="FFF2CC"/>
                                          </p:to>
                                        </p:animClr>
                                        <p:set>
                                          <p:cBhvr>
                                            <p:cTn id="62" dur="250" fill="hold"/>
                                            <p:tgtEl>
                                              <p:spTgt spid="30"/>
                                            </p:tgtEl>
                                            <p:attrNameLst>
                                              <p:attrName>fill.type</p:attrName>
                                            </p:attrNameLst>
                                          </p:cBhvr>
                                          <p:to>
                                            <p:strVal val="solid"/>
                                          </p:to>
                                        </p:set>
                                        <p:set>
                                          <p:cBhvr>
                                            <p:cTn id="63" dur="250" fill="hold"/>
                                            <p:tgtEl>
                                              <p:spTgt spid="30"/>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45"/>
                                            </p:tgtEl>
                                            <p:attrNameLst>
                                              <p:attrName>style.visibility</p:attrName>
                                            </p:attrNameLst>
                                          </p:cBhvr>
                                          <p:to>
                                            <p:strVal val="visible"/>
                                          </p:to>
                                        </p:set>
                                        <p:anim calcmode="lin" valueType="num">
                                          <p:cBhvr>
                                            <p:cTn id="66" dur="250" fill="hold"/>
                                            <p:tgtEl>
                                              <p:spTgt spid="45"/>
                                            </p:tgtEl>
                                            <p:attrNameLst>
                                              <p:attrName>ppt_w</p:attrName>
                                            </p:attrNameLst>
                                          </p:cBhvr>
                                          <p:tavLst>
                                            <p:tav tm="0">
                                              <p:val>
                                                <p:strVal val="4*#ppt_w"/>
                                              </p:val>
                                            </p:tav>
                                            <p:tav tm="100000">
                                              <p:val>
                                                <p:strVal val="#ppt_w"/>
                                              </p:val>
                                            </p:tav>
                                          </p:tavLst>
                                        </p:anim>
                                        <p:anim calcmode="lin" valueType="num">
                                          <p:cBhvr>
                                            <p:cTn id="67"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6" name="Wrong Buzzer.wav"/>
                                            </p:tgtEl>
                                          </p:cMediaNode>
                                        </p:audio>
                                      </p:subTnLst>
                                    </p:cTn>
                                  </p:par>
                                  <p:par>
                                    <p:cTn id="68" presetID="1" presetClass="emph" presetSubtype="2" fill="hold" nodeType="withEffect">
                                      <p:stCondLst>
                                        <p:cond delay="1000"/>
                                      </p:stCondLst>
                                      <p:childTnLst>
                                        <p:animClr clrSpc="rgb" dir="cw">
                                          <p:cBhvr>
                                            <p:cTn id="69" dur="250" fill="hold"/>
                                            <p:tgtEl>
                                              <p:spTgt spid="30"/>
                                            </p:tgtEl>
                                            <p:attrNameLst>
                                              <p:attrName>fillcolor</p:attrName>
                                            </p:attrNameLst>
                                          </p:cBhvr>
                                          <p:to>
                                            <a:srgbClr val="FFFF00"/>
                                          </p:to>
                                        </p:animClr>
                                        <p:set>
                                          <p:cBhvr>
                                            <p:cTn id="70" dur="250" fill="hold"/>
                                            <p:tgtEl>
                                              <p:spTgt spid="30"/>
                                            </p:tgtEl>
                                            <p:attrNameLst>
                                              <p:attrName>fill.type</p:attrName>
                                            </p:attrNameLst>
                                          </p:cBhvr>
                                          <p:to>
                                            <p:strVal val="solid"/>
                                          </p:to>
                                        </p:set>
                                        <p:set>
                                          <p:cBhvr>
                                            <p:cTn id="71" dur="25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22" grpId="0" animBg="1"/>
          <p:bldP spid="23"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576" fill="hold"/>
                                            <p:tgtEl>
                                              <p:spTgt spid="26"/>
                                            </p:tgtEl>
                                          </p:cBhvr>
                                        </p:cmd>
                                      </p:childTnLst>
                                    </p:cTn>
                                  </p:par>
                                  <p:par>
                                    <p:cTn id="11" presetID="42" presetClass="entr" presetSubtype="0"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strVal val="#ppt_x"/>
                                              </p:val>
                                            </p:tav>
                                            <p:tav tm="100000">
                                              <p:val>
                                                <p:strVal val="#ppt_x"/>
                                              </p:val>
                                            </p:tav>
                                          </p:tavLst>
                                        </p:anim>
                                        <p:anim calcmode="lin" valueType="num">
                                          <p:cBhvr>
                                            <p:cTn id="2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6"/>
                    </p:tgtEl>
                  </p:cMediaNode>
                </p:audio>
                <p:seq concurrent="1" nextAc="seek">
                  <p:cTn id="27" restart="whenNotActive" fill="hold" evtFilter="cancelBubble" nodeType="interactiveSeq">
                    <p:stCondLst>
                      <p:cond evt="onClick" delay="0">
                        <p:tgtEl>
                          <p:spTgt spid="2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22"/>
                                            </p:tgtEl>
                                            <p:attrNameLst>
                                              <p:attrName>fillcolor</p:attrName>
                                            </p:attrNameLst>
                                          </p:cBhvr>
                                          <p:to>
                                            <a:srgbClr val="FFF2CC"/>
                                          </p:to>
                                        </p:animClr>
                                        <p:set>
                                          <p:cBhvr>
                                            <p:cTn id="32" dur="250" fill="hold"/>
                                            <p:tgtEl>
                                              <p:spTgt spid="22"/>
                                            </p:tgtEl>
                                            <p:attrNameLst>
                                              <p:attrName>fill.type</p:attrName>
                                            </p:attrNameLst>
                                          </p:cBhvr>
                                          <p:to>
                                            <p:strVal val="solid"/>
                                          </p:to>
                                        </p:set>
                                        <p:set>
                                          <p:cBhvr>
                                            <p:cTn id="33" dur="250" fill="hold"/>
                                            <p:tgtEl>
                                              <p:spTgt spid="2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12"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250" fill="hold"/>
                                            <p:tgtEl>
                                              <p:spTgt spid="31"/>
                                            </p:tgtEl>
                                            <p:attrNameLst>
                                              <p:attrName>ppt_w</p:attrName>
                                            </p:attrNameLst>
                                          </p:cBhvr>
                                          <p:tavLst>
                                            <p:tav tm="0">
                                              <p:val>
                                                <p:strVal val="4*#ppt_w"/>
                                              </p:val>
                                            </p:tav>
                                            <p:tav tm="100000">
                                              <p:val>
                                                <p:strVal val="#ppt_w"/>
                                              </p:val>
                                            </p:tav>
                                          </p:tavLst>
                                        </p:anim>
                                        <p:anim calcmode="lin" valueType="num">
                                          <p:cBhvr>
                                            <p:cTn id="37"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13" name="Check mark.wav"/>
                                            </p:tgtEl>
                                          </p:cMediaNode>
                                        </p:audio>
                                      </p:subTnLst>
                                    </p:cTn>
                                  </p:par>
                                  <p:par>
                                    <p:cTn id="38" presetID="1" presetClass="emph" presetSubtype="2" fill="hold" nodeType="withEffect">
                                      <p:stCondLst>
                                        <p:cond delay="1000"/>
                                      </p:stCondLst>
                                      <p:childTnLst>
                                        <p:animClr clrSpc="rgb" dir="cw">
                                          <p:cBhvr>
                                            <p:cTn id="39" dur="250" fill="hold"/>
                                            <p:tgtEl>
                                              <p:spTgt spid="22"/>
                                            </p:tgtEl>
                                            <p:attrNameLst>
                                              <p:attrName>fillcolor</p:attrName>
                                            </p:attrNameLst>
                                          </p:cBhvr>
                                          <p:to>
                                            <a:srgbClr val="00B050"/>
                                          </p:to>
                                        </p:animClr>
                                        <p:set>
                                          <p:cBhvr>
                                            <p:cTn id="40" dur="250" fill="hold"/>
                                            <p:tgtEl>
                                              <p:spTgt spid="22"/>
                                            </p:tgtEl>
                                            <p:attrNameLst>
                                              <p:attrName>fill.type</p:attrName>
                                            </p:attrNameLst>
                                          </p:cBhvr>
                                          <p:to>
                                            <p:strVal val="solid"/>
                                          </p:to>
                                        </p:set>
                                        <p:set>
                                          <p:cBhvr>
                                            <p:cTn id="41"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23"/>
                                            </p:tgtEl>
                                            <p:attrNameLst>
                                              <p:attrName>fillcolor</p:attrName>
                                            </p:attrNameLst>
                                          </p:cBhvr>
                                          <p:to>
                                            <a:srgbClr val="FFF2CC"/>
                                          </p:to>
                                        </p:animClr>
                                        <p:set>
                                          <p:cBhvr>
                                            <p:cTn id="47" dur="250" fill="hold"/>
                                            <p:tgtEl>
                                              <p:spTgt spid="23"/>
                                            </p:tgtEl>
                                            <p:attrNameLst>
                                              <p:attrName>fill.type</p:attrName>
                                            </p:attrNameLst>
                                          </p:cBhvr>
                                          <p:to>
                                            <p:strVal val="solid"/>
                                          </p:to>
                                        </p:set>
                                        <p:set>
                                          <p:cBhvr>
                                            <p:cTn id="48" dur="250" fill="hold"/>
                                            <p:tgtEl>
                                              <p:spTgt spid="2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12"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250" fill="hold"/>
                                            <p:tgtEl>
                                              <p:spTgt spid="46"/>
                                            </p:tgtEl>
                                            <p:attrNameLst>
                                              <p:attrName>ppt_w</p:attrName>
                                            </p:attrNameLst>
                                          </p:cBhvr>
                                          <p:tavLst>
                                            <p:tav tm="0">
                                              <p:val>
                                                <p:strVal val="4*#ppt_w"/>
                                              </p:val>
                                            </p:tav>
                                            <p:tav tm="100000">
                                              <p:val>
                                                <p:strVal val="#ppt_w"/>
                                              </p:val>
                                            </p:tav>
                                          </p:tavLst>
                                        </p:anim>
                                        <p:anim calcmode="lin" valueType="num">
                                          <p:cBhvr>
                                            <p:cTn id="52" dur="25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14" name="Wrong Buzzer.wav"/>
                                            </p:tgtEl>
                                          </p:cMediaNode>
                                        </p:audio>
                                      </p:subTnLst>
                                    </p:cTn>
                                  </p:par>
                                  <p:par>
                                    <p:cTn id="53" presetID="1" presetClass="emph" presetSubtype="2" fill="hold" nodeType="withEffect">
                                      <p:stCondLst>
                                        <p:cond delay="1000"/>
                                      </p:stCondLst>
                                      <p:childTnLst>
                                        <p:animClr clrSpc="rgb" dir="cw">
                                          <p:cBhvr>
                                            <p:cTn id="54" dur="250" fill="hold"/>
                                            <p:tgtEl>
                                              <p:spTgt spid="23"/>
                                            </p:tgtEl>
                                            <p:attrNameLst>
                                              <p:attrName>fillcolor</p:attrName>
                                            </p:attrNameLst>
                                          </p:cBhvr>
                                          <p:to>
                                            <a:srgbClr val="FFFF00"/>
                                          </p:to>
                                        </p:animClr>
                                        <p:set>
                                          <p:cBhvr>
                                            <p:cTn id="55" dur="250" fill="hold"/>
                                            <p:tgtEl>
                                              <p:spTgt spid="23"/>
                                            </p:tgtEl>
                                            <p:attrNameLst>
                                              <p:attrName>fill.type</p:attrName>
                                            </p:attrNameLst>
                                          </p:cBhvr>
                                          <p:to>
                                            <p:strVal val="solid"/>
                                          </p:to>
                                        </p:set>
                                        <p:set>
                                          <p:cBhvr>
                                            <p:cTn id="56"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30"/>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30"/>
                                            </p:tgtEl>
                                            <p:attrNameLst>
                                              <p:attrName>fillcolor</p:attrName>
                                            </p:attrNameLst>
                                          </p:cBhvr>
                                          <p:to>
                                            <a:srgbClr val="FFF2CC"/>
                                          </p:to>
                                        </p:animClr>
                                        <p:set>
                                          <p:cBhvr>
                                            <p:cTn id="62" dur="250" fill="hold"/>
                                            <p:tgtEl>
                                              <p:spTgt spid="30"/>
                                            </p:tgtEl>
                                            <p:attrNameLst>
                                              <p:attrName>fill.type</p:attrName>
                                            </p:attrNameLst>
                                          </p:cBhvr>
                                          <p:to>
                                            <p:strVal val="solid"/>
                                          </p:to>
                                        </p:set>
                                        <p:set>
                                          <p:cBhvr>
                                            <p:cTn id="63" dur="250" fill="hold"/>
                                            <p:tgtEl>
                                              <p:spTgt spid="30"/>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12"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45"/>
                                            </p:tgtEl>
                                            <p:attrNameLst>
                                              <p:attrName>style.visibility</p:attrName>
                                            </p:attrNameLst>
                                          </p:cBhvr>
                                          <p:to>
                                            <p:strVal val="visible"/>
                                          </p:to>
                                        </p:set>
                                        <p:anim calcmode="lin" valueType="num">
                                          <p:cBhvr>
                                            <p:cTn id="66" dur="250" fill="hold"/>
                                            <p:tgtEl>
                                              <p:spTgt spid="45"/>
                                            </p:tgtEl>
                                            <p:attrNameLst>
                                              <p:attrName>ppt_w</p:attrName>
                                            </p:attrNameLst>
                                          </p:cBhvr>
                                          <p:tavLst>
                                            <p:tav tm="0">
                                              <p:val>
                                                <p:strVal val="4*#ppt_w"/>
                                              </p:val>
                                            </p:tav>
                                            <p:tav tm="100000">
                                              <p:val>
                                                <p:strVal val="#ppt_w"/>
                                              </p:val>
                                            </p:tav>
                                          </p:tavLst>
                                        </p:anim>
                                        <p:anim calcmode="lin" valueType="num">
                                          <p:cBhvr>
                                            <p:cTn id="67"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14" name="Wrong Buzzer.wav"/>
                                            </p:tgtEl>
                                          </p:cMediaNode>
                                        </p:audio>
                                      </p:subTnLst>
                                    </p:cTn>
                                  </p:par>
                                  <p:par>
                                    <p:cTn id="68" presetID="1" presetClass="emph" presetSubtype="2" fill="hold" nodeType="withEffect">
                                      <p:stCondLst>
                                        <p:cond delay="1000"/>
                                      </p:stCondLst>
                                      <p:childTnLst>
                                        <p:animClr clrSpc="rgb" dir="cw">
                                          <p:cBhvr>
                                            <p:cTn id="69" dur="250" fill="hold"/>
                                            <p:tgtEl>
                                              <p:spTgt spid="30"/>
                                            </p:tgtEl>
                                            <p:attrNameLst>
                                              <p:attrName>fillcolor</p:attrName>
                                            </p:attrNameLst>
                                          </p:cBhvr>
                                          <p:to>
                                            <a:srgbClr val="FFFF00"/>
                                          </p:to>
                                        </p:animClr>
                                        <p:set>
                                          <p:cBhvr>
                                            <p:cTn id="70" dur="250" fill="hold"/>
                                            <p:tgtEl>
                                              <p:spTgt spid="30"/>
                                            </p:tgtEl>
                                            <p:attrNameLst>
                                              <p:attrName>fill.type</p:attrName>
                                            </p:attrNameLst>
                                          </p:cBhvr>
                                          <p:to>
                                            <p:strVal val="solid"/>
                                          </p:to>
                                        </p:set>
                                        <p:set>
                                          <p:cBhvr>
                                            <p:cTn id="71" dur="25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22" grpId="0" animBg="1"/>
          <p:bldP spid="23" grpId="0" animBg="1"/>
          <p:bldP spid="3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9C40F7-6636-4B05-A249-C5AA12FDAEE6}"/>
              </a:ext>
            </a:extLst>
          </p:cNvPr>
          <p:cNvPicPr>
            <a:picLocks noChangeAspect="1"/>
          </p:cNvPicPr>
          <p:nvPr/>
        </p:nvPicPr>
        <p:blipFill>
          <a:blip r:embed="rId7"/>
          <a:stretch>
            <a:fillRect/>
          </a:stretch>
        </p:blipFill>
        <p:spPr>
          <a:xfrm>
            <a:off x="0" y="1"/>
            <a:ext cx="9144000" cy="5143499"/>
          </a:xfrm>
          <a:prstGeom prst="rect">
            <a:avLst/>
          </a:prstGeom>
        </p:spPr>
      </p:pic>
      <p:grpSp>
        <p:nvGrpSpPr>
          <p:cNvPr id="42" name="Group 41">
            <a:extLst>
              <a:ext uri="{FF2B5EF4-FFF2-40B4-BE49-F238E27FC236}">
                <a16:creationId xmlns:a16="http://schemas.microsoft.com/office/drawing/2014/main" id="{9905CDB2-EEB7-49B9-ADB2-66FCF558DF54}"/>
              </a:ext>
            </a:extLst>
          </p:cNvPr>
          <p:cNvGrpSpPr/>
          <p:nvPr/>
        </p:nvGrpSpPr>
        <p:grpSpPr>
          <a:xfrm>
            <a:off x="109684" y="223046"/>
            <a:ext cx="4947212" cy="4943429"/>
            <a:chOff x="2434106" y="246185"/>
            <a:chExt cx="9486901" cy="3414867"/>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8"/>
            <a:stretch>
              <a:fillRect/>
            </a:stretch>
          </p:blipFill>
          <p:spPr>
            <a:xfrm>
              <a:off x="2434106" y="246185"/>
              <a:ext cx="9486901" cy="3182815"/>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731309" y="401052"/>
              <a:ext cx="9029102" cy="3260000"/>
            </a:xfrm>
            <a:prstGeom prst="rect">
              <a:avLst/>
            </a:prstGeom>
            <a:noFill/>
          </p:spPr>
          <p:txBody>
            <a:bodyPr wrap="square" lIns="0" tIns="0" rIns="0" bIns="0" rtlCol="0">
              <a:spAutoFit/>
            </a:bodyPr>
            <a:lstStyle/>
            <a:p>
              <a:pPr marR="84455" algn="just">
                <a:spcAft>
                  <a:spcPts val="800"/>
                </a:spcAft>
                <a:tabLst>
                  <a:tab pos="219710" algn="l"/>
                </a:tabLst>
              </a:pPr>
              <a:r>
                <a:rPr lang="en-US"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2. </a:t>
              </a: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Ao thu lạnh lẽo nước trong veo,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R="84455" algn="just">
                <a:spcAft>
                  <a:spcPts val="800"/>
                </a:spcAft>
                <a:tabLst>
                  <a:tab pos="219710" algn="l"/>
                </a:tabLst>
              </a:pPr>
              <a:r>
                <a:rPr lang="en-US"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Một chiếc thuyền câu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Sóng biếc theo làn hơi gợn tí,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Lá vàng trước gió sẽ đưa vèo.</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spcAft>
                  <a:spcPts val="800"/>
                </a:spcAft>
              </a:pP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Theo </a:t>
              </a: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Nguyễn Khuyến, </a:t>
              </a: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Thu điếu</a:t>
              </a: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59c3c5f047238">
            <a:hlinkClick r:id="" action="ppaction://media"/>
            <a:extLst>
              <a:ext uri="{FF2B5EF4-FFF2-40B4-BE49-F238E27FC236}">
                <a16:creationId xmlns:a16="http://schemas.microsoft.com/office/drawing/2014/main" id="{B0D31032-F0AD-4067-9A69-879234BD82E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9887" y="1019108"/>
            <a:ext cx="365522" cy="365522"/>
          </a:xfrm>
          <a:prstGeom prst="rect">
            <a:avLst/>
          </a:prstGeom>
        </p:spPr>
      </p:pic>
      <p:sp>
        <p:nvSpPr>
          <p:cNvPr id="2" name="Rectangle 1">
            <a:extLst>
              <a:ext uri="{FF2B5EF4-FFF2-40B4-BE49-F238E27FC236}">
                <a16:creationId xmlns:a16="http://schemas.microsoft.com/office/drawing/2014/main" id="{A79000EF-F3A3-8DDC-05A5-38C7918299E7}"/>
              </a:ext>
            </a:extLst>
          </p:cNvPr>
          <p:cNvSpPr/>
          <p:nvPr/>
        </p:nvSpPr>
        <p:spPr>
          <a:xfrm>
            <a:off x="5175259" y="922252"/>
            <a:ext cx="3680099" cy="890893"/>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buClrTx/>
              <a:defRPr/>
            </a:pPr>
            <a:endParaRPr lang="en-US" sz="3600" b="1" kern="1200" dirty="0">
              <a:solidFill>
                <a:prstClr val="black"/>
              </a:solidFill>
              <a:latin typeface="Times New Roman" panose="02020603050405020304" pitchFamily="18" charset="0"/>
              <a:cs typeface="Times New Roman" pitchFamily="18" charset="0"/>
            </a:endParaRPr>
          </a:p>
          <a:p>
            <a:pPr defTabSz="685783">
              <a:buClrTx/>
              <a:defRPr/>
            </a:pPr>
            <a:r>
              <a:rPr lang="en-US" sz="3600" b="1" kern="1200" dirty="0">
                <a:solidFill>
                  <a:prstClr val="black"/>
                </a:solidFill>
                <a:latin typeface="Times New Roman" panose="02020603050405020304" pitchFamily="18" charset="0"/>
                <a:cs typeface="Times New Roman" pitchFamily="18" charset="0"/>
              </a:rPr>
              <a:t>A. </a:t>
            </a:r>
            <a:r>
              <a:rPr lang="en-US" sz="3600" kern="1200" dirty="0" err="1">
                <a:solidFill>
                  <a:prstClr val="black"/>
                </a:solidFill>
                <a:latin typeface="Times New Roman" panose="02020603050405020304" pitchFamily="18" charset="0"/>
                <a:cs typeface="Times New Roman" pitchFamily="18" charset="0"/>
              </a:rPr>
              <a:t>nổi</a:t>
            </a:r>
            <a:r>
              <a:rPr lang="en-US" sz="3600" kern="1200" dirty="0">
                <a:solidFill>
                  <a:prstClr val="black"/>
                </a:solidFill>
                <a:latin typeface="Times New Roman" panose="02020603050405020304" pitchFamily="18" charset="0"/>
                <a:cs typeface="Times New Roman" pitchFamily="18" charset="0"/>
              </a:rPr>
              <a:t> </a:t>
            </a:r>
            <a:r>
              <a:rPr lang="en-US" sz="3600" kern="1200" dirty="0" err="1">
                <a:solidFill>
                  <a:prstClr val="black"/>
                </a:solidFill>
                <a:latin typeface="Times New Roman" panose="02020603050405020304" pitchFamily="18" charset="0"/>
                <a:cs typeface="Times New Roman" panose="02020603050405020304" pitchFamily="18" charset="0"/>
              </a:rPr>
              <a:t>bồng</a:t>
            </a:r>
            <a:r>
              <a:rPr lang="en-US" sz="3600" kern="1200" dirty="0">
                <a:solidFill>
                  <a:prstClr val="black"/>
                </a:solidFill>
                <a:latin typeface="Times New Roman" panose="02020603050405020304" pitchFamily="18" charset="0"/>
                <a:cs typeface="Times New Roman" panose="02020603050405020304" pitchFamily="18" charset="0"/>
              </a:rPr>
              <a:t> </a:t>
            </a:r>
            <a:r>
              <a:rPr lang="en-US" sz="3600" kern="1200" dirty="0" err="1">
                <a:solidFill>
                  <a:prstClr val="black"/>
                </a:solidFill>
                <a:latin typeface="Times New Roman" panose="02020603050405020304" pitchFamily="18" charset="0"/>
                <a:cs typeface="Times New Roman" panose="02020603050405020304" pitchFamily="18" charset="0"/>
              </a:rPr>
              <a:t>bềnh</a:t>
            </a:r>
            <a:endParaRPr lang="en-SG" sz="3600" kern="1200" dirty="0">
              <a:solidFill>
                <a:prstClr val="black"/>
              </a:solidFill>
              <a:latin typeface="Times New Roman" panose="02020603050405020304" pitchFamily="18" charset="0"/>
              <a:cs typeface="Times New Roman" panose="02020603050405020304" pitchFamily="18" charset="0"/>
            </a:endParaRPr>
          </a:p>
          <a:p>
            <a:pPr defTabSz="685783">
              <a:buClrTx/>
              <a:defRPr/>
            </a:pPr>
            <a:endParaRPr lang="vi-VN" sz="3600" b="1" kern="1200" dirty="0">
              <a:solidFill>
                <a:prstClr val="black"/>
              </a:solidFill>
              <a:latin typeface="Times New Roman" panose="02020603050405020304" pitchFamily="18" charset="0"/>
              <a:cs typeface="Times New Roman" pitchFamily="18" charset="0"/>
            </a:endParaRPr>
          </a:p>
        </p:txBody>
      </p:sp>
      <p:sp>
        <p:nvSpPr>
          <p:cNvPr id="3" name="Rectangle 2">
            <a:extLst>
              <a:ext uri="{FF2B5EF4-FFF2-40B4-BE49-F238E27FC236}">
                <a16:creationId xmlns:a16="http://schemas.microsoft.com/office/drawing/2014/main" id="{90A5EB86-13DC-2174-9D90-D53D32C84984}"/>
              </a:ext>
            </a:extLst>
          </p:cNvPr>
          <p:cNvSpPr/>
          <p:nvPr/>
        </p:nvSpPr>
        <p:spPr>
          <a:xfrm>
            <a:off x="5175259" y="3758871"/>
            <a:ext cx="3680099" cy="890893"/>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2">
              <a:buClrTx/>
              <a:defRPr/>
            </a:pPr>
            <a:endParaRPr lang="en-US" sz="3600" b="1" kern="1200" dirty="0">
              <a:solidFill>
                <a:prstClr val="black"/>
              </a:solidFill>
              <a:latin typeface="Times New Roman" pitchFamily="18" charset="0"/>
              <a:cs typeface="Times New Roman" pitchFamily="18" charset="0"/>
            </a:endParaRPr>
          </a:p>
          <a:p>
            <a:pPr defTabSz="685800">
              <a:buClrTx/>
            </a:pPr>
            <a:r>
              <a:rPr lang="en-US" sz="3600" b="1" kern="1200" dirty="0">
                <a:solidFill>
                  <a:prstClr val="black"/>
                </a:solidFill>
                <a:latin typeface="Times New Roman" pitchFamily="18" charset="0"/>
                <a:cs typeface="Times New Roman" pitchFamily="18" charset="0"/>
              </a:rPr>
              <a:t>C. </a:t>
            </a:r>
            <a:r>
              <a:rPr lang="en-US" sz="3600" kern="1200" dirty="0" err="1">
                <a:solidFill>
                  <a:prstClr val="black"/>
                </a:solidFill>
                <a:latin typeface="Times New Roman" panose="02020603050405020304" pitchFamily="18" charset="0"/>
                <a:cs typeface="Times New Roman" panose="02020603050405020304" pitchFamily="18" charset="0"/>
              </a:rPr>
              <a:t>dưới</a:t>
            </a:r>
            <a:r>
              <a:rPr lang="en-US" sz="3600" kern="1200" dirty="0">
                <a:solidFill>
                  <a:prstClr val="black"/>
                </a:solidFill>
                <a:latin typeface="Times New Roman" panose="02020603050405020304" pitchFamily="18" charset="0"/>
                <a:cs typeface="Times New Roman" panose="02020603050405020304" pitchFamily="18" charset="0"/>
              </a:rPr>
              <a:t> </a:t>
            </a:r>
            <a:r>
              <a:rPr lang="en-US" sz="3600" kern="1200" dirty="0" err="1">
                <a:solidFill>
                  <a:prstClr val="black"/>
                </a:solidFill>
                <a:latin typeface="Times New Roman" panose="02020603050405020304" pitchFamily="18" charset="0"/>
                <a:cs typeface="Times New Roman" panose="02020603050405020304" pitchFamily="18" charset="0"/>
              </a:rPr>
              <a:t>ánh</a:t>
            </a:r>
            <a:r>
              <a:rPr lang="en-US" sz="3600" kern="1200" dirty="0">
                <a:solidFill>
                  <a:prstClr val="black"/>
                </a:solidFill>
                <a:latin typeface="Times New Roman" panose="02020603050405020304" pitchFamily="18" charset="0"/>
                <a:cs typeface="Times New Roman" panose="02020603050405020304" pitchFamily="18" charset="0"/>
              </a:rPr>
              <a:t> </a:t>
            </a:r>
            <a:r>
              <a:rPr lang="en-US" sz="3600" kern="1200" dirty="0" err="1">
                <a:solidFill>
                  <a:prstClr val="black"/>
                </a:solidFill>
                <a:latin typeface="Times New Roman" panose="02020603050405020304" pitchFamily="18" charset="0"/>
                <a:cs typeface="Times New Roman" panose="02020603050405020304" pitchFamily="18" charset="0"/>
              </a:rPr>
              <a:t>trăng</a:t>
            </a:r>
            <a:endParaRPr lang="en-SG" sz="3600" kern="1200" dirty="0">
              <a:solidFill>
                <a:prstClr val="black"/>
              </a:solidFill>
              <a:latin typeface="Times New Roman" panose="02020603050405020304" pitchFamily="18" charset="0"/>
              <a:cs typeface="Times New Roman" panose="02020603050405020304" pitchFamily="18" charset="0"/>
            </a:endParaRPr>
          </a:p>
          <a:p>
            <a:pPr defTabSz="685732">
              <a:buClrTx/>
              <a:defRPr/>
            </a:pPr>
            <a:endParaRPr lang="vi-VN" sz="3600" b="1" kern="1200" dirty="0">
              <a:solidFill>
                <a:prstClr val="black"/>
              </a:solidFill>
              <a:latin typeface="Times New Roman" panose="02020603050405020304" pitchFamily="18" charset="0"/>
              <a:cs typeface="Times New Roman" pitchFamily="18" charset="0"/>
            </a:endParaRPr>
          </a:p>
        </p:txBody>
      </p:sp>
      <p:pic>
        <p:nvPicPr>
          <p:cNvPr id="4" name="Picture 3">
            <a:extLst>
              <a:ext uri="{FF2B5EF4-FFF2-40B4-BE49-F238E27FC236}">
                <a16:creationId xmlns:a16="http://schemas.microsoft.com/office/drawing/2014/main" id="{8DE910F7-13FF-FB96-1F2A-AE77E6B067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51063" y="982437"/>
            <a:ext cx="604292" cy="531044"/>
          </a:xfrm>
          <a:prstGeom prst="rect">
            <a:avLst/>
          </a:prstGeom>
        </p:spPr>
      </p:pic>
      <p:pic>
        <p:nvPicPr>
          <p:cNvPr id="5" name="Picture 4">
            <a:extLst>
              <a:ext uri="{FF2B5EF4-FFF2-40B4-BE49-F238E27FC236}">
                <a16:creationId xmlns:a16="http://schemas.microsoft.com/office/drawing/2014/main" id="{9AE5CD04-F34D-7076-8FB1-CB40CAA0BD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37149" y="3876775"/>
            <a:ext cx="603402" cy="482721"/>
          </a:xfrm>
          <a:prstGeom prst="rect">
            <a:avLst/>
          </a:prstGeom>
        </p:spPr>
      </p:pic>
      <p:sp>
        <p:nvSpPr>
          <p:cNvPr id="6" name="Rectangle 5">
            <a:extLst>
              <a:ext uri="{FF2B5EF4-FFF2-40B4-BE49-F238E27FC236}">
                <a16:creationId xmlns:a16="http://schemas.microsoft.com/office/drawing/2014/main" id="{FBFDB0C0-65DE-C23E-848C-13DD12CDAFFC}"/>
              </a:ext>
            </a:extLst>
          </p:cNvPr>
          <p:cNvSpPr/>
          <p:nvPr/>
        </p:nvSpPr>
        <p:spPr>
          <a:xfrm>
            <a:off x="5183938" y="2336168"/>
            <a:ext cx="3680099" cy="909121"/>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2">
              <a:buClrTx/>
              <a:defRPr/>
            </a:pPr>
            <a:endParaRPr lang="en-US" sz="3600" b="1" kern="1200" dirty="0">
              <a:solidFill>
                <a:prstClr val="black"/>
              </a:solidFill>
              <a:latin typeface="Times New Roman" pitchFamily="18" charset="0"/>
              <a:cs typeface="Times New Roman" pitchFamily="18" charset="0"/>
            </a:endParaRPr>
          </a:p>
          <a:p>
            <a:pPr defTabSz="914378">
              <a:defRPr/>
            </a:pPr>
            <a:endParaRPr lang="en-US" sz="3600" b="1" kern="1200" dirty="0">
              <a:solidFill>
                <a:prstClr val="black"/>
              </a:solidFill>
              <a:latin typeface="Times New Roman" pitchFamily="18" charset="0"/>
              <a:cs typeface="Times New Roman" pitchFamily="18" charset="0"/>
            </a:endParaRPr>
          </a:p>
          <a:p>
            <a:pPr defTabSz="914378">
              <a:defRPr/>
            </a:pPr>
            <a:r>
              <a:rPr lang="en-US" sz="3600" b="1" kern="1200" dirty="0">
                <a:solidFill>
                  <a:prstClr val="black"/>
                </a:solidFill>
                <a:latin typeface="Times New Roman" pitchFamily="18" charset="0"/>
                <a:cs typeface="Times New Roman" pitchFamily="18" charset="0"/>
              </a:rPr>
              <a:t>B. </a:t>
            </a:r>
            <a:r>
              <a:rPr lang="en-US" sz="3600" kern="1200" dirty="0" err="1">
                <a:solidFill>
                  <a:prstClr val="black"/>
                </a:solidFill>
                <a:latin typeface="Times New Roman" panose="02020603050405020304" pitchFamily="18" charset="0"/>
                <a:cs typeface="Times New Roman" panose="02020603050405020304" pitchFamily="18" charset="0"/>
              </a:rPr>
              <a:t>bé</a:t>
            </a:r>
            <a:r>
              <a:rPr lang="en-US" sz="3600" kern="1200" dirty="0">
                <a:solidFill>
                  <a:prstClr val="black"/>
                </a:solidFill>
                <a:latin typeface="Times New Roman" panose="02020603050405020304" pitchFamily="18" charset="0"/>
                <a:cs typeface="Times New Roman" panose="02020603050405020304" pitchFamily="18" charset="0"/>
              </a:rPr>
              <a:t> </a:t>
            </a:r>
            <a:r>
              <a:rPr lang="en-US" sz="3600" kern="1200" dirty="0" err="1">
                <a:solidFill>
                  <a:prstClr val="black"/>
                </a:solidFill>
                <a:latin typeface="Times New Roman" panose="02020603050405020304" pitchFamily="18" charset="0"/>
                <a:cs typeface="Times New Roman" panose="02020603050405020304" pitchFamily="18" charset="0"/>
              </a:rPr>
              <a:t>tẻo</a:t>
            </a:r>
            <a:r>
              <a:rPr lang="en-US" sz="3600" kern="1200" dirty="0">
                <a:solidFill>
                  <a:prstClr val="black"/>
                </a:solidFill>
                <a:latin typeface="Times New Roman" panose="02020603050405020304" pitchFamily="18" charset="0"/>
                <a:cs typeface="Times New Roman" panose="02020603050405020304" pitchFamily="18" charset="0"/>
              </a:rPr>
              <a:t> </a:t>
            </a:r>
            <a:r>
              <a:rPr lang="en-US" sz="3600" kern="1200" dirty="0" err="1">
                <a:solidFill>
                  <a:prstClr val="black"/>
                </a:solidFill>
                <a:latin typeface="Times New Roman" panose="02020603050405020304" pitchFamily="18" charset="0"/>
                <a:cs typeface="Times New Roman" panose="02020603050405020304" pitchFamily="18" charset="0"/>
              </a:rPr>
              <a:t>teo</a:t>
            </a:r>
            <a:endParaRPr lang="en-SG" sz="3600" kern="1200" dirty="0">
              <a:solidFill>
                <a:prstClr val="black"/>
              </a:solidFill>
              <a:latin typeface="Times New Roman" panose="02020603050405020304" pitchFamily="18" charset="0"/>
              <a:cs typeface="Times New Roman" panose="02020603050405020304" pitchFamily="18" charset="0"/>
            </a:endParaRPr>
          </a:p>
          <a:p>
            <a:pPr defTabSz="914378">
              <a:defRPr/>
            </a:pPr>
            <a:endParaRPr lang="en-US" sz="3600" dirty="0">
              <a:solidFill>
                <a:prstClr val="black"/>
              </a:solidFill>
              <a:latin typeface="Times New Roman" panose="02020603050405020304" pitchFamily="18" charset="0"/>
              <a:cs typeface="Times New Roman" panose="02020603050405020304" pitchFamily="18" charset="0"/>
            </a:endParaRPr>
          </a:p>
          <a:p>
            <a:pPr defTabSz="685732">
              <a:buClrTx/>
              <a:defRPr/>
            </a:pPr>
            <a:endParaRPr lang="vi-VN" sz="3600" b="1" kern="1200" dirty="0">
              <a:solidFill>
                <a:prstClr val="black"/>
              </a:solidFill>
              <a:latin typeface="Times New Roman" panose="02020603050405020304" pitchFamily="18" charset="0"/>
              <a:cs typeface="Times New Roman" pitchFamily="18" charset="0"/>
            </a:endParaRPr>
          </a:p>
        </p:txBody>
      </p:sp>
      <p:pic>
        <p:nvPicPr>
          <p:cNvPr id="7" name="Picture 6">
            <a:extLst>
              <a:ext uri="{FF2B5EF4-FFF2-40B4-BE49-F238E27FC236}">
                <a16:creationId xmlns:a16="http://schemas.microsoft.com/office/drawing/2014/main" id="{84C5E938-8956-73C7-93C9-CF001EAA30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81316" y="2453339"/>
            <a:ext cx="549444" cy="482845"/>
          </a:xfrm>
          <a:prstGeom prst="rect">
            <a:avLst/>
          </a:prstGeom>
        </p:spPr>
      </p:pic>
    </p:spTree>
    <p:extLst>
      <p:ext uri="{BB962C8B-B14F-4D97-AF65-F5344CB8AC3E}">
        <p14:creationId xmlns:p14="http://schemas.microsoft.com/office/powerpoint/2010/main" val="416381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000" fill="hold"/>
                                            <p:tgtEl>
                                              <p:spTgt spid="4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576" fill="hold"/>
                                            <p:tgtEl>
                                              <p:spTgt spid="26"/>
                                            </p:tgtEl>
                                          </p:cBhvr>
                                        </p:cmd>
                                      </p:child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6"/>
                    </p:tgtEl>
                  </p:cMediaNode>
                </p:audio>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2"/>
                                            </p:tgtEl>
                                            <p:attrNameLst>
                                              <p:attrName>fillcolor</p:attrName>
                                            </p:attrNameLst>
                                          </p:cBhvr>
                                          <p:to>
                                            <a:srgbClr val="FFF2CC"/>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250" fill="hold"/>
                                            <p:tgtEl>
                                              <p:spTgt spid="4"/>
                                            </p:tgtEl>
                                            <p:attrNameLst>
                                              <p:attrName>ppt_w</p:attrName>
                                            </p:attrNameLst>
                                          </p:cBhvr>
                                          <p:tavLst>
                                            <p:tav tm="0">
                                              <p:val>
                                                <p:strVal val="4*#ppt_w"/>
                                              </p:val>
                                            </p:tav>
                                            <p:tav tm="100000">
                                              <p:val>
                                                <p:strVal val="#ppt_w"/>
                                              </p:val>
                                            </p:tav>
                                          </p:tavLst>
                                        </p:anim>
                                        <p:anim calcmode="lin" valueType="num">
                                          <p:cBhvr>
                                            <p:cTn id="37"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5" name="Wrong Buzzer.wav"/>
                                            </p:tgtEl>
                                          </p:cMediaNode>
                                        </p:audio>
                                      </p:subTnLst>
                                    </p:cTn>
                                  </p:par>
                                  <p:par>
                                    <p:cTn id="38" presetID="1" presetClass="emph" presetSubtype="2" fill="hold" nodeType="withEffect">
                                      <p:stCondLst>
                                        <p:cond delay="1000"/>
                                      </p:stCondLst>
                                      <p:childTnLst>
                                        <p:animClr clrSpc="rgb" dir="cw">
                                          <p:cBhvr>
                                            <p:cTn id="39" dur="250" fill="hold"/>
                                            <p:tgtEl>
                                              <p:spTgt spid="2"/>
                                            </p:tgtEl>
                                            <p:attrNameLst>
                                              <p:attrName>fillcolor</p:attrName>
                                            </p:attrNameLst>
                                          </p:cBhvr>
                                          <p:to>
                                            <a:srgbClr val="FFFF00"/>
                                          </p:to>
                                        </p:animClr>
                                        <p:set>
                                          <p:cBhvr>
                                            <p:cTn id="40" dur="250" fill="hold"/>
                                            <p:tgtEl>
                                              <p:spTgt spid="2"/>
                                            </p:tgtEl>
                                            <p:attrNameLst>
                                              <p:attrName>fill.type</p:attrName>
                                            </p:attrNameLst>
                                          </p:cBhvr>
                                          <p:to>
                                            <p:strVal val="solid"/>
                                          </p:to>
                                        </p:set>
                                        <p:set>
                                          <p:cBhvr>
                                            <p:cTn id="41"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3"/>
                                            </p:tgtEl>
                                            <p:attrNameLst>
                                              <p:attrName>fillcolor</p:attrName>
                                            </p:attrNameLst>
                                          </p:cBhvr>
                                          <p:to>
                                            <a:srgbClr val="FFF2CC"/>
                                          </p:to>
                                        </p:animClr>
                                        <p:set>
                                          <p:cBhvr>
                                            <p:cTn id="47" dur="250" fill="hold"/>
                                            <p:tgtEl>
                                              <p:spTgt spid="3"/>
                                            </p:tgtEl>
                                            <p:attrNameLst>
                                              <p:attrName>fill.type</p:attrName>
                                            </p:attrNameLst>
                                          </p:cBhvr>
                                          <p:to>
                                            <p:strVal val="solid"/>
                                          </p:to>
                                        </p:set>
                                        <p:set>
                                          <p:cBhvr>
                                            <p:cTn id="48" dur="250" fill="hold"/>
                                            <p:tgtEl>
                                              <p:spTgt spid="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strVal val="4*#ppt_w"/>
                                              </p:val>
                                            </p:tav>
                                            <p:tav tm="100000">
                                              <p:val>
                                                <p:strVal val="#ppt_w"/>
                                              </p:val>
                                            </p:tav>
                                          </p:tavLst>
                                        </p:anim>
                                        <p:anim calcmode="lin" valueType="num">
                                          <p:cBhvr>
                                            <p:cTn id="52"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6" name="Check mark.wav"/>
                                            </p:tgtEl>
                                          </p:cMediaNode>
                                        </p:audio>
                                      </p:subTnLst>
                                    </p:cTn>
                                  </p:par>
                                  <p:par>
                                    <p:cTn id="53" presetID="1" presetClass="emph" presetSubtype="2" fill="hold" nodeType="withEffect">
                                      <p:stCondLst>
                                        <p:cond delay="1000"/>
                                      </p:stCondLst>
                                      <p:childTnLst>
                                        <p:animClr clrSpc="rgb" dir="cw">
                                          <p:cBhvr>
                                            <p:cTn id="54" dur="250" fill="hold"/>
                                            <p:tgtEl>
                                              <p:spTgt spid="3"/>
                                            </p:tgtEl>
                                            <p:attrNameLst>
                                              <p:attrName>fillcolor</p:attrName>
                                            </p:attrNameLst>
                                          </p:cBhvr>
                                          <p:to>
                                            <a:srgbClr val="00B050"/>
                                          </p:to>
                                        </p:animClr>
                                        <p:set>
                                          <p:cBhvr>
                                            <p:cTn id="55" dur="250" fill="hold"/>
                                            <p:tgtEl>
                                              <p:spTgt spid="3"/>
                                            </p:tgtEl>
                                            <p:attrNameLst>
                                              <p:attrName>fill.type</p:attrName>
                                            </p:attrNameLst>
                                          </p:cBhvr>
                                          <p:to>
                                            <p:strVal val="solid"/>
                                          </p:to>
                                        </p:set>
                                        <p:set>
                                          <p:cBhvr>
                                            <p:cTn id="5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6"/>
                                            </p:tgtEl>
                                            <p:attrNameLst>
                                              <p:attrName>fillcolor</p:attrName>
                                            </p:attrNameLst>
                                          </p:cBhvr>
                                          <p:to>
                                            <a:srgbClr val="FFF2CC"/>
                                          </p:to>
                                        </p:animClr>
                                        <p:set>
                                          <p:cBhvr>
                                            <p:cTn id="62" dur="250" fill="hold"/>
                                            <p:tgtEl>
                                              <p:spTgt spid="6"/>
                                            </p:tgtEl>
                                            <p:attrNameLst>
                                              <p:attrName>fill.type</p:attrName>
                                            </p:attrNameLst>
                                          </p:cBhvr>
                                          <p:to>
                                            <p:strVal val="solid"/>
                                          </p:to>
                                        </p:set>
                                        <p:set>
                                          <p:cBhvr>
                                            <p:cTn id="63" dur="250" fill="hold"/>
                                            <p:tgtEl>
                                              <p:spTgt spid="6"/>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7"/>
                                            </p:tgtEl>
                                            <p:attrNameLst>
                                              <p:attrName>style.visibility</p:attrName>
                                            </p:attrNameLst>
                                          </p:cBhvr>
                                          <p:to>
                                            <p:strVal val="visible"/>
                                          </p:to>
                                        </p:set>
                                        <p:anim calcmode="lin" valueType="num">
                                          <p:cBhvr>
                                            <p:cTn id="66" dur="250" fill="hold"/>
                                            <p:tgtEl>
                                              <p:spTgt spid="7"/>
                                            </p:tgtEl>
                                            <p:attrNameLst>
                                              <p:attrName>ppt_w</p:attrName>
                                            </p:attrNameLst>
                                          </p:cBhvr>
                                          <p:tavLst>
                                            <p:tav tm="0">
                                              <p:val>
                                                <p:strVal val="4*#ppt_w"/>
                                              </p:val>
                                            </p:tav>
                                            <p:tav tm="100000">
                                              <p:val>
                                                <p:strVal val="#ppt_w"/>
                                              </p:val>
                                            </p:tav>
                                          </p:tavLst>
                                        </p:anim>
                                        <p:anim calcmode="lin" valueType="num">
                                          <p:cBhvr>
                                            <p:cTn id="67"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par>
                                    <p:cTn id="68" presetID="1" presetClass="emph" presetSubtype="2" fill="hold" nodeType="withEffect">
                                      <p:stCondLst>
                                        <p:cond delay="1000"/>
                                      </p:stCondLst>
                                      <p:childTnLst>
                                        <p:animClr clrSpc="rgb" dir="cw">
                                          <p:cBhvr>
                                            <p:cTn id="69" dur="250" fill="hold"/>
                                            <p:tgtEl>
                                              <p:spTgt spid="6"/>
                                            </p:tgtEl>
                                            <p:attrNameLst>
                                              <p:attrName>fillcolor</p:attrName>
                                            </p:attrNameLst>
                                          </p:cBhvr>
                                          <p:to>
                                            <a:srgbClr val="FFFF00"/>
                                          </p:to>
                                        </p:animClr>
                                        <p:set>
                                          <p:cBhvr>
                                            <p:cTn id="70" dur="250" fill="hold"/>
                                            <p:tgtEl>
                                              <p:spTgt spid="6"/>
                                            </p:tgtEl>
                                            <p:attrNameLst>
                                              <p:attrName>fill.type</p:attrName>
                                            </p:attrNameLst>
                                          </p:cBhvr>
                                          <p:to>
                                            <p:strVal val="solid"/>
                                          </p:to>
                                        </p:set>
                                        <p:set>
                                          <p:cBhvr>
                                            <p:cTn id="7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576" fill="hold"/>
                                            <p:tgtEl>
                                              <p:spTgt spid="26"/>
                                            </p:tgtEl>
                                          </p:cBhvr>
                                        </p:cmd>
                                      </p:child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6"/>
                    </p:tgtEl>
                  </p:cMediaNode>
                </p:audio>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2"/>
                                            </p:tgtEl>
                                            <p:attrNameLst>
                                              <p:attrName>fillcolor</p:attrName>
                                            </p:attrNameLst>
                                          </p:cBhvr>
                                          <p:to>
                                            <a:srgbClr val="FFF2CC"/>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12"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250" fill="hold"/>
                                            <p:tgtEl>
                                              <p:spTgt spid="4"/>
                                            </p:tgtEl>
                                            <p:attrNameLst>
                                              <p:attrName>ppt_w</p:attrName>
                                            </p:attrNameLst>
                                          </p:cBhvr>
                                          <p:tavLst>
                                            <p:tav tm="0">
                                              <p:val>
                                                <p:strVal val="4*#ppt_w"/>
                                              </p:val>
                                            </p:tav>
                                            <p:tav tm="100000">
                                              <p:val>
                                                <p:strVal val="#ppt_w"/>
                                              </p:val>
                                            </p:tav>
                                          </p:tavLst>
                                        </p:anim>
                                        <p:anim calcmode="lin" valueType="num">
                                          <p:cBhvr>
                                            <p:cTn id="37"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13" name="Wrong Buzzer.wav"/>
                                            </p:tgtEl>
                                          </p:cMediaNode>
                                        </p:audio>
                                      </p:subTnLst>
                                    </p:cTn>
                                  </p:par>
                                  <p:par>
                                    <p:cTn id="38" presetID="1" presetClass="emph" presetSubtype="2" fill="hold" nodeType="withEffect">
                                      <p:stCondLst>
                                        <p:cond delay="1000"/>
                                      </p:stCondLst>
                                      <p:childTnLst>
                                        <p:animClr clrSpc="rgb" dir="cw">
                                          <p:cBhvr>
                                            <p:cTn id="39" dur="250" fill="hold"/>
                                            <p:tgtEl>
                                              <p:spTgt spid="2"/>
                                            </p:tgtEl>
                                            <p:attrNameLst>
                                              <p:attrName>fillcolor</p:attrName>
                                            </p:attrNameLst>
                                          </p:cBhvr>
                                          <p:to>
                                            <a:srgbClr val="FFFF00"/>
                                          </p:to>
                                        </p:animClr>
                                        <p:set>
                                          <p:cBhvr>
                                            <p:cTn id="40" dur="250" fill="hold"/>
                                            <p:tgtEl>
                                              <p:spTgt spid="2"/>
                                            </p:tgtEl>
                                            <p:attrNameLst>
                                              <p:attrName>fill.type</p:attrName>
                                            </p:attrNameLst>
                                          </p:cBhvr>
                                          <p:to>
                                            <p:strVal val="solid"/>
                                          </p:to>
                                        </p:set>
                                        <p:set>
                                          <p:cBhvr>
                                            <p:cTn id="41"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3"/>
                                            </p:tgtEl>
                                            <p:attrNameLst>
                                              <p:attrName>fillcolor</p:attrName>
                                            </p:attrNameLst>
                                          </p:cBhvr>
                                          <p:to>
                                            <a:srgbClr val="FFF2CC"/>
                                          </p:to>
                                        </p:animClr>
                                        <p:set>
                                          <p:cBhvr>
                                            <p:cTn id="47" dur="250" fill="hold"/>
                                            <p:tgtEl>
                                              <p:spTgt spid="3"/>
                                            </p:tgtEl>
                                            <p:attrNameLst>
                                              <p:attrName>fill.type</p:attrName>
                                            </p:attrNameLst>
                                          </p:cBhvr>
                                          <p:to>
                                            <p:strVal val="solid"/>
                                          </p:to>
                                        </p:set>
                                        <p:set>
                                          <p:cBhvr>
                                            <p:cTn id="48" dur="250" fill="hold"/>
                                            <p:tgtEl>
                                              <p:spTgt spid="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12"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strVal val="4*#ppt_w"/>
                                              </p:val>
                                            </p:tav>
                                            <p:tav tm="100000">
                                              <p:val>
                                                <p:strVal val="#ppt_w"/>
                                              </p:val>
                                            </p:tav>
                                          </p:tavLst>
                                        </p:anim>
                                        <p:anim calcmode="lin" valueType="num">
                                          <p:cBhvr>
                                            <p:cTn id="52"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14" name="Check mark.wav"/>
                                            </p:tgtEl>
                                          </p:cMediaNode>
                                        </p:audio>
                                      </p:subTnLst>
                                    </p:cTn>
                                  </p:par>
                                  <p:par>
                                    <p:cTn id="53" presetID="1" presetClass="emph" presetSubtype="2" fill="hold" nodeType="withEffect">
                                      <p:stCondLst>
                                        <p:cond delay="1000"/>
                                      </p:stCondLst>
                                      <p:childTnLst>
                                        <p:animClr clrSpc="rgb" dir="cw">
                                          <p:cBhvr>
                                            <p:cTn id="54" dur="250" fill="hold"/>
                                            <p:tgtEl>
                                              <p:spTgt spid="3"/>
                                            </p:tgtEl>
                                            <p:attrNameLst>
                                              <p:attrName>fillcolor</p:attrName>
                                            </p:attrNameLst>
                                          </p:cBhvr>
                                          <p:to>
                                            <a:srgbClr val="00B050"/>
                                          </p:to>
                                        </p:animClr>
                                        <p:set>
                                          <p:cBhvr>
                                            <p:cTn id="55" dur="250" fill="hold"/>
                                            <p:tgtEl>
                                              <p:spTgt spid="3"/>
                                            </p:tgtEl>
                                            <p:attrNameLst>
                                              <p:attrName>fill.type</p:attrName>
                                            </p:attrNameLst>
                                          </p:cBhvr>
                                          <p:to>
                                            <p:strVal val="solid"/>
                                          </p:to>
                                        </p:set>
                                        <p:set>
                                          <p:cBhvr>
                                            <p:cTn id="5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6"/>
                                            </p:tgtEl>
                                            <p:attrNameLst>
                                              <p:attrName>fillcolor</p:attrName>
                                            </p:attrNameLst>
                                          </p:cBhvr>
                                          <p:to>
                                            <a:srgbClr val="FFF2CC"/>
                                          </p:to>
                                        </p:animClr>
                                        <p:set>
                                          <p:cBhvr>
                                            <p:cTn id="62" dur="250" fill="hold"/>
                                            <p:tgtEl>
                                              <p:spTgt spid="6"/>
                                            </p:tgtEl>
                                            <p:attrNameLst>
                                              <p:attrName>fill.type</p:attrName>
                                            </p:attrNameLst>
                                          </p:cBhvr>
                                          <p:to>
                                            <p:strVal val="solid"/>
                                          </p:to>
                                        </p:set>
                                        <p:set>
                                          <p:cBhvr>
                                            <p:cTn id="63" dur="250" fill="hold"/>
                                            <p:tgtEl>
                                              <p:spTgt spid="6"/>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12"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7"/>
                                            </p:tgtEl>
                                            <p:attrNameLst>
                                              <p:attrName>style.visibility</p:attrName>
                                            </p:attrNameLst>
                                          </p:cBhvr>
                                          <p:to>
                                            <p:strVal val="visible"/>
                                          </p:to>
                                        </p:set>
                                        <p:anim calcmode="lin" valueType="num">
                                          <p:cBhvr>
                                            <p:cTn id="66" dur="250" fill="hold"/>
                                            <p:tgtEl>
                                              <p:spTgt spid="7"/>
                                            </p:tgtEl>
                                            <p:attrNameLst>
                                              <p:attrName>ppt_w</p:attrName>
                                            </p:attrNameLst>
                                          </p:cBhvr>
                                          <p:tavLst>
                                            <p:tav tm="0">
                                              <p:val>
                                                <p:strVal val="4*#ppt_w"/>
                                              </p:val>
                                            </p:tav>
                                            <p:tav tm="100000">
                                              <p:val>
                                                <p:strVal val="#ppt_w"/>
                                              </p:val>
                                            </p:tav>
                                          </p:tavLst>
                                        </p:anim>
                                        <p:anim calcmode="lin" valueType="num">
                                          <p:cBhvr>
                                            <p:cTn id="67"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13" name="Wrong Buzzer.wav"/>
                                            </p:tgtEl>
                                          </p:cMediaNode>
                                        </p:audio>
                                      </p:subTnLst>
                                    </p:cTn>
                                  </p:par>
                                  <p:par>
                                    <p:cTn id="68" presetID="1" presetClass="emph" presetSubtype="2" fill="hold" nodeType="withEffect">
                                      <p:stCondLst>
                                        <p:cond delay="1000"/>
                                      </p:stCondLst>
                                      <p:childTnLst>
                                        <p:animClr clrSpc="rgb" dir="cw">
                                          <p:cBhvr>
                                            <p:cTn id="69" dur="250" fill="hold"/>
                                            <p:tgtEl>
                                              <p:spTgt spid="6"/>
                                            </p:tgtEl>
                                            <p:attrNameLst>
                                              <p:attrName>fillcolor</p:attrName>
                                            </p:attrNameLst>
                                          </p:cBhvr>
                                          <p:to>
                                            <a:srgbClr val="FFFF00"/>
                                          </p:to>
                                        </p:animClr>
                                        <p:set>
                                          <p:cBhvr>
                                            <p:cTn id="70" dur="250" fill="hold"/>
                                            <p:tgtEl>
                                              <p:spTgt spid="6"/>
                                            </p:tgtEl>
                                            <p:attrNameLst>
                                              <p:attrName>fill.type</p:attrName>
                                            </p:attrNameLst>
                                          </p:cBhvr>
                                          <p:to>
                                            <p:strVal val="solid"/>
                                          </p:to>
                                        </p:set>
                                        <p:set>
                                          <p:cBhvr>
                                            <p:cTn id="7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9C40F7-6636-4B05-A249-C5AA12FDAEE6}"/>
              </a:ext>
            </a:extLst>
          </p:cNvPr>
          <p:cNvPicPr>
            <a:picLocks noChangeAspect="1"/>
          </p:cNvPicPr>
          <p:nvPr/>
        </p:nvPicPr>
        <p:blipFill>
          <a:blip r:embed="rId7"/>
          <a:stretch>
            <a:fillRect/>
          </a:stretch>
        </p:blipFill>
        <p:spPr>
          <a:xfrm>
            <a:off x="0" y="1"/>
            <a:ext cx="9144000" cy="5143499"/>
          </a:xfrm>
          <a:prstGeom prst="rect">
            <a:avLst/>
          </a:prstGeom>
        </p:spPr>
      </p:pic>
      <p:grpSp>
        <p:nvGrpSpPr>
          <p:cNvPr id="42" name="Group 41">
            <a:extLst>
              <a:ext uri="{FF2B5EF4-FFF2-40B4-BE49-F238E27FC236}">
                <a16:creationId xmlns:a16="http://schemas.microsoft.com/office/drawing/2014/main" id="{9905CDB2-EEB7-49B9-ADB2-66FCF558DF54}"/>
              </a:ext>
            </a:extLst>
          </p:cNvPr>
          <p:cNvGrpSpPr/>
          <p:nvPr/>
        </p:nvGrpSpPr>
        <p:grpSpPr>
          <a:xfrm>
            <a:off x="203449" y="267453"/>
            <a:ext cx="4700527" cy="4607507"/>
            <a:chOff x="2434106" y="246185"/>
            <a:chExt cx="9486901" cy="3182815"/>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8"/>
            <a:stretch>
              <a:fillRect/>
            </a:stretch>
          </p:blipFill>
          <p:spPr>
            <a:xfrm>
              <a:off x="2434106" y="246185"/>
              <a:ext cx="9486901" cy="3182815"/>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731309" y="401052"/>
              <a:ext cx="9029102" cy="2664695"/>
            </a:xfrm>
            <a:prstGeom prst="rect">
              <a:avLst/>
            </a:prstGeom>
            <a:noFill/>
          </p:spPr>
          <p:txBody>
            <a:bodyPr wrap="square" lIns="0" tIns="0" rIns="0" bIns="0" rtlCol="0">
              <a:spAutoFit/>
            </a:bodyPr>
            <a:lstStyle/>
            <a:p>
              <a:pPr marR="84455" algn="just">
                <a:spcAft>
                  <a:spcPts val="800"/>
                </a:spcAft>
                <a:tabLst>
                  <a:tab pos="219710" algn="l"/>
                </a:tabLst>
              </a:pPr>
              <a:r>
                <a:rPr lang="en-US"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3. </a:t>
              </a: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Từ lúc nghe lời ru của mẹ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R="84455" algn="just">
                <a:spcAft>
                  <a:spcPts val="800"/>
                </a:spcAft>
                <a:tabLst>
                  <a:tab pos="219710" algn="l"/>
                </a:tabLst>
              </a:pPr>
              <a:r>
                <a:rPr lang="en-US"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Cánh cò bay trong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Từ lúc nghe truyền thuyết mẹ Âu Cơ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Từ lúc tôi còn chập chững tuổi thơ.</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spcAft>
                  <a:spcPts val="800"/>
                </a:spcAft>
              </a:pP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Theo </a:t>
              </a: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Huy Tùng, </a:t>
              </a: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Việt Nam ơi</a:t>
              </a: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59c3c5f047238">
            <a:hlinkClick r:id="" action="ppaction://media"/>
            <a:extLst>
              <a:ext uri="{FF2B5EF4-FFF2-40B4-BE49-F238E27FC236}">
                <a16:creationId xmlns:a16="http://schemas.microsoft.com/office/drawing/2014/main" id="{B0D31032-F0AD-4067-9A69-879234BD82E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9887" y="1019108"/>
            <a:ext cx="365522" cy="365522"/>
          </a:xfrm>
          <a:prstGeom prst="rect">
            <a:avLst/>
          </a:prstGeom>
        </p:spPr>
      </p:pic>
      <p:sp>
        <p:nvSpPr>
          <p:cNvPr id="2" name="Rectangle 1">
            <a:extLst>
              <a:ext uri="{FF2B5EF4-FFF2-40B4-BE49-F238E27FC236}">
                <a16:creationId xmlns:a16="http://schemas.microsoft.com/office/drawing/2014/main" id="{74EDC048-99F9-D60D-7C03-E2A1272DFADB}"/>
              </a:ext>
            </a:extLst>
          </p:cNvPr>
          <p:cNvSpPr/>
          <p:nvPr/>
        </p:nvSpPr>
        <p:spPr>
          <a:xfrm>
            <a:off x="5236264" y="514747"/>
            <a:ext cx="3622667" cy="869883"/>
          </a:xfrm>
          <a:prstGeom prst="rect">
            <a:avLst/>
          </a:prstGeom>
          <a:solidFill>
            <a:schemeClr val="accent3">
              <a:lumMod val="20000"/>
              <a:lumOff val="80000"/>
            </a:schemeClr>
          </a:solidFill>
          <a:ln w="28575" cap="flat" cmpd="sng" algn="ctr">
            <a:noFill/>
            <a:prstDash val="solid"/>
            <a:miter lim="800000"/>
          </a:ln>
          <a:effectLst/>
        </p:spPr>
        <p:txBody>
          <a:bodyPr rtlCol="0" anchor="ctr"/>
          <a:lstStyle/>
          <a:p>
            <a:pPr marL="0" marR="0" lvl="0" indent="0" defTabSz="685732"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a:t>
            </a:r>
            <a:r>
              <a:rPr lang="en-US" sz="3600" kern="1200" dirty="0" err="1">
                <a:solidFill>
                  <a:prstClr val="black"/>
                </a:solidFill>
                <a:latin typeface="Times New Roman" panose="02020603050405020304" pitchFamily="18" charset="0"/>
                <a:ea typeface="+mn-ea"/>
                <a:cs typeface="Times New Roman" panose="02020603050405020304" pitchFamily="18" charset="0"/>
              </a:rPr>
              <a:t>ánh</a:t>
            </a:r>
            <a:r>
              <a:rPr lang="en-US" sz="3600" kern="1200" dirty="0">
                <a:solidFill>
                  <a:prstClr val="black"/>
                </a:solidFill>
                <a:latin typeface="Times New Roman" panose="02020603050405020304" pitchFamily="18" charset="0"/>
                <a:ea typeface="+mn-ea"/>
                <a:cs typeface="Times New Roman" panose="02020603050405020304" pitchFamily="18" charset="0"/>
              </a:rPr>
              <a:t> </a:t>
            </a:r>
            <a:r>
              <a:rPr lang="en-US" sz="3600" kern="1200" dirty="0" err="1">
                <a:solidFill>
                  <a:prstClr val="black"/>
                </a:solidFill>
                <a:latin typeface="Times New Roman" panose="02020603050405020304" pitchFamily="18" charset="0"/>
                <a:ea typeface="+mn-ea"/>
                <a:cs typeface="Times New Roman" panose="02020603050405020304" pitchFamily="18" charset="0"/>
              </a:rPr>
              <a:t>nắng</a:t>
            </a:r>
            <a:r>
              <a:rPr lang="en-US" sz="3600" kern="1200" dirty="0">
                <a:solidFill>
                  <a:prstClr val="black"/>
                </a:solidFill>
                <a:latin typeface="Times New Roman" panose="02020603050405020304" pitchFamily="18" charset="0"/>
                <a:ea typeface="+mn-ea"/>
                <a:cs typeface="Times New Roman" panose="02020603050405020304" pitchFamily="18" charset="0"/>
              </a:rPr>
              <a:t> </a:t>
            </a:r>
            <a:r>
              <a:rPr lang="en-US" sz="3600" kern="1200" dirty="0" err="1">
                <a:solidFill>
                  <a:prstClr val="black"/>
                </a:solidFill>
                <a:latin typeface="Times New Roman" panose="02020603050405020304" pitchFamily="18" charset="0"/>
                <a:ea typeface="+mn-ea"/>
                <a:cs typeface="Times New Roman" panose="02020603050405020304" pitchFamily="18" charset="0"/>
              </a:rPr>
              <a:t>mai</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defTabSz="685732"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sp>
        <p:nvSpPr>
          <p:cNvPr id="3" name="Rectangle 2">
            <a:extLst>
              <a:ext uri="{FF2B5EF4-FFF2-40B4-BE49-F238E27FC236}">
                <a16:creationId xmlns:a16="http://schemas.microsoft.com/office/drawing/2014/main" id="{DDAEAD99-5871-A81A-A488-B167A2F84CFD}"/>
              </a:ext>
            </a:extLst>
          </p:cNvPr>
          <p:cNvSpPr/>
          <p:nvPr/>
        </p:nvSpPr>
        <p:spPr>
          <a:xfrm>
            <a:off x="5236264" y="2106719"/>
            <a:ext cx="3622667" cy="869883"/>
          </a:xfrm>
          <a:prstGeom prst="rect">
            <a:avLst/>
          </a:prstGeom>
          <a:solidFill>
            <a:schemeClr val="accent3">
              <a:lumMod val="20000"/>
              <a:lumOff val="80000"/>
            </a:schemeClr>
          </a:solidFill>
          <a:ln w="28575" cap="flat" cmpd="sng" algn="ctr">
            <a:noFill/>
            <a:prstDash val="solid"/>
            <a:miter lim="800000"/>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mơ</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defTabSz="914378"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sp>
        <p:nvSpPr>
          <p:cNvPr id="4" name="Rectangle 3">
            <a:extLst>
              <a:ext uri="{FF2B5EF4-FFF2-40B4-BE49-F238E27FC236}">
                <a16:creationId xmlns:a16="http://schemas.microsoft.com/office/drawing/2014/main" id="{B5D4330D-F6CC-A009-1611-44B3E4D8A519}"/>
              </a:ext>
            </a:extLst>
          </p:cNvPr>
          <p:cNvSpPr/>
          <p:nvPr/>
        </p:nvSpPr>
        <p:spPr>
          <a:xfrm>
            <a:off x="5236267" y="3698692"/>
            <a:ext cx="3622667" cy="837686"/>
          </a:xfrm>
          <a:prstGeom prst="rect">
            <a:avLst/>
          </a:prstGeom>
          <a:solidFill>
            <a:schemeClr val="accent3">
              <a:lumMod val="20000"/>
              <a:lumOff val="80000"/>
            </a:schemeClr>
          </a:solidFill>
          <a:ln w="28575" cap="flat" cmpd="sng" algn="ctr">
            <a:noFill/>
            <a:prstDash val="solid"/>
            <a:miter lim="800000"/>
          </a:ln>
          <a:effectLst/>
        </p:spPr>
        <p:txBody>
          <a:bodyPr rtlCol="0" anchor="ct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 </a:t>
            </a:r>
            <a:r>
              <a:rPr lang="en-US" sz="3600" kern="1200" dirty="0">
                <a:solidFill>
                  <a:prstClr val="black"/>
                </a:solidFill>
                <a:latin typeface="Times New Roman" panose="02020603050405020304" pitchFamily="18" charset="0"/>
                <a:ea typeface="+mn-ea"/>
                <a:cs typeface="Times New Roman" panose="02020603050405020304" pitchFamily="18" charset="0"/>
              </a:rPr>
              <a:t>g</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iấc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mơ</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xanh</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defTabSz="685783"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pic>
        <p:nvPicPr>
          <p:cNvPr id="5" name="Picture 4">
            <a:extLst>
              <a:ext uri="{FF2B5EF4-FFF2-40B4-BE49-F238E27FC236}">
                <a16:creationId xmlns:a16="http://schemas.microsoft.com/office/drawing/2014/main" id="{9118D542-F4A1-C73F-6079-E85309B012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46895" y="680859"/>
            <a:ext cx="604292" cy="531044"/>
          </a:xfrm>
          <a:prstGeom prst="rect">
            <a:avLst/>
          </a:prstGeom>
        </p:spPr>
      </p:pic>
      <p:pic>
        <p:nvPicPr>
          <p:cNvPr id="6" name="Picture 5">
            <a:extLst>
              <a:ext uri="{FF2B5EF4-FFF2-40B4-BE49-F238E27FC236}">
                <a16:creationId xmlns:a16="http://schemas.microsoft.com/office/drawing/2014/main" id="{75EA5A94-7658-C6B6-CDF6-6005D2F55BD5}"/>
              </a:ext>
            </a:extLst>
          </p:cNvPr>
          <p:cNvPicPr>
            <a:picLocks noChangeAspect="1"/>
          </p:cNvPicPr>
          <p:nvPr/>
        </p:nvPicPr>
        <p:blipFill rotWithShape="1">
          <a:blip r:embed="rId11" cstate="print">
            <a:duotone>
              <a:prstClr val="black"/>
              <a:srgbClr val="ED7D31">
                <a:tint val="45000"/>
                <a:satMod val="400000"/>
              </a:srgbClr>
            </a:duotone>
            <a:extLst>
              <a:ext uri="{28A0092B-C50C-407E-A947-70E740481C1C}">
                <a14:useLocalDpi xmlns:a14="http://schemas.microsoft.com/office/drawing/2010/main" val="0"/>
              </a:ext>
            </a:extLst>
          </a:blip>
          <a:srcRect r="3472"/>
          <a:stretch/>
        </p:blipFill>
        <p:spPr>
          <a:xfrm>
            <a:off x="8094426" y="3859982"/>
            <a:ext cx="603402" cy="528066"/>
          </a:xfrm>
          <a:prstGeom prst="rect">
            <a:avLst/>
          </a:prstGeom>
        </p:spPr>
      </p:pic>
      <p:pic>
        <p:nvPicPr>
          <p:cNvPr id="7" name="Picture 6">
            <a:extLst>
              <a:ext uri="{FF2B5EF4-FFF2-40B4-BE49-F238E27FC236}">
                <a16:creationId xmlns:a16="http://schemas.microsoft.com/office/drawing/2014/main" id="{71827F6E-E9F2-AC3A-6EFD-D2F05942EC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54535" y="2341700"/>
            <a:ext cx="603557" cy="482845"/>
          </a:xfrm>
          <a:prstGeom prst="rect">
            <a:avLst/>
          </a:prstGeom>
        </p:spPr>
      </p:pic>
    </p:spTree>
    <p:extLst>
      <p:ext uri="{BB962C8B-B14F-4D97-AF65-F5344CB8AC3E}">
        <p14:creationId xmlns:p14="http://schemas.microsoft.com/office/powerpoint/2010/main" val="52782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000" fill="hold"/>
                                            <p:tgtEl>
                                              <p:spTgt spid="4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576" fill="hold"/>
                                            <p:tgtEl>
                                              <p:spTgt spid="26"/>
                                            </p:tgtEl>
                                          </p:cBhvr>
                                        </p:cmd>
                                      </p:child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6"/>
                    </p:tgtEl>
                  </p:cMediaNode>
                </p:audio>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2"/>
                                            </p:tgtEl>
                                            <p:attrNameLst>
                                              <p:attrName>fillcolor</p:attrName>
                                            </p:attrNameLst>
                                          </p:cBhvr>
                                          <p:to>
                                            <a:srgbClr val="FFF2CC"/>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5"/>
                                            </p:tgtEl>
                                            <p:attrNameLst>
                                              <p:attrName>style.visibility</p:attrName>
                                            </p:attrNameLst>
                                          </p:cBhvr>
                                          <p:to>
                                            <p:strVal val="visible"/>
                                          </p:to>
                                        </p:set>
                                        <p:anim calcmode="lin" valueType="num">
                                          <p:cBhvr>
                                            <p:cTn id="36" dur="250" fill="hold"/>
                                            <p:tgtEl>
                                              <p:spTgt spid="5"/>
                                            </p:tgtEl>
                                            <p:attrNameLst>
                                              <p:attrName>ppt_w</p:attrName>
                                            </p:attrNameLst>
                                          </p:cBhvr>
                                          <p:tavLst>
                                            <p:tav tm="0">
                                              <p:val>
                                                <p:strVal val="4*#ppt_w"/>
                                              </p:val>
                                            </p:tav>
                                            <p:tav tm="100000">
                                              <p:val>
                                                <p:strVal val="#ppt_w"/>
                                              </p:val>
                                            </p:tav>
                                          </p:tavLst>
                                        </p:anim>
                                        <p:anim calcmode="lin" valueType="num">
                                          <p:cBhvr>
                                            <p:cTn id="37"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5" name="Wrong Buzzer.wav"/>
                                            </p:tgtEl>
                                          </p:cMediaNode>
                                        </p:audio>
                                      </p:subTnLst>
                                    </p:cTn>
                                  </p:par>
                                  <p:par>
                                    <p:cTn id="38" presetID="1" presetClass="emph" presetSubtype="2" fill="hold" nodeType="withEffect">
                                      <p:stCondLst>
                                        <p:cond delay="1000"/>
                                      </p:stCondLst>
                                      <p:childTnLst>
                                        <p:animClr clrSpc="rgb" dir="cw">
                                          <p:cBhvr>
                                            <p:cTn id="39" dur="250" fill="hold"/>
                                            <p:tgtEl>
                                              <p:spTgt spid="2"/>
                                            </p:tgtEl>
                                            <p:attrNameLst>
                                              <p:attrName>fillcolor</p:attrName>
                                            </p:attrNameLst>
                                          </p:cBhvr>
                                          <p:to>
                                            <a:srgbClr val="FFFF00"/>
                                          </p:to>
                                        </p:animClr>
                                        <p:set>
                                          <p:cBhvr>
                                            <p:cTn id="40" dur="250" fill="hold"/>
                                            <p:tgtEl>
                                              <p:spTgt spid="2"/>
                                            </p:tgtEl>
                                            <p:attrNameLst>
                                              <p:attrName>fill.type</p:attrName>
                                            </p:attrNameLst>
                                          </p:cBhvr>
                                          <p:to>
                                            <p:strVal val="solid"/>
                                          </p:to>
                                        </p:set>
                                        <p:set>
                                          <p:cBhvr>
                                            <p:cTn id="41"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3"/>
                                            </p:tgtEl>
                                            <p:attrNameLst>
                                              <p:attrName>fillcolor</p:attrName>
                                            </p:attrNameLst>
                                          </p:cBhvr>
                                          <p:to>
                                            <a:srgbClr val="FFF2CC"/>
                                          </p:to>
                                        </p:animClr>
                                        <p:set>
                                          <p:cBhvr>
                                            <p:cTn id="47" dur="250" fill="hold"/>
                                            <p:tgtEl>
                                              <p:spTgt spid="3"/>
                                            </p:tgtEl>
                                            <p:attrNameLst>
                                              <p:attrName>fill.type</p:attrName>
                                            </p:attrNameLst>
                                          </p:cBhvr>
                                          <p:to>
                                            <p:strVal val="solid"/>
                                          </p:to>
                                        </p:set>
                                        <p:set>
                                          <p:cBhvr>
                                            <p:cTn id="48" dur="250" fill="hold"/>
                                            <p:tgtEl>
                                              <p:spTgt spid="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7"/>
                                            </p:tgtEl>
                                            <p:attrNameLst>
                                              <p:attrName>style.visibility</p:attrName>
                                            </p:attrNameLst>
                                          </p:cBhvr>
                                          <p:to>
                                            <p:strVal val="visible"/>
                                          </p:to>
                                        </p:set>
                                        <p:anim calcmode="lin" valueType="num">
                                          <p:cBhvr>
                                            <p:cTn id="51" dur="250" fill="hold"/>
                                            <p:tgtEl>
                                              <p:spTgt spid="7"/>
                                            </p:tgtEl>
                                            <p:attrNameLst>
                                              <p:attrName>ppt_w</p:attrName>
                                            </p:attrNameLst>
                                          </p:cBhvr>
                                          <p:tavLst>
                                            <p:tav tm="0">
                                              <p:val>
                                                <p:strVal val="4*#ppt_w"/>
                                              </p:val>
                                            </p:tav>
                                            <p:tav tm="100000">
                                              <p:val>
                                                <p:strVal val="#ppt_w"/>
                                              </p:val>
                                            </p:tav>
                                          </p:tavLst>
                                        </p:anim>
                                        <p:anim calcmode="lin" valueType="num">
                                          <p:cBhvr>
                                            <p:cTn id="52"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6" name="Check mark.wav"/>
                                            </p:tgtEl>
                                          </p:cMediaNode>
                                        </p:audio>
                                      </p:subTnLst>
                                    </p:cTn>
                                  </p:par>
                                  <p:par>
                                    <p:cTn id="53" presetID="1" presetClass="emph" presetSubtype="2" fill="hold" nodeType="withEffect">
                                      <p:stCondLst>
                                        <p:cond delay="1000"/>
                                      </p:stCondLst>
                                      <p:childTnLst>
                                        <p:animClr clrSpc="rgb" dir="cw">
                                          <p:cBhvr>
                                            <p:cTn id="54" dur="250" fill="hold"/>
                                            <p:tgtEl>
                                              <p:spTgt spid="3"/>
                                            </p:tgtEl>
                                            <p:attrNameLst>
                                              <p:attrName>fillcolor</p:attrName>
                                            </p:attrNameLst>
                                          </p:cBhvr>
                                          <p:to>
                                            <a:srgbClr val="00B050"/>
                                          </p:to>
                                        </p:animClr>
                                        <p:set>
                                          <p:cBhvr>
                                            <p:cTn id="55" dur="250" fill="hold"/>
                                            <p:tgtEl>
                                              <p:spTgt spid="3"/>
                                            </p:tgtEl>
                                            <p:attrNameLst>
                                              <p:attrName>fill.type</p:attrName>
                                            </p:attrNameLst>
                                          </p:cBhvr>
                                          <p:to>
                                            <p:strVal val="solid"/>
                                          </p:to>
                                        </p:set>
                                        <p:set>
                                          <p:cBhvr>
                                            <p:cTn id="5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4"/>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4"/>
                                            </p:tgtEl>
                                            <p:attrNameLst>
                                              <p:attrName>fillcolor</p:attrName>
                                            </p:attrNameLst>
                                          </p:cBhvr>
                                          <p:to>
                                            <a:srgbClr val="FFF2CC"/>
                                          </p:to>
                                        </p:animClr>
                                        <p:set>
                                          <p:cBhvr>
                                            <p:cTn id="62" dur="250" fill="hold"/>
                                            <p:tgtEl>
                                              <p:spTgt spid="4"/>
                                            </p:tgtEl>
                                            <p:attrNameLst>
                                              <p:attrName>fill.type</p:attrName>
                                            </p:attrNameLst>
                                          </p:cBhvr>
                                          <p:to>
                                            <p:strVal val="solid"/>
                                          </p:to>
                                        </p:set>
                                        <p:set>
                                          <p:cBhvr>
                                            <p:cTn id="63" dur="250" fill="hold"/>
                                            <p:tgtEl>
                                              <p:spTgt spid="4"/>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6"/>
                                            </p:tgtEl>
                                            <p:attrNameLst>
                                              <p:attrName>style.visibility</p:attrName>
                                            </p:attrNameLst>
                                          </p:cBhvr>
                                          <p:to>
                                            <p:strVal val="visible"/>
                                          </p:to>
                                        </p:set>
                                        <p:anim calcmode="lin" valueType="num">
                                          <p:cBhvr>
                                            <p:cTn id="66" dur="250" fill="hold"/>
                                            <p:tgtEl>
                                              <p:spTgt spid="6"/>
                                            </p:tgtEl>
                                            <p:attrNameLst>
                                              <p:attrName>ppt_w</p:attrName>
                                            </p:attrNameLst>
                                          </p:cBhvr>
                                          <p:tavLst>
                                            <p:tav tm="0">
                                              <p:val>
                                                <p:strVal val="4*#ppt_w"/>
                                              </p:val>
                                            </p:tav>
                                            <p:tav tm="100000">
                                              <p:val>
                                                <p:strVal val="#ppt_w"/>
                                              </p:val>
                                            </p:tav>
                                          </p:tavLst>
                                        </p:anim>
                                        <p:anim calcmode="lin" valueType="num">
                                          <p:cBhvr>
                                            <p:cTn id="67"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par>
                                    <p:cTn id="68" presetID="1" presetClass="emph" presetSubtype="2" fill="hold" nodeType="withEffect">
                                      <p:stCondLst>
                                        <p:cond delay="1000"/>
                                      </p:stCondLst>
                                      <p:childTnLst>
                                        <p:animClr clrSpc="rgb" dir="cw">
                                          <p:cBhvr>
                                            <p:cTn id="69" dur="250" fill="hold"/>
                                            <p:tgtEl>
                                              <p:spTgt spid="4"/>
                                            </p:tgtEl>
                                            <p:attrNameLst>
                                              <p:attrName>fillcolor</p:attrName>
                                            </p:attrNameLst>
                                          </p:cBhvr>
                                          <p:to>
                                            <a:srgbClr val="FFFF00"/>
                                          </p:to>
                                        </p:animClr>
                                        <p:set>
                                          <p:cBhvr>
                                            <p:cTn id="70" dur="250" fill="hold"/>
                                            <p:tgtEl>
                                              <p:spTgt spid="4"/>
                                            </p:tgtEl>
                                            <p:attrNameLst>
                                              <p:attrName>fill.type</p:attrName>
                                            </p:attrNameLst>
                                          </p:cBhvr>
                                          <p:to>
                                            <p:strVal val="solid"/>
                                          </p:to>
                                        </p:set>
                                        <p:set>
                                          <p:cBhvr>
                                            <p:cTn id="71"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3"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576" fill="hold"/>
                                            <p:tgtEl>
                                              <p:spTgt spid="26"/>
                                            </p:tgtEl>
                                          </p:cBhvr>
                                        </p:cmd>
                                      </p:child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6"/>
                    </p:tgtEl>
                  </p:cMediaNode>
                </p:audio>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2"/>
                                            </p:tgtEl>
                                            <p:attrNameLst>
                                              <p:attrName>fillcolor</p:attrName>
                                            </p:attrNameLst>
                                          </p:cBhvr>
                                          <p:to>
                                            <a:srgbClr val="FFF2CC"/>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13"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5"/>
                                            </p:tgtEl>
                                            <p:attrNameLst>
                                              <p:attrName>style.visibility</p:attrName>
                                            </p:attrNameLst>
                                          </p:cBhvr>
                                          <p:to>
                                            <p:strVal val="visible"/>
                                          </p:to>
                                        </p:set>
                                        <p:anim calcmode="lin" valueType="num">
                                          <p:cBhvr>
                                            <p:cTn id="36" dur="250" fill="hold"/>
                                            <p:tgtEl>
                                              <p:spTgt spid="5"/>
                                            </p:tgtEl>
                                            <p:attrNameLst>
                                              <p:attrName>ppt_w</p:attrName>
                                            </p:attrNameLst>
                                          </p:cBhvr>
                                          <p:tavLst>
                                            <p:tav tm="0">
                                              <p:val>
                                                <p:strVal val="4*#ppt_w"/>
                                              </p:val>
                                            </p:tav>
                                            <p:tav tm="100000">
                                              <p:val>
                                                <p:strVal val="#ppt_w"/>
                                              </p:val>
                                            </p:tav>
                                          </p:tavLst>
                                        </p:anim>
                                        <p:anim calcmode="lin" valueType="num">
                                          <p:cBhvr>
                                            <p:cTn id="37"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14" name="Wrong Buzzer.wav"/>
                                            </p:tgtEl>
                                          </p:cMediaNode>
                                        </p:audio>
                                      </p:subTnLst>
                                    </p:cTn>
                                  </p:par>
                                  <p:par>
                                    <p:cTn id="38" presetID="1" presetClass="emph" presetSubtype="2" fill="hold" nodeType="withEffect">
                                      <p:stCondLst>
                                        <p:cond delay="1000"/>
                                      </p:stCondLst>
                                      <p:childTnLst>
                                        <p:animClr clrSpc="rgb" dir="cw">
                                          <p:cBhvr>
                                            <p:cTn id="39" dur="250" fill="hold"/>
                                            <p:tgtEl>
                                              <p:spTgt spid="2"/>
                                            </p:tgtEl>
                                            <p:attrNameLst>
                                              <p:attrName>fillcolor</p:attrName>
                                            </p:attrNameLst>
                                          </p:cBhvr>
                                          <p:to>
                                            <a:srgbClr val="FFFF00"/>
                                          </p:to>
                                        </p:animClr>
                                        <p:set>
                                          <p:cBhvr>
                                            <p:cTn id="40" dur="250" fill="hold"/>
                                            <p:tgtEl>
                                              <p:spTgt spid="2"/>
                                            </p:tgtEl>
                                            <p:attrNameLst>
                                              <p:attrName>fill.type</p:attrName>
                                            </p:attrNameLst>
                                          </p:cBhvr>
                                          <p:to>
                                            <p:strVal val="solid"/>
                                          </p:to>
                                        </p:set>
                                        <p:set>
                                          <p:cBhvr>
                                            <p:cTn id="41"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3"/>
                                            </p:tgtEl>
                                            <p:attrNameLst>
                                              <p:attrName>fillcolor</p:attrName>
                                            </p:attrNameLst>
                                          </p:cBhvr>
                                          <p:to>
                                            <a:srgbClr val="FFF2CC"/>
                                          </p:to>
                                        </p:animClr>
                                        <p:set>
                                          <p:cBhvr>
                                            <p:cTn id="47" dur="250" fill="hold"/>
                                            <p:tgtEl>
                                              <p:spTgt spid="3"/>
                                            </p:tgtEl>
                                            <p:attrNameLst>
                                              <p:attrName>fill.type</p:attrName>
                                            </p:attrNameLst>
                                          </p:cBhvr>
                                          <p:to>
                                            <p:strVal val="solid"/>
                                          </p:to>
                                        </p:set>
                                        <p:set>
                                          <p:cBhvr>
                                            <p:cTn id="48" dur="250" fill="hold"/>
                                            <p:tgtEl>
                                              <p:spTgt spid="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13"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7"/>
                                            </p:tgtEl>
                                            <p:attrNameLst>
                                              <p:attrName>style.visibility</p:attrName>
                                            </p:attrNameLst>
                                          </p:cBhvr>
                                          <p:to>
                                            <p:strVal val="visible"/>
                                          </p:to>
                                        </p:set>
                                        <p:anim calcmode="lin" valueType="num">
                                          <p:cBhvr>
                                            <p:cTn id="51" dur="250" fill="hold"/>
                                            <p:tgtEl>
                                              <p:spTgt spid="7"/>
                                            </p:tgtEl>
                                            <p:attrNameLst>
                                              <p:attrName>ppt_w</p:attrName>
                                            </p:attrNameLst>
                                          </p:cBhvr>
                                          <p:tavLst>
                                            <p:tav tm="0">
                                              <p:val>
                                                <p:strVal val="4*#ppt_w"/>
                                              </p:val>
                                            </p:tav>
                                            <p:tav tm="100000">
                                              <p:val>
                                                <p:strVal val="#ppt_w"/>
                                              </p:val>
                                            </p:tav>
                                          </p:tavLst>
                                        </p:anim>
                                        <p:anim calcmode="lin" valueType="num">
                                          <p:cBhvr>
                                            <p:cTn id="52"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15" name="Check mark.wav"/>
                                            </p:tgtEl>
                                          </p:cMediaNode>
                                        </p:audio>
                                      </p:subTnLst>
                                    </p:cTn>
                                  </p:par>
                                  <p:par>
                                    <p:cTn id="53" presetID="1" presetClass="emph" presetSubtype="2" fill="hold" nodeType="withEffect">
                                      <p:stCondLst>
                                        <p:cond delay="1000"/>
                                      </p:stCondLst>
                                      <p:childTnLst>
                                        <p:animClr clrSpc="rgb" dir="cw">
                                          <p:cBhvr>
                                            <p:cTn id="54" dur="250" fill="hold"/>
                                            <p:tgtEl>
                                              <p:spTgt spid="3"/>
                                            </p:tgtEl>
                                            <p:attrNameLst>
                                              <p:attrName>fillcolor</p:attrName>
                                            </p:attrNameLst>
                                          </p:cBhvr>
                                          <p:to>
                                            <a:srgbClr val="00B050"/>
                                          </p:to>
                                        </p:animClr>
                                        <p:set>
                                          <p:cBhvr>
                                            <p:cTn id="55" dur="250" fill="hold"/>
                                            <p:tgtEl>
                                              <p:spTgt spid="3"/>
                                            </p:tgtEl>
                                            <p:attrNameLst>
                                              <p:attrName>fill.type</p:attrName>
                                            </p:attrNameLst>
                                          </p:cBhvr>
                                          <p:to>
                                            <p:strVal val="solid"/>
                                          </p:to>
                                        </p:set>
                                        <p:set>
                                          <p:cBhvr>
                                            <p:cTn id="5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4"/>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4"/>
                                            </p:tgtEl>
                                            <p:attrNameLst>
                                              <p:attrName>fillcolor</p:attrName>
                                            </p:attrNameLst>
                                          </p:cBhvr>
                                          <p:to>
                                            <a:srgbClr val="FFF2CC"/>
                                          </p:to>
                                        </p:animClr>
                                        <p:set>
                                          <p:cBhvr>
                                            <p:cTn id="62" dur="250" fill="hold"/>
                                            <p:tgtEl>
                                              <p:spTgt spid="4"/>
                                            </p:tgtEl>
                                            <p:attrNameLst>
                                              <p:attrName>fill.type</p:attrName>
                                            </p:attrNameLst>
                                          </p:cBhvr>
                                          <p:to>
                                            <p:strVal val="solid"/>
                                          </p:to>
                                        </p:set>
                                        <p:set>
                                          <p:cBhvr>
                                            <p:cTn id="63" dur="250" fill="hold"/>
                                            <p:tgtEl>
                                              <p:spTgt spid="4"/>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13"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6"/>
                                            </p:tgtEl>
                                            <p:attrNameLst>
                                              <p:attrName>style.visibility</p:attrName>
                                            </p:attrNameLst>
                                          </p:cBhvr>
                                          <p:to>
                                            <p:strVal val="visible"/>
                                          </p:to>
                                        </p:set>
                                        <p:anim calcmode="lin" valueType="num">
                                          <p:cBhvr>
                                            <p:cTn id="66" dur="250" fill="hold"/>
                                            <p:tgtEl>
                                              <p:spTgt spid="6"/>
                                            </p:tgtEl>
                                            <p:attrNameLst>
                                              <p:attrName>ppt_w</p:attrName>
                                            </p:attrNameLst>
                                          </p:cBhvr>
                                          <p:tavLst>
                                            <p:tav tm="0">
                                              <p:val>
                                                <p:strVal val="4*#ppt_w"/>
                                              </p:val>
                                            </p:tav>
                                            <p:tav tm="100000">
                                              <p:val>
                                                <p:strVal val="#ppt_w"/>
                                              </p:val>
                                            </p:tav>
                                          </p:tavLst>
                                        </p:anim>
                                        <p:anim calcmode="lin" valueType="num">
                                          <p:cBhvr>
                                            <p:cTn id="67"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14" name="Wrong Buzzer.wav"/>
                                            </p:tgtEl>
                                          </p:cMediaNode>
                                        </p:audio>
                                      </p:subTnLst>
                                    </p:cTn>
                                  </p:par>
                                  <p:par>
                                    <p:cTn id="68" presetID="1" presetClass="emph" presetSubtype="2" fill="hold" nodeType="withEffect">
                                      <p:stCondLst>
                                        <p:cond delay="1000"/>
                                      </p:stCondLst>
                                      <p:childTnLst>
                                        <p:animClr clrSpc="rgb" dir="cw">
                                          <p:cBhvr>
                                            <p:cTn id="69" dur="250" fill="hold"/>
                                            <p:tgtEl>
                                              <p:spTgt spid="4"/>
                                            </p:tgtEl>
                                            <p:attrNameLst>
                                              <p:attrName>fillcolor</p:attrName>
                                            </p:attrNameLst>
                                          </p:cBhvr>
                                          <p:to>
                                            <a:srgbClr val="FFFF00"/>
                                          </p:to>
                                        </p:animClr>
                                        <p:set>
                                          <p:cBhvr>
                                            <p:cTn id="70" dur="250" fill="hold"/>
                                            <p:tgtEl>
                                              <p:spTgt spid="4"/>
                                            </p:tgtEl>
                                            <p:attrNameLst>
                                              <p:attrName>fill.type</p:attrName>
                                            </p:attrNameLst>
                                          </p:cBhvr>
                                          <p:to>
                                            <p:strVal val="solid"/>
                                          </p:to>
                                        </p:set>
                                        <p:set>
                                          <p:cBhvr>
                                            <p:cTn id="71"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3" grpId="0" animBg="1"/>
          <p:bldP spid="4"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9C40F7-6636-4B05-A249-C5AA12FDAEE6}"/>
              </a:ext>
            </a:extLst>
          </p:cNvPr>
          <p:cNvPicPr>
            <a:picLocks noChangeAspect="1"/>
          </p:cNvPicPr>
          <p:nvPr/>
        </p:nvPicPr>
        <p:blipFill>
          <a:blip r:embed="rId7"/>
          <a:stretch>
            <a:fillRect/>
          </a:stretch>
        </p:blipFill>
        <p:spPr>
          <a:xfrm>
            <a:off x="0" y="1"/>
            <a:ext cx="9144000" cy="5143499"/>
          </a:xfrm>
          <a:prstGeom prst="rect">
            <a:avLst/>
          </a:prstGeom>
        </p:spPr>
      </p:pic>
      <p:grpSp>
        <p:nvGrpSpPr>
          <p:cNvPr id="42" name="Group 41">
            <a:extLst>
              <a:ext uri="{FF2B5EF4-FFF2-40B4-BE49-F238E27FC236}">
                <a16:creationId xmlns:a16="http://schemas.microsoft.com/office/drawing/2014/main" id="{9905CDB2-EEB7-49B9-ADB2-66FCF558DF54}"/>
              </a:ext>
            </a:extLst>
          </p:cNvPr>
          <p:cNvGrpSpPr/>
          <p:nvPr/>
        </p:nvGrpSpPr>
        <p:grpSpPr>
          <a:xfrm>
            <a:off x="203449" y="267453"/>
            <a:ext cx="4700527" cy="4607507"/>
            <a:chOff x="2434106" y="246185"/>
            <a:chExt cx="9486901" cy="3182815"/>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8"/>
            <a:stretch>
              <a:fillRect/>
            </a:stretch>
          </p:blipFill>
          <p:spPr>
            <a:xfrm>
              <a:off x="2434106" y="246185"/>
              <a:ext cx="9486901" cy="3182815"/>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731309" y="401052"/>
              <a:ext cx="9029102" cy="2664695"/>
            </a:xfrm>
            <a:prstGeom prst="rect">
              <a:avLst/>
            </a:prstGeom>
            <a:noFill/>
          </p:spPr>
          <p:txBody>
            <a:bodyPr wrap="square" lIns="0" tIns="0" rIns="0" bIns="0" rtlCol="0">
              <a:spAutoFit/>
            </a:bodyPr>
            <a:lstStyle/>
            <a:p>
              <a:pPr marR="84455" algn="just">
                <a:spcAft>
                  <a:spcPts val="800"/>
                </a:spcAft>
                <a:tabLst>
                  <a:tab pos="219710" algn="l"/>
                </a:tabLst>
              </a:pPr>
              <a:r>
                <a:rPr lang="en-US"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4. </a:t>
              </a: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Gió và tình yêu thổi trên đất nước tôi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R="84455" algn="just">
                <a:spcAft>
                  <a:spcPts val="800"/>
                </a:spcAft>
                <a:tabLst>
                  <a:tab pos="219710" algn="l"/>
                </a:tabLst>
              </a:pPr>
              <a:r>
                <a:rPr lang="en-US"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Gió rừng cao xạc xào lá đổ</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Gió mù mịt những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Những dòng sông ào ạt cánh buồm căng.</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Theo </a:t>
              </a: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Lưu Quang Vũ, </a:t>
              </a: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Gió và tình yêu thổi trên đất nước tôi</a:t>
              </a: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59c3c5f047238">
            <a:hlinkClick r:id="" action="ppaction://media"/>
            <a:extLst>
              <a:ext uri="{FF2B5EF4-FFF2-40B4-BE49-F238E27FC236}">
                <a16:creationId xmlns:a16="http://schemas.microsoft.com/office/drawing/2014/main" id="{B0D31032-F0AD-4067-9A69-879234BD82E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9887" y="1019108"/>
            <a:ext cx="365522" cy="365522"/>
          </a:xfrm>
          <a:prstGeom prst="rect">
            <a:avLst/>
          </a:prstGeom>
        </p:spPr>
      </p:pic>
      <p:sp>
        <p:nvSpPr>
          <p:cNvPr id="22" name="Rectangle 21">
            <a:extLst>
              <a:ext uri="{FF2B5EF4-FFF2-40B4-BE49-F238E27FC236}">
                <a16:creationId xmlns:a16="http://schemas.microsoft.com/office/drawing/2014/main" id="{8718AFE8-8086-0858-D019-700D0119271E}"/>
              </a:ext>
            </a:extLst>
          </p:cNvPr>
          <p:cNvSpPr/>
          <p:nvPr/>
        </p:nvSpPr>
        <p:spPr>
          <a:xfrm>
            <a:off x="5205751" y="384998"/>
            <a:ext cx="3809567" cy="925469"/>
          </a:xfrm>
          <a:prstGeom prst="rect">
            <a:avLst/>
          </a:prstGeom>
          <a:solidFill>
            <a:schemeClr val="accent3">
              <a:lumMod val="20000"/>
              <a:lumOff val="80000"/>
            </a:schemeClr>
          </a:solidFill>
          <a:ln w="28575" cap="flat" cmpd="sng" algn="ctr">
            <a:noFill/>
            <a:prstDash val="solid"/>
            <a:miter lim="800000"/>
          </a:ln>
          <a:effectLst/>
        </p:spPr>
        <p:txBody>
          <a:bodyPr rtlCol="0" anchor="ctr"/>
          <a:lstStyle/>
          <a:p>
            <a:pPr marL="0" marR="0" lvl="0" indent="0" defTabSz="685732"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A. </a:t>
            </a:r>
            <a:r>
              <a:rPr lang="en-US" sz="3200" noProof="0" dirty="0">
                <a:latin typeface="Times New Roman" panose="02020603050405020304" pitchFamily="18" charset="0"/>
                <a:ea typeface="+mn-ea"/>
                <a:cs typeface="Times New Roman" panose="02020603050405020304" pitchFamily="18" charset="0"/>
              </a:rPr>
              <a:t>c</a:t>
            </a:r>
            <a:r>
              <a:rPr lang="en-US" sz="3200" dirty="0">
                <a:latin typeface="Times New Roman" panose="02020603050405020304" pitchFamily="18" charset="0"/>
                <a:cs typeface="Times New Roman" panose="02020603050405020304" pitchFamily="18" charset="0"/>
              </a:rPr>
              <a:t>on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bụi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endParaRPr lang="en-SG" sz="3200" dirty="0">
              <a:latin typeface="Times New Roman" panose="02020603050405020304" pitchFamily="18" charset="0"/>
              <a:cs typeface="Times New Roman" panose="02020603050405020304" pitchFamily="18" charset="0"/>
            </a:endParaRPr>
          </a:p>
          <a:p>
            <a:pPr marL="0" marR="0" lvl="0" indent="0" defTabSz="685732"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sp>
        <p:nvSpPr>
          <p:cNvPr id="23" name="Rectangle 22">
            <a:extLst>
              <a:ext uri="{FF2B5EF4-FFF2-40B4-BE49-F238E27FC236}">
                <a16:creationId xmlns:a16="http://schemas.microsoft.com/office/drawing/2014/main" id="{B909B167-69A5-D156-4C2C-7592B27DAE59}"/>
              </a:ext>
            </a:extLst>
          </p:cNvPr>
          <p:cNvSpPr/>
          <p:nvPr/>
        </p:nvSpPr>
        <p:spPr>
          <a:xfrm>
            <a:off x="5228211" y="1865289"/>
            <a:ext cx="3809567" cy="925469"/>
          </a:xfrm>
          <a:prstGeom prst="rect">
            <a:avLst/>
          </a:prstGeom>
          <a:solidFill>
            <a:schemeClr val="accent3">
              <a:lumMod val="20000"/>
              <a:lumOff val="80000"/>
            </a:schemeClr>
          </a:solidFill>
          <a:ln w="28575" cap="flat" cmpd="sng" algn="ctr">
            <a:noFill/>
            <a:prstDash val="solid"/>
            <a:miter lim="800000"/>
          </a:ln>
          <a:effectLst/>
        </p:spPr>
        <p:txBody>
          <a:bodyPr rtlCol="0" anchor="ct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B. </a:t>
            </a:r>
            <a:r>
              <a:rPr lang="vi-VN" sz="3200" dirty="0">
                <a:latin typeface="Times New Roman" panose="02020603050405020304" pitchFamily="18" charset="0"/>
                <a:cs typeface="Times New Roman" panose="02020603050405020304" pitchFamily="18" charset="0"/>
              </a:rPr>
              <a:t>cánh đồng lộng gió</a:t>
            </a:r>
            <a:endParaRPr lang="en-SG" sz="3200" dirty="0">
              <a:latin typeface="Times New Roman" panose="02020603050405020304" pitchFamily="18" charset="0"/>
              <a:cs typeface="Times New Roman" panose="02020603050405020304" pitchFamily="18" charset="0"/>
            </a:endParaRPr>
          </a:p>
          <a:p>
            <a:pPr marL="0" marR="0" lvl="0" indent="0" defTabSz="685783"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sp>
        <p:nvSpPr>
          <p:cNvPr id="30" name="Rectangle 29">
            <a:extLst>
              <a:ext uri="{FF2B5EF4-FFF2-40B4-BE49-F238E27FC236}">
                <a16:creationId xmlns:a16="http://schemas.microsoft.com/office/drawing/2014/main" id="{C05B6E54-D1B7-1193-172A-DE5AC9F8BC3F}"/>
              </a:ext>
            </a:extLst>
          </p:cNvPr>
          <p:cNvSpPr/>
          <p:nvPr/>
        </p:nvSpPr>
        <p:spPr>
          <a:xfrm>
            <a:off x="5228211" y="3385213"/>
            <a:ext cx="3809567" cy="1099793"/>
          </a:xfrm>
          <a:prstGeom prst="rect">
            <a:avLst/>
          </a:prstGeom>
          <a:solidFill>
            <a:schemeClr val="accent3">
              <a:lumMod val="20000"/>
              <a:lumOff val="80000"/>
            </a:schemeClr>
          </a:solidFill>
          <a:ln w="28575" cap="flat" cmpd="sng" algn="ctr">
            <a:noFill/>
            <a:prstDash val="solid"/>
            <a:miter lim="800000"/>
          </a:ln>
          <a:effectLst/>
        </p:spPr>
        <p:txBody>
          <a:bodyPr rtlCol="0" anchor="ctr"/>
          <a:lstStyle/>
          <a:p>
            <a:pPr marL="0" marR="0" lvl="0" indent="0" defTabSz="685732"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a:t>
            </a:r>
            <a:r>
              <a:rPr lang="vi-VN" sz="3200" dirty="0">
                <a:latin typeface="Times New Roman" panose="02020603050405020304" pitchFamily="18" charset="0"/>
                <a:cs typeface="Times New Roman" panose="02020603050405020304" pitchFamily="18" charset="0"/>
              </a:rPr>
              <a:t>núi đồi mờ tỏ</a:t>
            </a:r>
            <a:endParaRPr lang="en-SG" sz="3200" dirty="0">
              <a:latin typeface="Times New Roman" panose="02020603050405020304" pitchFamily="18" charset="0"/>
              <a:cs typeface="Times New Roman" panose="02020603050405020304" pitchFamily="18" charset="0"/>
            </a:endParaRPr>
          </a:p>
          <a:p>
            <a:pPr marL="0" marR="0" lvl="0" indent="0" defTabSz="685732"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endParaRPr>
          </a:p>
        </p:txBody>
      </p:sp>
      <p:pic>
        <p:nvPicPr>
          <p:cNvPr id="31" name="Picture 30">
            <a:extLst>
              <a:ext uri="{FF2B5EF4-FFF2-40B4-BE49-F238E27FC236}">
                <a16:creationId xmlns:a16="http://schemas.microsoft.com/office/drawing/2014/main" id="{DD0F38A6-AEA3-C430-682C-6AB041DE8A65}"/>
              </a:ext>
            </a:extLst>
          </p:cNvPr>
          <p:cNvPicPr>
            <a:picLocks noChangeAspect="1"/>
          </p:cNvPicPr>
          <p:nvPr/>
        </p:nvPicPr>
        <p:blipFill rotWithShape="1">
          <a:blip r:embed="rId10" cstate="print">
            <a:duotone>
              <a:prstClr val="black"/>
              <a:srgbClr val="70AD47">
                <a:tint val="45000"/>
                <a:satMod val="400000"/>
              </a:srgbClr>
            </a:duotone>
            <a:extLst>
              <a:ext uri="{28A0092B-C50C-407E-A947-70E740481C1C}">
                <a14:useLocalDpi xmlns:a14="http://schemas.microsoft.com/office/drawing/2010/main" val="0"/>
              </a:ext>
            </a:extLst>
          </a:blip>
          <a:srcRect r="-5485"/>
          <a:stretch/>
        </p:blipFill>
        <p:spPr>
          <a:xfrm>
            <a:off x="8214639" y="608354"/>
            <a:ext cx="663853" cy="531044"/>
          </a:xfrm>
          <a:prstGeom prst="rect">
            <a:avLst/>
          </a:prstGeom>
        </p:spPr>
      </p:pic>
      <p:pic>
        <p:nvPicPr>
          <p:cNvPr id="45" name="Picture 44">
            <a:extLst>
              <a:ext uri="{FF2B5EF4-FFF2-40B4-BE49-F238E27FC236}">
                <a16:creationId xmlns:a16="http://schemas.microsoft.com/office/drawing/2014/main" id="{E2052D56-2063-B3A2-7990-7CBCE21B81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4935" y="3555796"/>
            <a:ext cx="603557" cy="530398"/>
          </a:xfrm>
          <a:prstGeom prst="rect">
            <a:avLst/>
          </a:prstGeom>
        </p:spPr>
      </p:pic>
      <p:pic>
        <p:nvPicPr>
          <p:cNvPr id="46" name="Picture 45">
            <a:extLst>
              <a:ext uri="{FF2B5EF4-FFF2-40B4-BE49-F238E27FC236}">
                <a16:creationId xmlns:a16="http://schemas.microsoft.com/office/drawing/2014/main" id="{6E1D5B81-56F1-FBD7-71FF-908B4A2549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2446" y="1953604"/>
            <a:ext cx="603557" cy="530398"/>
          </a:xfrm>
          <a:prstGeom prst="rect">
            <a:avLst/>
          </a:prstGeom>
        </p:spPr>
      </p:pic>
    </p:spTree>
    <p:extLst>
      <p:ext uri="{BB962C8B-B14F-4D97-AF65-F5344CB8AC3E}">
        <p14:creationId xmlns:p14="http://schemas.microsoft.com/office/powerpoint/2010/main" val="105268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000" fill="hold"/>
                                            <p:tgtEl>
                                              <p:spTgt spid="4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576" fill="hold"/>
                                            <p:tgtEl>
                                              <p:spTgt spid="26"/>
                                            </p:tgtEl>
                                          </p:cBhvr>
                                        </p:cmd>
                                      </p:childTnLst>
                                    </p:cTn>
                                  </p:par>
                                  <p:par>
                                    <p:cTn id="11" presetID="42" presetClass="entr" presetSubtype="0"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strVal val="#ppt_x"/>
                                              </p:val>
                                            </p:tav>
                                            <p:tav tm="100000">
                                              <p:val>
                                                <p:strVal val="#ppt_x"/>
                                              </p:val>
                                            </p:tav>
                                          </p:tavLst>
                                        </p:anim>
                                        <p:anim calcmode="lin" valueType="num">
                                          <p:cBhvr>
                                            <p:cTn id="2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6"/>
                    </p:tgtEl>
                  </p:cMediaNode>
                </p:audio>
                <p:seq concurrent="1" nextAc="seek">
                  <p:cTn id="27" restart="whenNotActive" fill="hold" evtFilter="cancelBubble" nodeType="interactiveSeq">
                    <p:stCondLst>
                      <p:cond evt="onClick" delay="0">
                        <p:tgtEl>
                          <p:spTgt spid="2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22"/>
                                            </p:tgtEl>
                                            <p:attrNameLst>
                                              <p:attrName>fillcolor</p:attrName>
                                            </p:attrNameLst>
                                          </p:cBhvr>
                                          <p:to>
                                            <a:srgbClr val="FFF2CC"/>
                                          </p:to>
                                        </p:animClr>
                                        <p:set>
                                          <p:cBhvr>
                                            <p:cTn id="32" dur="250" fill="hold"/>
                                            <p:tgtEl>
                                              <p:spTgt spid="22"/>
                                            </p:tgtEl>
                                            <p:attrNameLst>
                                              <p:attrName>fill.type</p:attrName>
                                            </p:attrNameLst>
                                          </p:cBhvr>
                                          <p:to>
                                            <p:strVal val="solid"/>
                                          </p:to>
                                        </p:set>
                                        <p:set>
                                          <p:cBhvr>
                                            <p:cTn id="33" dur="250" fill="hold"/>
                                            <p:tgtEl>
                                              <p:spTgt spid="2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250" fill="hold"/>
                                            <p:tgtEl>
                                              <p:spTgt spid="31"/>
                                            </p:tgtEl>
                                            <p:attrNameLst>
                                              <p:attrName>ppt_w</p:attrName>
                                            </p:attrNameLst>
                                          </p:cBhvr>
                                          <p:tavLst>
                                            <p:tav tm="0">
                                              <p:val>
                                                <p:strVal val="4*#ppt_w"/>
                                              </p:val>
                                            </p:tav>
                                            <p:tav tm="100000">
                                              <p:val>
                                                <p:strVal val="#ppt_w"/>
                                              </p:val>
                                            </p:tav>
                                          </p:tavLst>
                                        </p:anim>
                                        <p:anim calcmode="lin" valueType="num">
                                          <p:cBhvr>
                                            <p:cTn id="37"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5" name="Check mark.wav"/>
                                            </p:tgtEl>
                                          </p:cMediaNode>
                                        </p:audio>
                                      </p:subTnLst>
                                    </p:cTn>
                                  </p:par>
                                  <p:par>
                                    <p:cTn id="38" presetID="1" presetClass="emph" presetSubtype="2" fill="hold" nodeType="withEffect">
                                      <p:stCondLst>
                                        <p:cond delay="1000"/>
                                      </p:stCondLst>
                                      <p:childTnLst>
                                        <p:animClr clrSpc="rgb" dir="cw">
                                          <p:cBhvr>
                                            <p:cTn id="39" dur="250" fill="hold"/>
                                            <p:tgtEl>
                                              <p:spTgt spid="22"/>
                                            </p:tgtEl>
                                            <p:attrNameLst>
                                              <p:attrName>fillcolor</p:attrName>
                                            </p:attrNameLst>
                                          </p:cBhvr>
                                          <p:to>
                                            <a:srgbClr val="00B050"/>
                                          </p:to>
                                        </p:animClr>
                                        <p:set>
                                          <p:cBhvr>
                                            <p:cTn id="40" dur="250" fill="hold"/>
                                            <p:tgtEl>
                                              <p:spTgt spid="22"/>
                                            </p:tgtEl>
                                            <p:attrNameLst>
                                              <p:attrName>fill.type</p:attrName>
                                            </p:attrNameLst>
                                          </p:cBhvr>
                                          <p:to>
                                            <p:strVal val="solid"/>
                                          </p:to>
                                        </p:set>
                                        <p:set>
                                          <p:cBhvr>
                                            <p:cTn id="41"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23"/>
                                            </p:tgtEl>
                                            <p:attrNameLst>
                                              <p:attrName>fillcolor</p:attrName>
                                            </p:attrNameLst>
                                          </p:cBhvr>
                                          <p:to>
                                            <a:srgbClr val="FFF2CC"/>
                                          </p:to>
                                        </p:animClr>
                                        <p:set>
                                          <p:cBhvr>
                                            <p:cTn id="47" dur="250" fill="hold"/>
                                            <p:tgtEl>
                                              <p:spTgt spid="23"/>
                                            </p:tgtEl>
                                            <p:attrNameLst>
                                              <p:attrName>fill.type</p:attrName>
                                            </p:attrNameLst>
                                          </p:cBhvr>
                                          <p:to>
                                            <p:strVal val="solid"/>
                                          </p:to>
                                        </p:set>
                                        <p:set>
                                          <p:cBhvr>
                                            <p:cTn id="48" dur="250" fill="hold"/>
                                            <p:tgtEl>
                                              <p:spTgt spid="2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250" fill="hold"/>
                                            <p:tgtEl>
                                              <p:spTgt spid="46"/>
                                            </p:tgtEl>
                                            <p:attrNameLst>
                                              <p:attrName>ppt_w</p:attrName>
                                            </p:attrNameLst>
                                          </p:cBhvr>
                                          <p:tavLst>
                                            <p:tav tm="0">
                                              <p:val>
                                                <p:strVal val="4*#ppt_w"/>
                                              </p:val>
                                            </p:tav>
                                            <p:tav tm="100000">
                                              <p:val>
                                                <p:strVal val="#ppt_w"/>
                                              </p:val>
                                            </p:tav>
                                          </p:tavLst>
                                        </p:anim>
                                        <p:anim calcmode="lin" valueType="num">
                                          <p:cBhvr>
                                            <p:cTn id="52" dur="25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6" name="Wrong Buzzer.wav"/>
                                            </p:tgtEl>
                                          </p:cMediaNode>
                                        </p:audio>
                                      </p:subTnLst>
                                    </p:cTn>
                                  </p:par>
                                  <p:par>
                                    <p:cTn id="53" presetID="1" presetClass="emph" presetSubtype="2" fill="hold" nodeType="withEffect">
                                      <p:stCondLst>
                                        <p:cond delay="1000"/>
                                      </p:stCondLst>
                                      <p:childTnLst>
                                        <p:animClr clrSpc="rgb" dir="cw">
                                          <p:cBhvr>
                                            <p:cTn id="54" dur="250" fill="hold"/>
                                            <p:tgtEl>
                                              <p:spTgt spid="23"/>
                                            </p:tgtEl>
                                            <p:attrNameLst>
                                              <p:attrName>fillcolor</p:attrName>
                                            </p:attrNameLst>
                                          </p:cBhvr>
                                          <p:to>
                                            <a:srgbClr val="FFFF00"/>
                                          </p:to>
                                        </p:animClr>
                                        <p:set>
                                          <p:cBhvr>
                                            <p:cTn id="55" dur="250" fill="hold"/>
                                            <p:tgtEl>
                                              <p:spTgt spid="23"/>
                                            </p:tgtEl>
                                            <p:attrNameLst>
                                              <p:attrName>fill.type</p:attrName>
                                            </p:attrNameLst>
                                          </p:cBhvr>
                                          <p:to>
                                            <p:strVal val="solid"/>
                                          </p:to>
                                        </p:set>
                                        <p:set>
                                          <p:cBhvr>
                                            <p:cTn id="56"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30"/>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30"/>
                                            </p:tgtEl>
                                            <p:attrNameLst>
                                              <p:attrName>fillcolor</p:attrName>
                                            </p:attrNameLst>
                                          </p:cBhvr>
                                          <p:to>
                                            <a:srgbClr val="FFF2CC"/>
                                          </p:to>
                                        </p:animClr>
                                        <p:set>
                                          <p:cBhvr>
                                            <p:cTn id="62" dur="250" fill="hold"/>
                                            <p:tgtEl>
                                              <p:spTgt spid="30"/>
                                            </p:tgtEl>
                                            <p:attrNameLst>
                                              <p:attrName>fill.type</p:attrName>
                                            </p:attrNameLst>
                                          </p:cBhvr>
                                          <p:to>
                                            <p:strVal val="solid"/>
                                          </p:to>
                                        </p:set>
                                        <p:set>
                                          <p:cBhvr>
                                            <p:cTn id="63" dur="250" fill="hold"/>
                                            <p:tgtEl>
                                              <p:spTgt spid="30"/>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45"/>
                                            </p:tgtEl>
                                            <p:attrNameLst>
                                              <p:attrName>style.visibility</p:attrName>
                                            </p:attrNameLst>
                                          </p:cBhvr>
                                          <p:to>
                                            <p:strVal val="visible"/>
                                          </p:to>
                                        </p:set>
                                        <p:anim calcmode="lin" valueType="num">
                                          <p:cBhvr>
                                            <p:cTn id="66" dur="250" fill="hold"/>
                                            <p:tgtEl>
                                              <p:spTgt spid="45"/>
                                            </p:tgtEl>
                                            <p:attrNameLst>
                                              <p:attrName>ppt_w</p:attrName>
                                            </p:attrNameLst>
                                          </p:cBhvr>
                                          <p:tavLst>
                                            <p:tav tm="0">
                                              <p:val>
                                                <p:strVal val="4*#ppt_w"/>
                                              </p:val>
                                            </p:tav>
                                            <p:tav tm="100000">
                                              <p:val>
                                                <p:strVal val="#ppt_w"/>
                                              </p:val>
                                            </p:tav>
                                          </p:tavLst>
                                        </p:anim>
                                        <p:anim calcmode="lin" valueType="num">
                                          <p:cBhvr>
                                            <p:cTn id="67"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6" name="Wrong Buzzer.wav"/>
                                            </p:tgtEl>
                                          </p:cMediaNode>
                                        </p:audio>
                                      </p:subTnLst>
                                    </p:cTn>
                                  </p:par>
                                  <p:par>
                                    <p:cTn id="68" presetID="1" presetClass="emph" presetSubtype="2" fill="hold" nodeType="withEffect">
                                      <p:stCondLst>
                                        <p:cond delay="1000"/>
                                      </p:stCondLst>
                                      <p:childTnLst>
                                        <p:animClr clrSpc="rgb" dir="cw">
                                          <p:cBhvr>
                                            <p:cTn id="69" dur="250" fill="hold"/>
                                            <p:tgtEl>
                                              <p:spTgt spid="30"/>
                                            </p:tgtEl>
                                            <p:attrNameLst>
                                              <p:attrName>fillcolor</p:attrName>
                                            </p:attrNameLst>
                                          </p:cBhvr>
                                          <p:to>
                                            <a:srgbClr val="FFFF00"/>
                                          </p:to>
                                        </p:animClr>
                                        <p:set>
                                          <p:cBhvr>
                                            <p:cTn id="70" dur="250" fill="hold"/>
                                            <p:tgtEl>
                                              <p:spTgt spid="30"/>
                                            </p:tgtEl>
                                            <p:attrNameLst>
                                              <p:attrName>fill.type</p:attrName>
                                            </p:attrNameLst>
                                          </p:cBhvr>
                                          <p:to>
                                            <p:strVal val="solid"/>
                                          </p:to>
                                        </p:set>
                                        <p:set>
                                          <p:cBhvr>
                                            <p:cTn id="71" dur="25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22" grpId="0" animBg="1"/>
          <p:bldP spid="23"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576" fill="hold"/>
                                            <p:tgtEl>
                                              <p:spTgt spid="26"/>
                                            </p:tgtEl>
                                          </p:cBhvr>
                                        </p:cmd>
                                      </p:childTnLst>
                                    </p:cTn>
                                  </p:par>
                                  <p:par>
                                    <p:cTn id="11" presetID="42" presetClass="entr" presetSubtype="0"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strVal val="#ppt_x"/>
                                              </p:val>
                                            </p:tav>
                                            <p:tav tm="100000">
                                              <p:val>
                                                <p:strVal val="#ppt_x"/>
                                              </p:val>
                                            </p:tav>
                                          </p:tavLst>
                                        </p:anim>
                                        <p:anim calcmode="lin" valueType="num">
                                          <p:cBhvr>
                                            <p:cTn id="2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6"/>
                    </p:tgtEl>
                  </p:cMediaNode>
                </p:audio>
                <p:seq concurrent="1" nextAc="seek">
                  <p:cTn id="27" restart="whenNotActive" fill="hold" evtFilter="cancelBubble" nodeType="interactiveSeq">
                    <p:stCondLst>
                      <p:cond evt="onClick" delay="0">
                        <p:tgtEl>
                          <p:spTgt spid="2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22"/>
                                            </p:tgtEl>
                                            <p:attrNameLst>
                                              <p:attrName>fillcolor</p:attrName>
                                            </p:attrNameLst>
                                          </p:cBhvr>
                                          <p:to>
                                            <a:srgbClr val="FFF2CC"/>
                                          </p:to>
                                        </p:animClr>
                                        <p:set>
                                          <p:cBhvr>
                                            <p:cTn id="32" dur="250" fill="hold"/>
                                            <p:tgtEl>
                                              <p:spTgt spid="22"/>
                                            </p:tgtEl>
                                            <p:attrNameLst>
                                              <p:attrName>fill.type</p:attrName>
                                            </p:attrNameLst>
                                          </p:cBhvr>
                                          <p:to>
                                            <p:strVal val="solid"/>
                                          </p:to>
                                        </p:set>
                                        <p:set>
                                          <p:cBhvr>
                                            <p:cTn id="33" dur="250" fill="hold"/>
                                            <p:tgtEl>
                                              <p:spTgt spid="2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12"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250" fill="hold"/>
                                            <p:tgtEl>
                                              <p:spTgt spid="31"/>
                                            </p:tgtEl>
                                            <p:attrNameLst>
                                              <p:attrName>ppt_w</p:attrName>
                                            </p:attrNameLst>
                                          </p:cBhvr>
                                          <p:tavLst>
                                            <p:tav tm="0">
                                              <p:val>
                                                <p:strVal val="4*#ppt_w"/>
                                              </p:val>
                                            </p:tav>
                                            <p:tav tm="100000">
                                              <p:val>
                                                <p:strVal val="#ppt_w"/>
                                              </p:val>
                                            </p:tav>
                                          </p:tavLst>
                                        </p:anim>
                                        <p:anim calcmode="lin" valueType="num">
                                          <p:cBhvr>
                                            <p:cTn id="37"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13" name="Check mark.wav"/>
                                            </p:tgtEl>
                                          </p:cMediaNode>
                                        </p:audio>
                                      </p:subTnLst>
                                    </p:cTn>
                                  </p:par>
                                  <p:par>
                                    <p:cTn id="38" presetID="1" presetClass="emph" presetSubtype="2" fill="hold" nodeType="withEffect">
                                      <p:stCondLst>
                                        <p:cond delay="1000"/>
                                      </p:stCondLst>
                                      <p:childTnLst>
                                        <p:animClr clrSpc="rgb" dir="cw">
                                          <p:cBhvr>
                                            <p:cTn id="39" dur="250" fill="hold"/>
                                            <p:tgtEl>
                                              <p:spTgt spid="22"/>
                                            </p:tgtEl>
                                            <p:attrNameLst>
                                              <p:attrName>fillcolor</p:attrName>
                                            </p:attrNameLst>
                                          </p:cBhvr>
                                          <p:to>
                                            <a:srgbClr val="00B050"/>
                                          </p:to>
                                        </p:animClr>
                                        <p:set>
                                          <p:cBhvr>
                                            <p:cTn id="40" dur="250" fill="hold"/>
                                            <p:tgtEl>
                                              <p:spTgt spid="22"/>
                                            </p:tgtEl>
                                            <p:attrNameLst>
                                              <p:attrName>fill.type</p:attrName>
                                            </p:attrNameLst>
                                          </p:cBhvr>
                                          <p:to>
                                            <p:strVal val="solid"/>
                                          </p:to>
                                        </p:set>
                                        <p:set>
                                          <p:cBhvr>
                                            <p:cTn id="41"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23"/>
                                            </p:tgtEl>
                                            <p:attrNameLst>
                                              <p:attrName>fillcolor</p:attrName>
                                            </p:attrNameLst>
                                          </p:cBhvr>
                                          <p:to>
                                            <a:srgbClr val="FFF2CC"/>
                                          </p:to>
                                        </p:animClr>
                                        <p:set>
                                          <p:cBhvr>
                                            <p:cTn id="47" dur="250" fill="hold"/>
                                            <p:tgtEl>
                                              <p:spTgt spid="23"/>
                                            </p:tgtEl>
                                            <p:attrNameLst>
                                              <p:attrName>fill.type</p:attrName>
                                            </p:attrNameLst>
                                          </p:cBhvr>
                                          <p:to>
                                            <p:strVal val="solid"/>
                                          </p:to>
                                        </p:set>
                                        <p:set>
                                          <p:cBhvr>
                                            <p:cTn id="48" dur="250" fill="hold"/>
                                            <p:tgtEl>
                                              <p:spTgt spid="2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12"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250" fill="hold"/>
                                            <p:tgtEl>
                                              <p:spTgt spid="46"/>
                                            </p:tgtEl>
                                            <p:attrNameLst>
                                              <p:attrName>ppt_w</p:attrName>
                                            </p:attrNameLst>
                                          </p:cBhvr>
                                          <p:tavLst>
                                            <p:tav tm="0">
                                              <p:val>
                                                <p:strVal val="4*#ppt_w"/>
                                              </p:val>
                                            </p:tav>
                                            <p:tav tm="100000">
                                              <p:val>
                                                <p:strVal val="#ppt_w"/>
                                              </p:val>
                                            </p:tav>
                                          </p:tavLst>
                                        </p:anim>
                                        <p:anim calcmode="lin" valueType="num">
                                          <p:cBhvr>
                                            <p:cTn id="52" dur="25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14" name="Wrong Buzzer.wav"/>
                                            </p:tgtEl>
                                          </p:cMediaNode>
                                        </p:audio>
                                      </p:subTnLst>
                                    </p:cTn>
                                  </p:par>
                                  <p:par>
                                    <p:cTn id="53" presetID="1" presetClass="emph" presetSubtype="2" fill="hold" nodeType="withEffect">
                                      <p:stCondLst>
                                        <p:cond delay="1000"/>
                                      </p:stCondLst>
                                      <p:childTnLst>
                                        <p:animClr clrSpc="rgb" dir="cw">
                                          <p:cBhvr>
                                            <p:cTn id="54" dur="250" fill="hold"/>
                                            <p:tgtEl>
                                              <p:spTgt spid="23"/>
                                            </p:tgtEl>
                                            <p:attrNameLst>
                                              <p:attrName>fillcolor</p:attrName>
                                            </p:attrNameLst>
                                          </p:cBhvr>
                                          <p:to>
                                            <a:srgbClr val="FFFF00"/>
                                          </p:to>
                                        </p:animClr>
                                        <p:set>
                                          <p:cBhvr>
                                            <p:cTn id="55" dur="250" fill="hold"/>
                                            <p:tgtEl>
                                              <p:spTgt spid="23"/>
                                            </p:tgtEl>
                                            <p:attrNameLst>
                                              <p:attrName>fill.type</p:attrName>
                                            </p:attrNameLst>
                                          </p:cBhvr>
                                          <p:to>
                                            <p:strVal val="solid"/>
                                          </p:to>
                                        </p:set>
                                        <p:set>
                                          <p:cBhvr>
                                            <p:cTn id="56"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30"/>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30"/>
                                            </p:tgtEl>
                                            <p:attrNameLst>
                                              <p:attrName>fillcolor</p:attrName>
                                            </p:attrNameLst>
                                          </p:cBhvr>
                                          <p:to>
                                            <a:srgbClr val="FFF2CC"/>
                                          </p:to>
                                        </p:animClr>
                                        <p:set>
                                          <p:cBhvr>
                                            <p:cTn id="62" dur="250" fill="hold"/>
                                            <p:tgtEl>
                                              <p:spTgt spid="30"/>
                                            </p:tgtEl>
                                            <p:attrNameLst>
                                              <p:attrName>fill.type</p:attrName>
                                            </p:attrNameLst>
                                          </p:cBhvr>
                                          <p:to>
                                            <p:strVal val="solid"/>
                                          </p:to>
                                        </p:set>
                                        <p:set>
                                          <p:cBhvr>
                                            <p:cTn id="63" dur="250" fill="hold"/>
                                            <p:tgtEl>
                                              <p:spTgt spid="30"/>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12"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45"/>
                                            </p:tgtEl>
                                            <p:attrNameLst>
                                              <p:attrName>style.visibility</p:attrName>
                                            </p:attrNameLst>
                                          </p:cBhvr>
                                          <p:to>
                                            <p:strVal val="visible"/>
                                          </p:to>
                                        </p:set>
                                        <p:anim calcmode="lin" valueType="num">
                                          <p:cBhvr>
                                            <p:cTn id="66" dur="250" fill="hold"/>
                                            <p:tgtEl>
                                              <p:spTgt spid="45"/>
                                            </p:tgtEl>
                                            <p:attrNameLst>
                                              <p:attrName>ppt_w</p:attrName>
                                            </p:attrNameLst>
                                          </p:cBhvr>
                                          <p:tavLst>
                                            <p:tav tm="0">
                                              <p:val>
                                                <p:strVal val="4*#ppt_w"/>
                                              </p:val>
                                            </p:tav>
                                            <p:tav tm="100000">
                                              <p:val>
                                                <p:strVal val="#ppt_w"/>
                                              </p:val>
                                            </p:tav>
                                          </p:tavLst>
                                        </p:anim>
                                        <p:anim calcmode="lin" valueType="num">
                                          <p:cBhvr>
                                            <p:cTn id="67"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14" name="Wrong Buzzer.wav"/>
                                            </p:tgtEl>
                                          </p:cMediaNode>
                                        </p:audio>
                                      </p:subTnLst>
                                    </p:cTn>
                                  </p:par>
                                  <p:par>
                                    <p:cTn id="68" presetID="1" presetClass="emph" presetSubtype="2" fill="hold" nodeType="withEffect">
                                      <p:stCondLst>
                                        <p:cond delay="1000"/>
                                      </p:stCondLst>
                                      <p:childTnLst>
                                        <p:animClr clrSpc="rgb" dir="cw">
                                          <p:cBhvr>
                                            <p:cTn id="69" dur="250" fill="hold"/>
                                            <p:tgtEl>
                                              <p:spTgt spid="30"/>
                                            </p:tgtEl>
                                            <p:attrNameLst>
                                              <p:attrName>fillcolor</p:attrName>
                                            </p:attrNameLst>
                                          </p:cBhvr>
                                          <p:to>
                                            <a:srgbClr val="FFFF00"/>
                                          </p:to>
                                        </p:animClr>
                                        <p:set>
                                          <p:cBhvr>
                                            <p:cTn id="70" dur="250" fill="hold"/>
                                            <p:tgtEl>
                                              <p:spTgt spid="30"/>
                                            </p:tgtEl>
                                            <p:attrNameLst>
                                              <p:attrName>fill.type</p:attrName>
                                            </p:attrNameLst>
                                          </p:cBhvr>
                                          <p:to>
                                            <p:strVal val="solid"/>
                                          </p:to>
                                        </p:set>
                                        <p:set>
                                          <p:cBhvr>
                                            <p:cTn id="71" dur="25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22" grpId="0" animBg="1"/>
          <p:bldP spid="23" grpId="0" animBg="1"/>
          <p:bldP spid="3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9C40F7-6636-4B05-A249-C5AA12FDAEE6}"/>
              </a:ext>
            </a:extLst>
          </p:cNvPr>
          <p:cNvPicPr>
            <a:picLocks noChangeAspect="1"/>
          </p:cNvPicPr>
          <p:nvPr/>
        </p:nvPicPr>
        <p:blipFill>
          <a:blip r:embed="rId7"/>
          <a:stretch>
            <a:fillRect/>
          </a:stretch>
        </p:blipFill>
        <p:spPr>
          <a:xfrm>
            <a:off x="0" y="1"/>
            <a:ext cx="9144000" cy="5143499"/>
          </a:xfrm>
          <a:prstGeom prst="rect">
            <a:avLst/>
          </a:prstGeom>
        </p:spPr>
      </p:pic>
      <p:grpSp>
        <p:nvGrpSpPr>
          <p:cNvPr id="42" name="Group 41">
            <a:extLst>
              <a:ext uri="{FF2B5EF4-FFF2-40B4-BE49-F238E27FC236}">
                <a16:creationId xmlns:a16="http://schemas.microsoft.com/office/drawing/2014/main" id="{9905CDB2-EEB7-49B9-ADB2-66FCF558DF54}"/>
              </a:ext>
            </a:extLst>
          </p:cNvPr>
          <p:cNvGrpSpPr/>
          <p:nvPr/>
        </p:nvGrpSpPr>
        <p:grpSpPr>
          <a:xfrm>
            <a:off x="109684" y="223046"/>
            <a:ext cx="4947212" cy="4607506"/>
            <a:chOff x="2434106" y="246185"/>
            <a:chExt cx="9486901" cy="3182815"/>
          </a:xfrm>
        </p:grpSpPr>
        <p:pic>
          <p:nvPicPr>
            <p:cNvPr id="10" name="Picture 9">
              <a:extLst>
                <a:ext uri="{FF2B5EF4-FFF2-40B4-BE49-F238E27FC236}">
                  <a16:creationId xmlns:a16="http://schemas.microsoft.com/office/drawing/2014/main" id="{BFDC2BDB-258C-4F4A-86ED-C0A6EFC4F65F}"/>
                </a:ext>
              </a:extLst>
            </p:cNvPr>
            <p:cNvPicPr>
              <a:picLocks noChangeAspect="1"/>
            </p:cNvPicPr>
            <p:nvPr/>
          </p:nvPicPr>
          <p:blipFill>
            <a:blip r:embed="rId8"/>
            <a:stretch>
              <a:fillRect/>
            </a:stretch>
          </p:blipFill>
          <p:spPr>
            <a:xfrm>
              <a:off x="2434106" y="246185"/>
              <a:ext cx="9486901" cy="3182815"/>
            </a:xfrm>
            <a:prstGeom prst="rect">
              <a:avLst/>
            </a:prstGeom>
          </p:spPr>
        </p:pic>
        <p:sp>
          <p:nvSpPr>
            <p:cNvPr id="33" name="TextBox 32">
              <a:extLst>
                <a:ext uri="{FF2B5EF4-FFF2-40B4-BE49-F238E27FC236}">
                  <a16:creationId xmlns:a16="http://schemas.microsoft.com/office/drawing/2014/main" id="{74025C03-BBC1-4E41-924B-1D89C7CB42D3}"/>
                </a:ext>
              </a:extLst>
            </p:cNvPr>
            <p:cNvSpPr txBox="1"/>
            <p:nvPr/>
          </p:nvSpPr>
          <p:spPr>
            <a:xfrm>
              <a:off x="2731309" y="401052"/>
              <a:ext cx="9029102" cy="2664695"/>
            </a:xfrm>
            <a:prstGeom prst="rect">
              <a:avLst/>
            </a:prstGeom>
            <a:noFill/>
          </p:spPr>
          <p:txBody>
            <a:bodyPr wrap="square" lIns="0" tIns="0" rIns="0" bIns="0" rtlCol="0">
              <a:spAutoFit/>
            </a:bodyPr>
            <a:lstStyle/>
            <a:p>
              <a:pPr marR="84455" algn="just">
                <a:spcAft>
                  <a:spcPts val="800"/>
                </a:spcAft>
                <a:tabLst>
                  <a:tab pos="219710" algn="l"/>
                </a:tabLst>
              </a:pPr>
              <a:r>
                <a:rPr lang="en-US"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5. </a:t>
              </a: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Rặng liễu đìu hiu đứng chịu tang,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R="84455" algn="just">
                <a:spcAft>
                  <a:spcPts val="800"/>
                </a:spcAft>
                <a:tabLst>
                  <a:tab pos="219710" algn="l"/>
                </a:tabLst>
              </a:pPr>
              <a:r>
                <a:rPr lang="en-US"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    </a:t>
              </a: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Tóc buồn buông xuống.............</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Đây mùa thu tới - mùa thu tới </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marR="84455" algn="just">
                <a:spcAft>
                  <a:spcPts val="800"/>
                </a:spcAft>
              </a:pPr>
              <a:r>
                <a:rPr lang="vi-VN" sz="2800" b="1"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Với áo mơ phai dệt lá vàng.</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spcAft>
                  <a:spcPts val="800"/>
                </a:spcAft>
              </a:pP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Theo </a:t>
              </a: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Xuân Diệu, </a:t>
              </a: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Đây mùa thu tới</a:t>
              </a:r>
              <a:r>
                <a:rPr lang="vi-VN" sz="28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59c3c5f047238">
            <a:hlinkClick r:id="" action="ppaction://media"/>
            <a:extLst>
              <a:ext uri="{FF2B5EF4-FFF2-40B4-BE49-F238E27FC236}">
                <a16:creationId xmlns:a16="http://schemas.microsoft.com/office/drawing/2014/main" id="{B0D31032-F0AD-4067-9A69-879234BD82E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9887" y="1019108"/>
            <a:ext cx="365522" cy="365522"/>
          </a:xfrm>
          <a:prstGeom prst="rect">
            <a:avLst/>
          </a:prstGeom>
        </p:spPr>
      </p:pic>
      <p:sp>
        <p:nvSpPr>
          <p:cNvPr id="2" name="Rectangle 1">
            <a:extLst>
              <a:ext uri="{FF2B5EF4-FFF2-40B4-BE49-F238E27FC236}">
                <a16:creationId xmlns:a16="http://schemas.microsoft.com/office/drawing/2014/main" id="{A79000EF-F3A3-8DDC-05A5-38C7918299E7}"/>
              </a:ext>
            </a:extLst>
          </p:cNvPr>
          <p:cNvSpPr/>
          <p:nvPr/>
        </p:nvSpPr>
        <p:spPr>
          <a:xfrm>
            <a:off x="5175259" y="922252"/>
            <a:ext cx="3680099" cy="890893"/>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buClrTx/>
              <a:defRPr/>
            </a:pPr>
            <a:endParaRPr lang="en-US" sz="3200" b="1" kern="1200" dirty="0">
              <a:solidFill>
                <a:schemeClr val="tx2"/>
              </a:solidFill>
              <a:latin typeface="Times New Roman" panose="02020603050405020304" pitchFamily="18" charset="0"/>
              <a:cs typeface="Times New Roman" pitchFamily="18" charset="0"/>
            </a:endParaRPr>
          </a:p>
          <a:p>
            <a:pPr defTabSz="685783">
              <a:buClrTx/>
              <a:defRPr/>
            </a:pPr>
            <a:endParaRPr lang="en-US" sz="3200" b="1" kern="1200" dirty="0">
              <a:solidFill>
                <a:schemeClr val="tx2"/>
              </a:solidFill>
              <a:latin typeface="Times New Roman" panose="02020603050405020304" pitchFamily="18" charset="0"/>
              <a:cs typeface="Times New Roman" pitchFamily="18" charset="0"/>
            </a:endParaRPr>
          </a:p>
          <a:p>
            <a:pPr defTabSz="685783">
              <a:buClrTx/>
              <a:defRPr/>
            </a:pPr>
            <a:r>
              <a:rPr lang="en-US" sz="3200" b="1" kern="1200" dirty="0">
                <a:solidFill>
                  <a:schemeClr val="tx2"/>
                </a:solidFill>
                <a:latin typeface="Times New Roman" panose="02020603050405020304" pitchFamily="18" charset="0"/>
                <a:cs typeface="Times New Roman" pitchFamily="18" charset="0"/>
              </a:rPr>
              <a:t>A. </a:t>
            </a:r>
            <a:r>
              <a:rPr lang="vi-VN" sz="3200" dirty="0">
                <a:solidFill>
                  <a:schemeClr val="tx2"/>
                </a:solidFill>
                <a:latin typeface="Times New Roman" panose="02020603050405020304" pitchFamily="18" charset="0"/>
                <a:cs typeface="Times New Roman" panose="02020603050405020304" pitchFamily="18" charset="0"/>
              </a:rPr>
              <a:t>sông mênh mang</a:t>
            </a:r>
            <a:endParaRPr lang="en-SG" sz="3200" dirty="0">
              <a:solidFill>
                <a:schemeClr val="tx2"/>
              </a:solidFill>
              <a:latin typeface="Times New Roman" panose="02020603050405020304" pitchFamily="18" charset="0"/>
              <a:cs typeface="Times New Roman" panose="02020603050405020304" pitchFamily="18" charset="0"/>
            </a:endParaRPr>
          </a:p>
          <a:p>
            <a:pPr defTabSz="685783">
              <a:buClrTx/>
              <a:defRPr/>
            </a:pPr>
            <a:endParaRPr lang="en-SG" sz="3200" kern="1200" dirty="0">
              <a:solidFill>
                <a:schemeClr val="tx2"/>
              </a:solidFill>
              <a:latin typeface="Times New Roman" panose="02020603050405020304" pitchFamily="18" charset="0"/>
              <a:cs typeface="Times New Roman" panose="02020603050405020304" pitchFamily="18" charset="0"/>
            </a:endParaRPr>
          </a:p>
          <a:p>
            <a:pPr defTabSz="685783">
              <a:buClrTx/>
              <a:defRPr/>
            </a:pPr>
            <a:endParaRPr lang="vi-VN" sz="3200" b="1" kern="1200" dirty="0">
              <a:solidFill>
                <a:schemeClr val="tx2"/>
              </a:solidFill>
              <a:latin typeface="Times New Roman" panose="02020603050405020304" pitchFamily="18" charset="0"/>
              <a:cs typeface="Times New Roman" pitchFamily="18" charset="0"/>
            </a:endParaRPr>
          </a:p>
        </p:txBody>
      </p:sp>
      <p:sp>
        <p:nvSpPr>
          <p:cNvPr id="3" name="Rectangle 2">
            <a:extLst>
              <a:ext uri="{FF2B5EF4-FFF2-40B4-BE49-F238E27FC236}">
                <a16:creationId xmlns:a16="http://schemas.microsoft.com/office/drawing/2014/main" id="{90A5EB86-13DC-2174-9D90-D53D32C84984}"/>
              </a:ext>
            </a:extLst>
          </p:cNvPr>
          <p:cNvSpPr/>
          <p:nvPr/>
        </p:nvSpPr>
        <p:spPr>
          <a:xfrm>
            <a:off x="5175259" y="3758871"/>
            <a:ext cx="3680099" cy="890893"/>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2">
              <a:buClrTx/>
              <a:defRPr/>
            </a:pPr>
            <a:endParaRPr lang="en-US" sz="3200" b="1" kern="1200" dirty="0">
              <a:solidFill>
                <a:schemeClr val="tx2"/>
              </a:solidFill>
              <a:latin typeface="Times New Roman" pitchFamily="18" charset="0"/>
              <a:cs typeface="Times New Roman" pitchFamily="18" charset="0"/>
            </a:endParaRPr>
          </a:p>
          <a:p>
            <a:pPr defTabSz="685800">
              <a:buClrTx/>
            </a:pPr>
            <a:r>
              <a:rPr lang="en-US" sz="3200" b="1" kern="1200" dirty="0">
                <a:solidFill>
                  <a:schemeClr val="tx2"/>
                </a:solidFill>
                <a:latin typeface="Times New Roman" pitchFamily="18" charset="0"/>
                <a:cs typeface="Times New Roman" pitchFamily="18" charset="0"/>
              </a:rPr>
              <a:t>C. </a:t>
            </a:r>
            <a:r>
              <a:rPr lang="en-US" sz="3200" kern="1200" dirty="0" err="1">
                <a:solidFill>
                  <a:schemeClr val="tx2"/>
                </a:solidFill>
                <a:latin typeface="Times New Roman" panose="02020603050405020304" pitchFamily="18" charset="0"/>
                <a:cs typeface="Times New Roman" panose="02020603050405020304" pitchFamily="18" charset="0"/>
              </a:rPr>
              <a:t>lệ</a:t>
            </a:r>
            <a:r>
              <a:rPr lang="en-US" sz="3200" kern="1200" dirty="0">
                <a:solidFill>
                  <a:schemeClr val="tx2"/>
                </a:solidFill>
                <a:latin typeface="Times New Roman" panose="02020603050405020304" pitchFamily="18" charset="0"/>
                <a:cs typeface="Times New Roman" panose="02020603050405020304" pitchFamily="18" charset="0"/>
              </a:rPr>
              <a:t> </a:t>
            </a:r>
            <a:r>
              <a:rPr lang="en-US" sz="3200" kern="1200" dirty="0" err="1">
                <a:solidFill>
                  <a:schemeClr val="tx2"/>
                </a:solidFill>
                <a:latin typeface="Times New Roman" panose="02020603050405020304" pitchFamily="18" charset="0"/>
                <a:cs typeface="Times New Roman" panose="02020603050405020304" pitchFamily="18" charset="0"/>
              </a:rPr>
              <a:t>ngàn</a:t>
            </a:r>
            <a:r>
              <a:rPr lang="en-US" sz="3200" kern="1200" dirty="0">
                <a:solidFill>
                  <a:schemeClr val="tx2"/>
                </a:solidFill>
                <a:latin typeface="Times New Roman" panose="02020603050405020304" pitchFamily="18" charset="0"/>
                <a:cs typeface="Times New Roman" panose="02020603050405020304" pitchFamily="18" charset="0"/>
              </a:rPr>
              <a:t> </a:t>
            </a:r>
            <a:r>
              <a:rPr lang="en-US" sz="3200" kern="1200" dirty="0" err="1">
                <a:solidFill>
                  <a:schemeClr val="tx2"/>
                </a:solidFill>
                <a:latin typeface="Times New Roman" panose="02020603050405020304" pitchFamily="18" charset="0"/>
                <a:cs typeface="Times New Roman" panose="02020603050405020304" pitchFamily="18" charset="0"/>
              </a:rPr>
              <a:t>hàng</a:t>
            </a:r>
            <a:endParaRPr lang="en-SG" sz="3200" kern="1200" dirty="0">
              <a:solidFill>
                <a:schemeClr val="tx2"/>
              </a:solidFill>
              <a:latin typeface="Times New Roman" panose="02020603050405020304" pitchFamily="18" charset="0"/>
              <a:cs typeface="Times New Roman" panose="02020603050405020304" pitchFamily="18" charset="0"/>
            </a:endParaRPr>
          </a:p>
          <a:p>
            <a:pPr defTabSz="685732">
              <a:buClrTx/>
              <a:defRPr/>
            </a:pPr>
            <a:endParaRPr lang="vi-VN" sz="3200" b="1" kern="1200" dirty="0">
              <a:solidFill>
                <a:schemeClr val="tx2"/>
              </a:solidFill>
              <a:latin typeface="Times New Roman" panose="02020603050405020304" pitchFamily="18" charset="0"/>
              <a:cs typeface="Times New Roman" pitchFamily="18" charset="0"/>
            </a:endParaRPr>
          </a:p>
        </p:txBody>
      </p:sp>
      <p:pic>
        <p:nvPicPr>
          <p:cNvPr id="4" name="Picture 3">
            <a:extLst>
              <a:ext uri="{FF2B5EF4-FFF2-40B4-BE49-F238E27FC236}">
                <a16:creationId xmlns:a16="http://schemas.microsoft.com/office/drawing/2014/main" id="{8DE910F7-13FF-FB96-1F2A-AE77E6B067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51063" y="982437"/>
            <a:ext cx="604292" cy="531044"/>
          </a:xfrm>
          <a:prstGeom prst="rect">
            <a:avLst/>
          </a:prstGeom>
        </p:spPr>
      </p:pic>
      <p:pic>
        <p:nvPicPr>
          <p:cNvPr id="5" name="Picture 4">
            <a:extLst>
              <a:ext uri="{FF2B5EF4-FFF2-40B4-BE49-F238E27FC236}">
                <a16:creationId xmlns:a16="http://schemas.microsoft.com/office/drawing/2014/main" id="{9AE5CD04-F34D-7076-8FB1-CB40CAA0BD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37149" y="3876775"/>
            <a:ext cx="603402" cy="482721"/>
          </a:xfrm>
          <a:prstGeom prst="rect">
            <a:avLst/>
          </a:prstGeom>
        </p:spPr>
      </p:pic>
      <p:sp>
        <p:nvSpPr>
          <p:cNvPr id="6" name="Rectangle 5">
            <a:extLst>
              <a:ext uri="{FF2B5EF4-FFF2-40B4-BE49-F238E27FC236}">
                <a16:creationId xmlns:a16="http://schemas.microsoft.com/office/drawing/2014/main" id="{FBFDB0C0-65DE-C23E-848C-13DD12CDAFFC}"/>
              </a:ext>
            </a:extLst>
          </p:cNvPr>
          <p:cNvSpPr/>
          <p:nvPr/>
        </p:nvSpPr>
        <p:spPr>
          <a:xfrm>
            <a:off x="5183938" y="2336168"/>
            <a:ext cx="3680099" cy="909121"/>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32">
              <a:buClrTx/>
              <a:defRPr/>
            </a:pPr>
            <a:endParaRPr lang="en-US" sz="3200" b="1" kern="1200" dirty="0">
              <a:solidFill>
                <a:schemeClr val="tx2"/>
              </a:solidFill>
              <a:latin typeface="Times New Roman" pitchFamily="18" charset="0"/>
              <a:cs typeface="Times New Roman" pitchFamily="18" charset="0"/>
            </a:endParaRPr>
          </a:p>
          <a:p>
            <a:pPr defTabSz="914378">
              <a:defRPr/>
            </a:pPr>
            <a:endParaRPr lang="en-US" sz="3200" b="1" kern="1200" dirty="0">
              <a:solidFill>
                <a:schemeClr val="tx2"/>
              </a:solidFill>
              <a:latin typeface="Times New Roman" pitchFamily="18" charset="0"/>
              <a:cs typeface="Times New Roman" pitchFamily="18" charset="0"/>
            </a:endParaRPr>
          </a:p>
          <a:p>
            <a:r>
              <a:rPr lang="en-US" sz="3200" b="1" kern="1200" dirty="0">
                <a:solidFill>
                  <a:schemeClr val="tx2"/>
                </a:solidFill>
                <a:latin typeface="Times New Roman" pitchFamily="18" charset="0"/>
                <a:cs typeface="Times New Roman" pitchFamily="18" charset="0"/>
              </a:rPr>
              <a:t>B. </a:t>
            </a:r>
            <a:r>
              <a:rPr lang="vi-VN" sz="3200" dirty="0">
                <a:solidFill>
                  <a:schemeClr val="tx2"/>
                </a:solidFill>
                <a:latin typeface="Times New Roman" panose="02020603050405020304" pitchFamily="18" charset="0"/>
                <a:cs typeface="Times New Roman" panose="02020603050405020304" pitchFamily="18" charset="0"/>
              </a:rPr>
              <a:t>bờ vai nàng</a:t>
            </a:r>
            <a:endParaRPr lang="en-SG" sz="3200" dirty="0">
              <a:solidFill>
                <a:schemeClr val="tx2"/>
              </a:solidFill>
              <a:latin typeface="Times New Roman" panose="02020603050405020304" pitchFamily="18" charset="0"/>
              <a:cs typeface="Times New Roman" panose="02020603050405020304" pitchFamily="18" charset="0"/>
            </a:endParaRPr>
          </a:p>
          <a:p>
            <a:pPr defTabSz="914378">
              <a:defRPr/>
            </a:pPr>
            <a:endParaRPr lang="en-US" sz="3200" dirty="0">
              <a:solidFill>
                <a:schemeClr val="tx2"/>
              </a:solidFill>
              <a:latin typeface="Times New Roman" panose="02020603050405020304" pitchFamily="18" charset="0"/>
              <a:cs typeface="Times New Roman" panose="02020603050405020304" pitchFamily="18" charset="0"/>
            </a:endParaRPr>
          </a:p>
          <a:p>
            <a:pPr defTabSz="685732">
              <a:buClrTx/>
              <a:defRPr/>
            </a:pPr>
            <a:endParaRPr lang="vi-VN" sz="3200" b="1" kern="1200" dirty="0">
              <a:solidFill>
                <a:schemeClr val="tx2"/>
              </a:solidFill>
              <a:latin typeface="Times New Roman" panose="02020603050405020304" pitchFamily="18" charset="0"/>
              <a:cs typeface="Times New Roman" pitchFamily="18" charset="0"/>
            </a:endParaRPr>
          </a:p>
        </p:txBody>
      </p:sp>
      <p:pic>
        <p:nvPicPr>
          <p:cNvPr id="7" name="Picture 6">
            <a:extLst>
              <a:ext uri="{FF2B5EF4-FFF2-40B4-BE49-F238E27FC236}">
                <a16:creationId xmlns:a16="http://schemas.microsoft.com/office/drawing/2014/main" id="{84C5E938-8956-73C7-93C9-CF001EAA30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81316" y="2453339"/>
            <a:ext cx="549444" cy="482845"/>
          </a:xfrm>
          <a:prstGeom prst="rect">
            <a:avLst/>
          </a:prstGeom>
        </p:spPr>
      </p:pic>
    </p:spTree>
    <p:extLst>
      <p:ext uri="{BB962C8B-B14F-4D97-AF65-F5344CB8AC3E}">
        <p14:creationId xmlns:p14="http://schemas.microsoft.com/office/powerpoint/2010/main" val="777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5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5000">
                                          <p:cBhvr additive="base">
                                            <p:cTn id="7" dur="1000" fill="hold"/>
                                            <p:tgtEl>
                                              <p:spTgt spid="4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576" fill="hold"/>
                                            <p:tgtEl>
                                              <p:spTgt spid="26"/>
                                            </p:tgtEl>
                                          </p:cBhvr>
                                        </p:cmd>
                                      </p:child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6"/>
                    </p:tgtEl>
                  </p:cMediaNode>
                </p:audio>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2"/>
                                            </p:tgtEl>
                                            <p:attrNameLst>
                                              <p:attrName>fillcolor</p:attrName>
                                            </p:attrNameLst>
                                          </p:cBhvr>
                                          <p:to>
                                            <a:srgbClr val="FFF2CC"/>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250" fill="hold"/>
                                            <p:tgtEl>
                                              <p:spTgt spid="4"/>
                                            </p:tgtEl>
                                            <p:attrNameLst>
                                              <p:attrName>ppt_w</p:attrName>
                                            </p:attrNameLst>
                                          </p:cBhvr>
                                          <p:tavLst>
                                            <p:tav tm="0">
                                              <p:val>
                                                <p:strVal val="4*#ppt_w"/>
                                              </p:val>
                                            </p:tav>
                                            <p:tav tm="100000">
                                              <p:val>
                                                <p:strVal val="#ppt_w"/>
                                              </p:val>
                                            </p:tav>
                                          </p:tavLst>
                                        </p:anim>
                                        <p:anim calcmode="lin" valueType="num">
                                          <p:cBhvr>
                                            <p:cTn id="37"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5" name="Wrong Buzzer.wav"/>
                                            </p:tgtEl>
                                          </p:cMediaNode>
                                        </p:audio>
                                      </p:subTnLst>
                                    </p:cTn>
                                  </p:par>
                                  <p:par>
                                    <p:cTn id="38" presetID="1" presetClass="emph" presetSubtype="2" fill="hold" nodeType="withEffect">
                                      <p:stCondLst>
                                        <p:cond delay="1000"/>
                                      </p:stCondLst>
                                      <p:childTnLst>
                                        <p:animClr clrSpc="rgb" dir="cw">
                                          <p:cBhvr>
                                            <p:cTn id="39" dur="250" fill="hold"/>
                                            <p:tgtEl>
                                              <p:spTgt spid="2"/>
                                            </p:tgtEl>
                                            <p:attrNameLst>
                                              <p:attrName>fillcolor</p:attrName>
                                            </p:attrNameLst>
                                          </p:cBhvr>
                                          <p:to>
                                            <a:srgbClr val="FFFF00"/>
                                          </p:to>
                                        </p:animClr>
                                        <p:set>
                                          <p:cBhvr>
                                            <p:cTn id="40" dur="250" fill="hold"/>
                                            <p:tgtEl>
                                              <p:spTgt spid="2"/>
                                            </p:tgtEl>
                                            <p:attrNameLst>
                                              <p:attrName>fill.type</p:attrName>
                                            </p:attrNameLst>
                                          </p:cBhvr>
                                          <p:to>
                                            <p:strVal val="solid"/>
                                          </p:to>
                                        </p:set>
                                        <p:set>
                                          <p:cBhvr>
                                            <p:cTn id="41"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3"/>
                                            </p:tgtEl>
                                            <p:attrNameLst>
                                              <p:attrName>fillcolor</p:attrName>
                                            </p:attrNameLst>
                                          </p:cBhvr>
                                          <p:to>
                                            <a:srgbClr val="FFF2CC"/>
                                          </p:to>
                                        </p:animClr>
                                        <p:set>
                                          <p:cBhvr>
                                            <p:cTn id="47" dur="250" fill="hold"/>
                                            <p:tgtEl>
                                              <p:spTgt spid="3"/>
                                            </p:tgtEl>
                                            <p:attrNameLst>
                                              <p:attrName>fill.type</p:attrName>
                                            </p:attrNameLst>
                                          </p:cBhvr>
                                          <p:to>
                                            <p:strVal val="solid"/>
                                          </p:to>
                                        </p:set>
                                        <p:set>
                                          <p:cBhvr>
                                            <p:cTn id="48" dur="250" fill="hold"/>
                                            <p:tgtEl>
                                              <p:spTgt spid="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strVal val="4*#ppt_w"/>
                                              </p:val>
                                            </p:tav>
                                            <p:tav tm="100000">
                                              <p:val>
                                                <p:strVal val="#ppt_w"/>
                                              </p:val>
                                            </p:tav>
                                          </p:tavLst>
                                        </p:anim>
                                        <p:anim calcmode="lin" valueType="num">
                                          <p:cBhvr>
                                            <p:cTn id="52"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6" name="Check mark.wav"/>
                                            </p:tgtEl>
                                          </p:cMediaNode>
                                        </p:audio>
                                      </p:subTnLst>
                                    </p:cTn>
                                  </p:par>
                                  <p:par>
                                    <p:cTn id="53" presetID="1" presetClass="emph" presetSubtype="2" fill="hold" nodeType="withEffect">
                                      <p:stCondLst>
                                        <p:cond delay="1000"/>
                                      </p:stCondLst>
                                      <p:childTnLst>
                                        <p:animClr clrSpc="rgb" dir="cw">
                                          <p:cBhvr>
                                            <p:cTn id="54" dur="250" fill="hold"/>
                                            <p:tgtEl>
                                              <p:spTgt spid="3"/>
                                            </p:tgtEl>
                                            <p:attrNameLst>
                                              <p:attrName>fillcolor</p:attrName>
                                            </p:attrNameLst>
                                          </p:cBhvr>
                                          <p:to>
                                            <a:srgbClr val="00B050"/>
                                          </p:to>
                                        </p:animClr>
                                        <p:set>
                                          <p:cBhvr>
                                            <p:cTn id="55" dur="250" fill="hold"/>
                                            <p:tgtEl>
                                              <p:spTgt spid="3"/>
                                            </p:tgtEl>
                                            <p:attrNameLst>
                                              <p:attrName>fill.type</p:attrName>
                                            </p:attrNameLst>
                                          </p:cBhvr>
                                          <p:to>
                                            <p:strVal val="solid"/>
                                          </p:to>
                                        </p:set>
                                        <p:set>
                                          <p:cBhvr>
                                            <p:cTn id="5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6"/>
                                            </p:tgtEl>
                                            <p:attrNameLst>
                                              <p:attrName>fillcolor</p:attrName>
                                            </p:attrNameLst>
                                          </p:cBhvr>
                                          <p:to>
                                            <a:srgbClr val="FFF2CC"/>
                                          </p:to>
                                        </p:animClr>
                                        <p:set>
                                          <p:cBhvr>
                                            <p:cTn id="62" dur="250" fill="hold"/>
                                            <p:tgtEl>
                                              <p:spTgt spid="6"/>
                                            </p:tgtEl>
                                            <p:attrNameLst>
                                              <p:attrName>fill.type</p:attrName>
                                            </p:attrNameLst>
                                          </p:cBhvr>
                                          <p:to>
                                            <p:strVal val="solid"/>
                                          </p:to>
                                        </p:set>
                                        <p:set>
                                          <p:cBhvr>
                                            <p:cTn id="63" dur="250" fill="hold"/>
                                            <p:tgtEl>
                                              <p:spTgt spid="6"/>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7"/>
                                            </p:tgtEl>
                                            <p:attrNameLst>
                                              <p:attrName>style.visibility</p:attrName>
                                            </p:attrNameLst>
                                          </p:cBhvr>
                                          <p:to>
                                            <p:strVal val="visible"/>
                                          </p:to>
                                        </p:set>
                                        <p:anim calcmode="lin" valueType="num">
                                          <p:cBhvr>
                                            <p:cTn id="66" dur="250" fill="hold"/>
                                            <p:tgtEl>
                                              <p:spTgt spid="7"/>
                                            </p:tgtEl>
                                            <p:attrNameLst>
                                              <p:attrName>ppt_w</p:attrName>
                                            </p:attrNameLst>
                                          </p:cBhvr>
                                          <p:tavLst>
                                            <p:tav tm="0">
                                              <p:val>
                                                <p:strVal val="4*#ppt_w"/>
                                              </p:val>
                                            </p:tav>
                                            <p:tav tm="100000">
                                              <p:val>
                                                <p:strVal val="#ppt_w"/>
                                              </p:val>
                                            </p:tav>
                                          </p:tavLst>
                                        </p:anim>
                                        <p:anim calcmode="lin" valueType="num">
                                          <p:cBhvr>
                                            <p:cTn id="67"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par>
                                    <p:cTn id="68" presetID="1" presetClass="emph" presetSubtype="2" fill="hold" nodeType="withEffect">
                                      <p:stCondLst>
                                        <p:cond delay="1000"/>
                                      </p:stCondLst>
                                      <p:childTnLst>
                                        <p:animClr clrSpc="rgb" dir="cw">
                                          <p:cBhvr>
                                            <p:cTn id="69" dur="250" fill="hold"/>
                                            <p:tgtEl>
                                              <p:spTgt spid="6"/>
                                            </p:tgtEl>
                                            <p:attrNameLst>
                                              <p:attrName>fillcolor</p:attrName>
                                            </p:attrNameLst>
                                          </p:cBhvr>
                                          <p:to>
                                            <a:srgbClr val="FFFF00"/>
                                          </p:to>
                                        </p:animClr>
                                        <p:set>
                                          <p:cBhvr>
                                            <p:cTn id="70" dur="250" fill="hold"/>
                                            <p:tgtEl>
                                              <p:spTgt spid="6"/>
                                            </p:tgtEl>
                                            <p:attrNameLst>
                                              <p:attrName>fill.type</p:attrName>
                                            </p:attrNameLst>
                                          </p:cBhvr>
                                          <p:to>
                                            <p:strVal val="solid"/>
                                          </p:to>
                                        </p:set>
                                        <p:set>
                                          <p:cBhvr>
                                            <p:cTn id="7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576" fill="hold"/>
                                            <p:tgtEl>
                                              <p:spTgt spid="26"/>
                                            </p:tgtEl>
                                          </p:cBhvr>
                                        </p:cmd>
                                      </p:childTnLst>
                                    </p:cTn>
                                  </p:par>
                                  <p:par>
                                    <p:cTn id="11" presetID="42"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6"/>
                    </p:tgtEl>
                  </p:cMediaNode>
                </p:audio>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50" fill="hold"/>
                                            <p:tgtEl>
                                              <p:spTgt spid="2"/>
                                            </p:tgtEl>
                                            <p:attrNameLst>
                                              <p:attrName>fillcolor</p:attrName>
                                            </p:attrNameLst>
                                          </p:cBhvr>
                                          <p:to>
                                            <a:srgbClr val="FFF2CC"/>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12"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250" fill="hold"/>
                                            <p:tgtEl>
                                              <p:spTgt spid="4"/>
                                            </p:tgtEl>
                                            <p:attrNameLst>
                                              <p:attrName>ppt_w</p:attrName>
                                            </p:attrNameLst>
                                          </p:cBhvr>
                                          <p:tavLst>
                                            <p:tav tm="0">
                                              <p:val>
                                                <p:strVal val="4*#ppt_w"/>
                                              </p:val>
                                            </p:tav>
                                            <p:tav tm="100000">
                                              <p:val>
                                                <p:strVal val="#ppt_w"/>
                                              </p:val>
                                            </p:tav>
                                          </p:tavLst>
                                        </p:anim>
                                        <p:anim calcmode="lin" valueType="num">
                                          <p:cBhvr>
                                            <p:cTn id="37"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13" name="Wrong Buzzer.wav"/>
                                            </p:tgtEl>
                                          </p:cMediaNode>
                                        </p:audio>
                                      </p:subTnLst>
                                    </p:cTn>
                                  </p:par>
                                  <p:par>
                                    <p:cTn id="38" presetID="1" presetClass="emph" presetSubtype="2" fill="hold" nodeType="withEffect">
                                      <p:stCondLst>
                                        <p:cond delay="1000"/>
                                      </p:stCondLst>
                                      <p:childTnLst>
                                        <p:animClr clrSpc="rgb" dir="cw">
                                          <p:cBhvr>
                                            <p:cTn id="39" dur="250" fill="hold"/>
                                            <p:tgtEl>
                                              <p:spTgt spid="2"/>
                                            </p:tgtEl>
                                            <p:attrNameLst>
                                              <p:attrName>fillcolor</p:attrName>
                                            </p:attrNameLst>
                                          </p:cBhvr>
                                          <p:to>
                                            <a:srgbClr val="FFFF00"/>
                                          </p:to>
                                        </p:animClr>
                                        <p:set>
                                          <p:cBhvr>
                                            <p:cTn id="40" dur="250" fill="hold"/>
                                            <p:tgtEl>
                                              <p:spTgt spid="2"/>
                                            </p:tgtEl>
                                            <p:attrNameLst>
                                              <p:attrName>fill.type</p:attrName>
                                            </p:attrNameLst>
                                          </p:cBhvr>
                                          <p:to>
                                            <p:strVal val="solid"/>
                                          </p:to>
                                        </p:set>
                                        <p:set>
                                          <p:cBhvr>
                                            <p:cTn id="41"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3"/>
                                            </p:tgtEl>
                                            <p:attrNameLst>
                                              <p:attrName>fillcolor</p:attrName>
                                            </p:attrNameLst>
                                          </p:cBhvr>
                                          <p:to>
                                            <a:srgbClr val="FFF2CC"/>
                                          </p:to>
                                        </p:animClr>
                                        <p:set>
                                          <p:cBhvr>
                                            <p:cTn id="47" dur="250" fill="hold"/>
                                            <p:tgtEl>
                                              <p:spTgt spid="3"/>
                                            </p:tgtEl>
                                            <p:attrNameLst>
                                              <p:attrName>fill.type</p:attrName>
                                            </p:attrNameLst>
                                          </p:cBhvr>
                                          <p:to>
                                            <p:strVal val="solid"/>
                                          </p:to>
                                        </p:set>
                                        <p:set>
                                          <p:cBhvr>
                                            <p:cTn id="48" dur="250" fill="hold"/>
                                            <p:tgtEl>
                                              <p:spTgt spid="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12" name="click.wav"/>
                                            </p:tgtEl>
                                          </p:cMediaNode>
                                        </p:audio>
                                      </p:subTnLst>
                                    </p:cTn>
                                  </p:par>
                                  <p:par>
                                    <p:cTn id="49" presetID="23" presetClass="entr" presetSubtype="32" fill="hold" nodeType="withEffect">
                                      <p:stCondLst>
                                        <p:cond delay="100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strVal val="4*#ppt_w"/>
                                              </p:val>
                                            </p:tav>
                                            <p:tav tm="100000">
                                              <p:val>
                                                <p:strVal val="#ppt_w"/>
                                              </p:val>
                                            </p:tav>
                                          </p:tavLst>
                                        </p:anim>
                                        <p:anim calcmode="lin" valueType="num">
                                          <p:cBhvr>
                                            <p:cTn id="52"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14" name="Check mark.wav"/>
                                            </p:tgtEl>
                                          </p:cMediaNode>
                                        </p:audio>
                                      </p:subTnLst>
                                    </p:cTn>
                                  </p:par>
                                  <p:par>
                                    <p:cTn id="53" presetID="1" presetClass="emph" presetSubtype="2" fill="hold" nodeType="withEffect">
                                      <p:stCondLst>
                                        <p:cond delay="1000"/>
                                      </p:stCondLst>
                                      <p:childTnLst>
                                        <p:animClr clrSpc="rgb" dir="cw">
                                          <p:cBhvr>
                                            <p:cTn id="54" dur="250" fill="hold"/>
                                            <p:tgtEl>
                                              <p:spTgt spid="3"/>
                                            </p:tgtEl>
                                            <p:attrNameLst>
                                              <p:attrName>fillcolor</p:attrName>
                                            </p:attrNameLst>
                                          </p:cBhvr>
                                          <p:to>
                                            <a:srgbClr val="00B050"/>
                                          </p:to>
                                        </p:animClr>
                                        <p:set>
                                          <p:cBhvr>
                                            <p:cTn id="55" dur="250" fill="hold"/>
                                            <p:tgtEl>
                                              <p:spTgt spid="3"/>
                                            </p:tgtEl>
                                            <p:attrNameLst>
                                              <p:attrName>fill.type</p:attrName>
                                            </p:attrNameLst>
                                          </p:cBhvr>
                                          <p:to>
                                            <p:strVal val="solid"/>
                                          </p:to>
                                        </p:set>
                                        <p:set>
                                          <p:cBhvr>
                                            <p:cTn id="5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6"/>
                                            </p:tgtEl>
                                            <p:attrNameLst>
                                              <p:attrName>fillcolor</p:attrName>
                                            </p:attrNameLst>
                                          </p:cBhvr>
                                          <p:to>
                                            <a:srgbClr val="FFF2CC"/>
                                          </p:to>
                                        </p:animClr>
                                        <p:set>
                                          <p:cBhvr>
                                            <p:cTn id="62" dur="250" fill="hold"/>
                                            <p:tgtEl>
                                              <p:spTgt spid="6"/>
                                            </p:tgtEl>
                                            <p:attrNameLst>
                                              <p:attrName>fill.type</p:attrName>
                                            </p:attrNameLst>
                                          </p:cBhvr>
                                          <p:to>
                                            <p:strVal val="solid"/>
                                          </p:to>
                                        </p:set>
                                        <p:set>
                                          <p:cBhvr>
                                            <p:cTn id="63" dur="250" fill="hold"/>
                                            <p:tgtEl>
                                              <p:spTgt spid="6"/>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12"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7"/>
                                            </p:tgtEl>
                                            <p:attrNameLst>
                                              <p:attrName>style.visibility</p:attrName>
                                            </p:attrNameLst>
                                          </p:cBhvr>
                                          <p:to>
                                            <p:strVal val="visible"/>
                                          </p:to>
                                        </p:set>
                                        <p:anim calcmode="lin" valueType="num">
                                          <p:cBhvr>
                                            <p:cTn id="66" dur="250" fill="hold"/>
                                            <p:tgtEl>
                                              <p:spTgt spid="7"/>
                                            </p:tgtEl>
                                            <p:attrNameLst>
                                              <p:attrName>ppt_w</p:attrName>
                                            </p:attrNameLst>
                                          </p:cBhvr>
                                          <p:tavLst>
                                            <p:tav tm="0">
                                              <p:val>
                                                <p:strVal val="4*#ppt_w"/>
                                              </p:val>
                                            </p:tav>
                                            <p:tav tm="100000">
                                              <p:val>
                                                <p:strVal val="#ppt_w"/>
                                              </p:val>
                                            </p:tav>
                                          </p:tavLst>
                                        </p:anim>
                                        <p:anim calcmode="lin" valueType="num">
                                          <p:cBhvr>
                                            <p:cTn id="67"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13" name="Wrong Buzzer.wav"/>
                                            </p:tgtEl>
                                          </p:cMediaNode>
                                        </p:audio>
                                      </p:subTnLst>
                                    </p:cTn>
                                  </p:par>
                                  <p:par>
                                    <p:cTn id="68" presetID="1" presetClass="emph" presetSubtype="2" fill="hold" nodeType="withEffect">
                                      <p:stCondLst>
                                        <p:cond delay="1000"/>
                                      </p:stCondLst>
                                      <p:childTnLst>
                                        <p:animClr clrSpc="rgb" dir="cw">
                                          <p:cBhvr>
                                            <p:cTn id="69" dur="250" fill="hold"/>
                                            <p:tgtEl>
                                              <p:spTgt spid="6"/>
                                            </p:tgtEl>
                                            <p:attrNameLst>
                                              <p:attrName>fillcolor</p:attrName>
                                            </p:attrNameLst>
                                          </p:cBhvr>
                                          <p:to>
                                            <a:srgbClr val="FFFF00"/>
                                          </p:to>
                                        </p:animClr>
                                        <p:set>
                                          <p:cBhvr>
                                            <p:cTn id="70" dur="250" fill="hold"/>
                                            <p:tgtEl>
                                              <p:spTgt spid="6"/>
                                            </p:tgtEl>
                                            <p:attrNameLst>
                                              <p:attrName>fill.type</p:attrName>
                                            </p:attrNameLst>
                                          </p:cBhvr>
                                          <p:to>
                                            <p:strVal val="solid"/>
                                          </p:to>
                                        </p:set>
                                        <p:set>
                                          <p:cBhvr>
                                            <p:cTn id="7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TIMING" val="|2.4"/>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The Pros and Cons of Standardized Testing by Slidesgo">
  <a:themeElements>
    <a:clrScheme name="Simple Light">
      <a:dk1>
        <a:srgbClr val="060606"/>
      </a:dk1>
      <a:lt1>
        <a:srgbClr val="FFFFFF"/>
      </a:lt1>
      <a:dk2>
        <a:srgbClr val="EEF6FE"/>
      </a:dk2>
      <a:lt2>
        <a:srgbClr val="999ED6"/>
      </a:lt2>
      <a:accent1>
        <a:srgbClr val="6E63B4"/>
      </a:accent1>
      <a:accent2>
        <a:srgbClr val="3C386C"/>
      </a:accent2>
      <a:accent3>
        <a:srgbClr val="9C8E57"/>
      </a:accent3>
      <a:accent4>
        <a:srgbClr val="C5B67B"/>
      </a:accent4>
      <a:accent5>
        <a:srgbClr val="FFF5CB"/>
      </a:accent5>
      <a:accent6>
        <a:srgbClr val="F09574"/>
      </a:accent6>
      <a:hlink>
        <a:srgbClr val="0606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1478</Words>
  <Application>Microsoft Office PowerPoint</Application>
  <PresentationFormat>On-screen Show (16:9)</PresentationFormat>
  <Paragraphs>181</Paragraphs>
  <Slides>29</Slides>
  <Notes>8</Notes>
  <HiddenSlides>0</HiddenSlides>
  <MMClips>6</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29</vt:i4>
      </vt:variant>
    </vt:vector>
  </HeadingPairs>
  <TitlesOfParts>
    <vt:vector size="51" baseType="lpstr">
      <vt:lpstr>SimSun-ExtB</vt:lpstr>
      <vt:lpstr>#9Slide02 Noi dung dai</vt:lpstr>
      <vt:lpstr>Calibri</vt:lpstr>
      <vt:lpstr>Covered By Your Grace</vt:lpstr>
      <vt:lpstr>Aptos Display</vt:lpstr>
      <vt:lpstr>Poppins Medium</vt:lpstr>
      <vt:lpstr>Nunito</vt:lpstr>
      <vt:lpstr>Aptos</vt:lpstr>
      <vt:lpstr>Fira Sans Extra Condensed</vt:lpstr>
      <vt:lpstr>Microsoft YaHei</vt:lpstr>
      <vt:lpstr>Eastman Grotesque Bold</vt:lpstr>
      <vt:lpstr>Poppins</vt:lpstr>
      <vt:lpstr>Arial</vt:lpstr>
      <vt:lpstr>Garamond</vt:lpstr>
      <vt:lpstr>Titan One</vt:lpstr>
      <vt:lpstr>#9Slide02 Tieu de dai</vt:lpstr>
      <vt:lpstr>Times New Roman</vt:lpstr>
      <vt:lpstr>The Pros and Cons of Standardized Testing by Slidesgo</vt:lpstr>
      <vt:lpstr>3_第一PPT，www.1ppt.com</vt:lpstr>
      <vt:lpstr>2_Office Theme</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Tri thức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Bài tập 2</vt:lpstr>
      <vt:lpstr>PowerPoint Presentation</vt:lpstr>
      <vt:lpstr>PowerPoint Presentation</vt:lpstr>
      <vt:lpstr>PowerPoint Presentation</vt:lpstr>
      <vt:lpstr>PowerPoint Presentation</vt:lpstr>
      <vt:lpstr>PowerPoint Presentation</vt:lpstr>
      <vt:lpstr>Hoạt động 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dc:title>
  <cp:lastModifiedBy>Admin</cp:lastModifiedBy>
  <cp:revision>30</cp:revision>
  <dcterms:modified xsi:type="dcterms:W3CDTF">2025-03-18T03:33:08Z</dcterms:modified>
</cp:coreProperties>
</file>