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Lst>
  <p:notesMasterIdLst>
    <p:notesMasterId r:id="rId31"/>
  </p:notesMasterIdLst>
  <p:sldIdLst>
    <p:sldId id="2007579347" r:id="rId4"/>
    <p:sldId id="2007577996" r:id="rId5"/>
    <p:sldId id="260" r:id="rId6"/>
    <p:sldId id="2007579159" r:id="rId7"/>
    <p:sldId id="263" r:id="rId8"/>
    <p:sldId id="2007579323" r:id="rId9"/>
    <p:sldId id="2007579208" r:id="rId10"/>
    <p:sldId id="2007579339" r:id="rId11"/>
    <p:sldId id="2007579340" r:id="rId12"/>
    <p:sldId id="2007579181" r:id="rId13"/>
    <p:sldId id="2007579180" r:id="rId14"/>
    <p:sldId id="2007579182" r:id="rId15"/>
    <p:sldId id="2007579274" r:id="rId16"/>
    <p:sldId id="2007579341" r:id="rId17"/>
    <p:sldId id="2007579325" r:id="rId18"/>
    <p:sldId id="2007579342" r:id="rId19"/>
    <p:sldId id="2007579343" r:id="rId20"/>
    <p:sldId id="2007579334" r:id="rId21"/>
    <p:sldId id="2007579344" r:id="rId22"/>
    <p:sldId id="2007579336" r:id="rId23"/>
    <p:sldId id="2007579345" r:id="rId24"/>
    <p:sldId id="2007579210" r:id="rId25"/>
    <p:sldId id="2007579198" r:id="rId26"/>
    <p:sldId id="2007579346" r:id="rId27"/>
    <p:sldId id="2007579197" r:id="rId28"/>
    <p:sldId id="2007579331" r:id="rId29"/>
    <p:sldId id="200757913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F3F2"/>
    <a:srgbClr val="F0EEFC"/>
    <a:srgbClr val="FBCFB5"/>
    <a:srgbClr val="E5F4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8" d="100"/>
          <a:sy n="58" d="100"/>
        </p:scale>
        <p:origin x="79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6BFD9-D36B-4A8B-8B05-6208B00647A8}" type="datetimeFigureOut">
              <a:rPr lang="en-SG" smtClean="0"/>
              <a:t>18/3/2025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3E376-CA14-4470-AD91-EF1846835584}" type="slidenum">
              <a:rPr lang="en-SG" smtClean="0"/>
              <a:t>‹#›</a:t>
            </a:fld>
            <a:endParaRPr lang="en-SG"/>
          </a:p>
        </p:txBody>
      </p:sp>
    </p:spTree>
    <p:extLst>
      <p:ext uri="{BB962C8B-B14F-4D97-AF65-F5344CB8AC3E}">
        <p14:creationId xmlns:p14="http://schemas.microsoft.com/office/powerpoint/2010/main" val="847451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B5EF0-4DD7-31D0-9C92-8358E69CF7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F4308-9BD8-128A-9256-20FEA4062E3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24461AF-4420-14B1-5D19-18DB5CF266FC}"/>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B5E963DA-BDC3-980D-546D-D6B45C6B1E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CBB8D-98D8-4480-857E-3707D77B7FE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194616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235BB-ADB5-4AC7-B01C-38201DB79411}"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0492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EC5E0-28F4-3BF2-BB4B-9E151F8CFB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728BBC-84E5-64BA-77DE-3187049D08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FC50B2-781B-2F49-4AE5-86786444BD72}"/>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2C8A38BD-4D63-64C5-8392-A3A19E73B5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235BB-ADB5-4AC7-B01C-38201DB79411}"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49308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CBB8D-98D8-4480-857E-3707D77B7FE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4073739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C29C-680D-BEB1-33A2-59554CCE98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C650BDD9-4311-F6B5-2656-F2677EA40F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F0761071-2761-9C58-EC97-E2D74056EA83}"/>
              </a:ext>
            </a:extLst>
          </p:cNvPr>
          <p:cNvSpPr>
            <a:spLocks noGrp="1"/>
          </p:cNvSpPr>
          <p:nvPr>
            <p:ph type="dt" sz="half" idx="10"/>
          </p:nvPr>
        </p:nvSpPr>
        <p:spPr/>
        <p:txBody>
          <a:bodyPr/>
          <a:lstStyle/>
          <a:p>
            <a:fld id="{260B710D-E7A2-435D-8FC9-32BFE527E91C}" type="datetimeFigureOut">
              <a:rPr lang="en-SG" smtClean="0"/>
              <a:t>18/3/2025</a:t>
            </a:fld>
            <a:endParaRPr lang="en-SG"/>
          </a:p>
        </p:txBody>
      </p:sp>
      <p:sp>
        <p:nvSpPr>
          <p:cNvPr id="5" name="Footer Placeholder 4">
            <a:extLst>
              <a:ext uri="{FF2B5EF4-FFF2-40B4-BE49-F238E27FC236}">
                <a16:creationId xmlns:a16="http://schemas.microsoft.com/office/drawing/2014/main" id="{0D79E717-BDFC-F73B-33FB-33DEE28F4F1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65D230D-428E-1B7E-0702-702BC6E8CBA9}"/>
              </a:ext>
            </a:extLst>
          </p:cNvPr>
          <p:cNvSpPr>
            <a:spLocks noGrp="1"/>
          </p:cNvSpPr>
          <p:nvPr>
            <p:ph type="sldNum" sz="quarter" idx="12"/>
          </p:nvPr>
        </p:nvSpPr>
        <p:spPr/>
        <p:txBody>
          <a:bodyPr/>
          <a:lstStyle/>
          <a:p>
            <a:fld id="{ACD52646-0931-403F-80C5-834E9BDE2D69}" type="slidenum">
              <a:rPr lang="en-SG" smtClean="0"/>
              <a:t>‹#›</a:t>
            </a:fld>
            <a:endParaRPr lang="en-SG"/>
          </a:p>
        </p:txBody>
      </p:sp>
    </p:spTree>
    <p:extLst>
      <p:ext uri="{BB962C8B-B14F-4D97-AF65-F5344CB8AC3E}">
        <p14:creationId xmlns:p14="http://schemas.microsoft.com/office/powerpoint/2010/main" val="391061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C79D-C0D7-5FB9-D36A-4DA148582016}"/>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99F1B86E-6E15-E218-CE38-5966693410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1DF34D0C-C847-29F6-4A44-2DD26A954D18}"/>
              </a:ext>
            </a:extLst>
          </p:cNvPr>
          <p:cNvSpPr>
            <a:spLocks noGrp="1"/>
          </p:cNvSpPr>
          <p:nvPr>
            <p:ph type="dt" sz="half" idx="10"/>
          </p:nvPr>
        </p:nvSpPr>
        <p:spPr/>
        <p:txBody>
          <a:bodyPr/>
          <a:lstStyle/>
          <a:p>
            <a:fld id="{260B710D-E7A2-435D-8FC9-32BFE527E91C}" type="datetimeFigureOut">
              <a:rPr lang="en-SG" smtClean="0"/>
              <a:t>18/3/2025</a:t>
            </a:fld>
            <a:endParaRPr lang="en-SG"/>
          </a:p>
        </p:txBody>
      </p:sp>
      <p:sp>
        <p:nvSpPr>
          <p:cNvPr id="5" name="Footer Placeholder 4">
            <a:extLst>
              <a:ext uri="{FF2B5EF4-FFF2-40B4-BE49-F238E27FC236}">
                <a16:creationId xmlns:a16="http://schemas.microsoft.com/office/drawing/2014/main" id="{EA971A47-3382-5A07-C9CF-A3D9DDD37B36}"/>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CD7686BA-4A11-BFF5-2594-ED2FA940D73C}"/>
              </a:ext>
            </a:extLst>
          </p:cNvPr>
          <p:cNvSpPr>
            <a:spLocks noGrp="1"/>
          </p:cNvSpPr>
          <p:nvPr>
            <p:ph type="sldNum" sz="quarter" idx="12"/>
          </p:nvPr>
        </p:nvSpPr>
        <p:spPr/>
        <p:txBody>
          <a:bodyPr/>
          <a:lstStyle/>
          <a:p>
            <a:fld id="{ACD52646-0931-403F-80C5-834E9BDE2D69}" type="slidenum">
              <a:rPr lang="en-SG" smtClean="0"/>
              <a:t>‹#›</a:t>
            </a:fld>
            <a:endParaRPr lang="en-SG"/>
          </a:p>
        </p:txBody>
      </p:sp>
    </p:spTree>
    <p:extLst>
      <p:ext uri="{BB962C8B-B14F-4D97-AF65-F5344CB8AC3E}">
        <p14:creationId xmlns:p14="http://schemas.microsoft.com/office/powerpoint/2010/main" val="1169418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BF75B5-6411-60AF-CCC7-D3899938F2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729B6118-D700-49EE-4216-D4E68B9E4A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6506ABA-359A-F38D-628E-74EEA172E2C8}"/>
              </a:ext>
            </a:extLst>
          </p:cNvPr>
          <p:cNvSpPr>
            <a:spLocks noGrp="1"/>
          </p:cNvSpPr>
          <p:nvPr>
            <p:ph type="dt" sz="half" idx="10"/>
          </p:nvPr>
        </p:nvSpPr>
        <p:spPr/>
        <p:txBody>
          <a:bodyPr/>
          <a:lstStyle/>
          <a:p>
            <a:fld id="{260B710D-E7A2-435D-8FC9-32BFE527E91C}" type="datetimeFigureOut">
              <a:rPr lang="en-SG" smtClean="0"/>
              <a:t>18/3/2025</a:t>
            </a:fld>
            <a:endParaRPr lang="en-SG"/>
          </a:p>
        </p:txBody>
      </p:sp>
      <p:sp>
        <p:nvSpPr>
          <p:cNvPr id="5" name="Footer Placeholder 4">
            <a:extLst>
              <a:ext uri="{FF2B5EF4-FFF2-40B4-BE49-F238E27FC236}">
                <a16:creationId xmlns:a16="http://schemas.microsoft.com/office/drawing/2014/main" id="{D3637338-2E2D-7C4B-ADC4-3E4B1973781B}"/>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3917A4FC-EC74-32F5-22F1-DF19C6C4AB46}"/>
              </a:ext>
            </a:extLst>
          </p:cNvPr>
          <p:cNvSpPr>
            <a:spLocks noGrp="1"/>
          </p:cNvSpPr>
          <p:nvPr>
            <p:ph type="sldNum" sz="quarter" idx="12"/>
          </p:nvPr>
        </p:nvSpPr>
        <p:spPr/>
        <p:txBody>
          <a:bodyPr/>
          <a:lstStyle/>
          <a:p>
            <a:fld id="{ACD52646-0931-403F-80C5-834E9BDE2D69}" type="slidenum">
              <a:rPr lang="en-SG" smtClean="0"/>
              <a:t>‹#›</a:t>
            </a:fld>
            <a:endParaRPr lang="en-SG"/>
          </a:p>
        </p:txBody>
      </p:sp>
    </p:spTree>
    <p:extLst>
      <p:ext uri="{BB962C8B-B14F-4D97-AF65-F5344CB8AC3E}">
        <p14:creationId xmlns:p14="http://schemas.microsoft.com/office/powerpoint/2010/main" val="2149406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35"/>
        <p:cNvGrpSpPr/>
        <p:nvPr/>
      </p:nvGrpSpPr>
      <p:grpSpPr>
        <a:xfrm>
          <a:off x="0" y="0"/>
          <a:ext cx="0" cy="0"/>
          <a:chOff x="0" y="0"/>
          <a:chExt cx="0" cy="0"/>
        </a:xfrm>
      </p:grpSpPr>
    </p:spTree>
    <p:extLst>
      <p:ext uri="{BB962C8B-B14F-4D97-AF65-F5344CB8AC3E}">
        <p14:creationId xmlns:p14="http://schemas.microsoft.com/office/powerpoint/2010/main" val="4172704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923"/>
        <p:cNvGrpSpPr/>
        <p:nvPr/>
      </p:nvGrpSpPr>
      <p:grpSpPr>
        <a:xfrm>
          <a:off x="0" y="0"/>
          <a:ext cx="0" cy="0"/>
          <a:chOff x="0" y="0"/>
          <a:chExt cx="0" cy="0"/>
        </a:xfrm>
      </p:grpSpPr>
      <p:grpSp>
        <p:nvGrpSpPr>
          <p:cNvPr id="3924" name="Google Shape;3924;p34"/>
          <p:cNvGrpSpPr/>
          <p:nvPr/>
        </p:nvGrpSpPr>
        <p:grpSpPr>
          <a:xfrm>
            <a:off x="-514613" y="-153803"/>
            <a:ext cx="12801796" cy="7178681"/>
            <a:chOff x="-385960" y="-115353"/>
            <a:chExt cx="9601347" cy="5384011"/>
          </a:xfrm>
        </p:grpSpPr>
        <p:grpSp>
          <p:nvGrpSpPr>
            <p:cNvPr id="3925" name="Google Shape;3925;p34"/>
            <p:cNvGrpSpPr/>
            <p:nvPr/>
          </p:nvGrpSpPr>
          <p:grpSpPr>
            <a:xfrm rot="10800000" flipH="1">
              <a:off x="-148671" y="-115353"/>
              <a:ext cx="669658" cy="654854"/>
              <a:chOff x="6920359" y="1788354"/>
              <a:chExt cx="3297184" cy="3224292"/>
            </a:xfrm>
          </p:grpSpPr>
          <p:sp>
            <p:nvSpPr>
              <p:cNvPr id="3926" name="Google Shape;3926;p34"/>
              <p:cNvSpPr/>
              <p:nvPr/>
            </p:nvSpPr>
            <p:spPr>
              <a:xfrm>
                <a:off x="9497739" y="2014764"/>
                <a:ext cx="719804" cy="535563"/>
              </a:xfrm>
              <a:custGeom>
                <a:avLst/>
                <a:gdLst/>
                <a:ahLst/>
                <a:cxnLst/>
                <a:rect l="l" t="t" r="r" b="b"/>
                <a:pathLst>
                  <a:path w="1531497" h="1139495" extrusionOk="0">
                    <a:moveTo>
                      <a:pt x="671430" y="1046384"/>
                    </a:moveTo>
                    <a:cubicBezTo>
                      <a:pt x="1005305" y="945698"/>
                      <a:pt x="1535838" y="673663"/>
                      <a:pt x="1531470" y="332382"/>
                    </a:cubicBezTo>
                    <a:cubicBezTo>
                      <a:pt x="1530053" y="221573"/>
                      <a:pt x="1472060" y="87884"/>
                      <a:pt x="1366138" y="30295"/>
                    </a:cubicBezTo>
                    <a:cubicBezTo>
                      <a:pt x="1271237" y="-21278"/>
                      <a:pt x="1155828" y="-1985"/>
                      <a:pt x="1023701" y="50484"/>
                    </a:cubicBezTo>
                    <a:cubicBezTo>
                      <a:pt x="533055" y="245406"/>
                      <a:pt x="-113379" y="868527"/>
                      <a:pt x="17013" y="1073717"/>
                    </a:cubicBezTo>
                    <a:cubicBezTo>
                      <a:pt x="107662" y="1216373"/>
                      <a:pt x="530481" y="1088874"/>
                      <a:pt x="671401" y="104638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27" name="Google Shape;3927;p34"/>
              <p:cNvSpPr/>
              <p:nvPr/>
            </p:nvSpPr>
            <p:spPr>
              <a:xfrm>
                <a:off x="6920359" y="2190697"/>
                <a:ext cx="3096838" cy="2821949"/>
              </a:xfrm>
              <a:custGeom>
                <a:avLst/>
                <a:gdLst/>
                <a:ahLst/>
                <a:cxnLst/>
                <a:rect l="l" t="t" r="r" b="b"/>
                <a:pathLst>
                  <a:path w="6589018" h="6004146" extrusionOk="0">
                    <a:moveTo>
                      <a:pt x="8552" y="6004146"/>
                    </a:moveTo>
                    <a:cubicBezTo>
                      <a:pt x="6874" y="6004146"/>
                      <a:pt x="5197" y="6003655"/>
                      <a:pt x="3722" y="6002642"/>
                    </a:cubicBezTo>
                    <a:cubicBezTo>
                      <a:pt x="-183" y="5999981"/>
                      <a:pt x="-1167" y="5994659"/>
                      <a:pt x="1494" y="5990755"/>
                    </a:cubicBezTo>
                    <a:cubicBezTo>
                      <a:pt x="1141756" y="4325166"/>
                      <a:pt x="2515584" y="2862135"/>
                      <a:pt x="4084796" y="1642302"/>
                    </a:cubicBezTo>
                    <a:cubicBezTo>
                      <a:pt x="4867030" y="1034222"/>
                      <a:pt x="5705320" y="482024"/>
                      <a:pt x="6576324" y="1068"/>
                    </a:cubicBezTo>
                    <a:cubicBezTo>
                      <a:pt x="6580431" y="-1217"/>
                      <a:pt x="6585667" y="287"/>
                      <a:pt x="6587951" y="4423"/>
                    </a:cubicBezTo>
                    <a:cubicBezTo>
                      <a:pt x="6590236" y="8559"/>
                      <a:pt x="6588732" y="13765"/>
                      <a:pt x="6584596" y="16051"/>
                    </a:cubicBezTo>
                    <a:cubicBezTo>
                      <a:pt x="5714345" y="496602"/>
                      <a:pt x="4876836" y="1048279"/>
                      <a:pt x="4095295" y="1655810"/>
                    </a:cubicBezTo>
                    <a:cubicBezTo>
                      <a:pt x="2527472" y="2874544"/>
                      <a:pt x="1154859" y="4336302"/>
                      <a:pt x="15610" y="6000415"/>
                    </a:cubicBezTo>
                    <a:cubicBezTo>
                      <a:pt x="13961" y="6002845"/>
                      <a:pt x="11271" y="6004146"/>
                      <a:pt x="8552" y="60041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28" name="Google Shape;3928;p34"/>
              <p:cNvSpPr/>
              <p:nvPr/>
            </p:nvSpPr>
            <p:spPr>
              <a:xfrm>
                <a:off x="9882117" y="2267980"/>
                <a:ext cx="72206" cy="35342"/>
              </a:xfrm>
              <a:custGeom>
                <a:avLst/>
                <a:gdLst/>
                <a:ahLst/>
                <a:cxnLst/>
                <a:rect l="l" t="t" r="r" b="b"/>
                <a:pathLst>
                  <a:path w="153629" h="75195" extrusionOk="0">
                    <a:moveTo>
                      <a:pt x="145077" y="75196"/>
                    </a:moveTo>
                    <a:cubicBezTo>
                      <a:pt x="143949" y="75196"/>
                      <a:pt x="142821" y="74964"/>
                      <a:pt x="141721" y="74501"/>
                    </a:cubicBezTo>
                    <a:lnTo>
                      <a:pt x="5227" y="16421"/>
                    </a:lnTo>
                    <a:cubicBezTo>
                      <a:pt x="859" y="14570"/>
                      <a:pt x="-1165" y="9537"/>
                      <a:pt x="685" y="5198"/>
                    </a:cubicBezTo>
                    <a:cubicBezTo>
                      <a:pt x="2537" y="860"/>
                      <a:pt x="7599" y="-1165"/>
                      <a:pt x="11909" y="686"/>
                    </a:cubicBezTo>
                    <a:lnTo>
                      <a:pt x="148403" y="58766"/>
                    </a:lnTo>
                    <a:cubicBezTo>
                      <a:pt x="152771" y="60618"/>
                      <a:pt x="154795" y="65651"/>
                      <a:pt x="152944" y="69989"/>
                    </a:cubicBezTo>
                    <a:cubicBezTo>
                      <a:pt x="151556" y="73229"/>
                      <a:pt x="148403" y="75196"/>
                      <a:pt x="145077" y="751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29" name="Google Shape;3929;p34"/>
              <p:cNvSpPr/>
              <p:nvPr/>
            </p:nvSpPr>
            <p:spPr>
              <a:xfrm>
                <a:off x="9755129" y="2339154"/>
                <a:ext cx="109258" cy="58975"/>
              </a:xfrm>
              <a:custGeom>
                <a:avLst/>
                <a:gdLst/>
                <a:ahLst/>
                <a:cxnLst/>
                <a:rect l="l" t="t" r="r" b="b"/>
                <a:pathLst>
                  <a:path w="232463" h="125478" extrusionOk="0">
                    <a:moveTo>
                      <a:pt x="223903" y="125449"/>
                    </a:moveTo>
                    <a:cubicBezTo>
                      <a:pt x="222601" y="125449"/>
                      <a:pt x="221300" y="125160"/>
                      <a:pt x="220056" y="124553"/>
                    </a:cubicBezTo>
                    <a:lnTo>
                      <a:pt x="4713" y="16202"/>
                    </a:lnTo>
                    <a:cubicBezTo>
                      <a:pt x="490" y="14090"/>
                      <a:pt x="-1216" y="8941"/>
                      <a:pt x="924" y="4719"/>
                    </a:cubicBezTo>
                    <a:cubicBezTo>
                      <a:pt x="3035" y="467"/>
                      <a:pt x="8184" y="-1211"/>
                      <a:pt x="12407" y="929"/>
                    </a:cubicBezTo>
                    <a:lnTo>
                      <a:pt x="227750" y="109281"/>
                    </a:lnTo>
                    <a:cubicBezTo>
                      <a:pt x="231973" y="111392"/>
                      <a:pt x="233679" y="116541"/>
                      <a:pt x="231539" y="120764"/>
                    </a:cubicBezTo>
                    <a:cubicBezTo>
                      <a:pt x="230035" y="123743"/>
                      <a:pt x="227027" y="125478"/>
                      <a:pt x="223903" y="125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0" name="Google Shape;3930;p34"/>
              <p:cNvSpPr/>
              <p:nvPr/>
            </p:nvSpPr>
            <p:spPr>
              <a:xfrm>
                <a:off x="9648573" y="2406195"/>
                <a:ext cx="117750" cy="72622"/>
              </a:xfrm>
              <a:custGeom>
                <a:avLst/>
                <a:gdLst/>
                <a:ahLst/>
                <a:cxnLst/>
                <a:rect l="l" t="t" r="r" b="b"/>
                <a:pathLst>
                  <a:path w="250531" h="154514" extrusionOk="0">
                    <a:moveTo>
                      <a:pt x="241976" y="154515"/>
                    </a:moveTo>
                    <a:cubicBezTo>
                      <a:pt x="240501" y="154515"/>
                      <a:pt x="238997" y="154139"/>
                      <a:pt x="237638" y="153329"/>
                    </a:cubicBezTo>
                    <a:lnTo>
                      <a:pt x="4217" y="15937"/>
                    </a:lnTo>
                    <a:cubicBezTo>
                      <a:pt x="167" y="13537"/>
                      <a:pt x="-1221" y="8301"/>
                      <a:pt x="1179" y="4223"/>
                    </a:cubicBezTo>
                    <a:cubicBezTo>
                      <a:pt x="3580" y="145"/>
                      <a:pt x="8844" y="-1215"/>
                      <a:pt x="12894" y="1186"/>
                    </a:cubicBezTo>
                    <a:lnTo>
                      <a:pt x="246315" y="138577"/>
                    </a:lnTo>
                    <a:cubicBezTo>
                      <a:pt x="250364" y="140978"/>
                      <a:pt x="251752" y="146213"/>
                      <a:pt x="249351" y="150292"/>
                    </a:cubicBezTo>
                    <a:cubicBezTo>
                      <a:pt x="247761" y="153011"/>
                      <a:pt x="244898" y="154515"/>
                      <a:pt x="241976" y="1545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1" name="Google Shape;3931;p34"/>
              <p:cNvSpPr/>
              <p:nvPr/>
            </p:nvSpPr>
            <p:spPr>
              <a:xfrm>
                <a:off x="9810969" y="2162578"/>
                <a:ext cx="71951" cy="148789"/>
              </a:xfrm>
              <a:custGeom>
                <a:avLst/>
                <a:gdLst/>
                <a:ahLst/>
                <a:cxnLst/>
                <a:rect l="l" t="t" r="r" b="b"/>
                <a:pathLst>
                  <a:path w="153088" h="316572" extrusionOk="0">
                    <a:moveTo>
                      <a:pt x="8572" y="316572"/>
                    </a:moveTo>
                    <a:cubicBezTo>
                      <a:pt x="7386" y="316572"/>
                      <a:pt x="6171" y="316341"/>
                      <a:pt x="5014" y="315791"/>
                    </a:cubicBezTo>
                    <a:cubicBezTo>
                      <a:pt x="704" y="313853"/>
                      <a:pt x="-1176" y="308763"/>
                      <a:pt x="762" y="304453"/>
                    </a:cubicBezTo>
                    <a:lnTo>
                      <a:pt x="136736" y="5027"/>
                    </a:lnTo>
                    <a:cubicBezTo>
                      <a:pt x="138703" y="717"/>
                      <a:pt x="143765" y="-1192"/>
                      <a:pt x="148074" y="775"/>
                    </a:cubicBezTo>
                    <a:cubicBezTo>
                      <a:pt x="152384" y="2713"/>
                      <a:pt x="154265" y="7803"/>
                      <a:pt x="152327" y="12113"/>
                    </a:cubicBezTo>
                    <a:lnTo>
                      <a:pt x="16353" y="311540"/>
                    </a:lnTo>
                    <a:cubicBezTo>
                      <a:pt x="14907" y="314692"/>
                      <a:pt x="11811" y="316572"/>
                      <a:pt x="8572" y="3165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2" name="Google Shape;3932;p34"/>
              <p:cNvSpPr/>
              <p:nvPr/>
            </p:nvSpPr>
            <p:spPr>
              <a:xfrm>
                <a:off x="9048509" y="2687819"/>
                <a:ext cx="958242" cy="461887"/>
              </a:xfrm>
              <a:custGeom>
                <a:avLst/>
                <a:gdLst/>
                <a:ahLst/>
                <a:cxnLst/>
                <a:rect l="l" t="t" r="r" b="b"/>
                <a:pathLst>
                  <a:path w="2038813" h="982738" extrusionOk="0">
                    <a:moveTo>
                      <a:pt x="1189344" y="26271"/>
                    </a:moveTo>
                    <a:cubicBezTo>
                      <a:pt x="1350078" y="-1265"/>
                      <a:pt x="1517898" y="-16653"/>
                      <a:pt x="1676548" y="29076"/>
                    </a:cubicBezTo>
                    <a:cubicBezTo>
                      <a:pt x="1835200" y="74806"/>
                      <a:pt x="1983871" y="192905"/>
                      <a:pt x="2026564" y="353609"/>
                    </a:cubicBezTo>
                    <a:cubicBezTo>
                      <a:pt x="2075851" y="539102"/>
                      <a:pt x="1970566" y="735731"/>
                      <a:pt x="1815357" y="840293"/>
                    </a:cubicBezTo>
                    <a:cubicBezTo>
                      <a:pt x="1660119" y="944855"/>
                      <a:pt x="1465544" y="973751"/>
                      <a:pt x="1276841" y="980779"/>
                    </a:cubicBezTo>
                    <a:cubicBezTo>
                      <a:pt x="1034772" y="989804"/>
                      <a:pt x="47347" y="983325"/>
                      <a:pt x="1270" y="602187"/>
                    </a:cubicBezTo>
                    <a:cubicBezTo>
                      <a:pt x="-40121" y="259778"/>
                      <a:pt x="942213" y="68587"/>
                      <a:pt x="1189344" y="262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3" name="Google Shape;3933;p34"/>
              <p:cNvSpPr/>
              <p:nvPr/>
            </p:nvSpPr>
            <p:spPr>
              <a:xfrm>
                <a:off x="9461199" y="2886798"/>
                <a:ext cx="110929" cy="87282"/>
              </a:xfrm>
              <a:custGeom>
                <a:avLst/>
                <a:gdLst/>
                <a:ahLst/>
                <a:cxnLst/>
                <a:rect l="l" t="t" r="r" b="b"/>
                <a:pathLst>
                  <a:path w="236019" h="185707" extrusionOk="0">
                    <a:moveTo>
                      <a:pt x="227445" y="185707"/>
                    </a:moveTo>
                    <a:cubicBezTo>
                      <a:pt x="225623" y="185707"/>
                      <a:pt x="223772" y="185129"/>
                      <a:pt x="222239" y="183914"/>
                    </a:cubicBezTo>
                    <a:lnTo>
                      <a:pt x="3338" y="15342"/>
                    </a:lnTo>
                    <a:cubicBezTo>
                      <a:pt x="-393" y="12450"/>
                      <a:pt x="-1116" y="7099"/>
                      <a:pt x="1776" y="3338"/>
                    </a:cubicBezTo>
                    <a:cubicBezTo>
                      <a:pt x="4669" y="-393"/>
                      <a:pt x="10049" y="-1116"/>
                      <a:pt x="13780" y="1776"/>
                    </a:cubicBezTo>
                    <a:lnTo>
                      <a:pt x="232681" y="170349"/>
                    </a:lnTo>
                    <a:cubicBezTo>
                      <a:pt x="236412" y="173241"/>
                      <a:pt x="237135" y="178592"/>
                      <a:pt x="234243" y="182352"/>
                    </a:cubicBezTo>
                    <a:cubicBezTo>
                      <a:pt x="232565" y="184550"/>
                      <a:pt x="230020" y="185678"/>
                      <a:pt x="227445" y="1856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4" name="Google Shape;3934;p34"/>
              <p:cNvSpPr/>
              <p:nvPr/>
            </p:nvSpPr>
            <p:spPr>
              <a:xfrm>
                <a:off x="9335629" y="2891663"/>
                <a:ext cx="102435" cy="111069"/>
              </a:xfrm>
              <a:custGeom>
                <a:avLst/>
                <a:gdLst/>
                <a:ahLst/>
                <a:cxnLst/>
                <a:rect l="l" t="t" r="r" b="b"/>
                <a:pathLst>
                  <a:path w="217947" h="236317" extrusionOk="0">
                    <a:moveTo>
                      <a:pt x="209400" y="236317"/>
                    </a:moveTo>
                    <a:cubicBezTo>
                      <a:pt x="207086" y="236317"/>
                      <a:pt x="204772" y="235391"/>
                      <a:pt x="203094" y="233540"/>
                    </a:cubicBezTo>
                    <a:lnTo>
                      <a:pt x="2242" y="14321"/>
                    </a:lnTo>
                    <a:cubicBezTo>
                      <a:pt x="-939" y="10850"/>
                      <a:pt x="-708" y="5413"/>
                      <a:pt x="2763" y="2231"/>
                    </a:cubicBezTo>
                    <a:cubicBezTo>
                      <a:pt x="6234" y="-922"/>
                      <a:pt x="11672" y="-719"/>
                      <a:pt x="14853" y="2752"/>
                    </a:cubicBezTo>
                    <a:lnTo>
                      <a:pt x="215705" y="221970"/>
                    </a:lnTo>
                    <a:cubicBezTo>
                      <a:pt x="218887" y="225441"/>
                      <a:pt x="218655" y="230879"/>
                      <a:pt x="215185" y="234061"/>
                    </a:cubicBezTo>
                    <a:cubicBezTo>
                      <a:pt x="213536" y="235565"/>
                      <a:pt x="211482" y="236317"/>
                      <a:pt x="209400" y="2363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5" name="Google Shape;3935;p34"/>
              <p:cNvSpPr/>
              <p:nvPr/>
            </p:nvSpPr>
            <p:spPr>
              <a:xfrm>
                <a:off x="9184042" y="2906184"/>
                <a:ext cx="121091" cy="125053"/>
              </a:xfrm>
              <a:custGeom>
                <a:avLst/>
                <a:gdLst/>
                <a:ahLst/>
                <a:cxnLst/>
                <a:rect l="l" t="t" r="r" b="b"/>
                <a:pathLst>
                  <a:path w="257640" h="266070" extrusionOk="0">
                    <a:moveTo>
                      <a:pt x="249103" y="266070"/>
                    </a:moveTo>
                    <a:cubicBezTo>
                      <a:pt x="246876" y="266070"/>
                      <a:pt x="244620" y="265203"/>
                      <a:pt x="242942" y="263467"/>
                    </a:cubicBezTo>
                    <a:lnTo>
                      <a:pt x="2406" y="14485"/>
                    </a:lnTo>
                    <a:cubicBezTo>
                      <a:pt x="-892" y="11101"/>
                      <a:pt x="-776" y="5663"/>
                      <a:pt x="2608" y="2395"/>
                    </a:cubicBezTo>
                    <a:cubicBezTo>
                      <a:pt x="6050" y="-874"/>
                      <a:pt x="11459" y="-787"/>
                      <a:pt x="14699" y="2597"/>
                    </a:cubicBezTo>
                    <a:lnTo>
                      <a:pt x="255235" y="251579"/>
                    </a:lnTo>
                    <a:cubicBezTo>
                      <a:pt x="258532" y="254992"/>
                      <a:pt x="258417" y="260401"/>
                      <a:pt x="255032" y="263670"/>
                    </a:cubicBezTo>
                    <a:cubicBezTo>
                      <a:pt x="253355" y="265261"/>
                      <a:pt x="251214" y="266070"/>
                      <a:pt x="249074" y="2660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6" name="Google Shape;3936;p34"/>
              <p:cNvSpPr/>
              <p:nvPr/>
            </p:nvSpPr>
            <p:spPr>
              <a:xfrm>
                <a:off x="8930008" y="1788354"/>
                <a:ext cx="483368" cy="908289"/>
              </a:xfrm>
              <a:custGeom>
                <a:avLst/>
                <a:gdLst/>
                <a:ahLst/>
                <a:cxnLst/>
                <a:rect l="l" t="t" r="r" b="b"/>
                <a:pathLst>
                  <a:path w="1028443" h="1932529" extrusionOk="0">
                    <a:moveTo>
                      <a:pt x="292136" y="1909122"/>
                    </a:moveTo>
                    <a:cubicBezTo>
                      <a:pt x="303329" y="1903771"/>
                      <a:pt x="314928" y="1897437"/>
                      <a:pt x="326961" y="1890119"/>
                    </a:cubicBezTo>
                    <a:cubicBezTo>
                      <a:pt x="512106" y="1777284"/>
                      <a:pt x="651783" y="1597316"/>
                      <a:pt x="748825" y="1414282"/>
                    </a:cubicBezTo>
                    <a:cubicBezTo>
                      <a:pt x="893534" y="1141379"/>
                      <a:pt x="1039082" y="833362"/>
                      <a:pt x="1027830" y="533617"/>
                    </a:cubicBezTo>
                    <a:cubicBezTo>
                      <a:pt x="1017504" y="258690"/>
                      <a:pt x="795104" y="-102461"/>
                      <a:pt x="442919" y="27207"/>
                    </a:cubicBezTo>
                    <a:cubicBezTo>
                      <a:pt x="125560" y="144062"/>
                      <a:pt x="59756" y="682955"/>
                      <a:pt x="29414" y="932342"/>
                    </a:cubicBezTo>
                    <a:cubicBezTo>
                      <a:pt x="7403" y="1113235"/>
                      <a:pt x="-97796" y="2095598"/>
                      <a:pt x="292107" y="190909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7" name="Google Shape;3937;p34"/>
              <p:cNvSpPr/>
              <p:nvPr/>
            </p:nvSpPr>
            <p:spPr>
              <a:xfrm>
                <a:off x="8833526" y="1965658"/>
                <a:ext cx="862705" cy="1011261"/>
              </a:xfrm>
              <a:custGeom>
                <a:avLst/>
                <a:gdLst/>
                <a:ahLst/>
                <a:cxnLst/>
                <a:rect l="l" t="t" r="r" b="b"/>
                <a:pathLst>
                  <a:path w="1835543" h="2151619" extrusionOk="0">
                    <a:moveTo>
                      <a:pt x="8561" y="2151619"/>
                    </a:moveTo>
                    <a:cubicBezTo>
                      <a:pt x="5900" y="2151619"/>
                      <a:pt x="3355" y="2150376"/>
                      <a:pt x="1706" y="2148177"/>
                    </a:cubicBezTo>
                    <a:cubicBezTo>
                      <a:pt x="-376" y="2145372"/>
                      <a:pt x="-579" y="2141611"/>
                      <a:pt x="1243" y="2138632"/>
                    </a:cubicBezTo>
                    <a:cubicBezTo>
                      <a:pt x="558387" y="1214928"/>
                      <a:pt x="770664" y="19073"/>
                      <a:pt x="772747" y="7099"/>
                    </a:cubicBezTo>
                    <a:cubicBezTo>
                      <a:pt x="773557" y="2442"/>
                      <a:pt x="777895" y="-682"/>
                      <a:pt x="782639" y="128"/>
                    </a:cubicBezTo>
                    <a:cubicBezTo>
                      <a:pt x="787296" y="938"/>
                      <a:pt x="790420" y="5363"/>
                      <a:pt x="789581" y="10020"/>
                    </a:cubicBezTo>
                    <a:cubicBezTo>
                      <a:pt x="787527" y="21937"/>
                      <a:pt x="577449" y="1205701"/>
                      <a:pt x="26523" y="2129723"/>
                    </a:cubicBezTo>
                    <a:cubicBezTo>
                      <a:pt x="179939" y="2091890"/>
                      <a:pt x="1172050" y="1859395"/>
                      <a:pt x="1828694" y="1994443"/>
                    </a:cubicBezTo>
                    <a:cubicBezTo>
                      <a:pt x="1833322" y="1995398"/>
                      <a:pt x="1836301" y="1999910"/>
                      <a:pt x="1835375" y="2004538"/>
                    </a:cubicBezTo>
                    <a:cubicBezTo>
                      <a:pt x="1834421" y="2009195"/>
                      <a:pt x="1829851" y="2012145"/>
                      <a:pt x="1825252" y="2011191"/>
                    </a:cubicBezTo>
                    <a:cubicBezTo>
                      <a:pt x="1119320" y="1865990"/>
                      <a:pt x="21693" y="2148467"/>
                      <a:pt x="10702" y="2151330"/>
                    </a:cubicBezTo>
                    <a:cubicBezTo>
                      <a:pt x="9979" y="2151504"/>
                      <a:pt x="9256" y="2151619"/>
                      <a:pt x="8532" y="21516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8" name="Google Shape;3938;p34"/>
              <p:cNvSpPr/>
              <p:nvPr/>
            </p:nvSpPr>
            <p:spPr>
              <a:xfrm>
                <a:off x="9108130" y="2036390"/>
                <a:ext cx="63983" cy="88844"/>
              </a:xfrm>
              <a:custGeom>
                <a:avLst/>
                <a:gdLst/>
                <a:ahLst/>
                <a:cxnLst/>
                <a:rect l="l" t="t" r="r" b="b"/>
                <a:pathLst>
                  <a:path w="136133" h="189030" extrusionOk="0">
                    <a:moveTo>
                      <a:pt x="127579" y="189002"/>
                    </a:moveTo>
                    <a:cubicBezTo>
                      <a:pt x="124860" y="189002"/>
                      <a:pt x="122199" y="187700"/>
                      <a:pt x="120550" y="185329"/>
                    </a:cubicBezTo>
                    <a:lnTo>
                      <a:pt x="1526" y="13430"/>
                    </a:lnTo>
                    <a:cubicBezTo>
                      <a:pt x="-1164" y="9554"/>
                      <a:pt x="-210" y="4203"/>
                      <a:pt x="3695" y="1513"/>
                    </a:cubicBezTo>
                    <a:cubicBezTo>
                      <a:pt x="7513" y="-1148"/>
                      <a:pt x="12893" y="-222"/>
                      <a:pt x="15583" y="3683"/>
                    </a:cubicBezTo>
                    <a:lnTo>
                      <a:pt x="134608" y="175581"/>
                    </a:lnTo>
                    <a:cubicBezTo>
                      <a:pt x="137298" y="179457"/>
                      <a:pt x="136343" y="184808"/>
                      <a:pt x="132438" y="187498"/>
                    </a:cubicBezTo>
                    <a:cubicBezTo>
                      <a:pt x="130963" y="188539"/>
                      <a:pt x="129257" y="189031"/>
                      <a:pt x="127579" y="1890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9" name="Google Shape;3939;p34"/>
              <p:cNvSpPr/>
              <p:nvPr/>
            </p:nvSpPr>
            <p:spPr>
              <a:xfrm>
                <a:off x="9021431" y="2168677"/>
                <a:ext cx="104724" cy="124239"/>
              </a:xfrm>
              <a:custGeom>
                <a:avLst/>
                <a:gdLst/>
                <a:ahLst/>
                <a:cxnLst/>
                <a:rect l="l" t="t" r="r" b="b"/>
                <a:pathLst>
                  <a:path w="222816" h="264339" extrusionOk="0">
                    <a:moveTo>
                      <a:pt x="214254" y="264339"/>
                    </a:moveTo>
                    <a:cubicBezTo>
                      <a:pt x="211448" y="264339"/>
                      <a:pt x="208701" y="262951"/>
                      <a:pt x="207052" y="260405"/>
                    </a:cubicBezTo>
                    <a:cubicBezTo>
                      <a:pt x="201527" y="252567"/>
                      <a:pt x="81490" y="108870"/>
                      <a:pt x="2006" y="14055"/>
                    </a:cubicBezTo>
                    <a:cubicBezTo>
                      <a:pt x="-1031" y="10440"/>
                      <a:pt x="-568" y="5031"/>
                      <a:pt x="3047" y="1994"/>
                    </a:cubicBezTo>
                    <a:cubicBezTo>
                      <a:pt x="6663" y="-1043"/>
                      <a:pt x="12072" y="-551"/>
                      <a:pt x="15109" y="3064"/>
                    </a:cubicBezTo>
                    <a:cubicBezTo>
                      <a:pt x="48835" y="43269"/>
                      <a:pt x="217175" y="244179"/>
                      <a:pt x="221543" y="251294"/>
                    </a:cubicBezTo>
                    <a:cubicBezTo>
                      <a:pt x="224030" y="255315"/>
                      <a:pt x="222758" y="260579"/>
                      <a:pt x="218737" y="263067"/>
                    </a:cubicBezTo>
                    <a:cubicBezTo>
                      <a:pt x="217320" y="263934"/>
                      <a:pt x="215787" y="264339"/>
                      <a:pt x="214254" y="2643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0" name="Google Shape;3940;p34"/>
              <p:cNvSpPr/>
              <p:nvPr/>
            </p:nvSpPr>
            <p:spPr>
              <a:xfrm>
                <a:off x="8966098" y="2348130"/>
                <a:ext cx="102603" cy="126117"/>
              </a:xfrm>
              <a:custGeom>
                <a:avLst/>
                <a:gdLst/>
                <a:ahLst/>
                <a:cxnLst/>
                <a:rect l="l" t="t" r="r" b="b"/>
                <a:pathLst>
                  <a:path w="218305" h="268333" extrusionOk="0">
                    <a:moveTo>
                      <a:pt x="209752" y="268333"/>
                    </a:moveTo>
                    <a:cubicBezTo>
                      <a:pt x="207236" y="268333"/>
                      <a:pt x="204777" y="267234"/>
                      <a:pt x="203070" y="265123"/>
                    </a:cubicBezTo>
                    <a:lnTo>
                      <a:pt x="1872" y="13913"/>
                    </a:lnTo>
                    <a:cubicBezTo>
                      <a:pt x="-1079" y="10240"/>
                      <a:pt x="-471" y="4831"/>
                      <a:pt x="3202" y="1881"/>
                    </a:cubicBezTo>
                    <a:cubicBezTo>
                      <a:pt x="6876" y="-1070"/>
                      <a:pt x="12255" y="-491"/>
                      <a:pt x="15235" y="3211"/>
                    </a:cubicBezTo>
                    <a:lnTo>
                      <a:pt x="216433" y="254420"/>
                    </a:lnTo>
                    <a:cubicBezTo>
                      <a:pt x="219384" y="258094"/>
                      <a:pt x="218777" y="263503"/>
                      <a:pt x="215103" y="266453"/>
                    </a:cubicBezTo>
                    <a:cubicBezTo>
                      <a:pt x="213541" y="267726"/>
                      <a:pt x="211632" y="268333"/>
                      <a:pt x="209752" y="2683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1" name="Google Shape;3941;p34"/>
              <p:cNvSpPr/>
              <p:nvPr/>
            </p:nvSpPr>
            <p:spPr>
              <a:xfrm>
                <a:off x="9146608" y="2135433"/>
                <a:ext cx="129233" cy="75302"/>
              </a:xfrm>
              <a:custGeom>
                <a:avLst/>
                <a:gdLst/>
                <a:ahLst/>
                <a:cxnLst/>
                <a:rect l="l" t="t" r="r" b="b"/>
                <a:pathLst>
                  <a:path w="274963" h="160217" extrusionOk="0">
                    <a:moveTo>
                      <a:pt x="8565" y="160217"/>
                    </a:moveTo>
                    <a:cubicBezTo>
                      <a:pt x="5557" y="160217"/>
                      <a:pt x="2635" y="158626"/>
                      <a:pt x="1073" y="155821"/>
                    </a:cubicBezTo>
                    <a:cubicBezTo>
                      <a:pt x="-1211" y="151684"/>
                      <a:pt x="264" y="146478"/>
                      <a:pt x="4429" y="144193"/>
                    </a:cubicBezTo>
                    <a:lnTo>
                      <a:pt x="262262" y="1075"/>
                    </a:lnTo>
                    <a:cubicBezTo>
                      <a:pt x="266340" y="-1211"/>
                      <a:pt x="271575" y="265"/>
                      <a:pt x="273890" y="4401"/>
                    </a:cubicBezTo>
                    <a:cubicBezTo>
                      <a:pt x="276175" y="8537"/>
                      <a:pt x="274700" y="13743"/>
                      <a:pt x="270534" y="16029"/>
                    </a:cubicBezTo>
                    <a:lnTo>
                      <a:pt x="12701" y="159147"/>
                    </a:lnTo>
                    <a:cubicBezTo>
                      <a:pt x="11400" y="159870"/>
                      <a:pt x="9982" y="160217"/>
                      <a:pt x="8565" y="160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2" name="Google Shape;3942;p34"/>
              <p:cNvSpPr/>
              <p:nvPr/>
            </p:nvSpPr>
            <p:spPr>
              <a:xfrm>
                <a:off x="9410839" y="2784412"/>
                <a:ext cx="116236" cy="107941"/>
              </a:xfrm>
              <a:custGeom>
                <a:avLst/>
                <a:gdLst/>
                <a:ahLst/>
                <a:cxnLst/>
                <a:rect l="l" t="t" r="r" b="b"/>
                <a:pathLst>
                  <a:path w="247310" h="229661" extrusionOk="0">
                    <a:moveTo>
                      <a:pt x="8548" y="229661"/>
                    </a:moveTo>
                    <a:cubicBezTo>
                      <a:pt x="6755" y="229661"/>
                      <a:pt x="4961" y="229112"/>
                      <a:pt x="3429" y="227955"/>
                    </a:cubicBezTo>
                    <a:cubicBezTo>
                      <a:pt x="-361" y="225120"/>
                      <a:pt x="-1113" y="219769"/>
                      <a:pt x="1693" y="215980"/>
                    </a:cubicBezTo>
                    <a:cubicBezTo>
                      <a:pt x="21130" y="190092"/>
                      <a:pt x="224411" y="9806"/>
                      <a:pt x="233060" y="2170"/>
                    </a:cubicBezTo>
                    <a:cubicBezTo>
                      <a:pt x="236618" y="-983"/>
                      <a:pt x="241998" y="-665"/>
                      <a:pt x="245150" y="2893"/>
                    </a:cubicBezTo>
                    <a:cubicBezTo>
                      <a:pt x="248303" y="6422"/>
                      <a:pt x="247956" y="11831"/>
                      <a:pt x="244427" y="14984"/>
                    </a:cubicBezTo>
                    <a:cubicBezTo>
                      <a:pt x="171653" y="79485"/>
                      <a:pt x="30097" y="206637"/>
                      <a:pt x="15403" y="226248"/>
                    </a:cubicBezTo>
                    <a:cubicBezTo>
                      <a:pt x="13725" y="228504"/>
                      <a:pt x="11151" y="229661"/>
                      <a:pt x="8548" y="2296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3" name="Google Shape;3943;p34"/>
              <p:cNvSpPr/>
              <p:nvPr/>
            </p:nvSpPr>
            <p:spPr>
              <a:xfrm>
                <a:off x="8407817" y="3346112"/>
                <a:ext cx="1012916" cy="540215"/>
              </a:xfrm>
              <a:custGeom>
                <a:avLst/>
                <a:gdLst/>
                <a:ahLst/>
                <a:cxnLst/>
                <a:rect l="l" t="t" r="r" b="b"/>
                <a:pathLst>
                  <a:path w="2155141" h="1149393" extrusionOk="0">
                    <a:moveTo>
                      <a:pt x="1279404" y="4862"/>
                    </a:moveTo>
                    <a:cubicBezTo>
                      <a:pt x="1450059" y="12672"/>
                      <a:pt x="1627626" y="36072"/>
                      <a:pt x="1792669" y="127213"/>
                    </a:cubicBezTo>
                    <a:cubicBezTo>
                      <a:pt x="1957713" y="218354"/>
                      <a:pt x="2108814" y="389905"/>
                      <a:pt x="2146271" y="584307"/>
                    </a:cubicBezTo>
                    <a:cubicBezTo>
                      <a:pt x="2189514" y="808674"/>
                      <a:pt x="2069361" y="1008022"/>
                      <a:pt x="1900905" y="1089734"/>
                    </a:cubicBezTo>
                    <a:cubicBezTo>
                      <a:pt x="1732448" y="1171445"/>
                      <a:pt x="1526043" y="1156954"/>
                      <a:pt x="1326869" y="1118861"/>
                    </a:cubicBezTo>
                    <a:cubicBezTo>
                      <a:pt x="1071379" y="1069978"/>
                      <a:pt x="31225" y="821112"/>
                      <a:pt x="536" y="373563"/>
                    </a:cubicBezTo>
                    <a:cubicBezTo>
                      <a:pt x="-27029" y="-28517"/>
                      <a:pt x="1017030" y="-7113"/>
                      <a:pt x="1279404" y="48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4" name="Google Shape;3944;p34"/>
              <p:cNvSpPr/>
              <p:nvPr/>
            </p:nvSpPr>
            <p:spPr>
              <a:xfrm>
                <a:off x="8202920" y="3498857"/>
                <a:ext cx="974265" cy="138887"/>
              </a:xfrm>
              <a:custGeom>
                <a:avLst/>
                <a:gdLst/>
                <a:ahLst/>
                <a:cxnLst/>
                <a:rect l="l" t="t" r="r" b="b"/>
                <a:pathLst>
                  <a:path w="2072905" h="295505" extrusionOk="0">
                    <a:moveTo>
                      <a:pt x="2064370" y="295476"/>
                    </a:moveTo>
                    <a:cubicBezTo>
                      <a:pt x="2063444" y="295476"/>
                      <a:pt x="2062519" y="295332"/>
                      <a:pt x="2061593" y="295013"/>
                    </a:cubicBezTo>
                    <a:cubicBezTo>
                      <a:pt x="943227" y="-89249"/>
                      <a:pt x="18974" y="36457"/>
                      <a:pt x="9776" y="37788"/>
                    </a:cubicBezTo>
                    <a:cubicBezTo>
                      <a:pt x="5292" y="38366"/>
                      <a:pt x="751" y="35185"/>
                      <a:pt x="86" y="30528"/>
                    </a:cubicBezTo>
                    <a:cubicBezTo>
                      <a:pt x="-579" y="25871"/>
                      <a:pt x="2689" y="21503"/>
                      <a:pt x="7346" y="20838"/>
                    </a:cubicBezTo>
                    <a:cubicBezTo>
                      <a:pt x="16544" y="19536"/>
                      <a:pt x="944673" y="-106892"/>
                      <a:pt x="2067118" y="278845"/>
                    </a:cubicBezTo>
                    <a:cubicBezTo>
                      <a:pt x="2071601" y="280378"/>
                      <a:pt x="2073973" y="285237"/>
                      <a:pt x="2072440" y="289720"/>
                    </a:cubicBezTo>
                    <a:cubicBezTo>
                      <a:pt x="2071225" y="293278"/>
                      <a:pt x="2067899" y="295505"/>
                      <a:pt x="2064341" y="2955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5" name="Google Shape;3945;p34"/>
              <p:cNvSpPr/>
              <p:nvPr/>
            </p:nvSpPr>
            <p:spPr>
              <a:xfrm>
                <a:off x="8993168" y="3520542"/>
                <a:ext cx="87613" cy="153197"/>
              </a:xfrm>
              <a:custGeom>
                <a:avLst/>
                <a:gdLst/>
                <a:ahLst/>
                <a:cxnLst/>
                <a:rect l="l" t="t" r="r" b="b"/>
                <a:pathLst>
                  <a:path w="186410" h="325950" extrusionOk="0">
                    <a:moveTo>
                      <a:pt x="177910" y="325922"/>
                    </a:moveTo>
                    <a:cubicBezTo>
                      <a:pt x="175538" y="325922"/>
                      <a:pt x="173166" y="324938"/>
                      <a:pt x="171459" y="323001"/>
                    </a:cubicBezTo>
                    <a:lnTo>
                      <a:pt x="2135" y="129640"/>
                    </a:lnTo>
                    <a:cubicBezTo>
                      <a:pt x="631" y="127905"/>
                      <a:pt x="-150" y="125648"/>
                      <a:pt x="24" y="123393"/>
                    </a:cubicBezTo>
                    <a:cubicBezTo>
                      <a:pt x="197" y="121107"/>
                      <a:pt x="1267" y="118967"/>
                      <a:pt x="3003" y="117521"/>
                    </a:cubicBezTo>
                    <a:lnTo>
                      <a:pt x="138283" y="2054"/>
                    </a:lnTo>
                    <a:cubicBezTo>
                      <a:pt x="141869" y="-1012"/>
                      <a:pt x="147278" y="-607"/>
                      <a:pt x="150344" y="3009"/>
                    </a:cubicBezTo>
                    <a:cubicBezTo>
                      <a:pt x="153410" y="6595"/>
                      <a:pt x="152977" y="12004"/>
                      <a:pt x="149390" y="15070"/>
                    </a:cubicBezTo>
                    <a:lnTo>
                      <a:pt x="20705" y="124925"/>
                    </a:lnTo>
                    <a:lnTo>
                      <a:pt x="184302" y="311778"/>
                    </a:lnTo>
                    <a:cubicBezTo>
                      <a:pt x="187397" y="315336"/>
                      <a:pt x="187049" y="320744"/>
                      <a:pt x="183492" y="323839"/>
                    </a:cubicBezTo>
                    <a:cubicBezTo>
                      <a:pt x="181872" y="325256"/>
                      <a:pt x="179876" y="325951"/>
                      <a:pt x="177852" y="325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6" name="Google Shape;3946;p34"/>
              <p:cNvSpPr/>
              <p:nvPr/>
            </p:nvSpPr>
            <p:spPr>
              <a:xfrm>
                <a:off x="8821256" y="3538721"/>
                <a:ext cx="97133" cy="152871"/>
              </a:xfrm>
              <a:custGeom>
                <a:avLst/>
                <a:gdLst/>
                <a:ahLst/>
                <a:cxnLst/>
                <a:rect l="l" t="t" r="r" b="b"/>
                <a:pathLst>
                  <a:path w="206667" h="325257" extrusionOk="0">
                    <a:moveTo>
                      <a:pt x="198105" y="325257"/>
                    </a:moveTo>
                    <a:cubicBezTo>
                      <a:pt x="195241" y="325257"/>
                      <a:pt x="192435" y="323811"/>
                      <a:pt x="190816" y="321179"/>
                    </a:cubicBezTo>
                    <a:lnTo>
                      <a:pt x="1273" y="13046"/>
                    </a:lnTo>
                    <a:cubicBezTo>
                      <a:pt x="-1214" y="9025"/>
                      <a:pt x="59" y="3761"/>
                      <a:pt x="4079" y="1274"/>
                    </a:cubicBezTo>
                    <a:cubicBezTo>
                      <a:pt x="8042" y="-1214"/>
                      <a:pt x="13335" y="59"/>
                      <a:pt x="15852" y="4079"/>
                    </a:cubicBezTo>
                    <a:lnTo>
                      <a:pt x="205394" y="312212"/>
                    </a:lnTo>
                    <a:cubicBezTo>
                      <a:pt x="207881" y="316232"/>
                      <a:pt x="206608" y="321497"/>
                      <a:pt x="202588" y="323984"/>
                    </a:cubicBezTo>
                    <a:cubicBezTo>
                      <a:pt x="201200" y="324852"/>
                      <a:pt x="199638" y="325257"/>
                      <a:pt x="198105" y="3252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7" name="Google Shape;3947;p34"/>
              <p:cNvSpPr/>
              <p:nvPr/>
            </p:nvSpPr>
            <p:spPr>
              <a:xfrm>
                <a:off x="8632312" y="3512729"/>
                <a:ext cx="101142" cy="164205"/>
              </a:xfrm>
              <a:custGeom>
                <a:avLst/>
                <a:gdLst/>
                <a:ahLst/>
                <a:cxnLst/>
                <a:rect l="l" t="t" r="r" b="b"/>
                <a:pathLst>
                  <a:path w="215196" h="349372" extrusionOk="0">
                    <a:moveTo>
                      <a:pt x="206607" y="349343"/>
                    </a:moveTo>
                    <a:cubicBezTo>
                      <a:pt x="203686" y="349343"/>
                      <a:pt x="200851" y="347868"/>
                      <a:pt x="199260" y="345178"/>
                    </a:cubicBezTo>
                    <a:lnTo>
                      <a:pt x="1214" y="12951"/>
                    </a:lnTo>
                    <a:cubicBezTo>
                      <a:pt x="-1216" y="8902"/>
                      <a:pt x="115" y="3638"/>
                      <a:pt x="4193" y="1208"/>
                    </a:cubicBezTo>
                    <a:cubicBezTo>
                      <a:pt x="8214" y="-1193"/>
                      <a:pt x="13478" y="80"/>
                      <a:pt x="15937" y="4187"/>
                    </a:cubicBezTo>
                    <a:lnTo>
                      <a:pt x="213983" y="336414"/>
                    </a:lnTo>
                    <a:cubicBezTo>
                      <a:pt x="216412" y="340463"/>
                      <a:pt x="215082" y="345728"/>
                      <a:pt x="211004" y="348157"/>
                    </a:cubicBezTo>
                    <a:cubicBezTo>
                      <a:pt x="209644" y="348967"/>
                      <a:pt x="208140" y="349372"/>
                      <a:pt x="206636" y="3493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8" name="Google Shape;3948;p34"/>
              <p:cNvSpPr/>
              <p:nvPr/>
            </p:nvSpPr>
            <p:spPr>
              <a:xfrm>
                <a:off x="8765242" y="3431847"/>
                <a:ext cx="132530" cy="101935"/>
              </a:xfrm>
              <a:custGeom>
                <a:avLst/>
                <a:gdLst/>
                <a:ahLst/>
                <a:cxnLst/>
                <a:rect l="l" t="t" r="r" b="b"/>
                <a:pathLst>
                  <a:path w="281978" h="216883" extrusionOk="0">
                    <a:moveTo>
                      <a:pt x="8544" y="216883"/>
                    </a:moveTo>
                    <a:cubicBezTo>
                      <a:pt x="5941" y="216883"/>
                      <a:pt x="3395" y="215726"/>
                      <a:pt x="1718" y="213470"/>
                    </a:cubicBezTo>
                    <a:cubicBezTo>
                      <a:pt x="-1117" y="209710"/>
                      <a:pt x="-365" y="204330"/>
                      <a:pt x="3395" y="201496"/>
                    </a:cubicBezTo>
                    <a:lnTo>
                      <a:pt x="268286" y="1714"/>
                    </a:lnTo>
                    <a:cubicBezTo>
                      <a:pt x="272017" y="-1092"/>
                      <a:pt x="277426" y="-398"/>
                      <a:pt x="280261" y="3392"/>
                    </a:cubicBezTo>
                    <a:cubicBezTo>
                      <a:pt x="283095" y="7152"/>
                      <a:pt x="282343" y="12532"/>
                      <a:pt x="278583" y="15366"/>
                    </a:cubicBezTo>
                    <a:lnTo>
                      <a:pt x="13692" y="215148"/>
                    </a:lnTo>
                    <a:cubicBezTo>
                      <a:pt x="12159" y="216305"/>
                      <a:pt x="10337" y="216883"/>
                      <a:pt x="8544" y="2168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9" name="Google Shape;3949;p34"/>
              <p:cNvSpPr/>
              <p:nvPr/>
            </p:nvSpPr>
            <p:spPr>
              <a:xfrm>
                <a:off x="8201120" y="2266056"/>
                <a:ext cx="469223" cy="972937"/>
              </a:xfrm>
              <a:custGeom>
                <a:avLst/>
                <a:gdLst/>
                <a:ahLst/>
                <a:cxnLst/>
                <a:rect l="l" t="t" r="r" b="b"/>
                <a:pathLst>
                  <a:path w="998346" h="2070078" extrusionOk="0">
                    <a:moveTo>
                      <a:pt x="402807" y="2040015"/>
                    </a:moveTo>
                    <a:cubicBezTo>
                      <a:pt x="413740" y="2033710"/>
                      <a:pt x="424963" y="2026392"/>
                      <a:pt x="436504" y="2017946"/>
                    </a:cubicBezTo>
                    <a:cubicBezTo>
                      <a:pt x="614042" y="1888104"/>
                      <a:pt x="735410" y="1689624"/>
                      <a:pt x="812031" y="1490276"/>
                    </a:cubicBezTo>
                    <a:cubicBezTo>
                      <a:pt x="926311" y="1193019"/>
                      <a:pt x="1036803" y="858565"/>
                      <a:pt x="985375" y="541524"/>
                    </a:cubicBezTo>
                    <a:cubicBezTo>
                      <a:pt x="938199" y="250746"/>
                      <a:pt x="659107" y="-119633"/>
                      <a:pt x="310161" y="37369"/>
                    </a:cubicBezTo>
                    <a:cubicBezTo>
                      <a:pt x="-4306" y="178839"/>
                      <a:pt x="-1298" y="753569"/>
                      <a:pt x="235" y="1019530"/>
                    </a:cubicBezTo>
                    <a:cubicBezTo>
                      <a:pt x="1334" y="1212456"/>
                      <a:pt x="22160" y="2259321"/>
                      <a:pt x="402807" y="20400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0" name="Google Shape;3950;p34"/>
              <p:cNvSpPr/>
              <p:nvPr/>
            </p:nvSpPr>
            <p:spPr>
              <a:xfrm>
                <a:off x="8276950" y="2436006"/>
                <a:ext cx="112604" cy="1009405"/>
              </a:xfrm>
              <a:custGeom>
                <a:avLst/>
                <a:gdLst/>
                <a:ahLst/>
                <a:cxnLst/>
                <a:rect l="l" t="t" r="r" b="b"/>
                <a:pathLst>
                  <a:path w="239584" h="2147670" extrusionOk="0">
                    <a:moveTo>
                      <a:pt x="8551" y="2147670"/>
                    </a:moveTo>
                    <a:cubicBezTo>
                      <a:pt x="7742" y="2147670"/>
                      <a:pt x="6903" y="2147555"/>
                      <a:pt x="6064" y="2147294"/>
                    </a:cubicBezTo>
                    <a:cubicBezTo>
                      <a:pt x="1552" y="2145935"/>
                      <a:pt x="-994" y="2141133"/>
                      <a:pt x="366" y="2136621"/>
                    </a:cubicBezTo>
                    <a:cubicBezTo>
                      <a:pt x="275583" y="1229115"/>
                      <a:pt x="217618" y="21112"/>
                      <a:pt x="217010" y="9021"/>
                    </a:cubicBezTo>
                    <a:cubicBezTo>
                      <a:pt x="216750" y="4307"/>
                      <a:pt x="220395" y="286"/>
                      <a:pt x="225109" y="26"/>
                    </a:cubicBezTo>
                    <a:cubicBezTo>
                      <a:pt x="230345" y="-350"/>
                      <a:pt x="233845" y="3439"/>
                      <a:pt x="234076" y="8154"/>
                    </a:cubicBezTo>
                    <a:cubicBezTo>
                      <a:pt x="234683" y="20273"/>
                      <a:pt x="292850" y="1231197"/>
                      <a:pt x="16737" y="2141596"/>
                    </a:cubicBezTo>
                    <a:cubicBezTo>
                      <a:pt x="15609" y="2145299"/>
                      <a:pt x="12225" y="2147670"/>
                      <a:pt x="8551" y="21476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1" name="Google Shape;3951;p34"/>
              <p:cNvSpPr/>
              <p:nvPr/>
            </p:nvSpPr>
            <p:spPr>
              <a:xfrm>
                <a:off x="8305745" y="2561644"/>
                <a:ext cx="81311" cy="137899"/>
              </a:xfrm>
              <a:custGeom>
                <a:avLst/>
                <a:gdLst/>
                <a:ahLst/>
                <a:cxnLst/>
                <a:rect l="l" t="t" r="r" b="b"/>
                <a:pathLst>
                  <a:path w="173003" h="293403" extrusionOk="0">
                    <a:moveTo>
                      <a:pt x="164468" y="293403"/>
                    </a:moveTo>
                    <a:cubicBezTo>
                      <a:pt x="161489" y="293403"/>
                      <a:pt x="158597" y="291842"/>
                      <a:pt x="157006" y="289036"/>
                    </a:cubicBezTo>
                    <a:lnTo>
                      <a:pt x="1102" y="12778"/>
                    </a:lnTo>
                    <a:cubicBezTo>
                      <a:pt x="-1212" y="8671"/>
                      <a:pt x="235" y="3435"/>
                      <a:pt x="4342" y="1121"/>
                    </a:cubicBezTo>
                    <a:cubicBezTo>
                      <a:pt x="8420" y="-1222"/>
                      <a:pt x="13656" y="225"/>
                      <a:pt x="15999" y="4361"/>
                    </a:cubicBezTo>
                    <a:lnTo>
                      <a:pt x="171902" y="280619"/>
                    </a:lnTo>
                    <a:cubicBezTo>
                      <a:pt x="174215" y="284726"/>
                      <a:pt x="172769" y="289961"/>
                      <a:pt x="168662" y="292276"/>
                    </a:cubicBezTo>
                    <a:cubicBezTo>
                      <a:pt x="167331" y="293027"/>
                      <a:pt x="165885" y="293375"/>
                      <a:pt x="164439" y="2933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2" name="Google Shape;3952;p34"/>
              <p:cNvSpPr/>
              <p:nvPr/>
            </p:nvSpPr>
            <p:spPr>
              <a:xfrm>
                <a:off x="8272204" y="2799098"/>
                <a:ext cx="103731" cy="133900"/>
              </a:xfrm>
              <a:custGeom>
                <a:avLst/>
                <a:gdLst/>
                <a:ahLst/>
                <a:cxnLst/>
                <a:rect l="l" t="t" r="r" b="b"/>
                <a:pathLst>
                  <a:path w="220704" h="284893" extrusionOk="0">
                    <a:moveTo>
                      <a:pt x="212138" y="284893"/>
                    </a:moveTo>
                    <a:cubicBezTo>
                      <a:pt x="209563" y="284893"/>
                      <a:pt x="207018" y="283736"/>
                      <a:pt x="205311" y="281509"/>
                    </a:cubicBezTo>
                    <a:lnTo>
                      <a:pt x="1741" y="13755"/>
                    </a:lnTo>
                    <a:cubicBezTo>
                      <a:pt x="-1123" y="9995"/>
                      <a:pt x="-371" y="4615"/>
                      <a:pt x="3389" y="1751"/>
                    </a:cubicBezTo>
                    <a:cubicBezTo>
                      <a:pt x="7178" y="-1112"/>
                      <a:pt x="12529" y="-389"/>
                      <a:pt x="15393" y="3371"/>
                    </a:cubicBezTo>
                    <a:lnTo>
                      <a:pt x="218964" y="271125"/>
                    </a:lnTo>
                    <a:cubicBezTo>
                      <a:pt x="221827" y="274885"/>
                      <a:pt x="221075" y="280265"/>
                      <a:pt x="217315" y="283129"/>
                    </a:cubicBezTo>
                    <a:cubicBezTo>
                      <a:pt x="215753" y="284315"/>
                      <a:pt x="213931" y="284864"/>
                      <a:pt x="212138" y="28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3" name="Google Shape;3953;p34"/>
              <p:cNvSpPr/>
              <p:nvPr/>
            </p:nvSpPr>
            <p:spPr>
              <a:xfrm>
                <a:off x="8282575" y="3049363"/>
                <a:ext cx="67981" cy="86279"/>
              </a:xfrm>
              <a:custGeom>
                <a:avLst/>
                <a:gdLst/>
                <a:ahLst/>
                <a:cxnLst/>
                <a:rect l="l" t="t" r="r" b="b"/>
                <a:pathLst>
                  <a:path w="144640" h="183572" extrusionOk="0">
                    <a:moveTo>
                      <a:pt x="136079" y="183572"/>
                    </a:moveTo>
                    <a:cubicBezTo>
                      <a:pt x="134285" y="183572"/>
                      <a:pt x="132492" y="183023"/>
                      <a:pt x="130959" y="181866"/>
                    </a:cubicBezTo>
                    <a:cubicBezTo>
                      <a:pt x="116497" y="171019"/>
                      <a:pt x="20670" y="39789"/>
                      <a:pt x="1637" y="13583"/>
                    </a:cubicBezTo>
                    <a:cubicBezTo>
                      <a:pt x="-1139" y="9765"/>
                      <a:pt x="-301" y="4414"/>
                      <a:pt x="3517" y="1637"/>
                    </a:cubicBezTo>
                    <a:cubicBezTo>
                      <a:pt x="7336" y="-1139"/>
                      <a:pt x="12686" y="-300"/>
                      <a:pt x="15463" y="3517"/>
                    </a:cubicBezTo>
                    <a:cubicBezTo>
                      <a:pt x="58966" y="63304"/>
                      <a:pt x="131566" y="160867"/>
                      <a:pt x="141227" y="168156"/>
                    </a:cubicBezTo>
                    <a:cubicBezTo>
                      <a:pt x="144987" y="170990"/>
                      <a:pt x="145768" y="176370"/>
                      <a:pt x="142934" y="180131"/>
                    </a:cubicBezTo>
                    <a:cubicBezTo>
                      <a:pt x="141256" y="182358"/>
                      <a:pt x="138682" y="183544"/>
                      <a:pt x="136079" y="1835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4" name="Google Shape;3954;p34"/>
              <p:cNvSpPr/>
              <p:nvPr/>
            </p:nvSpPr>
            <p:spPr>
              <a:xfrm>
                <a:off x="8379591" y="2658795"/>
                <a:ext cx="134892" cy="127253"/>
              </a:xfrm>
              <a:custGeom>
                <a:avLst/>
                <a:gdLst/>
                <a:ahLst/>
                <a:cxnLst/>
                <a:rect l="l" t="t" r="r" b="b"/>
                <a:pathLst>
                  <a:path w="287004" h="270751" extrusionOk="0">
                    <a:moveTo>
                      <a:pt x="8570" y="270752"/>
                    </a:moveTo>
                    <a:cubicBezTo>
                      <a:pt x="6285" y="270752"/>
                      <a:pt x="4028" y="269855"/>
                      <a:pt x="2322" y="268062"/>
                    </a:cubicBezTo>
                    <a:cubicBezTo>
                      <a:pt x="-918" y="264620"/>
                      <a:pt x="-744" y="259211"/>
                      <a:pt x="2698" y="255971"/>
                    </a:cubicBezTo>
                    <a:lnTo>
                      <a:pt x="272592" y="2332"/>
                    </a:lnTo>
                    <a:cubicBezTo>
                      <a:pt x="276034" y="-907"/>
                      <a:pt x="281443" y="-763"/>
                      <a:pt x="284683" y="2708"/>
                    </a:cubicBezTo>
                    <a:cubicBezTo>
                      <a:pt x="287922" y="6150"/>
                      <a:pt x="287749" y="11559"/>
                      <a:pt x="284307" y="14799"/>
                    </a:cubicBezTo>
                    <a:lnTo>
                      <a:pt x="14412" y="268438"/>
                    </a:lnTo>
                    <a:cubicBezTo>
                      <a:pt x="12764" y="270000"/>
                      <a:pt x="10652" y="270752"/>
                      <a:pt x="8541" y="2707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5" name="Google Shape;3955;p34"/>
              <p:cNvSpPr/>
              <p:nvPr/>
            </p:nvSpPr>
            <p:spPr>
              <a:xfrm>
                <a:off x="7654059" y="3990077"/>
                <a:ext cx="1110582" cy="656622"/>
              </a:xfrm>
              <a:custGeom>
                <a:avLst/>
                <a:gdLst/>
                <a:ahLst/>
                <a:cxnLst/>
                <a:rect l="l" t="t" r="r" b="b"/>
                <a:pathLst>
                  <a:path w="2362940" h="1397069" extrusionOk="0">
                    <a:moveTo>
                      <a:pt x="28347" y="419842"/>
                    </a:moveTo>
                    <a:cubicBezTo>
                      <a:pt x="54668" y="366303"/>
                      <a:pt x="103666" y="282307"/>
                      <a:pt x="189832" y="204471"/>
                    </a:cubicBezTo>
                    <a:cubicBezTo>
                      <a:pt x="189832" y="204471"/>
                      <a:pt x="304749" y="100661"/>
                      <a:pt x="476011" y="47179"/>
                    </a:cubicBezTo>
                    <a:cubicBezTo>
                      <a:pt x="855067" y="-71180"/>
                      <a:pt x="2203643" y="7148"/>
                      <a:pt x="2349076" y="583931"/>
                    </a:cubicBezTo>
                    <a:cubicBezTo>
                      <a:pt x="2383322" y="719761"/>
                      <a:pt x="2344361" y="857441"/>
                      <a:pt x="2336175" y="884804"/>
                    </a:cubicBezTo>
                    <a:cubicBezTo>
                      <a:pt x="2252468" y="1164938"/>
                      <a:pt x="1985234" y="1297441"/>
                      <a:pt x="1938290" y="1320725"/>
                    </a:cubicBezTo>
                    <a:cubicBezTo>
                      <a:pt x="1572829" y="1501937"/>
                      <a:pt x="1176823" y="1329489"/>
                      <a:pt x="711312" y="1126757"/>
                    </a:cubicBezTo>
                    <a:cubicBezTo>
                      <a:pt x="457210" y="1016092"/>
                      <a:pt x="608" y="817265"/>
                      <a:pt x="1" y="540284"/>
                    </a:cubicBezTo>
                    <a:cubicBezTo>
                      <a:pt x="-115" y="490621"/>
                      <a:pt x="14463" y="449114"/>
                      <a:pt x="28318" y="4198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6" name="Google Shape;3956;p34"/>
              <p:cNvSpPr/>
              <p:nvPr/>
            </p:nvSpPr>
            <p:spPr>
              <a:xfrm>
                <a:off x="7569542" y="4168431"/>
                <a:ext cx="1027335" cy="209639"/>
              </a:xfrm>
              <a:custGeom>
                <a:avLst/>
                <a:gdLst/>
                <a:ahLst/>
                <a:cxnLst/>
                <a:rect l="l" t="t" r="r" b="b"/>
                <a:pathLst>
                  <a:path w="2185820" h="446041" extrusionOk="0">
                    <a:moveTo>
                      <a:pt x="2177247" y="446042"/>
                    </a:moveTo>
                    <a:cubicBezTo>
                      <a:pt x="2176091" y="446042"/>
                      <a:pt x="2174905" y="445811"/>
                      <a:pt x="2173748" y="445319"/>
                    </a:cubicBezTo>
                    <a:cubicBezTo>
                      <a:pt x="1021945" y="-68930"/>
                      <a:pt x="19421" y="23108"/>
                      <a:pt x="9385" y="24062"/>
                    </a:cubicBezTo>
                    <a:cubicBezTo>
                      <a:pt x="4930" y="24670"/>
                      <a:pt x="505" y="21112"/>
                      <a:pt x="42" y="16397"/>
                    </a:cubicBezTo>
                    <a:cubicBezTo>
                      <a:pt x="-421" y="11711"/>
                      <a:pt x="2992" y="7517"/>
                      <a:pt x="7707" y="7026"/>
                    </a:cubicBezTo>
                    <a:cubicBezTo>
                      <a:pt x="17802" y="6071"/>
                      <a:pt x="1024519" y="-86487"/>
                      <a:pt x="2180747" y="429670"/>
                    </a:cubicBezTo>
                    <a:cubicBezTo>
                      <a:pt x="2185057" y="431608"/>
                      <a:pt x="2186995" y="436670"/>
                      <a:pt x="2185086" y="440980"/>
                    </a:cubicBezTo>
                    <a:cubicBezTo>
                      <a:pt x="2183669" y="444162"/>
                      <a:pt x="2180545" y="446042"/>
                      <a:pt x="2177276" y="4460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7" name="Google Shape;3957;p34"/>
              <p:cNvSpPr/>
              <p:nvPr/>
            </p:nvSpPr>
            <p:spPr>
              <a:xfrm>
                <a:off x="8385777" y="4293235"/>
                <a:ext cx="53778" cy="95052"/>
              </a:xfrm>
              <a:custGeom>
                <a:avLst/>
                <a:gdLst/>
                <a:ahLst/>
                <a:cxnLst/>
                <a:rect l="l" t="t" r="r" b="b"/>
                <a:pathLst>
                  <a:path w="114421" h="202239" extrusionOk="0">
                    <a:moveTo>
                      <a:pt x="105864" y="202240"/>
                    </a:moveTo>
                    <a:cubicBezTo>
                      <a:pt x="102884" y="202240"/>
                      <a:pt x="99992" y="200678"/>
                      <a:pt x="98401" y="197872"/>
                    </a:cubicBezTo>
                    <a:cubicBezTo>
                      <a:pt x="53510" y="117925"/>
                      <a:pt x="0" y="20189"/>
                      <a:pt x="0" y="8562"/>
                    </a:cubicBezTo>
                    <a:cubicBezTo>
                      <a:pt x="0" y="3818"/>
                      <a:pt x="3818" y="0"/>
                      <a:pt x="8562" y="0"/>
                    </a:cubicBezTo>
                    <a:cubicBezTo>
                      <a:pt x="13305" y="0"/>
                      <a:pt x="16747" y="3471"/>
                      <a:pt x="17094" y="7896"/>
                    </a:cubicBezTo>
                    <a:cubicBezTo>
                      <a:pt x="20131" y="20739"/>
                      <a:pt x="77633" y="125879"/>
                      <a:pt x="113326" y="189484"/>
                    </a:cubicBezTo>
                    <a:cubicBezTo>
                      <a:pt x="115640" y="193620"/>
                      <a:pt x="114165" y="198827"/>
                      <a:pt x="110058" y="201141"/>
                    </a:cubicBezTo>
                    <a:cubicBezTo>
                      <a:pt x="108727" y="201893"/>
                      <a:pt x="107281" y="202240"/>
                      <a:pt x="105864" y="202240"/>
                    </a:cubicBezTo>
                    <a:close/>
                    <a:moveTo>
                      <a:pt x="17123" y="8562"/>
                    </a:moveTo>
                    <a:lnTo>
                      <a:pt x="17297" y="8562"/>
                    </a:lnTo>
                    <a:lnTo>
                      <a:pt x="17123" y="85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8" name="Google Shape;3958;p34"/>
              <p:cNvSpPr/>
              <p:nvPr/>
            </p:nvSpPr>
            <p:spPr>
              <a:xfrm>
                <a:off x="8136972" y="4222016"/>
                <a:ext cx="106126" cy="224118"/>
              </a:xfrm>
              <a:custGeom>
                <a:avLst/>
                <a:gdLst/>
                <a:ahLst/>
                <a:cxnLst/>
                <a:rect l="l" t="t" r="r" b="b"/>
                <a:pathLst>
                  <a:path w="225800" h="476847" extrusionOk="0">
                    <a:moveTo>
                      <a:pt x="217217" y="476818"/>
                    </a:moveTo>
                    <a:cubicBezTo>
                      <a:pt x="213977" y="476818"/>
                      <a:pt x="210853" y="474938"/>
                      <a:pt x="209436" y="471814"/>
                    </a:cubicBezTo>
                    <a:lnTo>
                      <a:pt x="775" y="12088"/>
                    </a:lnTo>
                    <a:cubicBezTo>
                      <a:pt x="-1192" y="7778"/>
                      <a:pt x="717" y="2716"/>
                      <a:pt x="5027" y="750"/>
                    </a:cubicBezTo>
                    <a:cubicBezTo>
                      <a:pt x="9365" y="-1159"/>
                      <a:pt x="14427" y="692"/>
                      <a:pt x="16365" y="5002"/>
                    </a:cubicBezTo>
                    <a:lnTo>
                      <a:pt x="225026" y="464728"/>
                    </a:lnTo>
                    <a:cubicBezTo>
                      <a:pt x="226993" y="469038"/>
                      <a:pt x="225084" y="474099"/>
                      <a:pt x="220774" y="476066"/>
                    </a:cubicBezTo>
                    <a:cubicBezTo>
                      <a:pt x="219618" y="476587"/>
                      <a:pt x="218432" y="476847"/>
                      <a:pt x="217217" y="4768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9" name="Google Shape;3959;p34"/>
              <p:cNvSpPr/>
              <p:nvPr/>
            </p:nvSpPr>
            <p:spPr>
              <a:xfrm>
                <a:off x="7882173" y="4181029"/>
                <a:ext cx="98634" cy="221627"/>
              </a:xfrm>
              <a:custGeom>
                <a:avLst/>
                <a:gdLst/>
                <a:ahLst/>
                <a:cxnLst/>
                <a:rect l="l" t="t" r="r" b="b"/>
                <a:pathLst>
                  <a:path w="209859" h="471547" extrusionOk="0">
                    <a:moveTo>
                      <a:pt x="201277" y="471519"/>
                    </a:moveTo>
                    <a:cubicBezTo>
                      <a:pt x="197951" y="471519"/>
                      <a:pt x="194769" y="469552"/>
                      <a:pt x="193410" y="466312"/>
                    </a:cubicBezTo>
                    <a:lnTo>
                      <a:pt x="686" y="11908"/>
                    </a:lnTo>
                    <a:cubicBezTo>
                      <a:pt x="-1165" y="7570"/>
                      <a:pt x="859" y="2537"/>
                      <a:pt x="5227" y="686"/>
                    </a:cubicBezTo>
                    <a:cubicBezTo>
                      <a:pt x="9565" y="-1166"/>
                      <a:pt x="14598" y="859"/>
                      <a:pt x="16449" y="5227"/>
                    </a:cubicBezTo>
                    <a:lnTo>
                      <a:pt x="209173" y="459631"/>
                    </a:lnTo>
                    <a:cubicBezTo>
                      <a:pt x="211025" y="463969"/>
                      <a:pt x="209000" y="469002"/>
                      <a:pt x="204632" y="470853"/>
                    </a:cubicBezTo>
                    <a:cubicBezTo>
                      <a:pt x="203533" y="471316"/>
                      <a:pt x="202405" y="471548"/>
                      <a:pt x="201277" y="4715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0" name="Google Shape;3960;p34"/>
              <p:cNvSpPr/>
              <p:nvPr/>
            </p:nvSpPr>
            <p:spPr>
              <a:xfrm>
                <a:off x="8272551" y="4171610"/>
                <a:ext cx="158041" cy="90138"/>
              </a:xfrm>
              <a:custGeom>
                <a:avLst/>
                <a:gdLst/>
                <a:ahLst/>
                <a:cxnLst/>
                <a:rect l="l" t="t" r="r" b="b"/>
                <a:pathLst>
                  <a:path w="336257" h="191782" extrusionOk="0">
                    <a:moveTo>
                      <a:pt x="8552" y="191782"/>
                    </a:moveTo>
                    <a:cubicBezTo>
                      <a:pt x="5515" y="191782"/>
                      <a:pt x="2594" y="190191"/>
                      <a:pt x="1061" y="187328"/>
                    </a:cubicBezTo>
                    <a:cubicBezTo>
                      <a:pt x="-1224" y="183191"/>
                      <a:pt x="309" y="177985"/>
                      <a:pt x="4445" y="175700"/>
                    </a:cubicBezTo>
                    <a:lnTo>
                      <a:pt x="323569" y="1054"/>
                    </a:lnTo>
                    <a:cubicBezTo>
                      <a:pt x="327676" y="-1202"/>
                      <a:pt x="332911" y="273"/>
                      <a:pt x="335197" y="4438"/>
                    </a:cubicBezTo>
                    <a:cubicBezTo>
                      <a:pt x="337482" y="8574"/>
                      <a:pt x="335949" y="13781"/>
                      <a:pt x="331812" y="16066"/>
                    </a:cubicBezTo>
                    <a:lnTo>
                      <a:pt x="12688" y="190712"/>
                    </a:lnTo>
                    <a:cubicBezTo>
                      <a:pt x="11387" y="191435"/>
                      <a:pt x="9969" y="191753"/>
                      <a:pt x="8581" y="191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1" name="Google Shape;3961;p34"/>
              <p:cNvSpPr/>
              <p:nvPr/>
            </p:nvSpPr>
            <p:spPr>
              <a:xfrm>
                <a:off x="7364461" y="2899064"/>
                <a:ext cx="601560" cy="1138464"/>
              </a:xfrm>
              <a:custGeom>
                <a:avLst/>
                <a:gdLst/>
                <a:ahLst/>
                <a:cxnLst/>
                <a:rect l="l" t="t" r="r" b="b"/>
                <a:pathLst>
                  <a:path w="1279915" h="2422264" extrusionOk="0">
                    <a:moveTo>
                      <a:pt x="376176" y="2373245"/>
                    </a:moveTo>
                    <a:cubicBezTo>
                      <a:pt x="390175" y="2364481"/>
                      <a:pt x="404638" y="2354474"/>
                      <a:pt x="419649" y="2343164"/>
                    </a:cubicBezTo>
                    <a:cubicBezTo>
                      <a:pt x="650583" y="2168981"/>
                      <a:pt x="823204" y="1922978"/>
                      <a:pt x="942228" y="1681950"/>
                    </a:cubicBezTo>
                    <a:cubicBezTo>
                      <a:pt x="1119680" y="1322592"/>
                      <a:pt x="1297595" y="920686"/>
                      <a:pt x="1278505" y="560778"/>
                    </a:cubicBezTo>
                    <a:cubicBezTo>
                      <a:pt x="1261005" y="230663"/>
                      <a:pt x="975405" y="-160281"/>
                      <a:pt x="534740" y="68396"/>
                    </a:cubicBezTo>
                    <a:cubicBezTo>
                      <a:pt x="137664" y="274454"/>
                      <a:pt x="63791" y="939082"/>
                      <a:pt x="29776" y="1246636"/>
                    </a:cubicBezTo>
                    <a:cubicBezTo>
                      <a:pt x="5103" y="1469702"/>
                      <a:pt x="-110971" y="2678254"/>
                      <a:pt x="376176" y="23732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2" name="Google Shape;3962;p34"/>
              <p:cNvSpPr/>
              <p:nvPr/>
            </p:nvSpPr>
            <p:spPr>
              <a:xfrm>
                <a:off x="7396594" y="3077332"/>
                <a:ext cx="314657" cy="1301249"/>
              </a:xfrm>
              <a:custGeom>
                <a:avLst/>
                <a:gdLst/>
                <a:ahLst/>
                <a:cxnLst/>
                <a:rect l="l" t="t" r="r" b="b"/>
                <a:pathLst>
                  <a:path w="669482" h="2768614" extrusionOk="0">
                    <a:moveTo>
                      <a:pt x="8556" y="2768615"/>
                    </a:moveTo>
                    <a:cubicBezTo>
                      <a:pt x="8238" y="2768615"/>
                      <a:pt x="7949" y="2768615"/>
                      <a:pt x="7631" y="2768557"/>
                    </a:cubicBezTo>
                    <a:cubicBezTo>
                      <a:pt x="2945" y="2768066"/>
                      <a:pt x="-468" y="2763843"/>
                      <a:pt x="52" y="2759128"/>
                    </a:cubicBezTo>
                    <a:cubicBezTo>
                      <a:pt x="88735" y="1932032"/>
                      <a:pt x="647065" y="25328"/>
                      <a:pt x="652705" y="6151"/>
                    </a:cubicBezTo>
                    <a:cubicBezTo>
                      <a:pt x="654036" y="1610"/>
                      <a:pt x="658837" y="-964"/>
                      <a:pt x="663320" y="337"/>
                    </a:cubicBezTo>
                    <a:cubicBezTo>
                      <a:pt x="667861" y="1668"/>
                      <a:pt x="670465" y="6412"/>
                      <a:pt x="669134" y="10953"/>
                    </a:cubicBezTo>
                    <a:cubicBezTo>
                      <a:pt x="663523" y="30101"/>
                      <a:pt x="105627" y="1935358"/>
                      <a:pt x="17089" y="2760950"/>
                    </a:cubicBezTo>
                    <a:cubicBezTo>
                      <a:pt x="16626" y="2765318"/>
                      <a:pt x="12924" y="2768586"/>
                      <a:pt x="8585" y="27685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3" name="Google Shape;3963;p34"/>
              <p:cNvSpPr/>
              <p:nvPr/>
            </p:nvSpPr>
            <p:spPr>
              <a:xfrm>
                <a:off x="7583712" y="3130811"/>
                <a:ext cx="77143" cy="129577"/>
              </a:xfrm>
              <a:custGeom>
                <a:avLst/>
                <a:gdLst/>
                <a:ahLst/>
                <a:cxnLst/>
                <a:rect l="l" t="t" r="r" b="b"/>
                <a:pathLst>
                  <a:path w="164135" h="275695" extrusionOk="0">
                    <a:moveTo>
                      <a:pt x="155582" y="275696"/>
                    </a:moveTo>
                    <a:cubicBezTo>
                      <a:pt x="154686" y="275696"/>
                      <a:pt x="153789" y="275551"/>
                      <a:pt x="152863" y="275262"/>
                    </a:cubicBezTo>
                    <a:cubicBezTo>
                      <a:pt x="148872" y="273931"/>
                      <a:pt x="144360" y="272427"/>
                      <a:pt x="1068" y="12714"/>
                    </a:cubicBezTo>
                    <a:cubicBezTo>
                      <a:pt x="-1217" y="8578"/>
                      <a:pt x="287" y="3371"/>
                      <a:pt x="4423" y="1086"/>
                    </a:cubicBezTo>
                    <a:cubicBezTo>
                      <a:pt x="8501" y="-1227"/>
                      <a:pt x="13766" y="276"/>
                      <a:pt x="16051" y="4442"/>
                    </a:cubicBezTo>
                    <a:cubicBezTo>
                      <a:pt x="69532" y="101368"/>
                      <a:pt x="151707" y="248420"/>
                      <a:pt x="161194" y="260655"/>
                    </a:cubicBezTo>
                    <a:cubicBezTo>
                      <a:pt x="163710" y="262853"/>
                      <a:pt x="164809" y="266440"/>
                      <a:pt x="163710" y="269824"/>
                    </a:cubicBezTo>
                    <a:cubicBezTo>
                      <a:pt x="162495" y="273411"/>
                      <a:pt x="159169" y="275667"/>
                      <a:pt x="155582" y="2756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4" name="Google Shape;3964;p34"/>
              <p:cNvSpPr/>
              <p:nvPr/>
            </p:nvSpPr>
            <p:spPr>
              <a:xfrm>
                <a:off x="7470514" y="3326257"/>
                <a:ext cx="126579" cy="163530"/>
              </a:xfrm>
              <a:custGeom>
                <a:avLst/>
                <a:gdLst/>
                <a:ahLst/>
                <a:cxnLst/>
                <a:rect l="l" t="t" r="r" b="b"/>
                <a:pathLst>
                  <a:path w="269318" h="347937" extrusionOk="0">
                    <a:moveTo>
                      <a:pt x="260770" y="347937"/>
                    </a:moveTo>
                    <a:cubicBezTo>
                      <a:pt x="258196" y="347937"/>
                      <a:pt x="255651" y="346780"/>
                      <a:pt x="253973" y="344553"/>
                    </a:cubicBezTo>
                    <a:lnTo>
                      <a:pt x="1751" y="13743"/>
                    </a:lnTo>
                    <a:cubicBezTo>
                      <a:pt x="-1112" y="10012"/>
                      <a:pt x="-389" y="4604"/>
                      <a:pt x="3371" y="1769"/>
                    </a:cubicBezTo>
                    <a:cubicBezTo>
                      <a:pt x="7073" y="-1095"/>
                      <a:pt x="12453" y="-430"/>
                      <a:pt x="15346" y="3389"/>
                    </a:cubicBezTo>
                    <a:lnTo>
                      <a:pt x="267568" y="334198"/>
                    </a:lnTo>
                    <a:cubicBezTo>
                      <a:pt x="270431" y="337930"/>
                      <a:pt x="269708" y="343338"/>
                      <a:pt x="265948" y="346173"/>
                    </a:cubicBezTo>
                    <a:cubicBezTo>
                      <a:pt x="264415" y="347359"/>
                      <a:pt x="262593" y="347937"/>
                      <a:pt x="260770" y="3479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5" name="Google Shape;3965;p34"/>
              <p:cNvSpPr/>
              <p:nvPr/>
            </p:nvSpPr>
            <p:spPr>
              <a:xfrm>
                <a:off x="7417845" y="3591074"/>
                <a:ext cx="113861" cy="157622"/>
              </a:xfrm>
              <a:custGeom>
                <a:avLst/>
                <a:gdLst/>
                <a:ahLst/>
                <a:cxnLst/>
                <a:rect l="l" t="t" r="r" b="b"/>
                <a:pathLst>
                  <a:path w="242257" h="335365" extrusionOk="0">
                    <a:moveTo>
                      <a:pt x="233688" y="335366"/>
                    </a:moveTo>
                    <a:cubicBezTo>
                      <a:pt x="231027" y="335366"/>
                      <a:pt x="228366" y="334122"/>
                      <a:pt x="226689" y="331750"/>
                    </a:cubicBezTo>
                    <a:lnTo>
                      <a:pt x="1569" y="13523"/>
                    </a:lnTo>
                    <a:cubicBezTo>
                      <a:pt x="-1150" y="9647"/>
                      <a:pt x="-253" y="4325"/>
                      <a:pt x="3623" y="1577"/>
                    </a:cubicBezTo>
                    <a:cubicBezTo>
                      <a:pt x="7470" y="-1142"/>
                      <a:pt x="12821" y="-274"/>
                      <a:pt x="15569" y="3631"/>
                    </a:cubicBezTo>
                    <a:lnTo>
                      <a:pt x="240688" y="321858"/>
                    </a:lnTo>
                    <a:cubicBezTo>
                      <a:pt x="243407" y="325734"/>
                      <a:pt x="242510" y="331056"/>
                      <a:pt x="238634" y="333804"/>
                    </a:cubicBezTo>
                    <a:cubicBezTo>
                      <a:pt x="237130" y="334874"/>
                      <a:pt x="235395" y="335366"/>
                      <a:pt x="233688" y="3353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6" name="Google Shape;3966;p34"/>
              <p:cNvSpPr/>
              <p:nvPr/>
            </p:nvSpPr>
            <p:spPr>
              <a:xfrm>
                <a:off x="7624586" y="3246522"/>
                <a:ext cx="190646" cy="123932"/>
              </a:xfrm>
              <a:custGeom>
                <a:avLst/>
                <a:gdLst/>
                <a:ahLst/>
                <a:cxnLst/>
                <a:rect l="l" t="t" r="r" b="b"/>
                <a:pathLst>
                  <a:path w="405630" h="263686" extrusionOk="0">
                    <a:moveTo>
                      <a:pt x="8573" y="263687"/>
                    </a:moveTo>
                    <a:cubicBezTo>
                      <a:pt x="5738" y="263687"/>
                      <a:pt x="2961" y="262269"/>
                      <a:pt x="1342" y="259695"/>
                    </a:cubicBezTo>
                    <a:cubicBezTo>
                      <a:pt x="-1204" y="255703"/>
                      <a:pt x="-18" y="250410"/>
                      <a:pt x="3974" y="247894"/>
                    </a:cubicBezTo>
                    <a:lnTo>
                      <a:pt x="392488" y="1342"/>
                    </a:lnTo>
                    <a:cubicBezTo>
                      <a:pt x="396450" y="-1204"/>
                      <a:pt x="401772" y="-18"/>
                      <a:pt x="404289" y="3974"/>
                    </a:cubicBezTo>
                    <a:cubicBezTo>
                      <a:pt x="406834" y="7965"/>
                      <a:pt x="405648" y="13258"/>
                      <a:pt x="401657" y="15775"/>
                    </a:cubicBezTo>
                    <a:lnTo>
                      <a:pt x="13143" y="262327"/>
                    </a:lnTo>
                    <a:cubicBezTo>
                      <a:pt x="11726" y="263224"/>
                      <a:pt x="10135" y="263658"/>
                      <a:pt x="8573" y="263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967" name="Google Shape;3967;p34"/>
            <p:cNvGrpSpPr/>
            <p:nvPr/>
          </p:nvGrpSpPr>
          <p:grpSpPr>
            <a:xfrm flipH="1">
              <a:off x="8545729" y="4563297"/>
              <a:ext cx="669658" cy="654854"/>
              <a:chOff x="6920359" y="1788354"/>
              <a:chExt cx="3297184" cy="3224292"/>
            </a:xfrm>
          </p:grpSpPr>
          <p:sp>
            <p:nvSpPr>
              <p:cNvPr id="3968" name="Google Shape;3968;p34"/>
              <p:cNvSpPr/>
              <p:nvPr/>
            </p:nvSpPr>
            <p:spPr>
              <a:xfrm>
                <a:off x="9497739" y="2014764"/>
                <a:ext cx="719804" cy="535563"/>
              </a:xfrm>
              <a:custGeom>
                <a:avLst/>
                <a:gdLst/>
                <a:ahLst/>
                <a:cxnLst/>
                <a:rect l="l" t="t" r="r" b="b"/>
                <a:pathLst>
                  <a:path w="1531497" h="1139495" extrusionOk="0">
                    <a:moveTo>
                      <a:pt x="671430" y="1046384"/>
                    </a:moveTo>
                    <a:cubicBezTo>
                      <a:pt x="1005305" y="945698"/>
                      <a:pt x="1535838" y="673663"/>
                      <a:pt x="1531470" y="332382"/>
                    </a:cubicBezTo>
                    <a:cubicBezTo>
                      <a:pt x="1530053" y="221573"/>
                      <a:pt x="1472060" y="87884"/>
                      <a:pt x="1366138" y="30295"/>
                    </a:cubicBezTo>
                    <a:cubicBezTo>
                      <a:pt x="1271237" y="-21278"/>
                      <a:pt x="1155828" y="-1985"/>
                      <a:pt x="1023701" y="50484"/>
                    </a:cubicBezTo>
                    <a:cubicBezTo>
                      <a:pt x="533055" y="245406"/>
                      <a:pt x="-113379" y="868527"/>
                      <a:pt x="17013" y="1073717"/>
                    </a:cubicBezTo>
                    <a:cubicBezTo>
                      <a:pt x="107662" y="1216373"/>
                      <a:pt x="530481" y="1088874"/>
                      <a:pt x="671401" y="104638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9" name="Google Shape;3969;p34"/>
              <p:cNvSpPr/>
              <p:nvPr/>
            </p:nvSpPr>
            <p:spPr>
              <a:xfrm>
                <a:off x="6920359" y="2190697"/>
                <a:ext cx="3096838" cy="2821949"/>
              </a:xfrm>
              <a:custGeom>
                <a:avLst/>
                <a:gdLst/>
                <a:ahLst/>
                <a:cxnLst/>
                <a:rect l="l" t="t" r="r" b="b"/>
                <a:pathLst>
                  <a:path w="6589018" h="6004146" extrusionOk="0">
                    <a:moveTo>
                      <a:pt x="8552" y="6004146"/>
                    </a:moveTo>
                    <a:cubicBezTo>
                      <a:pt x="6874" y="6004146"/>
                      <a:pt x="5197" y="6003655"/>
                      <a:pt x="3722" y="6002642"/>
                    </a:cubicBezTo>
                    <a:cubicBezTo>
                      <a:pt x="-183" y="5999981"/>
                      <a:pt x="-1167" y="5994659"/>
                      <a:pt x="1494" y="5990755"/>
                    </a:cubicBezTo>
                    <a:cubicBezTo>
                      <a:pt x="1141756" y="4325166"/>
                      <a:pt x="2515584" y="2862135"/>
                      <a:pt x="4084796" y="1642302"/>
                    </a:cubicBezTo>
                    <a:cubicBezTo>
                      <a:pt x="4867030" y="1034222"/>
                      <a:pt x="5705320" y="482024"/>
                      <a:pt x="6576324" y="1068"/>
                    </a:cubicBezTo>
                    <a:cubicBezTo>
                      <a:pt x="6580431" y="-1217"/>
                      <a:pt x="6585667" y="287"/>
                      <a:pt x="6587951" y="4423"/>
                    </a:cubicBezTo>
                    <a:cubicBezTo>
                      <a:pt x="6590236" y="8559"/>
                      <a:pt x="6588732" y="13765"/>
                      <a:pt x="6584596" y="16051"/>
                    </a:cubicBezTo>
                    <a:cubicBezTo>
                      <a:pt x="5714345" y="496602"/>
                      <a:pt x="4876836" y="1048279"/>
                      <a:pt x="4095295" y="1655810"/>
                    </a:cubicBezTo>
                    <a:cubicBezTo>
                      <a:pt x="2527472" y="2874544"/>
                      <a:pt x="1154859" y="4336302"/>
                      <a:pt x="15610" y="6000415"/>
                    </a:cubicBezTo>
                    <a:cubicBezTo>
                      <a:pt x="13961" y="6002845"/>
                      <a:pt x="11271" y="6004146"/>
                      <a:pt x="8552" y="60041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0" name="Google Shape;3970;p34"/>
              <p:cNvSpPr/>
              <p:nvPr/>
            </p:nvSpPr>
            <p:spPr>
              <a:xfrm>
                <a:off x="9882117" y="2267980"/>
                <a:ext cx="72206" cy="35342"/>
              </a:xfrm>
              <a:custGeom>
                <a:avLst/>
                <a:gdLst/>
                <a:ahLst/>
                <a:cxnLst/>
                <a:rect l="l" t="t" r="r" b="b"/>
                <a:pathLst>
                  <a:path w="153629" h="75195" extrusionOk="0">
                    <a:moveTo>
                      <a:pt x="145077" y="75196"/>
                    </a:moveTo>
                    <a:cubicBezTo>
                      <a:pt x="143949" y="75196"/>
                      <a:pt x="142821" y="74964"/>
                      <a:pt x="141721" y="74501"/>
                    </a:cubicBezTo>
                    <a:lnTo>
                      <a:pt x="5227" y="16421"/>
                    </a:lnTo>
                    <a:cubicBezTo>
                      <a:pt x="859" y="14570"/>
                      <a:pt x="-1165" y="9537"/>
                      <a:pt x="685" y="5198"/>
                    </a:cubicBezTo>
                    <a:cubicBezTo>
                      <a:pt x="2537" y="860"/>
                      <a:pt x="7599" y="-1165"/>
                      <a:pt x="11909" y="686"/>
                    </a:cubicBezTo>
                    <a:lnTo>
                      <a:pt x="148403" y="58766"/>
                    </a:lnTo>
                    <a:cubicBezTo>
                      <a:pt x="152771" y="60618"/>
                      <a:pt x="154795" y="65651"/>
                      <a:pt x="152944" y="69989"/>
                    </a:cubicBezTo>
                    <a:cubicBezTo>
                      <a:pt x="151556" y="73229"/>
                      <a:pt x="148403" y="75196"/>
                      <a:pt x="145077" y="751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1" name="Google Shape;3971;p34"/>
              <p:cNvSpPr/>
              <p:nvPr/>
            </p:nvSpPr>
            <p:spPr>
              <a:xfrm>
                <a:off x="9755129" y="2339154"/>
                <a:ext cx="109258" cy="58975"/>
              </a:xfrm>
              <a:custGeom>
                <a:avLst/>
                <a:gdLst/>
                <a:ahLst/>
                <a:cxnLst/>
                <a:rect l="l" t="t" r="r" b="b"/>
                <a:pathLst>
                  <a:path w="232463" h="125478" extrusionOk="0">
                    <a:moveTo>
                      <a:pt x="223903" y="125449"/>
                    </a:moveTo>
                    <a:cubicBezTo>
                      <a:pt x="222601" y="125449"/>
                      <a:pt x="221300" y="125160"/>
                      <a:pt x="220056" y="124553"/>
                    </a:cubicBezTo>
                    <a:lnTo>
                      <a:pt x="4713" y="16202"/>
                    </a:lnTo>
                    <a:cubicBezTo>
                      <a:pt x="490" y="14090"/>
                      <a:pt x="-1216" y="8941"/>
                      <a:pt x="924" y="4719"/>
                    </a:cubicBezTo>
                    <a:cubicBezTo>
                      <a:pt x="3035" y="467"/>
                      <a:pt x="8184" y="-1211"/>
                      <a:pt x="12407" y="929"/>
                    </a:cubicBezTo>
                    <a:lnTo>
                      <a:pt x="227750" y="109281"/>
                    </a:lnTo>
                    <a:cubicBezTo>
                      <a:pt x="231973" y="111392"/>
                      <a:pt x="233679" y="116541"/>
                      <a:pt x="231539" y="120764"/>
                    </a:cubicBezTo>
                    <a:cubicBezTo>
                      <a:pt x="230035" y="123743"/>
                      <a:pt x="227027" y="125478"/>
                      <a:pt x="223903" y="125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2" name="Google Shape;3972;p34"/>
              <p:cNvSpPr/>
              <p:nvPr/>
            </p:nvSpPr>
            <p:spPr>
              <a:xfrm>
                <a:off x="9648573" y="2406195"/>
                <a:ext cx="117750" cy="72622"/>
              </a:xfrm>
              <a:custGeom>
                <a:avLst/>
                <a:gdLst/>
                <a:ahLst/>
                <a:cxnLst/>
                <a:rect l="l" t="t" r="r" b="b"/>
                <a:pathLst>
                  <a:path w="250531" h="154514" extrusionOk="0">
                    <a:moveTo>
                      <a:pt x="241976" y="154515"/>
                    </a:moveTo>
                    <a:cubicBezTo>
                      <a:pt x="240501" y="154515"/>
                      <a:pt x="238997" y="154139"/>
                      <a:pt x="237638" y="153329"/>
                    </a:cubicBezTo>
                    <a:lnTo>
                      <a:pt x="4217" y="15937"/>
                    </a:lnTo>
                    <a:cubicBezTo>
                      <a:pt x="167" y="13537"/>
                      <a:pt x="-1221" y="8301"/>
                      <a:pt x="1179" y="4223"/>
                    </a:cubicBezTo>
                    <a:cubicBezTo>
                      <a:pt x="3580" y="145"/>
                      <a:pt x="8844" y="-1215"/>
                      <a:pt x="12894" y="1186"/>
                    </a:cubicBezTo>
                    <a:lnTo>
                      <a:pt x="246315" y="138577"/>
                    </a:lnTo>
                    <a:cubicBezTo>
                      <a:pt x="250364" y="140978"/>
                      <a:pt x="251752" y="146213"/>
                      <a:pt x="249351" y="150292"/>
                    </a:cubicBezTo>
                    <a:cubicBezTo>
                      <a:pt x="247761" y="153011"/>
                      <a:pt x="244898" y="154515"/>
                      <a:pt x="241976" y="1545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3" name="Google Shape;3973;p34"/>
              <p:cNvSpPr/>
              <p:nvPr/>
            </p:nvSpPr>
            <p:spPr>
              <a:xfrm>
                <a:off x="9810969" y="2162578"/>
                <a:ext cx="71951" cy="148789"/>
              </a:xfrm>
              <a:custGeom>
                <a:avLst/>
                <a:gdLst/>
                <a:ahLst/>
                <a:cxnLst/>
                <a:rect l="l" t="t" r="r" b="b"/>
                <a:pathLst>
                  <a:path w="153088" h="316572" extrusionOk="0">
                    <a:moveTo>
                      <a:pt x="8572" y="316572"/>
                    </a:moveTo>
                    <a:cubicBezTo>
                      <a:pt x="7386" y="316572"/>
                      <a:pt x="6171" y="316341"/>
                      <a:pt x="5014" y="315791"/>
                    </a:cubicBezTo>
                    <a:cubicBezTo>
                      <a:pt x="704" y="313853"/>
                      <a:pt x="-1176" y="308763"/>
                      <a:pt x="762" y="304453"/>
                    </a:cubicBezTo>
                    <a:lnTo>
                      <a:pt x="136736" y="5027"/>
                    </a:lnTo>
                    <a:cubicBezTo>
                      <a:pt x="138703" y="717"/>
                      <a:pt x="143765" y="-1192"/>
                      <a:pt x="148074" y="775"/>
                    </a:cubicBezTo>
                    <a:cubicBezTo>
                      <a:pt x="152384" y="2713"/>
                      <a:pt x="154265" y="7803"/>
                      <a:pt x="152327" y="12113"/>
                    </a:cubicBezTo>
                    <a:lnTo>
                      <a:pt x="16353" y="311540"/>
                    </a:lnTo>
                    <a:cubicBezTo>
                      <a:pt x="14907" y="314692"/>
                      <a:pt x="11811" y="316572"/>
                      <a:pt x="8572" y="3165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4" name="Google Shape;3974;p34"/>
              <p:cNvSpPr/>
              <p:nvPr/>
            </p:nvSpPr>
            <p:spPr>
              <a:xfrm>
                <a:off x="9048509" y="2687819"/>
                <a:ext cx="958242" cy="461887"/>
              </a:xfrm>
              <a:custGeom>
                <a:avLst/>
                <a:gdLst/>
                <a:ahLst/>
                <a:cxnLst/>
                <a:rect l="l" t="t" r="r" b="b"/>
                <a:pathLst>
                  <a:path w="2038813" h="982738" extrusionOk="0">
                    <a:moveTo>
                      <a:pt x="1189344" y="26271"/>
                    </a:moveTo>
                    <a:cubicBezTo>
                      <a:pt x="1350078" y="-1265"/>
                      <a:pt x="1517898" y="-16653"/>
                      <a:pt x="1676548" y="29076"/>
                    </a:cubicBezTo>
                    <a:cubicBezTo>
                      <a:pt x="1835200" y="74806"/>
                      <a:pt x="1983871" y="192905"/>
                      <a:pt x="2026564" y="353609"/>
                    </a:cubicBezTo>
                    <a:cubicBezTo>
                      <a:pt x="2075851" y="539102"/>
                      <a:pt x="1970566" y="735731"/>
                      <a:pt x="1815357" y="840293"/>
                    </a:cubicBezTo>
                    <a:cubicBezTo>
                      <a:pt x="1660119" y="944855"/>
                      <a:pt x="1465544" y="973751"/>
                      <a:pt x="1276841" y="980779"/>
                    </a:cubicBezTo>
                    <a:cubicBezTo>
                      <a:pt x="1034772" y="989804"/>
                      <a:pt x="47347" y="983325"/>
                      <a:pt x="1270" y="602187"/>
                    </a:cubicBezTo>
                    <a:cubicBezTo>
                      <a:pt x="-40121" y="259778"/>
                      <a:pt x="942213" y="68587"/>
                      <a:pt x="1189344" y="262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5" name="Google Shape;3975;p34"/>
              <p:cNvSpPr/>
              <p:nvPr/>
            </p:nvSpPr>
            <p:spPr>
              <a:xfrm>
                <a:off x="9461199" y="2886798"/>
                <a:ext cx="110929" cy="87282"/>
              </a:xfrm>
              <a:custGeom>
                <a:avLst/>
                <a:gdLst/>
                <a:ahLst/>
                <a:cxnLst/>
                <a:rect l="l" t="t" r="r" b="b"/>
                <a:pathLst>
                  <a:path w="236019" h="185707" extrusionOk="0">
                    <a:moveTo>
                      <a:pt x="227445" y="185707"/>
                    </a:moveTo>
                    <a:cubicBezTo>
                      <a:pt x="225623" y="185707"/>
                      <a:pt x="223772" y="185129"/>
                      <a:pt x="222239" y="183914"/>
                    </a:cubicBezTo>
                    <a:lnTo>
                      <a:pt x="3338" y="15342"/>
                    </a:lnTo>
                    <a:cubicBezTo>
                      <a:pt x="-393" y="12450"/>
                      <a:pt x="-1116" y="7099"/>
                      <a:pt x="1776" y="3338"/>
                    </a:cubicBezTo>
                    <a:cubicBezTo>
                      <a:pt x="4669" y="-393"/>
                      <a:pt x="10049" y="-1116"/>
                      <a:pt x="13780" y="1776"/>
                    </a:cubicBezTo>
                    <a:lnTo>
                      <a:pt x="232681" y="170349"/>
                    </a:lnTo>
                    <a:cubicBezTo>
                      <a:pt x="236412" y="173241"/>
                      <a:pt x="237135" y="178592"/>
                      <a:pt x="234243" y="182352"/>
                    </a:cubicBezTo>
                    <a:cubicBezTo>
                      <a:pt x="232565" y="184550"/>
                      <a:pt x="230020" y="185678"/>
                      <a:pt x="227445" y="1856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6" name="Google Shape;3976;p34"/>
              <p:cNvSpPr/>
              <p:nvPr/>
            </p:nvSpPr>
            <p:spPr>
              <a:xfrm>
                <a:off x="9335629" y="2891663"/>
                <a:ext cx="102435" cy="111069"/>
              </a:xfrm>
              <a:custGeom>
                <a:avLst/>
                <a:gdLst/>
                <a:ahLst/>
                <a:cxnLst/>
                <a:rect l="l" t="t" r="r" b="b"/>
                <a:pathLst>
                  <a:path w="217947" h="236317" extrusionOk="0">
                    <a:moveTo>
                      <a:pt x="209400" y="236317"/>
                    </a:moveTo>
                    <a:cubicBezTo>
                      <a:pt x="207086" y="236317"/>
                      <a:pt x="204772" y="235391"/>
                      <a:pt x="203094" y="233540"/>
                    </a:cubicBezTo>
                    <a:lnTo>
                      <a:pt x="2242" y="14321"/>
                    </a:lnTo>
                    <a:cubicBezTo>
                      <a:pt x="-939" y="10850"/>
                      <a:pt x="-708" y="5413"/>
                      <a:pt x="2763" y="2231"/>
                    </a:cubicBezTo>
                    <a:cubicBezTo>
                      <a:pt x="6234" y="-922"/>
                      <a:pt x="11672" y="-719"/>
                      <a:pt x="14853" y="2752"/>
                    </a:cubicBezTo>
                    <a:lnTo>
                      <a:pt x="215705" y="221970"/>
                    </a:lnTo>
                    <a:cubicBezTo>
                      <a:pt x="218887" y="225441"/>
                      <a:pt x="218655" y="230879"/>
                      <a:pt x="215185" y="234061"/>
                    </a:cubicBezTo>
                    <a:cubicBezTo>
                      <a:pt x="213536" y="235565"/>
                      <a:pt x="211482" y="236317"/>
                      <a:pt x="209400" y="2363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7" name="Google Shape;3977;p34"/>
              <p:cNvSpPr/>
              <p:nvPr/>
            </p:nvSpPr>
            <p:spPr>
              <a:xfrm>
                <a:off x="9184042" y="2906184"/>
                <a:ext cx="121091" cy="125053"/>
              </a:xfrm>
              <a:custGeom>
                <a:avLst/>
                <a:gdLst/>
                <a:ahLst/>
                <a:cxnLst/>
                <a:rect l="l" t="t" r="r" b="b"/>
                <a:pathLst>
                  <a:path w="257640" h="266070" extrusionOk="0">
                    <a:moveTo>
                      <a:pt x="249103" y="266070"/>
                    </a:moveTo>
                    <a:cubicBezTo>
                      <a:pt x="246876" y="266070"/>
                      <a:pt x="244620" y="265203"/>
                      <a:pt x="242942" y="263467"/>
                    </a:cubicBezTo>
                    <a:lnTo>
                      <a:pt x="2406" y="14485"/>
                    </a:lnTo>
                    <a:cubicBezTo>
                      <a:pt x="-892" y="11101"/>
                      <a:pt x="-776" y="5663"/>
                      <a:pt x="2608" y="2395"/>
                    </a:cubicBezTo>
                    <a:cubicBezTo>
                      <a:pt x="6050" y="-874"/>
                      <a:pt x="11459" y="-787"/>
                      <a:pt x="14699" y="2597"/>
                    </a:cubicBezTo>
                    <a:lnTo>
                      <a:pt x="255235" y="251579"/>
                    </a:lnTo>
                    <a:cubicBezTo>
                      <a:pt x="258532" y="254992"/>
                      <a:pt x="258417" y="260401"/>
                      <a:pt x="255032" y="263670"/>
                    </a:cubicBezTo>
                    <a:cubicBezTo>
                      <a:pt x="253355" y="265261"/>
                      <a:pt x="251214" y="266070"/>
                      <a:pt x="249074" y="2660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8" name="Google Shape;3978;p34"/>
              <p:cNvSpPr/>
              <p:nvPr/>
            </p:nvSpPr>
            <p:spPr>
              <a:xfrm>
                <a:off x="8930008" y="1788354"/>
                <a:ext cx="483368" cy="908289"/>
              </a:xfrm>
              <a:custGeom>
                <a:avLst/>
                <a:gdLst/>
                <a:ahLst/>
                <a:cxnLst/>
                <a:rect l="l" t="t" r="r" b="b"/>
                <a:pathLst>
                  <a:path w="1028443" h="1932529" extrusionOk="0">
                    <a:moveTo>
                      <a:pt x="292136" y="1909122"/>
                    </a:moveTo>
                    <a:cubicBezTo>
                      <a:pt x="303329" y="1903771"/>
                      <a:pt x="314928" y="1897437"/>
                      <a:pt x="326961" y="1890119"/>
                    </a:cubicBezTo>
                    <a:cubicBezTo>
                      <a:pt x="512106" y="1777284"/>
                      <a:pt x="651783" y="1597316"/>
                      <a:pt x="748825" y="1414282"/>
                    </a:cubicBezTo>
                    <a:cubicBezTo>
                      <a:pt x="893534" y="1141379"/>
                      <a:pt x="1039082" y="833362"/>
                      <a:pt x="1027830" y="533617"/>
                    </a:cubicBezTo>
                    <a:cubicBezTo>
                      <a:pt x="1017504" y="258690"/>
                      <a:pt x="795104" y="-102461"/>
                      <a:pt x="442919" y="27207"/>
                    </a:cubicBezTo>
                    <a:cubicBezTo>
                      <a:pt x="125560" y="144062"/>
                      <a:pt x="59756" y="682955"/>
                      <a:pt x="29414" y="932342"/>
                    </a:cubicBezTo>
                    <a:cubicBezTo>
                      <a:pt x="7403" y="1113235"/>
                      <a:pt x="-97796" y="2095598"/>
                      <a:pt x="292107" y="190909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9" name="Google Shape;3979;p34"/>
              <p:cNvSpPr/>
              <p:nvPr/>
            </p:nvSpPr>
            <p:spPr>
              <a:xfrm>
                <a:off x="8833526" y="1965658"/>
                <a:ext cx="862705" cy="1011261"/>
              </a:xfrm>
              <a:custGeom>
                <a:avLst/>
                <a:gdLst/>
                <a:ahLst/>
                <a:cxnLst/>
                <a:rect l="l" t="t" r="r" b="b"/>
                <a:pathLst>
                  <a:path w="1835543" h="2151619" extrusionOk="0">
                    <a:moveTo>
                      <a:pt x="8561" y="2151619"/>
                    </a:moveTo>
                    <a:cubicBezTo>
                      <a:pt x="5900" y="2151619"/>
                      <a:pt x="3355" y="2150376"/>
                      <a:pt x="1706" y="2148177"/>
                    </a:cubicBezTo>
                    <a:cubicBezTo>
                      <a:pt x="-376" y="2145372"/>
                      <a:pt x="-579" y="2141611"/>
                      <a:pt x="1243" y="2138632"/>
                    </a:cubicBezTo>
                    <a:cubicBezTo>
                      <a:pt x="558387" y="1214928"/>
                      <a:pt x="770664" y="19073"/>
                      <a:pt x="772747" y="7099"/>
                    </a:cubicBezTo>
                    <a:cubicBezTo>
                      <a:pt x="773557" y="2442"/>
                      <a:pt x="777895" y="-682"/>
                      <a:pt x="782639" y="128"/>
                    </a:cubicBezTo>
                    <a:cubicBezTo>
                      <a:pt x="787296" y="938"/>
                      <a:pt x="790420" y="5363"/>
                      <a:pt x="789581" y="10020"/>
                    </a:cubicBezTo>
                    <a:cubicBezTo>
                      <a:pt x="787527" y="21937"/>
                      <a:pt x="577449" y="1205701"/>
                      <a:pt x="26523" y="2129723"/>
                    </a:cubicBezTo>
                    <a:cubicBezTo>
                      <a:pt x="179939" y="2091890"/>
                      <a:pt x="1172050" y="1859395"/>
                      <a:pt x="1828694" y="1994443"/>
                    </a:cubicBezTo>
                    <a:cubicBezTo>
                      <a:pt x="1833322" y="1995398"/>
                      <a:pt x="1836301" y="1999910"/>
                      <a:pt x="1835375" y="2004538"/>
                    </a:cubicBezTo>
                    <a:cubicBezTo>
                      <a:pt x="1834421" y="2009195"/>
                      <a:pt x="1829851" y="2012145"/>
                      <a:pt x="1825252" y="2011191"/>
                    </a:cubicBezTo>
                    <a:cubicBezTo>
                      <a:pt x="1119320" y="1865990"/>
                      <a:pt x="21693" y="2148467"/>
                      <a:pt x="10702" y="2151330"/>
                    </a:cubicBezTo>
                    <a:cubicBezTo>
                      <a:pt x="9979" y="2151504"/>
                      <a:pt x="9256" y="2151619"/>
                      <a:pt x="8532" y="21516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0" name="Google Shape;3980;p34"/>
              <p:cNvSpPr/>
              <p:nvPr/>
            </p:nvSpPr>
            <p:spPr>
              <a:xfrm>
                <a:off x="9108130" y="2036390"/>
                <a:ext cx="63983" cy="88844"/>
              </a:xfrm>
              <a:custGeom>
                <a:avLst/>
                <a:gdLst/>
                <a:ahLst/>
                <a:cxnLst/>
                <a:rect l="l" t="t" r="r" b="b"/>
                <a:pathLst>
                  <a:path w="136133" h="189030" extrusionOk="0">
                    <a:moveTo>
                      <a:pt x="127579" y="189002"/>
                    </a:moveTo>
                    <a:cubicBezTo>
                      <a:pt x="124860" y="189002"/>
                      <a:pt x="122199" y="187700"/>
                      <a:pt x="120550" y="185329"/>
                    </a:cubicBezTo>
                    <a:lnTo>
                      <a:pt x="1526" y="13430"/>
                    </a:lnTo>
                    <a:cubicBezTo>
                      <a:pt x="-1164" y="9554"/>
                      <a:pt x="-210" y="4203"/>
                      <a:pt x="3695" y="1513"/>
                    </a:cubicBezTo>
                    <a:cubicBezTo>
                      <a:pt x="7513" y="-1148"/>
                      <a:pt x="12893" y="-222"/>
                      <a:pt x="15583" y="3683"/>
                    </a:cubicBezTo>
                    <a:lnTo>
                      <a:pt x="134608" y="175581"/>
                    </a:lnTo>
                    <a:cubicBezTo>
                      <a:pt x="137298" y="179457"/>
                      <a:pt x="136343" y="184808"/>
                      <a:pt x="132438" y="187498"/>
                    </a:cubicBezTo>
                    <a:cubicBezTo>
                      <a:pt x="130963" y="188539"/>
                      <a:pt x="129257" y="189031"/>
                      <a:pt x="127579" y="1890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1" name="Google Shape;3981;p34"/>
              <p:cNvSpPr/>
              <p:nvPr/>
            </p:nvSpPr>
            <p:spPr>
              <a:xfrm>
                <a:off x="9021431" y="2168677"/>
                <a:ext cx="104724" cy="124239"/>
              </a:xfrm>
              <a:custGeom>
                <a:avLst/>
                <a:gdLst/>
                <a:ahLst/>
                <a:cxnLst/>
                <a:rect l="l" t="t" r="r" b="b"/>
                <a:pathLst>
                  <a:path w="222816" h="264339" extrusionOk="0">
                    <a:moveTo>
                      <a:pt x="214254" y="264339"/>
                    </a:moveTo>
                    <a:cubicBezTo>
                      <a:pt x="211448" y="264339"/>
                      <a:pt x="208701" y="262951"/>
                      <a:pt x="207052" y="260405"/>
                    </a:cubicBezTo>
                    <a:cubicBezTo>
                      <a:pt x="201527" y="252567"/>
                      <a:pt x="81490" y="108870"/>
                      <a:pt x="2006" y="14055"/>
                    </a:cubicBezTo>
                    <a:cubicBezTo>
                      <a:pt x="-1031" y="10440"/>
                      <a:pt x="-568" y="5031"/>
                      <a:pt x="3047" y="1994"/>
                    </a:cubicBezTo>
                    <a:cubicBezTo>
                      <a:pt x="6663" y="-1043"/>
                      <a:pt x="12072" y="-551"/>
                      <a:pt x="15109" y="3064"/>
                    </a:cubicBezTo>
                    <a:cubicBezTo>
                      <a:pt x="48835" y="43269"/>
                      <a:pt x="217175" y="244179"/>
                      <a:pt x="221543" y="251294"/>
                    </a:cubicBezTo>
                    <a:cubicBezTo>
                      <a:pt x="224030" y="255315"/>
                      <a:pt x="222758" y="260579"/>
                      <a:pt x="218737" y="263067"/>
                    </a:cubicBezTo>
                    <a:cubicBezTo>
                      <a:pt x="217320" y="263934"/>
                      <a:pt x="215787" y="264339"/>
                      <a:pt x="214254" y="2643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2" name="Google Shape;3982;p34"/>
              <p:cNvSpPr/>
              <p:nvPr/>
            </p:nvSpPr>
            <p:spPr>
              <a:xfrm>
                <a:off x="8966098" y="2348130"/>
                <a:ext cx="102603" cy="126117"/>
              </a:xfrm>
              <a:custGeom>
                <a:avLst/>
                <a:gdLst/>
                <a:ahLst/>
                <a:cxnLst/>
                <a:rect l="l" t="t" r="r" b="b"/>
                <a:pathLst>
                  <a:path w="218305" h="268333" extrusionOk="0">
                    <a:moveTo>
                      <a:pt x="209752" y="268333"/>
                    </a:moveTo>
                    <a:cubicBezTo>
                      <a:pt x="207236" y="268333"/>
                      <a:pt x="204777" y="267234"/>
                      <a:pt x="203070" y="265123"/>
                    </a:cubicBezTo>
                    <a:lnTo>
                      <a:pt x="1872" y="13913"/>
                    </a:lnTo>
                    <a:cubicBezTo>
                      <a:pt x="-1079" y="10240"/>
                      <a:pt x="-471" y="4831"/>
                      <a:pt x="3202" y="1881"/>
                    </a:cubicBezTo>
                    <a:cubicBezTo>
                      <a:pt x="6876" y="-1070"/>
                      <a:pt x="12255" y="-491"/>
                      <a:pt x="15235" y="3211"/>
                    </a:cubicBezTo>
                    <a:lnTo>
                      <a:pt x="216433" y="254420"/>
                    </a:lnTo>
                    <a:cubicBezTo>
                      <a:pt x="219384" y="258094"/>
                      <a:pt x="218777" y="263503"/>
                      <a:pt x="215103" y="266453"/>
                    </a:cubicBezTo>
                    <a:cubicBezTo>
                      <a:pt x="213541" y="267726"/>
                      <a:pt x="211632" y="268333"/>
                      <a:pt x="209752" y="2683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3" name="Google Shape;3983;p34"/>
              <p:cNvSpPr/>
              <p:nvPr/>
            </p:nvSpPr>
            <p:spPr>
              <a:xfrm>
                <a:off x="9146608" y="2135433"/>
                <a:ext cx="129233" cy="75302"/>
              </a:xfrm>
              <a:custGeom>
                <a:avLst/>
                <a:gdLst/>
                <a:ahLst/>
                <a:cxnLst/>
                <a:rect l="l" t="t" r="r" b="b"/>
                <a:pathLst>
                  <a:path w="274963" h="160217" extrusionOk="0">
                    <a:moveTo>
                      <a:pt x="8565" y="160217"/>
                    </a:moveTo>
                    <a:cubicBezTo>
                      <a:pt x="5557" y="160217"/>
                      <a:pt x="2635" y="158626"/>
                      <a:pt x="1073" y="155821"/>
                    </a:cubicBezTo>
                    <a:cubicBezTo>
                      <a:pt x="-1211" y="151684"/>
                      <a:pt x="264" y="146478"/>
                      <a:pt x="4429" y="144193"/>
                    </a:cubicBezTo>
                    <a:lnTo>
                      <a:pt x="262262" y="1075"/>
                    </a:lnTo>
                    <a:cubicBezTo>
                      <a:pt x="266340" y="-1211"/>
                      <a:pt x="271575" y="265"/>
                      <a:pt x="273890" y="4401"/>
                    </a:cubicBezTo>
                    <a:cubicBezTo>
                      <a:pt x="276175" y="8537"/>
                      <a:pt x="274700" y="13743"/>
                      <a:pt x="270534" y="16029"/>
                    </a:cubicBezTo>
                    <a:lnTo>
                      <a:pt x="12701" y="159147"/>
                    </a:lnTo>
                    <a:cubicBezTo>
                      <a:pt x="11400" y="159870"/>
                      <a:pt x="9982" y="160217"/>
                      <a:pt x="8565" y="160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4" name="Google Shape;3984;p34"/>
              <p:cNvSpPr/>
              <p:nvPr/>
            </p:nvSpPr>
            <p:spPr>
              <a:xfrm>
                <a:off x="9410839" y="2784412"/>
                <a:ext cx="116236" cy="107941"/>
              </a:xfrm>
              <a:custGeom>
                <a:avLst/>
                <a:gdLst/>
                <a:ahLst/>
                <a:cxnLst/>
                <a:rect l="l" t="t" r="r" b="b"/>
                <a:pathLst>
                  <a:path w="247310" h="229661" extrusionOk="0">
                    <a:moveTo>
                      <a:pt x="8548" y="229661"/>
                    </a:moveTo>
                    <a:cubicBezTo>
                      <a:pt x="6755" y="229661"/>
                      <a:pt x="4961" y="229112"/>
                      <a:pt x="3429" y="227955"/>
                    </a:cubicBezTo>
                    <a:cubicBezTo>
                      <a:pt x="-361" y="225120"/>
                      <a:pt x="-1113" y="219769"/>
                      <a:pt x="1693" y="215980"/>
                    </a:cubicBezTo>
                    <a:cubicBezTo>
                      <a:pt x="21130" y="190092"/>
                      <a:pt x="224411" y="9806"/>
                      <a:pt x="233060" y="2170"/>
                    </a:cubicBezTo>
                    <a:cubicBezTo>
                      <a:pt x="236618" y="-983"/>
                      <a:pt x="241998" y="-665"/>
                      <a:pt x="245150" y="2893"/>
                    </a:cubicBezTo>
                    <a:cubicBezTo>
                      <a:pt x="248303" y="6422"/>
                      <a:pt x="247956" y="11831"/>
                      <a:pt x="244427" y="14984"/>
                    </a:cubicBezTo>
                    <a:cubicBezTo>
                      <a:pt x="171653" y="79485"/>
                      <a:pt x="30097" y="206637"/>
                      <a:pt x="15403" y="226248"/>
                    </a:cubicBezTo>
                    <a:cubicBezTo>
                      <a:pt x="13725" y="228504"/>
                      <a:pt x="11151" y="229661"/>
                      <a:pt x="8548" y="2296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5" name="Google Shape;3985;p34"/>
              <p:cNvSpPr/>
              <p:nvPr/>
            </p:nvSpPr>
            <p:spPr>
              <a:xfrm>
                <a:off x="8407817" y="3346112"/>
                <a:ext cx="1012916" cy="540215"/>
              </a:xfrm>
              <a:custGeom>
                <a:avLst/>
                <a:gdLst/>
                <a:ahLst/>
                <a:cxnLst/>
                <a:rect l="l" t="t" r="r" b="b"/>
                <a:pathLst>
                  <a:path w="2155141" h="1149393" extrusionOk="0">
                    <a:moveTo>
                      <a:pt x="1279404" y="4862"/>
                    </a:moveTo>
                    <a:cubicBezTo>
                      <a:pt x="1450059" y="12672"/>
                      <a:pt x="1627626" y="36072"/>
                      <a:pt x="1792669" y="127213"/>
                    </a:cubicBezTo>
                    <a:cubicBezTo>
                      <a:pt x="1957713" y="218354"/>
                      <a:pt x="2108814" y="389905"/>
                      <a:pt x="2146271" y="584307"/>
                    </a:cubicBezTo>
                    <a:cubicBezTo>
                      <a:pt x="2189514" y="808674"/>
                      <a:pt x="2069361" y="1008022"/>
                      <a:pt x="1900905" y="1089734"/>
                    </a:cubicBezTo>
                    <a:cubicBezTo>
                      <a:pt x="1732448" y="1171445"/>
                      <a:pt x="1526043" y="1156954"/>
                      <a:pt x="1326869" y="1118861"/>
                    </a:cubicBezTo>
                    <a:cubicBezTo>
                      <a:pt x="1071379" y="1069978"/>
                      <a:pt x="31225" y="821112"/>
                      <a:pt x="536" y="373563"/>
                    </a:cubicBezTo>
                    <a:cubicBezTo>
                      <a:pt x="-27029" y="-28517"/>
                      <a:pt x="1017030" y="-7113"/>
                      <a:pt x="1279404" y="48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6" name="Google Shape;3986;p34"/>
              <p:cNvSpPr/>
              <p:nvPr/>
            </p:nvSpPr>
            <p:spPr>
              <a:xfrm>
                <a:off x="8202920" y="3498857"/>
                <a:ext cx="974265" cy="138887"/>
              </a:xfrm>
              <a:custGeom>
                <a:avLst/>
                <a:gdLst/>
                <a:ahLst/>
                <a:cxnLst/>
                <a:rect l="l" t="t" r="r" b="b"/>
                <a:pathLst>
                  <a:path w="2072905" h="295505" extrusionOk="0">
                    <a:moveTo>
                      <a:pt x="2064370" y="295476"/>
                    </a:moveTo>
                    <a:cubicBezTo>
                      <a:pt x="2063444" y="295476"/>
                      <a:pt x="2062519" y="295332"/>
                      <a:pt x="2061593" y="295013"/>
                    </a:cubicBezTo>
                    <a:cubicBezTo>
                      <a:pt x="943227" y="-89249"/>
                      <a:pt x="18974" y="36457"/>
                      <a:pt x="9776" y="37788"/>
                    </a:cubicBezTo>
                    <a:cubicBezTo>
                      <a:pt x="5292" y="38366"/>
                      <a:pt x="751" y="35185"/>
                      <a:pt x="86" y="30528"/>
                    </a:cubicBezTo>
                    <a:cubicBezTo>
                      <a:pt x="-579" y="25871"/>
                      <a:pt x="2689" y="21503"/>
                      <a:pt x="7346" y="20838"/>
                    </a:cubicBezTo>
                    <a:cubicBezTo>
                      <a:pt x="16544" y="19536"/>
                      <a:pt x="944673" y="-106892"/>
                      <a:pt x="2067118" y="278845"/>
                    </a:cubicBezTo>
                    <a:cubicBezTo>
                      <a:pt x="2071601" y="280378"/>
                      <a:pt x="2073973" y="285237"/>
                      <a:pt x="2072440" y="289720"/>
                    </a:cubicBezTo>
                    <a:cubicBezTo>
                      <a:pt x="2071225" y="293278"/>
                      <a:pt x="2067899" y="295505"/>
                      <a:pt x="2064341" y="2955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7" name="Google Shape;3987;p34"/>
              <p:cNvSpPr/>
              <p:nvPr/>
            </p:nvSpPr>
            <p:spPr>
              <a:xfrm>
                <a:off x="8993168" y="3520542"/>
                <a:ext cx="87613" cy="153197"/>
              </a:xfrm>
              <a:custGeom>
                <a:avLst/>
                <a:gdLst/>
                <a:ahLst/>
                <a:cxnLst/>
                <a:rect l="l" t="t" r="r" b="b"/>
                <a:pathLst>
                  <a:path w="186410" h="325950" extrusionOk="0">
                    <a:moveTo>
                      <a:pt x="177910" y="325922"/>
                    </a:moveTo>
                    <a:cubicBezTo>
                      <a:pt x="175538" y="325922"/>
                      <a:pt x="173166" y="324938"/>
                      <a:pt x="171459" y="323001"/>
                    </a:cubicBezTo>
                    <a:lnTo>
                      <a:pt x="2135" y="129640"/>
                    </a:lnTo>
                    <a:cubicBezTo>
                      <a:pt x="631" y="127905"/>
                      <a:pt x="-150" y="125648"/>
                      <a:pt x="24" y="123393"/>
                    </a:cubicBezTo>
                    <a:cubicBezTo>
                      <a:pt x="197" y="121107"/>
                      <a:pt x="1267" y="118967"/>
                      <a:pt x="3003" y="117521"/>
                    </a:cubicBezTo>
                    <a:lnTo>
                      <a:pt x="138283" y="2054"/>
                    </a:lnTo>
                    <a:cubicBezTo>
                      <a:pt x="141869" y="-1012"/>
                      <a:pt x="147278" y="-607"/>
                      <a:pt x="150344" y="3009"/>
                    </a:cubicBezTo>
                    <a:cubicBezTo>
                      <a:pt x="153410" y="6595"/>
                      <a:pt x="152977" y="12004"/>
                      <a:pt x="149390" y="15070"/>
                    </a:cubicBezTo>
                    <a:lnTo>
                      <a:pt x="20705" y="124925"/>
                    </a:lnTo>
                    <a:lnTo>
                      <a:pt x="184302" y="311778"/>
                    </a:lnTo>
                    <a:cubicBezTo>
                      <a:pt x="187397" y="315336"/>
                      <a:pt x="187049" y="320744"/>
                      <a:pt x="183492" y="323839"/>
                    </a:cubicBezTo>
                    <a:cubicBezTo>
                      <a:pt x="181872" y="325256"/>
                      <a:pt x="179876" y="325951"/>
                      <a:pt x="177852" y="325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8" name="Google Shape;3988;p34"/>
              <p:cNvSpPr/>
              <p:nvPr/>
            </p:nvSpPr>
            <p:spPr>
              <a:xfrm>
                <a:off x="8821256" y="3538721"/>
                <a:ext cx="97133" cy="152871"/>
              </a:xfrm>
              <a:custGeom>
                <a:avLst/>
                <a:gdLst/>
                <a:ahLst/>
                <a:cxnLst/>
                <a:rect l="l" t="t" r="r" b="b"/>
                <a:pathLst>
                  <a:path w="206667" h="325257" extrusionOk="0">
                    <a:moveTo>
                      <a:pt x="198105" y="325257"/>
                    </a:moveTo>
                    <a:cubicBezTo>
                      <a:pt x="195241" y="325257"/>
                      <a:pt x="192435" y="323811"/>
                      <a:pt x="190816" y="321179"/>
                    </a:cubicBezTo>
                    <a:lnTo>
                      <a:pt x="1273" y="13046"/>
                    </a:lnTo>
                    <a:cubicBezTo>
                      <a:pt x="-1214" y="9025"/>
                      <a:pt x="59" y="3761"/>
                      <a:pt x="4079" y="1274"/>
                    </a:cubicBezTo>
                    <a:cubicBezTo>
                      <a:pt x="8042" y="-1214"/>
                      <a:pt x="13335" y="59"/>
                      <a:pt x="15852" y="4079"/>
                    </a:cubicBezTo>
                    <a:lnTo>
                      <a:pt x="205394" y="312212"/>
                    </a:lnTo>
                    <a:cubicBezTo>
                      <a:pt x="207881" y="316232"/>
                      <a:pt x="206608" y="321497"/>
                      <a:pt x="202588" y="323984"/>
                    </a:cubicBezTo>
                    <a:cubicBezTo>
                      <a:pt x="201200" y="324852"/>
                      <a:pt x="199638" y="325257"/>
                      <a:pt x="198105" y="3252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9" name="Google Shape;3989;p34"/>
              <p:cNvSpPr/>
              <p:nvPr/>
            </p:nvSpPr>
            <p:spPr>
              <a:xfrm>
                <a:off x="8632312" y="3512729"/>
                <a:ext cx="101142" cy="164205"/>
              </a:xfrm>
              <a:custGeom>
                <a:avLst/>
                <a:gdLst/>
                <a:ahLst/>
                <a:cxnLst/>
                <a:rect l="l" t="t" r="r" b="b"/>
                <a:pathLst>
                  <a:path w="215196" h="349372" extrusionOk="0">
                    <a:moveTo>
                      <a:pt x="206607" y="349343"/>
                    </a:moveTo>
                    <a:cubicBezTo>
                      <a:pt x="203686" y="349343"/>
                      <a:pt x="200851" y="347868"/>
                      <a:pt x="199260" y="345178"/>
                    </a:cubicBezTo>
                    <a:lnTo>
                      <a:pt x="1214" y="12951"/>
                    </a:lnTo>
                    <a:cubicBezTo>
                      <a:pt x="-1216" y="8902"/>
                      <a:pt x="115" y="3638"/>
                      <a:pt x="4193" y="1208"/>
                    </a:cubicBezTo>
                    <a:cubicBezTo>
                      <a:pt x="8214" y="-1193"/>
                      <a:pt x="13478" y="80"/>
                      <a:pt x="15937" y="4187"/>
                    </a:cubicBezTo>
                    <a:lnTo>
                      <a:pt x="213983" y="336414"/>
                    </a:lnTo>
                    <a:cubicBezTo>
                      <a:pt x="216412" y="340463"/>
                      <a:pt x="215082" y="345728"/>
                      <a:pt x="211004" y="348157"/>
                    </a:cubicBezTo>
                    <a:cubicBezTo>
                      <a:pt x="209644" y="348967"/>
                      <a:pt x="208140" y="349372"/>
                      <a:pt x="206636" y="3493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0" name="Google Shape;3990;p34"/>
              <p:cNvSpPr/>
              <p:nvPr/>
            </p:nvSpPr>
            <p:spPr>
              <a:xfrm>
                <a:off x="8765242" y="3431847"/>
                <a:ext cx="132530" cy="101935"/>
              </a:xfrm>
              <a:custGeom>
                <a:avLst/>
                <a:gdLst/>
                <a:ahLst/>
                <a:cxnLst/>
                <a:rect l="l" t="t" r="r" b="b"/>
                <a:pathLst>
                  <a:path w="281978" h="216883" extrusionOk="0">
                    <a:moveTo>
                      <a:pt x="8544" y="216883"/>
                    </a:moveTo>
                    <a:cubicBezTo>
                      <a:pt x="5941" y="216883"/>
                      <a:pt x="3395" y="215726"/>
                      <a:pt x="1718" y="213470"/>
                    </a:cubicBezTo>
                    <a:cubicBezTo>
                      <a:pt x="-1117" y="209710"/>
                      <a:pt x="-365" y="204330"/>
                      <a:pt x="3395" y="201496"/>
                    </a:cubicBezTo>
                    <a:lnTo>
                      <a:pt x="268286" y="1714"/>
                    </a:lnTo>
                    <a:cubicBezTo>
                      <a:pt x="272017" y="-1092"/>
                      <a:pt x="277426" y="-398"/>
                      <a:pt x="280261" y="3392"/>
                    </a:cubicBezTo>
                    <a:cubicBezTo>
                      <a:pt x="283095" y="7152"/>
                      <a:pt x="282343" y="12532"/>
                      <a:pt x="278583" y="15366"/>
                    </a:cubicBezTo>
                    <a:lnTo>
                      <a:pt x="13692" y="215148"/>
                    </a:lnTo>
                    <a:cubicBezTo>
                      <a:pt x="12159" y="216305"/>
                      <a:pt x="10337" y="216883"/>
                      <a:pt x="8544" y="2168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1" name="Google Shape;3991;p34"/>
              <p:cNvSpPr/>
              <p:nvPr/>
            </p:nvSpPr>
            <p:spPr>
              <a:xfrm>
                <a:off x="8201120" y="2266056"/>
                <a:ext cx="469223" cy="972937"/>
              </a:xfrm>
              <a:custGeom>
                <a:avLst/>
                <a:gdLst/>
                <a:ahLst/>
                <a:cxnLst/>
                <a:rect l="l" t="t" r="r" b="b"/>
                <a:pathLst>
                  <a:path w="998346" h="2070078" extrusionOk="0">
                    <a:moveTo>
                      <a:pt x="402807" y="2040015"/>
                    </a:moveTo>
                    <a:cubicBezTo>
                      <a:pt x="413740" y="2033710"/>
                      <a:pt x="424963" y="2026392"/>
                      <a:pt x="436504" y="2017946"/>
                    </a:cubicBezTo>
                    <a:cubicBezTo>
                      <a:pt x="614042" y="1888104"/>
                      <a:pt x="735410" y="1689624"/>
                      <a:pt x="812031" y="1490276"/>
                    </a:cubicBezTo>
                    <a:cubicBezTo>
                      <a:pt x="926311" y="1193019"/>
                      <a:pt x="1036803" y="858565"/>
                      <a:pt x="985375" y="541524"/>
                    </a:cubicBezTo>
                    <a:cubicBezTo>
                      <a:pt x="938199" y="250746"/>
                      <a:pt x="659107" y="-119633"/>
                      <a:pt x="310161" y="37369"/>
                    </a:cubicBezTo>
                    <a:cubicBezTo>
                      <a:pt x="-4306" y="178839"/>
                      <a:pt x="-1298" y="753569"/>
                      <a:pt x="235" y="1019530"/>
                    </a:cubicBezTo>
                    <a:cubicBezTo>
                      <a:pt x="1334" y="1212456"/>
                      <a:pt x="22160" y="2259321"/>
                      <a:pt x="402807" y="20400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2" name="Google Shape;3992;p34"/>
              <p:cNvSpPr/>
              <p:nvPr/>
            </p:nvSpPr>
            <p:spPr>
              <a:xfrm>
                <a:off x="8276950" y="2436006"/>
                <a:ext cx="112604" cy="1009405"/>
              </a:xfrm>
              <a:custGeom>
                <a:avLst/>
                <a:gdLst/>
                <a:ahLst/>
                <a:cxnLst/>
                <a:rect l="l" t="t" r="r" b="b"/>
                <a:pathLst>
                  <a:path w="239584" h="2147670" extrusionOk="0">
                    <a:moveTo>
                      <a:pt x="8551" y="2147670"/>
                    </a:moveTo>
                    <a:cubicBezTo>
                      <a:pt x="7742" y="2147670"/>
                      <a:pt x="6903" y="2147555"/>
                      <a:pt x="6064" y="2147294"/>
                    </a:cubicBezTo>
                    <a:cubicBezTo>
                      <a:pt x="1552" y="2145935"/>
                      <a:pt x="-994" y="2141133"/>
                      <a:pt x="366" y="2136621"/>
                    </a:cubicBezTo>
                    <a:cubicBezTo>
                      <a:pt x="275583" y="1229115"/>
                      <a:pt x="217618" y="21112"/>
                      <a:pt x="217010" y="9021"/>
                    </a:cubicBezTo>
                    <a:cubicBezTo>
                      <a:pt x="216750" y="4307"/>
                      <a:pt x="220395" y="286"/>
                      <a:pt x="225109" y="26"/>
                    </a:cubicBezTo>
                    <a:cubicBezTo>
                      <a:pt x="230345" y="-350"/>
                      <a:pt x="233845" y="3439"/>
                      <a:pt x="234076" y="8154"/>
                    </a:cubicBezTo>
                    <a:cubicBezTo>
                      <a:pt x="234683" y="20273"/>
                      <a:pt x="292850" y="1231197"/>
                      <a:pt x="16737" y="2141596"/>
                    </a:cubicBezTo>
                    <a:cubicBezTo>
                      <a:pt x="15609" y="2145299"/>
                      <a:pt x="12225" y="2147670"/>
                      <a:pt x="8551" y="21476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3" name="Google Shape;3993;p34"/>
              <p:cNvSpPr/>
              <p:nvPr/>
            </p:nvSpPr>
            <p:spPr>
              <a:xfrm>
                <a:off x="8305745" y="2561644"/>
                <a:ext cx="81311" cy="137899"/>
              </a:xfrm>
              <a:custGeom>
                <a:avLst/>
                <a:gdLst/>
                <a:ahLst/>
                <a:cxnLst/>
                <a:rect l="l" t="t" r="r" b="b"/>
                <a:pathLst>
                  <a:path w="173003" h="293403" extrusionOk="0">
                    <a:moveTo>
                      <a:pt x="164468" y="293403"/>
                    </a:moveTo>
                    <a:cubicBezTo>
                      <a:pt x="161489" y="293403"/>
                      <a:pt x="158597" y="291842"/>
                      <a:pt x="157006" y="289036"/>
                    </a:cubicBezTo>
                    <a:lnTo>
                      <a:pt x="1102" y="12778"/>
                    </a:lnTo>
                    <a:cubicBezTo>
                      <a:pt x="-1212" y="8671"/>
                      <a:pt x="235" y="3435"/>
                      <a:pt x="4342" y="1121"/>
                    </a:cubicBezTo>
                    <a:cubicBezTo>
                      <a:pt x="8420" y="-1222"/>
                      <a:pt x="13656" y="225"/>
                      <a:pt x="15999" y="4361"/>
                    </a:cubicBezTo>
                    <a:lnTo>
                      <a:pt x="171902" y="280619"/>
                    </a:lnTo>
                    <a:cubicBezTo>
                      <a:pt x="174215" y="284726"/>
                      <a:pt x="172769" y="289961"/>
                      <a:pt x="168662" y="292276"/>
                    </a:cubicBezTo>
                    <a:cubicBezTo>
                      <a:pt x="167331" y="293027"/>
                      <a:pt x="165885" y="293375"/>
                      <a:pt x="164439" y="2933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4" name="Google Shape;3994;p34"/>
              <p:cNvSpPr/>
              <p:nvPr/>
            </p:nvSpPr>
            <p:spPr>
              <a:xfrm>
                <a:off x="8272204" y="2799098"/>
                <a:ext cx="103731" cy="133900"/>
              </a:xfrm>
              <a:custGeom>
                <a:avLst/>
                <a:gdLst/>
                <a:ahLst/>
                <a:cxnLst/>
                <a:rect l="l" t="t" r="r" b="b"/>
                <a:pathLst>
                  <a:path w="220704" h="284893" extrusionOk="0">
                    <a:moveTo>
                      <a:pt x="212138" y="284893"/>
                    </a:moveTo>
                    <a:cubicBezTo>
                      <a:pt x="209563" y="284893"/>
                      <a:pt x="207018" y="283736"/>
                      <a:pt x="205311" y="281509"/>
                    </a:cubicBezTo>
                    <a:lnTo>
                      <a:pt x="1741" y="13755"/>
                    </a:lnTo>
                    <a:cubicBezTo>
                      <a:pt x="-1123" y="9995"/>
                      <a:pt x="-371" y="4615"/>
                      <a:pt x="3389" y="1751"/>
                    </a:cubicBezTo>
                    <a:cubicBezTo>
                      <a:pt x="7178" y="-1112"/>
                      <a:pt x="12529" y="-389"/>
                      <a:pt x="15393" y="3371"/>
                    </a:cubicBezTo>
                    <a:lnTo>
                      <a:pt x="218964" y="271125"/>
                    </a:lnTo>
                    <a:cubicBezTo>
                      <a:pt x="221827" y="274885"/>
                      <a:pt x="221075" y="280265"/>
                      <a:pt x="217315" y="283129"/>
                    </a:cubicBezTo>
                    <a:cubicBezTo>
                      <a:pt x="215753" y="284315"/>
                      <a:pt x="213931" y="284864"/>
                      <a:pt x="212138" y="28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5" name="Google Shape;3995;p34"/>
              <p:cNvSpPr/>
              <p:nvPr/>
            </p:nvSpPr>
            <p:spPr>
              <a:xfrm>
                <a:off x="8282575" y="3049363"/>
                <a:ext cx="67981" cy="86279"/>
              </a:xfrm>
              <a:custGeom>
                <a:avLst/>
                <a:gdLst/>
                <a:ahLst/>
                <a:cxnLst/>
                <a:rect l="l" t="t" r="r" b="b"/>
                <a:pathLst>
                  <a:path w="144640" h="183572" extrusionOk="0">
                    <a:moveTo>
                      <a:pt x="136079" y="183572"/>
                    </a:moveTo>
                    <a:cubicBezTo>
                      <a:pt x="134285" y="183572"/>
                      <a:pt x="132492" y="183023"/>
                      <a:pt x="130959" y="181866"/>
                    </a:cubicBezTo>
                    <a:cubicBezTo>
                      <a:pt x="116497" y="171019"/>
                      <a:pt x="20670" y="39789"/>
                      <a:pt x="1637" y="13583"/>
                    </a:cubicBezTo>
                    <a:cubicBezTo>
                      <a:pt x="-1139" y="9765"/>
                      <a:pt x="-301" y="4414"/>
                      <a:pt x="3517" y="1637"/>
                    </a:cubicBezTo>
                    <a:cubicBezTo>
                      <a:pt x="7336" y="-1139"/>
                      <a:pt x="12686" y="-300"/>
                      <a:pt x="15463" y="3517"/>
                    </a:cubicBezTo>
                    <a:cubicBezTo>
                      <a:pt x="58966" y="63304"/>
                      <a:pt x="131566" y="160867"/>
                      <a:pt x="141227" y="168156"/>
                    </a:cubicBezTo>
                    <a:cubicBezTo>
                      <a:pt x="144987" y="170990"/>
                      <a:pt x="145768" y="176370"/>
                      <a:pt x="142934" y="180131"/>
                    </a:cubicBezTo>
                    <a:cubicBezTo>
                      <a:pt x="141256" y="182358"/>
                      <a:pt x="138682" y="183544"/>
                      <a:pt x="136079" y="1835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6" name="Google Shape;3996;p34"/>
              <p:cNvSpPr/>
              <p:nvPr/>
            </p:nvSpPr>
            <p:spPr>
              <a:xfrm>
                <a:off x="8379591" y="2658795"/>
                <a:ext cx="134892" cy="127253"/>
              </a:xfrm>
              <a:custGeom>
                <a:avLst/>
                <a:gdLst/>
                <a:ahLst/>
                <a:cxnLst/>
                <a:rect l="l" t="t" r="r" b="b"/>
                <a:pathLst>
                  <a:path w="287004" h="270751" extrusionOk="0">
                    <a:moveTo>
                      <a:pt x="8570" y="270752"/>
                    </a:moveTo>
                    <a:cubicBezTo>
                      <a:pt x="6285" y="270752"/>
                      <a:pt x="4028" y="269855"/>
                      <a:pt x="2322" y="268062"/>
                    </a:cubicBezTo>
                    <a:cubicBezTo>
                      <a:pt x="-918" y="264620"/>
                      <a:pt x="-744" y="259211"/>
                      <a:pt x="2698" y="255971"/>
                    </a:cubicBezTo>
                    <a:lnTo>
                      <a:pt x="272592" y="2332"/>
                    </a:lnTo>
                    <a:cubicBezTo>
                      <a:pt x="276034" y="-907"/>
                      <a:pt x="281443" y="-763"/>
                      <a:pt x="284683" y="2708"/>
                    </a:cubicBezTo>
                    <a:cubicBezTo>
                      <a:pt x="287922" y="6150"/>
                      <a:pt x="287749" y="11559"/>
                      <a:pt x="284307" y="14799"/>
                    </a:cubicBezTo>
                    <a:lnTo>
                      <a:pt x="14412" y="268438"/>
                    </a:lnTo>
                    <a:cubicBezTo>
                      <a:pt x="12764" y="270000"/>
                      <a:pt x="10652" y="270752"/>
                      <a:pt x="8541" y="2707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7" name="Google Shape;3997;p34"/>
              <p:cNvSpPr/>
              <p:nvPr/>
            </p:nvSpPr>
            <p:spPr>
              <a:xfrm>
                <a:off x="7654059" y="3990077"/>
                <a:ext cx="1110582" cy="656622"/>
              </a:xfrm>
              <a:custGeom>
                <a:avLst/>
                <a:gdLst/>
                <a:ahLst/>
                <a:cxnLst/>
                <a:rect l="l" t="t" r="r" b="b"/>
                <a:pathLst>
                  <a:path w="2362940" h="1397069" extrusionOk="0">
                    <a:moveTo>
                      <a:pt x="28347" y="419842"/>
                    </a:moveTo>
                    <a:cubicBezTo>
                      <a:pt x="54668" y="366303"/>
                      <a:pt x="103666" y="282307"/>
                      <a:pt x="189832" y="204471"/>
                    </a:cubicBezTo>
                    <a:cubicBezTo>
                      <a:pt x="189832" y="204471"/>
                      <a:pt x="304749" y="100661"/>
                      <a:pt x="476011" y="47179"/>
                    </a:cubicBezTo>
                    <a:cubicBezTo>
                      <a:pt x="855067" y="-71180"/>
                      <a:pt x="2203643" y="7148"/>
                      <a:pt x="2349076" y="583931"/>
                    </a:cubicBezTo>
                    <a:cubicBezTo>
                      <a:pt x="2383322" y="719761"/>
                      <a:pt x="2344361" y="857441"/>
                      <a:pt x="2336175" y="884804"/>
                    </a:cubicBezTo>
                    <a:cubicBezTo>
                      <a:pt x="2252468" y="1164938"/>
                      <a:pt x="1985234" y="1297441"/>
                      <a:pt x="1938290" y="1320725"/>
                    </a:cubicBezTo>
                    <a:cubicBezTo>
                      <a:pt x="1572829" y="1501937"/>
                      <a:pt x="1176823" y="1329489"/>
                      <a:pt x="711312" y="1126757"/>
                    </a:cubicBezTo>
                    <a:cubicBezTo>
                      <a:pt x="457210" y="1016092"/>
                      <a:pt x="608" y="817265"/>
                      <a:pt x="1" y="540284"/>
                    </a:cubicBezTo>
                    <a:cubicBezTo>
                      <a:pt x="-115" y="490621"/>
                      <a:pt x="14463" y="449114"/>
                      <a:pt x="28318" y="4198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8" name="Google Shape;3998;p34"/>
              <p:cNvSpPr/>
              <p:nvPr/>
            </p:nvSpPr>
            <p:spPr>
              <a:xfrm>
                <a:off x="7569542" y="4168431"/>
                <a:ext cx="1027335" cy="209639"/>
              </a:xfrm>
              <a:custGeom>
                <a:avLst/>
                <a:gdLst/>
                <a:ahLst/>
                <a:cxnLst/>
                <a:rect l="l" t="t" r="r" b="b"/>
                <a:pathLst>
                  <a:path w="2185820" h="446041" extrusionOk="0">
                    <a:moveTo>
                      <a:pt x="2177247" y="446042"/>
                    </a:moveTo>
                    <a:cubicBezTo>
                      <a:pt x="2176091" y="446042"/>
                      <a:pt x="2174905" y="445811"/>
                      <a:pt x="2173748" y="445319"/>
                    </a:cubicBezTo>
                    <a:cubicBezTo>
                      <a:pt x="1021945" y="-68930"/>
                      <a:pt x="19421" y="23108"/>
                      <a:pt x="9385" y="24062"/>
                    </a:cubicBezTo>
                    <a:cubicBezTo>
                      <a:pt x="4930" y="24670"/>
                      <a:pt x="505" y="21112"/>
                      <a:pt x="42" y="16397"/>
                    </a:cubicBezTo>
                    <a:cubicBezTo>
                      <a:pt x="-421" y="11711"/>
                      <a:pt x="2992" y="7517"/>
                      <a:pt x="7707" y="7026"/>
                    </a:cubicBezTo>
                    <a:cubicBezTo>
                      <a:pt x="17802" y="6071"/>
                      <a:pt x="1024519" y="-86487"/>
                      <a:pt x="2180747" y="429670"/>
                    </a:cubicBezTo>
                    <a:cubicBezTo>
                      <a:pt x="2185057" y="431608"/>
                      <a:pt x="2186995" y="436670"/>
                      <a:pt x="2185086" y="440980"/>
                    </a:cubicBezTo>
                    <a:cubicBezTo>
                      <a:pt x="2183669" y="444162"/>
                      <a:pt x="2180545" y="446042"/>
                      <a:pt x="2177276" y="4460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9" name="Google Shape;3999;p34"/>
              <p:cNvSpPr/>
              <p:nvPr/>
            </p:nvSpPr>
            <p:spPr>
              <a:xfrm>
                <a:off x="8385777" y="4293235"/>
                <a:ext cx="53778" cy="95052"/>
              </a:xfrm>
              <a:custGeom>
                <a:avLst/>
                <a:gdLst/>
                <a:ahLst/>
                <a:cxnLst/>
                <a:rect l="l" t="t" r="r" b="b"/>
                <a:pathLst>
                  <a:path w="114421" h="202239" extrusionOk="0">
                    <a:moveTo>
                      <a:pt x="105864" y="202240"/>
                    </a:moveTo>
                    <a:cubicBezTo>
                      <a:pt x="102884" y="202240"/>
                      <a:pt x="99992" y="200678"/>
                      <a:pt x="98401" y="197872"/>
                    </a:cubicBezTo>
                    <a:cubicBezTo>
                      <a:pt x="53510" y="117925"/>
                      <a:pt x="0" y="20189"/>
                      <a:pt x="0" y="8562"/>
                    </a:cubicBezTo>
                    <a:cubicBezTo>
                      <a:pt x="0" y="3818"/>
                      <a:pt x="3818" y="0"/>
                      <a:pt x="8562" y="0"/>
                    </a:cubicBezTo>
                    <a:cubicBezTo>
                      <a:pt x="13305" y="0"/>
                      <a:pt x="16747" y="3471"/>
                      <a:pt x="17094" y="7896"/>
                    </a:cubicBezTo>
                    <a:cubicBezTo>
                      <a:pt x="20131" y="20739"/>
                      <a:pt x="77633" y="125879"/>
                      <a:pt x="113326" y="189484"/>
                    </a:cubicBezTo>
                    <a:cubicBezTo>
                      <a:pt x="115640" y="193620"/>
                      <a:pt x="114165" y="198827"/>
                      <a:pt x="110058" y="201141"/>
                    </a:cubicBezTo>
                    <a:cubicBezTo>
                      <a:pt x="108727" y="201893"/>
                      <a:pt x="107281" y="202240"/>
                      <a:pt x="105864" y="202240"/>
                    </a:cubicBezTo>
                    <a:close/>
                    <a:moveTo>
                      <a:pt x="17123" y="8562"/>
                    </a:moveTo>
                    <a:lnTo>
                      <a:pt x="17297" y="8562"/>
                    </a:lnTo>
                    <a:lnTo>
                      <a:pt x="17123" y="85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0" name="Google Shape;4000;p34"/>
              <p:cNvSpPr/>
              <p:nvPr/>
            </p:nvSpPr>
            <p:spPr>
              <a:xfrm>
                <a:off x="8136972" y="4222016"/>
                <a:ext cx="106126" cy="224118"/>
              </a:xfrm>
              <a:custGeom>
                <a:avLst/>
                <a:gdLst/>
                <a:ahLst/>
                <a:cxnLst/>
                <a:rect l="l" t="t" r="r" b="b"/>
                <a:pathLst>
                  <a:path w="225800" h="476847" extrusionOk="0">
                    <a:moveTo>
                      <a:pt x="217217" y="476818"/>
                    </a:moveTo>
                    <a:cubicBezTo>
                      <a:pt x="213977" y="476818"/>
                      <a:pt x="210853" y="474938"/>
                      <a:pt x="209436" y="471814"/>
                    </a:cubicBezTo>
                    <a:lnTo>
                      <a:pt x="775" y="12088"/>
                    </a:lnTo>
                    <a:cubicBezTo>
                      <a:pt x="-1192" y="7778"/>
                      <a:pt x="717" y="2716"/>
                      <a:pt x="5027" y="750"/>
                    </a:cubicBezTo>
                    <a:cubicBezTo>
                      <a:pt x="9365" y="-1159"/>
                      <a:pt x="14427" y="692"/>
                      <a:pt x="16365" y="5002"/>
                    </a:cubicBezTo>
                    <a:lnTo>
                      <a:pt x="225026" y="464728"/>
                    </a:lnTo>
                    <a:cubicBezTo>
                      <a:pt x="226993" y="469038"/>
                      <a:pt x="225084" y="474099"/>
                      <a:pt x="220774" y="476066"/>
                    </a:cubicBezTo>
                    <a:cubicBezTo>
                      <a:pt x="219618" y="476587"/>
                      <a:pt x="218432" y="476847"/>
                      <a:pt x="217217" y="4768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1" name="Google Shape;4001;p34"/>
              <p:cNvSpPr/>
              <p:nvPr/>
            </p:nvSpPr>
            <p:spPr>
              <a:xfrm>
                <a:off x="7882173" y="4181029"/>
                <a:ext cx="98634" cy="221627"/>
              </a:xfrm>
              <a:custGeom>
                <a:avLst/>
                <a:gdLst/>
                <a:ahLst/>
                <a:cxnLst/>
                <a:rect l="l" t="t" r="r" b="b"/>
                <a:pathLst>
                  <a:path w="209859" h="471547" extrusionOk="0">
                    <a:moveTo>
                      <a:pt x="201277" y="471519"/>
                    </a:moveTo>
                    <a:cubicBezTo>
                      <a:pt x="197951" y="471519"/>
                      <a:pt x="194769" y="469552"/>
                      <a:pt x="193410" y="466312"/>
                    </a:cubicBezTo>
                    <a:lnTo>
                      <a:pt x="686" y="11908"/>
                    </a:lnTo>
                    <a:cubicBezTo>
                      <a:pt x="-1165" y="7570"/>
                      <a:pt x="859" y="2537"/>
                      <a:pt x="5227" y="686"/>
                    </a:cubicBezTo>
                    <a:cubicBezTo>
                      <a:pt x="9565" y="-1166"/>
                      <a:pt x="14598" y="859"/>
                      <a:pt x="16449" y="5227"/>
                    </a:cubicBezTo>
                    <a:lnTo>
                      <a:pt x="209173" y="459631"/>
                    </a:lnTo>
                    <a:cubicBezTo>
                      <a:pt x="211025" y="463969"/>
                      <a:pt x="209000" y="469002"/>
                      <a:pt x="204632" y="470853"/>
                    </a:cubicBezTo>
                    <a:cubicBezTo>
                      <a:pt x="203533" y="471316"/>
                      <a:pt x="202405" y="471548"/>
                      <a:pt x="201277" y="4715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2" name="Google Shape;4002;p34"/>
              <p:cNvSpPr/>
              <p:nvPr/>
            </p:nvSpPr>
            <p:spPr>
              <a:xfrm>
                <a:off x="8272551" y="4171610"/>
                <a:ext cx="158041" cy="90138"/>
              </a:xfrm>
              <a:custGeom>
                <a:avLst/>
                <a:gdLst/>
                <a:ahLst/>
                <a:cxnLst/>
                <a:rect l="l" t="t" r="r" b="b"/>
                <a:pathLst>
                  <a:path w="336257" h="191782" extrusionOk="0">
                    <a:moveTo>
                      <a:pt x="8552" y="191782"/>
                    </a:moveTo>
                    <a:cubicBezTo>
                      <a:pt x="5515" y="191782"/>
                      <a:pt x="2594" y="190191"/>
                      <a:pt x="1061" y="187328"/>
                    </a:cubicBezTo>
                    <a:cubicBezTo>
                      <a:pt x="-1224" y="183191"/>
                      <a:pt x="309" y="177985"/>
                      <a:pt x="4445" y="175700"/>
                    </a:cubicBezTo>
                    <a:lnTo>
                      <a:pt x="323569" y="1054"/>
                    </a:lnTo>
                    <a:cubicBezTo>
                      <a:pt x="327676" y="-1202"/>
                      <a:pt x="332911" y="273"/>
                      <a:pt x="335197" y="4438"/>
                    </a:cubicBezTo>
                    <a:cubicBezTo>
                      <a:pt x="337482" y="8574"/>
                      <a:pt x="335949" y="13781"/>
                      <a:pt x="331812" y="16066"/>
                    </a:cubicBezTo>
                    <a:lnTo>
                      <a:pt x="12688" y="190712"/>
                    </a:lnTo>
                    <a:cubicBezTo>
                      <a:pt x="11387" y="191435"/>
                      <a:pt x="9969" y="191753"/>
                      <a:pt x="8581" y="191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3" name="Google Shape;4003;p34"/>
              <p:cNvSpPr/>
              <p:nvPr/>
            </p:nvSpPr>
            <p:spPr>
              <a:xfrm>
                <a:off x="7364461" y="2899064"/>
                <a:ext cx="601560" cy="1138464"/>
              </a:xfrm>
              <a:custGeom>
                <a:avLst/>
                <a:gdLst/>
                <a:ahLst/>
                <a:cxnLst/>
                <a:rect l="l" t="t" r="r" b="b"/>
                <a:pathLst>
                  <a:path w="1279915" h="2422264" extrusionOk="0">
                    <a:moveTo>
                      <a:pt x="376176" y="2373245"/>
                    </a:moveTo>
                    <a:cubicBezTo>
                      <a:pt x="390175" y="2364481"/>
                      <a:pt x="404638" y="2354474"/>
                      <a:pt x="419649" y="2343164"/>
                    </a:cubicBezTo>
                    <a:cubicBezTo>
                      <a:pt x="650583" y="2168981"/>
                      <a:pt x="823204" y="1922978"/>
                      <a:pt x="942228" y="1681950"/>
                    </a:cubicBezTo>
                    <a:cubicBezTo>
                      <a:pt x="1119680" y="1322592"/>
                      <a:pt x="1297595" y="920686"/>
                      <a:pt x="1278505" y="560778"/>
                    </a:cubicBezTo>
                    <a:cubicBezTo>
                      <a:pt x="1261005" y="230663"/>
                      <a:pt x="975405" y="-160281"/>
                      <a:pt x="534740" y="68396"/>
                    </a:cubicBezTo>
                    <a:cubicBezTo>
                      <a:pt x="137664" y="274454"/>
                      <a:pt x="63791" y="939082"/>
                      <a:pt x="29776" y="1246636"/>
                    </a:cubicBezTo>
                    <a:cubicBezTo>
                      <a:pt x="5103" y="1469702"/>
                      <a:pt x="-110971" y="2678254"/>
                      <a:pt x="376176" y="23732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4" name="Google Shape;4004;p34"/>
              <p:cNvSpPr/>
              <p:nvPr/>
            </p:nvSpPr>
            <p:spPr>
              <a:xfrm>
                <a:off x="7396594" y="3077332"/>
                <a:ext cx="314657" cy="1301249"/>
              </a:xfrm>
              <a:custGeom>
                <a:avLst/>
                <a:gdLst/>
                <a:ahLst/>
                <a:cxnLst/>
                <a:rect l="l" t="t" r="r" b="b"/>
                <a:pathLst>
                  <a:path w="669482" h="2768614" extrusionOk="0">
                    <a:moveTo>
                      <a:pt x="8556" y="2768615"/>
                    </a:moveTo>
                    <a:cubicBezTo>
                      <a:pt x="8238" y="2768615"/>
                      <a:pt x="7949" y="2768615"/>
                      <a:pt x="7631" y="2768557"/>
                    </a:cubicBezTo>
                    <a:cubicBezTo>
                      <a:pt x="2945" y="2768066"/>
                      <a:pt x="-468" y="2763843"/>
                      <a:pt x="52" y="2759128"/>
                    </a:cubicBezTo>
                    <a:cubicBezTo>
                      <a:pt x="88735" y="1932032"/>
                      <a:pt x="647065" y="25328"/>
                      <a:pt x="652705" y="6151"/>
                    </a:cubicBezTo>
                    <a:cubicBezTo>
                      <a:pt x="654036" y="1610"/>
                      <a:pt x="658837" y="-964"/>
                      <a:pt x="663320" y="337"/>
                    </a:cubicBezTo>
                    <a:cubicBezTo>
                      <a:pt x="667861" y="1668"/>
                      <a:pt x="670465" y="6412"/>
                      <a:pt x="669134" y="10953"/>
                    </a:cubicBezTo>
                    <a:cubicBezTo>
                      <a:pt x="663523" y="30101"/>
                      <a:pt x="105627" y="1935358"/>
                      <a:pt x="17089" y="2760950"/>
                    </a:cubicBezTo>
                    <a:cubicBezTo>
                      <a:pt x="16626" y="2765318"/>
                      <a:pt x="12924" y="2768586"/>
                      <a:pt x="8585" y="27685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5" name="Google Shape;4005;p34"/>
              <p:cNvSpPr/>
              <p:nvPr/>
            </p:nvSpPr>
            <p:spPr>
              <a:xfrm>
                <a:off x="7583712" y="3130811"/>
                <a:ext cx="77143" cy="129577"/>
              </a:xfrm>
              <a:custGeom>
                <a:avLst/>
                <a:gdLst/>
                <a:ahLst/>
                <a:cxnLst/>
                <a:rect l="l" t="t" r="r" b="b"/>
                <a:pathLst>
                  <a:path w="164135" h="275695" extrusionOk="0">
                    <a:moveTo>
                      <a:pt x="155582" y="275696"/>
                    </a:moveTo>
                    <a:cubicBezTo>
                      <a:pt x="154686" y="275696"/>
                      <a:pt x="153789" y="275551"/>
                      <a:pt x="152863" y="275262"/>
                    </a:cubicBezTo>
                    <a:cubicBezTo>
                      <a:pt x="148872" y="273931"/>
                      <a:pt x="144360" y="272427"/>
                      <a:pt x="1068" y="12714"/>
                    </a:cubicBezTo>
                    <a:cubicBezTo>
                      <a:pt x="-1217" y="8578"/>
                      <a:pt x="287" y="3371"/>
                      <a:pt x="4423" y="1086"/>
                    </a:cubicBezTo>
                    <a:cubicBezTo>
                      <a:pt x="8501" y="-1227"/>
                      <a:pt x="13766" y="276"/>
                      <a:pt x="16051" y="4442"/>
                    </a:cubicBezTo>
                    <a:cubicBezTo>
                      <a:pt x="69532" y="101368"/>
                      <a:pt x="151707" y="248420"/>
                      <a:pt x="161194" y="260655"/>
                    </a:cubicBezTo>
                    <a:cubicBezTo>
                      <a:pt x="163710" y="262853"/>
                      <a:pt x="164809" y="266440"/>
                      <a:pt x="163710" y="269824"/>
                    </a:cubicBezTo>
                    <a:cubicBezTo>
                      <a:pt x="162495" y="273411"/>
                      <a:pt x="159169" y="275667"/>
                      <a:pt x="155582" y="2756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6" name="Google Shape;4006;p34"/>
              <p:cNvSpPr/>
              <p:nvPr/>
            </p:nvSpPr>
            <p:spPr>
              <a:xfrm>
                <a:off x="7470514" y="3326257"/>
                <a:ext cx="126579" cy="163530"/>
              </a:xfrm>
              <a:custGeom>
                <a:avLst/>
                <a:gdLst/>
                <a:ahLst/>
                <a:cxnLst/>
                <a:rect l="l" t="t" r="r" b="b"/>
                <a:pathLst>
                  <a:path w="269318" h="347937" extrusionOk="0">
                    <a:moveTo>
                      <a:pt x="260770" y="347937"/>
                    </a:moveTo>
                    <a:cubicBezTo>
                      <a:pt x="258196" y="347937"/>
                      <a:pt x="255651" y="346780"/>
                      <a:pt x="253973" y="344553"/>
                    </a:cubicBezTo>
                    <a:lnTo>
                      <a:pt x="1751" y="13743"/>
                    </a:lnTo>
                    <a:cubicBezTo>
                      <a:pt x="-1112" y="10012"/>
                      <a:pt x="-389" y="4604"/>
                      <a:pt x="3371" y="1769"/>
                    </a:cubicBezTo>
                    <a:cubicBezTo>
                      <a:pt x="7073" y="-1095"/>
                      <a:pt x="12453" y="-430"/>
                      <a:pt x="15346" y="3389"/>
                    </a:cubicBezTo>
                    <a:lnTo>
                      <a:pt x="267568" y="334198"/>
                    </a:lnTo>
                    <a:cubicBezTo>
                      <a:pt x="270431" y="337930"/>
                      <a:pt x="269708" y="343338"/>
                      <a:pt x="265948" y="346173"/>
                    </a:cubicBezTo>
                    <a:cubicBezTo>
                      <a:pt x="264415" y="347359"/>
                      <a:pt x="262593" y="347937"/>
                      <a:pt x="260770" y="3479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7" name="Google Shape;4007;p34"/>
              <p:cNvSpPr/>
              <p:nvPr/>
            </p:nvSpPr>
            <p:spPr>
              <a:xfrm>
                <a:off x="7417845" y="3591074"/>
                <a:ext cx="113861" cy="157622"/>
              </a:xfrm>
              <a:custGeom>
                <a:avLst/>
                <a:gdLst/>
                <a:ahLst/>
                <a:cxnLst/>
                <a:rect l="l" t="t" r="r" b="b"/>
                <a:pathLst>
                  <a:path w="242257" h="335365" extrusionOk="0">
                    <a:moveTo>
                      <a:pt x="233688" y="335366"/>
                    </a:moveTo>
                    <a:cubicBezTo>
                      <a:pt x="231027" y="335366"/>
                      <a:pt x="228366" y="334122"/>
                      <a:pt x="226689" y="331750"/>
                    </a:cubicBezTo>
                    <a:lnTo>
                      <a:pt x="1569" y="13523"/>
                    </a:lnTo>
                    <a:cubicBezTo>
                      <a:pt x="-1150" y="9647"/>
                      <a:pt x="-253" y="4325"/>
                      <a:pt x="3623" y="1577"/>
                    </a:cubicBezTo>
                    <a:cubicBezTo>
                      <a:pt x="7470" y="-1142"/>
                      <a:pt x="12821" y="-274"/>
                      <a:pt x="15569" y="3631"/>
                    </a:cubicBezTo>
                    <a:lnTo>
                      <a:pt x="240688" y="321858"/>
                    </a:lnTo>
                    <a:cubicBezTo>
                      <a:pt x="243407" y="325734"/>
                      <a:pt x="242510" y="331056"/>
                      <a:pt x="238634" y="333804"/>
                    </a:cubicBezTo>
                    <a:cubicBezTo>
                      <a:pt x="237130" y="334874"/>
                      <a:pt x="235395" y="335366"/>
                      <a:pt x="233688" y="3353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8" name="Google Shape;4008;p34"/>
              <p:cNvSpPr/>
              <p:nvPr/>
            </p:nvSpPr>
            <p:spPr>
              <a:xfrm>
                <a:off x="7624586" y="3246522"/>
                <a:ext cx="190646" cy="123932"/>
              </a:xfrm>
              <a:custGeom>
                <a:avLst/>
                <a:gdLst/>
                <a:ahLst/>
                <a:cxnLst/>
                <a:rect l="l" t="t" r="r" b="b"/>
                <a:pathLst>
                  <a:path w="405630" h="263686" extrusionOk="0">
                    <a:moveTo>
                      <a:pt x="8573" y="263687"/>
                    </a:moveTo>
                    <a:cubicBezTo>
                      <a:pt x="5738" y="263687"/>
                      <a:pt x="2961" y="262269"/>
                      <a:pt x="1342" y="259695"/>
                    </a:cubicBezTo>
                    <a:cubicBezTo>
                      <a:pt x="-1204" y="255703"/>
                      <a:pt x="-18" y="250410"/>
                      <a:pt x="3974" y="247894"/>
                    </a:cubicBezTo>
                    <a:lnTo>
                      <a:pt x="392488" y="1342"/>
                    </a:lnTo>
                    <a:cubicBezTo>
                      <a:pt x="396450" y="-1204"/>
                      <a:pt x="401772" y="-18"/>
                      <a:pt x="404289" y="3974"/>
                    </a:cubicBezTo>
                    <a:cubicBezTo>
                      <a:pt x="406834" y="7965"/>
                      <a:pt x="405648" y="13258"/>
                      <a:pt x="401657" y="15775"/>
                    </a:cubicBezTo>
                    <a:lnTo>
                      <a:pt x="13143" y="262327"/>
                    </a:lnTo>
                    <a:cubicBezTo>
                      <a:pt x="11726" y="263224"/>
                      <a:pt x="10135" y="263658"/>
                      <a:pt x="8573" y="263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009" name="Google Shape;4009;p34"/>
            <p:cNvGrpSpPr/>
            <p:nvPr/>
          </p:nvGrpSpPr>
          <p:grpSpPr>
            <a:xfrm rot="-3726004">
              <a:off x="9082" y="4324089"/>
              <a:ext cx="772283" cy="821988"/>
              <a:chOff x="1968758" y="830460"/>
              <a:chExt cx="2298812" cy="2446767"/>
            </a:xfrm>
          </p:grpSpPr>
          <p:sp>
            <p:nvSpPr>
              <p:cNvPr id="4010" name="Google Shape;4010;p34"/>
              <p:cNvSpPr/>
              <p:nvPr/>
            </p:nvSpPr>
            <p:spPr>
              <a:xfrm rot="-1747443">
                <a:off x="2561744" y="1964455"/>
                <a:ext cx="1561073" cy="982072"/>
              </a:xfrm>
              <a:custGeom>
                <a:avLst/>
                <a:gdLst/>
                <a:ahLst/>
                <a:cxnLst/>
                <a:rect l="l" t="t" r="r" b="b"/>
                <a:pathLst>
                  <a:path w="3896296" h="2451163" extrusionOk="0">
                    <a:moveTo>
                      <a:pt x="0" y="0"/>
                    </a:moveTo>
                    <a:lnTo>
                      <a:pt x="3896296" y="0"/>
                    </a:lnTo>
                    <a:lnTo>
                      <a:pt x="3896296" y="2451164"/>
                    </a:lnTo>
                    <a:lnTo>
                      <a:pt x="0" y="245116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1" name="Google Shape;4011;p34"/>
              <p:cNvSpPr/>
              <p:nvPr/>
            </p:nvSpPr>
            <p:spPr>
              <a:xfrm rot="-1747443">
                <a:off x="2118971" y="1150394"/>
                <a:ext cx="1561073" cy="982072"/>
              </a:xfrm>
              <a:custGeom>
                <a:avLst/>
                <a:gdLst/>
                <a:ahLst/>
                <a:cxnLst/>
                <a:rect l="l" t="t" r="r" b="b"/>
                <a:pathLst>
                  <a:path w="3896296" h="2451163" extrusionOk="0">
                    <a:moveTo>
                      <a:pt x="0" y="0"/>
                    </a:moveTo>
                    <a:lnTo>
                      <a:pt x="3896297" y="0"/>
                    </a:lnTo>
                    <a:lnTo>
                      <a:pt x="3896297" y="2451164"/>
                    </a:lnTo>
                    <a:lnTo>
                      <a:pt x="0" y="245116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2" name="Google Shape;4012;p34"/>
              <p:cNvSpPr/>
              <p:nvPr/>
            </p:nvSpPr>
            <p:spPr>
              <a:xfrm rot="-1718335">
                <a:off x="2425956" y="1475256"/>
                <a:ext cx="22648" cy="1913601"/>
              </a:xfrm>
              <a:custGeom>
                <a:avLst/>
                <a:gdLst/>
                <a:ahLst/>
                <a:cxnLst/>
                <a:rect l="l" t="t" r="r" b="b"/>
                <a:pathLst>
                  <a:path w="56388" h="4764501" extrusionOk="0">
                    <a:moveTo>
                      <a:pt x="0" y="0"/>
                    </a:moveTo>
                    <a:lnTo>
                      <a:pt x="56388" y="0"/>
                    </a:lnTo>
                    <a:lnTo>
                      <a:pt x="56388" y="4764502"/>
                    </a:lnTo>
                    <a:lnTo>
                      <a:pt x="0" y="476450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3" name="Google Shape;4013;p34"/>
              <p:cNvSpPr/>
              <p:nvPr/>
            </p:nvSpPr>
            <p:spPr>
              <a:xfrm>
                <a:off x="2421208" y="1620381"/>
                <a:ext cx="1423302" cy="908913"/>
              </a:xfrm>
              <a:custGeom>
                <a:avLst/>
                <a:gdLst/>
                <a:ahLst/>
                <a:cxnLst/>
                <a:rect l="l" t="t" r="r" b="b"/>
                <a:pathLst>
                  <a:path w="3558254" h="2272283" extrusionOk="0">
                    <a:moveTo>
                      <a:pt x="0" y="1905952"/>
                    </a:moveTo>
                    <a:cubicBezTo>
                      <a:pt x="1131475" y="1270635"/>
                      <a:pt x="2262950" y="635318"/>
                      <a:pt x="3394424" y="0"/>
                    </a:cubicBezTo>
                    <a:cubicBezTo>
                      <a:pt x="3423857" y="43339"/>
                      <a:pt x="3454908" y="94393"/>
                      <a:pt x="3484245" y="153257"/>
                    </a:cubicBezTo>
                    <a:cubicBezTo>
                      <a:pt x="3516725" y="218218"/>
                      <a:pt x="3540538" y="279083"/>
                      <a:pt x="3558254" y="332899"/>
                    </a:cubicBezTo>
                    <a:cubicBezTo>
                      <a:pt x="2437924" y="979360"/>
                      <a:pt x="1317593" y="1625822"/>
                      <a:pt x="197263" y="2272284"/>
                    </a:cubicBezTo>
                    <a:cubicBezTo>
                      <a:pt x="131540" y="2150174"/>
                      <a:pt x="65723" y="2028063"/>
                      <a:pt x="0" y="1905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4" name="Google Shape;4014;p34"/>
              <p:cNvSpPr/>
              <p:nvPr/>
            </p:nvSpPr>
            <p:spPr>
              <a:xfrm>
                <a:off x="3338400" y="830460"/>
                <a:ext cx="448306" cy="803292"/>
              </a:xfrm>
              <a:custGeom>
                <a:avLst/>
                <a:gdLst/>
                <a:ahLst/>
                <a:cxnLst/>
                <a:rect l="l" t="t" r="r" b="b"/>
                <a:pathLst>
                  <a:path w="1120764" h="2008230" extrusionOk="0">
                    <a:moveTo>
                      <a:pt x="1106689" y="2008230"/>
                    </a:moveTo>
                    <a:cubicBezTo>
                      <a:pt x="1101736" y="2008230"/>
                      <a:pt x="1096878" y="2005658"/>
                      <a:pt x="1094402" y="2000896"/>
                    </a:cubicBezTo>
                    <a:lnTo>
                      <a:pt x="1789" y="20934"/>
                    </a:lnTo>
                    <a:cubicBezTo>
                      <a:pt x="-2021" y="14171"/>
                      <a:pt x="455" y="5504"/>
                      <a:pt x="7313" y="1789"/>
                    </a:cubicBezTo>
                    <a:cubicBezTo>
                      <a:pt x="14076" y="-2021"/>
                      <a:pt x="22648" y="455"/>
                      <a:pt x="26459" y="7313"/>
                    </a:cubicBezTo>
                    <a:lnTo>
                      <a:pt x="1118976" y="1987370"/>
                    </a:lnTo>
                    <a:cubicBezTo>
                      <a:pt x="1122786" y="1994133"/>
                      <a:pt x="1120310" y="2002801"/>
                      <a:pt x="1113452" y="2006516"/>
                    </a:cubicBezTo>
                    <a:cubicBezTo>
                      <a:pt x="1111261" y="2007754"/>
                      <a:pt x="1108975" y="2008230"/>
                      <a:pt x="1106689" y="20082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5" name="Google Shape;4015;p34"/>
              <p:cNvSpPr/>
              <p:nvPr/>
            </p:nvSpPr>
            <p:spPr>
              <a:xfrm>
                <a:off x="3840993" y="1748050"/>
                <a:ext cx="426578" cy="765624"/>
              </a:xfrm>
              <a:custGeom>
                <a:avLst/>
                <a:gdLst/>
                <a:ahLst/>
                <a:cxnLst/>
                <a:rect l="l" t="t" r="r" b="b"/>
                <a:pathLst>
                  <a:path w="1066444" h="1914061" extrusionOk="0">
                    <a:moveTo>
                      <a:pt x="1052430" y="1914061"/>
                    </a:moveTo>
                    <a:cubicBezTo>
                      <a:pt x="1047477" y="1914061"/>
                      <a:pt x="1042619" y="1911394"/>
                      <a:pt x="1040047" y="1906727"/>
                    </a:cubicBezTo>
                    <a:lnTo>
                      <a:pt x="1727" y="20872"/>
                    </a:lnTo>
                    <a:cubicBezTo>
                      <a:pt x="-1988" y="14014"/>
                      <a:pt x="489" y="5442"/>
                      <a:pt x="7251" y="1727"/>
                    </a:cubicBezTo>
                    <a:cubicBezTo>
                      <a:pt x="14014" y="-1988"/>
                      <a:pt x="22587" y="489"/>
                      <a:pt x="26397" y="7252"/>
                    </a:cubicBezTo>
                    <a:lnTo>
                      <a:pt x="1064717" y="1893106"/>
                    </a:lnTo>
                    <a:cubicBezTo>
                      <a:pt x="1068432" y="1899964"/>
                      <a:pt x="1065955" y="1908537"/>
                      <a:pt x="1059193" y="1912251"/>
                    </a:cubicBezTo>
                    <a:cubicBezTo>
                      <a:pt x="1057002" y="1913394"/>
                      <a:pt x="1054716" y="1913966"/>
                      <a:pt x="1052430" y="19139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6" name="Google Shape;4016;p34"/>
              <p:cNvSpPr/>
              <p:nvPr/>
            </p:nvSpPr>
            <p:spPr>
              <a:xfrm>
                <a:off x="3418550" y="1744076"/>
                <a:ext cx="245197" cy="201102"/>
              </a:xfrm>
              <a:custGeom>
                <a:avLst/>
                <a:gdLst/>
                <a:ahLst/>
                <a:cxnLst/>
                <a:rect l="l" t="t" r="r" b="b"/>
                <a:pathLst>
                  <a:path w="612992" h="502755" extrusionOk="0">
                    <a:moveTo>
                      <a:pt x="122135" y="502660"/>
                    </a:moveTo>
                    <a:cubicBezTo>
                      <a:pt x="119753" y="502660"/>
                      <a:pt x="117277" y="501993"/>
                      <a:pt x="115086" y="500755"/>
                    </a:cubicBezTo>
                    <a:cubicBezTo>
                      <a:pt x="110705" y="498183"/>
                      <a:pt x="108038" y="493611"/>
                      <a:pt x="108038" y="488563"/>
                    </a:cubicBezTo>
                    <a:cubicBezTo>
                      <a:pt x="108038" y="446177"/>
                      <a:pt x="32028" y="334448"/>
                      <a:pt x="2786" y="294920"/>
                    </a:cubicBezTo>
                    <a:cubicBezTo>
                      <a:pt x="405" y="291681"/>
                      <a:pt x="-547" y="287586"/>
                      <a:pt x="310" y="283680"/>
                    </a:cubicBezTo>
                    <a:cubicBezTo>
                      <a:pt x="1072" y="279775"/>
                      <a:pt x="3548" y="276346"/>
                      <a:pt x="6977" y="274346"/>
                    </a:cubicBezTo>
                    <a:lnTo>
                      <a:pt x="471988" y="1931"/>
                    </a:lnTo>
                    <a:cubicBezTo>
                      <a:pt x="476941" y="-927"/>
                      <a:pt x="483227" y="-641"/>
                      <a:pt x="487800" y="2979"/>
                    </a:cubicBezTo>
                    <a:cubicBezTo>
                      <a:pt x="524090" y="31173"/>
                      <a:pt x="553808" y="65844"/>
                      <a:pt x="576001" y="105944"/>
                    </a:cubicBezTo>
                    <a:cubicBezTo>
                      <a:pt x="593813" y="138043"/>
                      <a:pt x="606195" y="172714"/>
                      <a:pt x="612767" y="208909"/>
                    </a:cubicBezTo>
                    <a:cubicBezTo>
                      <a:pt x="613815" y="214814"/>
                      <a:pt x="611148" y="220625"/>
                      <a:pt x="606005" y="223673"/>
                    </a:cubicBezTo>
                    <a:lnTo>
                      <a:pt x="129278" y="500850"/>
                    </a:lnTo>
                    <a:cubicBezTo>
                      <a:pt x="127088" y="502089"/>
                      <a:pt x="124611" y="502755"/>
                      <a:pt x="122230" y="502755"/>
                    </a:cubicBezTo>
                    <a:close/>
                    <a:moveTo>
                      <a:pt x="34695" y="290824"/>
                    </a:moveTo>
                    <a:cubicBezTo>
                      <a:pt x="58793" y="324447"/>
                      <a:pt x="117944" y="410553"/>
                      <a:pt x="132803" y="466084"/>
                    </a:cubicBezTo>
                    <a:lnTo>
                      <a:pt x="583145" y="204337"/>
                    </a:lnTo>
                    <a:cubicBezTo>
                      <a:pt x="576763" y="174619"/>
                      <a:pt x="566095" y="146234"/>
                      <a:pt x="551331" y="119660"/>
                    </a:cubicBezTo>
                    <a:cubicBezTo>
                      <a:pt x="532758" y="86227"/>
                      <a:pt x="507516" y="55842"/>
                      <a:pt x="477893" y="31268"/>
                    </a:cubicBezTo>
                    <a:lnTo>
                      <a:pt x="34695" y="2909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7" name="Google Shape;4017;p34"/>
              <p:cNvSpPr/>
              <p:nvPr/>
            </p:nvSpPr>
            <p:spPr>
              <a:xfrm>
                <a:off x="2526930" y="2244157"/>
                <a:ext cx="246938" cy="199204"/>
              </a:xfrm>
              <a:custGeom>
                <a:avLst/>
                <a:gdLst/>
                <a:ahLst/>
                <a:cxnLst/>
                <a:rect l="l" t="t" r="r" b="b"/>
                <a:pathLst>
                  <a:path w="617345" h="498010" extrusionOk="0">
                    <a:moveTo>
                      <a:pt x="125570" y="498010"/>
                    </a:moveTo>
                    <a:cubicBezTo>
                      <a:pt x="122331" y="498010"/>
                      <a:pt x="119092" y="496867"/>
                      <a:pt x="116521" y="494677"/>
                    </a:cubicBezTo>
                    <a:cubicBezTo>
                      <a:pt x="88327" y="470864"/>
                      <a:pt x="64514" y="442956"/>
                      <a:pt x="45464" y="411523"/>
                    </a:cubicBezTo>
                    <a:cubicBezTo>
                      <a:pt x="21842" y="372471"/>
                      <a:pt x="6602" y="329418"/>
                      <a:pt x="125" y="283793"/>
                    </a:cubicBezTo>
                    <a:cubicBezTo>
                      <a:pt x="-637" y="278078"/>
                      <a:pt x="2125" y="272458"/>
                      <a:pt x="7079" y="269601"/>
                    </a:cubicBezTo>
                    <a:lnTo>
                      <a:pt x="474851" y="1853"/>
                    </a:lnTo>
                    <a:cubicBezTo>
                      <a:pt x="478280" y="-147"/>
                      <a:pt x="482471" y="-528"/>
                      <a:pt x="486281" y="710"/>
                    </a:cubicBezTo>
                    <a:cubicBezTo>
                      <a:pt x="490091" y="1948"/>
                      <a:pt x="493139" y="4806"/>
                      <a:pt x="494759" y="8425"/>
                    </a:cubicBezTo>
                    <a:cubicBezTo>
                      <a:pt x="514475" y="53478"/>
                      <a:pt x="573530" y="175018"/>
                      <a:pt x="610297" y="196068"/>
                    </a:cubicBezTo>
                    <a:cubicBezTo>
                      <a:pt x="614678" y="198544"/>
                      <a:pt x="617345" y="203211"/>
                      <a:pt x="617345" y="208260"/>
                    </a:cubicBezTo>
                    <a:cubicBezTo>
                      <a:pt x="617345" y="213308"/>
                      <a:pt x="614678" y="217975"/>
                      <a:pt x="610297" y="220452"/>
                    </a:cubicBezTo>
                    <a:lnTo>
                      <a:pt x="132618" y="496010"/>
                    </a:lnTo>
                    <a:cubicBezTo>
                      <a:pt x="130427" y="497248"/>
                      <a:pt x="127951" y="497915"/>
                      <a:pt x="125570" y="497915"/>
                    </a:cubicBezTo>
                    <a:close/>
                    <a:moveTo>
                      <a:pt x="29462" y="289222"/>
                    </a:moveTo>
                    <a:cubicBezTo>
                      <a:pt x="36035" y="327608"/>
                      <a:pt x="49560" y="363803"/>
                      <a:pt x="69563" y="396950"/>
                    </a:cubicBezTo>
                    <a:cubicBezTo>
                      <a:pt x="85279" y="422858"/>
                      <a:pt x="104615" y="446290"/>
                      <a:pt x="127189" y="466673"/>
                    </a:cubicBezTo>
                    <a:lnTo>
                      <a:pt x="578388" y="206355"/>
                    </a:lnTo>
                    <a:cubicBezTo>
                      <a:pt x="537716" y="165778"/>
                      <a:pt x="492377" y="71671"/>
                      <a:pt x="475232" y="34048"/>
                    </a:cubicBezTo>
                    <a:lnTo>
                      <a:pt x="29367" y="28922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8" name="Google Shape;4018;p34"/>
              <p:cNvSpPr/>
              <p:nvPr/>
            </p:nvSpPr>
            <p:spPr>
              <a:xfrm>
                <a:off x="2759926" y="1878628"/>
                <a:ext cx="667979" cy="426186"/>
              </a:xfrm>
              <a:custGeom>
                <a:avLst/>
                <a:gdLst/>
                <a:ahLst/>
                <a:cxnLst/>
                <a:rect l="l" t="t" r="r" b="b"/>
                <a:pathLst>
                  <a:path w="1669947" h="1065466" extrusionOk="0">
                    <a:moveTo>
                      <a:pt x="131642" y="1065466"/>
                    </a:moveTo>
                    <a:cubicBezTo>
                      <a:pt x="120593" y="1065466"/>
                      <a:pt x="116117" y="1052988"/>
                      <a:pt x="108592" y="1032414"/>
                    </a:cubicBezTo>
                    <a:cubicBezTo>
                      <a:pt x="100781" y="1010793"/>
                      <a:pt x="88970" y="978217"/>
                      <a:pt x="70206" y="946880"/>
                    </a:cubicBezTo>
                    <a:cubicBezTo>
                      <a:pt x="69349" y="945642"/>
                      <a:pt x="60110" y="932116"/>
                      <a:pt x="3150" y="861441"/>
                    </a:cubicBezTo>
                    <a:cubicBezTo>
                      <a:pt x="483" y="858202"/>
                      <a:pt x="-565" y="853916"/>
                      <a:pt x="293" y="849820"/>
                    </a:cubicBezTo>
                    <a:cubicBezTo>
                      <a:pt x="1055" y="845724"/>
                      <a:pt x="3722" y="842200"/>
                      <a:pt x="7341" y="840200"/>
                    </a:cubicBezTo>
                    <a:lnTo>
                      <a:pt x="1536294" y="1714"/>
                    </a:lnTo>
                    <a:cubicBezTo>
                      <a:pt x="1540009" y="-286"/>
                      <a:pt x="1544486" y="-572"/>
                      <a:pt x="1548391" y="1047"/>
                    </a:cubicBezTo>
                    <a:cubicBezTo>
                      <a:pt x="1552296" y="2667"/>
                      <a:pt x="1555344" y="5905"/>
                      <a:pt x="1556582" y="10001"/>
                    </a:cubicBezTo>
                    <a:cubicBezTo>
                      <a:pt x="1566393" y="42195"/>
                      <a:pt x="1580109" y="73152"/>
                      <a:pt x="1597445" y="101917"/>
                    </a:cubicBezTo>
                    <a:cubicBezTo>
                      <a:pt x="1616209" y="133159"/>
                      <a:pt x="1639164" y="161829"/>
                      <a:pt x="1665548" y="187071"/>
                    </a:cubicBezTo>
                    <a:cubicBezTo>
                      <a:pt x="1668787" y="190119"/>
                      <a:pt x="1670406" y="194595"/>
                      <a:pt x="1669835" y="199072"/>
                    </a:cubicBezTo>
                    <a:cubicBezTo>
                      <a:pt x="1669263" y="203549"/>
                      <a:pt x="1666596" y="207454"/>
                      <a:pt x="1662691" y="209550"/>
                    </a:cubicBezTo>
                    <a:cubicBezTo>
                      <a:pt x="450825" y="879538"/>
                      <a:pt x="166599" y="1042130"/>
                      <a:pt x="144596" y="1059084"/>
                    </a:cubicBezTo>
                    <a:cubicBezTo>
                      <a:pt x="142501" y="1061751"/>
                      <a:pt x="139548" y="1063942"/>
                      <a:pt x="136691" y="1064704"/>
                    </a:cubicBezTo>
                    <a:cubicBezTo>
                      <a:pt x="134881" y="1065180"/>
                      <a:pt x="133166" y="1065466"/>
                      <a:pt x="131642" y="1065466"/>
                    </a:cubicBezTo>
                    <a:close/>
                    <a:moveTo>
                      <a:pt x="94304" y="932306"/>
                    </a:moveTo>
                    <a:cubicBezTo>
                      <a:pt x="114593" y="966025"/>
                      <a:pt x="126880" y="1000220"/>
                      <a:pt x="135167" y="1022889"/>
                    </a:cubicBezTo>
                    <a:cubicBezTo>
                      <a:pt x="136119" y="1025652"/>
                      <a:pt x="137167" y="1028509"/>
                      <a:pt x="138119" y="1031176"/>
                    </a:cubicBezTo>
                    <a:cubicBezTo>
                      <a:pt x="196793" y="992505"/>
                      <a:pt x="456064" y="844581"/>
                      <a:pt x="1632592" y="194119"/>
                    </a:cubicBezTo>
                    <a:cubicBezTo>
                      <a:pt x="1610018" y="170592"/>
                      <a:pt x="1590111" y="144589"/>
                      <a:pt x="1573251" y="116586"/>
                    </a:cubicBezTo>
                    <a:cubicBezTo>
                      <a:pt x="1557726" y="90678"/>
                      <a:pt x="1544867" y="63246"/>
                      <a:pt x="1534961" y="34766"/>
                    </a:cubicBezTo>
                    <a:lnTo>
                      <a:pt x="35630" y="856964"/>
                    </a:lnTo>
                    <a:cubicBezTo>
                      <a:pt x="76016" y="907065"/>
                      <a:pt x="89542" y="924782"/>
                      <a:pt x="94019" y="932497"/>
                    </a:cubicBezTo>
                    <a:lnTo>
                      <a:pt x="94304" y="93230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9" name="Google Shape;4019;p34"/>
              <p:cNvSpPr/>
              <p:nvPr/>
            </p:nvSpPr>
            <p:spPr>
              <a:xfrm>
                <a:off x="3159804" y="1930816"/>
                <a:ext cx="193990" cy="115112"/>
              </a:xfrm>
              <a:custGeom>
                <a:avLst/>
                <a:gdLst/>
                <a:ahLst/>
                <a:cxnLst/>
                <a:rect l="l" t="t" r="r" b="b"/>
                <a:pathLst>
                  <a:path w="484975" h="287779" extrusionOk="0">
                    <a:moveTo>
                      <a:pt x="14126" y="287779"/>
                    </a:moveTo>
                    <a:cubicBezTo>
                      <a:pt x="9268" y="287779"/>
                      <a:pt x="4506" y="285207"/>
                      <a:pt x="1839" y="280635"/>
                    </a:cubicBezTo>
                    <a:cubicBezTo>
                      <a:pt x="-1971" y="273873"/>
                      <a:pt x="315" y="265300"/>
                      <a:pt x="7078" y="261395"/>
                    </a:cubicBezTo>
                    <a:lnTo>
                      <a:pt x="463897" y="1839"/>
                    </a:lnTo>
                    <a:cubicBezTo>
                      <a:pt x="470659" y="-1971"/>
                      <a:pt x="479232" y="315"/>
                      <a:pt x="483137" y="7077"/>
                    </a:cubicBezTo>
                    <a:cubicBezTo>
                      <a:pt x="486947" y="13840"/>
                      <a:pt x="484661" y="22413"/>
                      <a:pt x="477898" y="26318"/>
                    </a:cubicBezTo>
                    <a:lnTo>
                      <a:pt x="21079" y="285874"/>
                    </a:lnTo>
                    <a:cubicBezTo>
                      <a:pt x="18889" y="287112"/>
                      <a:pt x="16507" y="287684"/>
                      <a:pt x="14126" y="2876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0" name="Google Shape;4020;p34"/>
              <p:cNvSpPr/>
              <p:nvPr/>
            </p:nvSpPr>
            <p:spPr>
              <a:xfrm>
                <a:off x="2826285" y="2117607"/>
                <a:ext cx="194958" cy="117919"/>
              </a:xfrm>
              <a:custGeom>
                <a:avLst/>
                <a:gdLst/>
                <a:ahLst/>
                <a:cxnLst/>
                <a:rect l="l" t="t" r="r" b="b"/>
                <a:pathLst>
                  <a:path w="487394" h="294798" extrusionOk="0">
                    <a:moveTo>
                      <a:pt x="14097" y="294799"/>
                    </a:moveTo>
                    <a:cubicBezTo>
                      <a:pt x="9239" y="294799"/>
                      <a:pt x="4477" y="292322"/>
                      <a:pt x="1905" y="287751"/>
                    </a:cubicBezTo>
                    <a:cubicBezTo>
                      <a:pt x="-2000" y="280988"/>
                      <a:pt x="286" y="272415"/>
                      <a:pt x="7049" y="268510"/>
                    </a:cubicBezTo>
                    <a:lnTo>
                      <a:pt x="466249" y="1905"/>
                    </a:lnTo>
                    <a:cubicBezTo>
                      <a:pt x="472917" y="-2000"/>
                      <a:pt x="481584" y="286"/>
                      <a:pt x="485489" y="7049"/>
                    </a:cubicBezTo>
                    <a:cubicBezTo>
                      <a:pt x="489395" y="13811"/>
                      <a:pt x="487109" y="22384"/>
                      <a:pt x="480346" y="26289"/>
                    </a:cubicBezTo>
                    <a:lnTo>
                      <a:pt x="21146" y="292894"/>
                    </a:lnTo>
                    <a:cubicBezTo>
                      <a:pt x="18955" y="294227"/>
                      <a:pt x="16478" y="294799"/>
                      <a:pt x="14097" y="2947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1" name="Google Shape;4021;p34"/>
              <p:cNvSpPr/>
              <p:nvPr/>
            </p:nvSpPr>
            <p:spPr>
              <a:xfrm>
                <a:off x="3035615" y="2083761"/>
                <a:ext cx="54483" cy="51663"/>
              </a:xfrm>
              <a:custGeom>
                <a:avLst/>
                <a:gdLst/>
                <a:ahLst/>
                <a:cxnLst/>
                <a:rect l="l" t="t" r="r" b="b"/>
                <a:pathLst>
                  <a:path w="136207" h="129158" extrusionOk="0">
                    <a:moveTo>
                      <a:pt x="68104" y="129159"/>
                    </a:moveTo>
                    <a:cubicBezTo>
                      <a:pt x="30575" y="129159"/>
                      <a:pt x="0" y="100203"/>
                      <a:pt x="0" y="64579"/>
                    </a:cubicBezTo>
                    <a:cubicBezTo>
                      <a:pt x="0" y="28956"/>
                      <a:pt x="30575" y="0"/>
                      <a:pt x="68104" y="0"/>
                    </a:cubicBezTo>
                    <a:cubicBezTo>
                      <a:pt x="105632" y="0"/>
                      <a:pt x="136207" y="28956"/>
                      <a:pt x="136207" y="64579"/>
                    </a:cubicBezTo>
                    <a:cubicBezTo>
                      <a:pt x="136207" y="100203"/>
                      <a:pt x="105632" y="129159"/>
                      <a:pt x="68104" y="129159"/>
                    </a:cubicBezTo>
                    <a:close/>
                    <a:moveTo>
                      <a:pt x="68104" y="28194"/>
                    </a:moveTo>
                    <a:cubicBezTo>
                      <a:pt x="46101" y="28194"/>
                      <a:pt x="28194" y="44577"/>
                      <a:pt x="28194" y="64579"/>
                    </a:cubicBezTo>
                    <a:cubicBezTo>
                      <a:pt x="28194" y="84582"/>
                      <a:pt x="46101" y="100965"/>
                      <a:pt x="68104" y="100965"/>
                    </a:cubicBezTo>
                    <a:cubicBezTo>
                      <a:pt x="90106" y="100965"/>
                      <a:pt x="108013" y="84677"/>
                      <a:pt x="108013" y="64579"/>
                    </a:cubicBezTo>
                    <a:cubicBezTo>
                      <a:pt x="108013" y="44482"/>
                      <a:pt x="90106" y="28194"/>
                      <a:pt x="68104" y="281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2" name="Google Shape;4022;p34"/>
              <p:cNvSpPr/>
              <p:nvPr/>
            </p:nvSpPr>
            <p:spPr>
              <a:xfrm>
                <a:off x="3096323" y="2046367"/>
                <a:ext cx="54483" cy="51663"/>
              </a:xfrm>
              <a:custGeom>
                <a:avLst/>
                <a:gdLst/>
                <a:ahLst/>
                <a:cxnLst/>
                <a:rect l="l" t="t" r="r" b="b"/>
                <a:pathLst>
                  <a:path w="136207" h="129158" extrusionOk="0">
                    <a:moveTo>
                      <a:pt x="68104" y="129159"/>
                    </a:moveTo>
                    <a:cubicBezTo>
                      <a:pt x="30575" y="129159"/>
                      <a:pt x="0" y="100203"/>
                      <a:pt x="0" y="64579"/>
                    </a:cubicBezTo>
                    <a:cubicBezTo>
                      <a:pt x="0" y="28956"/>
                      <a:pt x="30575" y="0"/>
                      <a:pt x="68104" y="0"/>
                    </a:cubicBezTo>
                    <a:cubicBezTo>
                      <a:pt x="105632" y="0"/>
                      <a:pt x="136207" y="28956"/>
                      <a:pt x="136207" y="64579"/>
                    </a:cubicBezTo>
                    <a:cubicBezTo>
                      <a:pt x="136207" y="100203"/>
                      <a:pt x="105632" y="129159"/>
                      <a:pt x="68104" y="129159"/>
                    </a:cubicBezTo>
                    <a:close/>
                    <a:moveTo>
                      <a:pt x="68104" y="28099"/>
                    </a:moveTo>
                    <a:cubicBezTo>
                      <a:pt x="46101" y="28099"/>
                      <a:pt x="28194" y="44387"/>
                      <a:pt x="28194" y="64484"/>
                    </a:cubicBezTo>
                    <a:cubicBezTo>
                      <a:pt x="28194" y="84582"/>
                      <a:pt x="46101" y="100870"/>
                      <a:pt x="68104" y="100870"/>
                    </a:cubicBezTo>
                    <a:cubicBezTo>
                      <a:pt x="90106" y="100870"/>
                      <a:pt x="108013" y="84582"/>
                      <a:pt x="108013" y="64484"/>
                    </a:cubicBezTo>
                    <a:cubicBezTo>
                      <a:pt x="108013" y="44387"/>
                      <a:pt x="90106" y="28099"/>
                      <a:pt x="68104" y="280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3" name="Google Shape;4023;p34"/>
              <p:cNvSpPr/>
              <p:nvPr/>
            </p:nvSpPr>
            <p:spPr>
              <a:xfrm>
                <a:off x="2616916" y="2322282"/>
                <a:ext cx="54483" cy="51663"/>
              </a:xfrm>
              <a:custGeom>
                <a:avLst/>
                <a:gdLst/>
                <a:ahLst/>
                <a:cxnLst/>
                <a:rect l="l" t="t" r="r" b="b"/>
                <a:pathLst>
                  <a:path w="136207" h="129158" extrusionOk="0">
                    <a:moveTo>
                      <a:pt x="68104" y="129159"/>
                    </a:moveTo>
                    <a:cubicBezTo>
                      <a:pt x="30575" y="129159"/>
                      <a:pt x="0" y="100203"/>
                      <a:pt x="0" y="64579"/>
                    </a:cubicBezTo>
                    <a:cubicBezTo>
                      <a:pt x="0" y="28956"/>
                      <a:pt x="30575" y="0"/>
                      <a:pt x="68104" y="0"/>
                    </a:cubicBezTo>
                    <a:cubicBezTo>
                      <a:pt x="105632" y="0"/>
                      <a:pt x="136208" y="28956"/>
                      <a:pt x="136208" y="64579"/>
                    </a:cubicBezTo>
                    <a:cubicBezTo>
                      <a:pt x="136208" y="100203"/>
                      <a:pt x="105632" y="129159"/>
                      <a:pt x="68104" y="129159"/>
                    </a:cubicBezTo>
                    <a:close/>
                    <a:moveTo>
                      <a:pt x="68104" y="28099"/>
                    </a:moveTo>
                    <a:cubicBezTo>
                      <a:pt x="46101" y="28099"/>
                      <a:pt x="28194" y="44482"/>
                      <a:pt x="28194" y="64484"/>
                    </a:cubicBezTo>
                    <a:cubicBezTo>
                      <a:pt x="28194" y="84487"/>
                      <a:pt x="46101" y="100870"/>
                      <a:pt x="68104" y="100870"/>
                    </a:cubicBezTo>
                    <a:cubicBezTo>
                      <a:pt x="90107" y="100870"/>
                      <a:pt x="108014" y="84582"/>
                      <a:pt x="108014" y="64484"/>
                    </a:cubicBezTo>
                    <a:cubicBezTo>
                      <a:pt x="108014" y="44387"/>
                      <a:pt x="90107" y="28099"/>
                      <a:pt x="68104" y="280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4" name="Google Shape;4024;p34"/>
              <p:cNvSpPr/>
              <p:nvPr/>
            </p:nvSpPr>
            <p:spPr>
              <a:xfrm>
                <a:off x="3518303" y="1814677"/>
                <a:ext cx="54483" cy="51663"/>
              </a:xfrm>
              <a:custGeom>
                <a:avLst/>
                <a:gdLst/>
                <a:ahLst/>
                <a:cxnLst/>
                <a:rect l="l" t="t" r="r" b="b"/>
                <a:pathLst>
                  <a:path w="136207" h="129158" extrusionOk="0">
                    <a:moveTo>
                      <a:pt x="68104" y="129159"/>
                    </a:moveTo>
                    <a:cubicBezTo>
                      <a:pt x="30575" y="129159"/>
                      <a:pt x="0" y="100203"/>
                      <a:pt x="0" y="64579"/>
                    </a:cubicBezTo>
                    <a:cubicBezTo>
                      <a:pt x="0" y="28956"/>
                      <a:pt x="30575" y="0"/>
                      <a:pt x="68104" y="0"/>
                    </a:cubicBezTo>
                    <a:cubicBezTo>
                      <a:pt x="105632" y="0"/>
                      <a:pt x="136207" y="28956"/>
                      <a:pt x="136207" y="64579"/>
                    </a:cubicBezTo>
                    <a:cubicBezTo>
                      <a:pt x="136207" y="100203"/>
                      <a:pt x="105632" y="129159"/>
                      <a:pt x="68104" y="129159"/>
                    </a:cubicBezTo>
                    <a:close/>
                    <a:moveTo>
                      <a:pt x="68104" y="28099"/>
                    </a:moveTo>
                    <a:cubicBezTo>
                      <a:pt x="46101" y="28099"/>
                      <a:pt x="28194" y="44387"/>
                      <a:pt x="28194" y="64484"/>
                    </a:cubicBezTo>
                    <a:cubicBezTo>
                      <a:pt x="28194" y="84582"/>
                      <a:pt x="46101" y="100870"/>
                      <a:pt x="68104" y="100870"/>
                    </a:cubicBezTo>
                    <a:cubicBezTo>
                      <a:pt x="90106" y="100870"/>
                      <a:pt x="108013" y="84487"/>
                      <a:pt x="108013" y="64484"/>
                    </a:cubicBezTo>
                    <a:cubicBezTo>
                      <a:pt x="108013" y="44482"/>
                      <a:pt x="90106" y="28099"/>
                      <a:pt x="68104" y="280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5" name="Google Shape;4025;p34"/>
              <p:cNvSpPr/>
              <p:nvPr/>
            </p:nvSpPr>
            <p:spPr>
              <a:xfrm>
                <a:off x="2553892" y="2361267"/>
                <a:ext cx="54475" cy="35711"/>
              </a:xfrm>
              <a:custGeom>
                <a:avLst/>
                <a:gdLst/>
                <a:ahLst/>
                <a:cxnLst/>
                <a:rect l="l" t="t" r="r" b="b"/>
                <a:pathLst>
                  <a:path w="136187" h="89278" extrusionOk="0">
                    <a:moveTo>
                      <a:pt x="14068" y="89278"/>
                    </a:moveTo>
                    <a:cubicBezTo>
                      <a:pt x="9782" y="89278"/>
                      <a:pt x="5495" y="87278"/>
                      <a:pt x="2828" y="83658"/>
                    </a:cubicBezTo>
                    <a:cubicBezTo>
                      <a:pt x="-1839" y="77467"/>
                      <a:pt x="-601" y="68609"/>
                      <a:pt x="5591" y="63942"/>
                    </a:cubicBezTo>
                    <a:cubicBezTo>
                      <a:pt x="15306" y="56608"/>
                      <a:pt x="98650" y="10887"/>
                      <a:pt x="115319" y="1743"/>
                    </a:cubicBezTo>
                    <a:cubicBezTo>
                      <a:pt x="122081" y="-1971"/>
                      <a:pt x="130749" y="410"/>
                      <a:pt x="134464" y="7363"/>
                    </a:cubicBezTo>
                    <a:cubicBezTo>
                      <a:pt x="138179" y="14221"/>
                      <a:pt x="135702" y="22794"/>
                      <a:pt x="128844" y="26508"/>
                    </a:cubicBezTo>
                    <a:cubicBezTo>
                      <a:pt x="81600" y="52417"/>
                      <a:pt x="28260" y="82230"/>
                      <a:pt x="22450" y="86516"/>
                    </a:cubicBezTo>
                    <a:cubicBezTo>
                      <a:pt x="19878" y="88421"/>
                      <a:pt x="16925" y="89278"/>
                      <a:pt x="14068" y="892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6" name="Google Shape;4026;p34"/>
              <p:cNvSpPr/>
              <p:nvPr/>
            </p:nvSpPr>
            <p:spPr>
              <a:xfrm>
                <a:off x="2672425" y="2295426"/>
                <a:ext cx="54502" cy="36645"/>
              </a:xfrm>
              <a:custGeom>
                <a:avLst/>
                <a:gdLst/>
                <a:ahLst/>
                <a:cxnLst/>
                <a:rect l="l" t="t" r="r" b="b"/>
                <a:pathLst>
                  <a:path w="136256" h="91612" extrusionOk="0">
                    <a:moveTo>
                      <a:pt x="14122" y="91613"/>
                    </a:moveTo>
                    <a:cubicBezTo>
                      <a:pt x="9264" y="91613"/>
                      <a:pt x="4597" y="89136"/>
                      <a:pt x="1930" y="84660"/>
                    </a:cubicBezTo>
                    <a:cubicBezTo>
                      <a:pt x="-1975" y="77897"/>
                      <a:pt x="215" y="69324"/>
                      <a:pt x="6978" y="65324"/>
                    </a:cubicBezTo>
                    <a:lnTo>
                      <a:pt x="114991" y="1887"/>
                    </a:lnTo>
                    <a:cubicBezTo>
                      <a:pt x="121564" y="-1923"/>
                      <a:pt x="130231" y="173"/>
                      <a:pt x="134327" y="6936"/>
                    </a:cubicBezTo>
                    <a:cubicBezTo>
                      <a:pt x="138232" y="13698"/>
                      <a:pt x="136042" y="22271"/>
                      <a:pt x="129279" y="26271"/>
                    </a:cubicBezTo>
                    <a:lnTo>
                      <a:pt x="21265" y="89708"/>
                    </a:lnTo>
                    <a:cubicBezTo>
                      <a:pt x="19075" y="91041"/>
                      <a:pt x="16598" y="91613"/>
                      <a:pt x="14122" y="916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7" name="Google Shape;4027;p34"/>
              <p:cNvSpPr/>
              <p:nvPr/>
            </p:nvSpPr>
            <p:spPr>
              <a:xfrm>
                <a:off x="3577788" y="1786918"/>
                <a:ext cx="53533" cy="35908"/>
              </a:xfrm>
              <a:custGeom>
                <a:avLst/>
                <a:gdLst/>
                <a:ahLst/>
                <a:cxnLst/>
                <a:rect l="l" t="t" r="r" b="b"/>
                <a:pathLst>
                  <a:path w="133833" h="89771" extrusionOk="0">
                    <a:moveTo>
                      <a:pt x="14101" y="89771"/>
                    </a:moveTo>
                    <a:cubicBezTo>
                      <a:pt x="9243" y="89771"/>
                      <a:pt x="4576" y="87295"/>
                      <a:pt x="1909" y="82818"/>
                    </a:cubicBezTo>
                    <a:cubicBezTo>
                      <a:pt x="-1997" y="76055"/>
                      <a:pt x="289" y="67483"/>
                      <a:pt x="6957" y="63578"/>
                    </a:cubicBezTo>
                    <a:lnTo>
                      <a:pt x="112684" y="1951"/>
                    </a:lnTo>
                    <a:cubicBezTo>
                      <a:pt x="119352" y="-2050"/>
                      <a:pt x="128020" y="332"/>
                      <a:pt x="131925" y="6999"/>
                    </a:cubicBezTo>
                    <a:cubicBezTo>
                      <a:pt x="135830" y="13667"/>
                      <a:pt x="133544" y="22334"/>
                      <a:pt x="126877" y="26240"/>
                    </a:cubicBezTo>
                    <a:lnTo>
                      <a:pt x="21149" y="87867"/>
                    </a:lnTo>
                    <a:cubicBezTo>
                      <a:pt x="18958" y="89200"/>
                      <a:pt x="16482" y="89771"/>
                      <a:pt x="14005" y="897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8" name="Google Shape;4028;p34"/>
              <p:cNvSpPr/>
              <p:nvPr/>
            </p:nvSpPr>
            <p:spPr>
              <a:xfrm>
                <a:off x="3455721" y="1851096"/>
                <a:ext cx="56396" cy="35949"/>
              </a:xfrm>
              <a:custGeom>
                <a:avLst/>
                <a:gdLst/>
                <a:ahLst/>
                <a:cxnLst/>
                <a:rect l="l" t="t" r="r" b="b"/>
                <a:pathLst>
                  <a:path w="140989" h="89872" extrusionOk="0">
                    <a:moveTo>
                      <a:pt x="14106" y="89873"/>
                    </a:moveTo>
                    <a:cubicBezTo>
                      <a:pt x="9154" y="89873"/>
                      <a:pt x="4296" y="87206"/>
                      <a:pt x="1724" y="82538"/>
                    </a:cubicBezTo>
                    <a:cubicBezTo>
                      <a:pt x="-1991" y="75680"/>
                      <a:pt x="486" y="67108"/>
                      <a:pt x="7344" y="63393"/>
                    </a:cubicBezTo>
                    <a:lnTo>
                      <a:pt x="120120" y="1766"/>
                    </a:lnTo>
                    <a:cubicBezTo>
                      <a:pt x="126978" y="-2044"/>
                      <a:pt x="135550" y="528"/>
                      <a:pt x="139265" y="7386"/>
                    </a:cubicBezTo>
                    <a:cubicBezTo>
                      <a:pt x="142980" y="14244"/>
                      <a:pt x="140503" y="22817"/>
                      <a:pt x="133645" y="26531"/>
                    </a:cubicBezTo>
                    <a:lnTo>
                      <a:pt x="20869" y="88158"/>
                    </a:lnTo>
                    <a:cubicBezTo>
                      <a:pt x="18679" y="89301"/>
                      <a:pt x="16393" y="89873"/>
                      <a:pt x="14106" y="898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9" name="Google Shape;4029;p34"/>
              <p:cNvSpPr/>
              <p:nvPr/>
            </p:nvSpPr>
            <p:spPr>
              <a:xfrm>
                <a:off x="2820146" y="2602677"/>
                <a:ext cx="195918" cy="323626"/>
              </a:xfrm>
              <a:custGeom>
                <a:avLst/>
                <a:gdLst/>
                <a:ahLst/>
                <a:cxnLst/>
                <a:rect l="l" t="t" r="r" b="b"/>
                <a:pathLst>
                  <a:path w="489794" h="809066" extrusionOk="0">
                    <a:moveTo>
                      <a:pt x="378988" y="339715"/>
                    </a:moveTo>
                    <a:cubicBezTo>
                      <a:pt x="492145" y="560219"/>
                      <a:pt x="523864" y="767960"/>
                      <a:pt x="449759" y="803774"/>
                    </a:cubicBezTo>
                    <a:cubicBezTo>
                      <a:pt x="375750" y="839587"/>
                      <a:pt x="223921" y="689854"/>
                      <a:pt x="110764" y="469350"/>
                    </a:cubicBezTo>
                    <a:cubicBezTo>
                      <a:pt x="-2393" y="248847"/>
                      <a:pt x="-34016" y="41106"/>
                      <a:pt x="39993" y="5293"/>
                    </a:cubicBezTo>
                    <a:cubicBezTo>
                      <a:pt x="114003" y="-30521"/>
                      <a:pt x="265831" y="119212"/>
                      <a:pt x="378988" y="3397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0" name="Google Shape;4030;p34"/>
              <p:cNvSpPr/>
              <p:nvPr/>
            </p:nvSpPr>
            <p:spPr>
              <a:xfrm>
                <a:off x="2839377" y="2587376"/>
                <a:ext cx="195918" cy="323626"/>
              </a:xfrm>
              <a:custGeom>
                <a:avLst/>
                <a:gdLst/>
                <a:ahLst/>
                <a:cxnLst/>
                <a:rect l="l" t="t" r="r" b="b"/>
                <a:pathLst>
                  <a:path w="489794" h="809066" extrusionOk="0">
                    <a:moveTo>
                      <a:pt x="378988" y="339715"/>
                    </a:moveTo>
                    <a:cubicBezTo>
                      <a:pt x="492145" y="560219"/>
                      <a:pt x="523864" y="767960"/>
                      <a:pt x="449759" y="803774"/>
                    </a:cubicBezTo>
                    <a:cubicBezTo>
                      <a:pt x="375750" y="839588"/>
                      <a:pt x="223921" y="689854"/>
                      <a:pt x="110764" y="469351"/>
                    </a:cubicBezTo>
                    <a:cubicBezTo>
                      <a:pt x="-2393" y="248847"/>
                      <a:pt x="-34016" y="41107"/>
                      <a:pt x="39993" y="5293"/>
                    </a:cubicBezTo>
                    <a:cubicBezTo>
                      <a:pt x="114003" y="-30521"/>
                      <a:pt x="265831" y="119212"/>
                      <a:pt x="378988" y="33971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1" name="Google Shape;4031;p34"/>
              <p:cNvSpPr/>
              <p:nvPr/>
            </p:nvSpPr>
            <p:spPr>
              <a:xfrm>
                <a:off x="2881765" y="2513602"/>
                <a:ext cx="405308" cy="322135"/>
              </a:xfrm>
              <a:custGeom>
                <a:avLst/>
                <a:gdLst/>
                <a:ahLst/>
                <a:cxnLst/>
                <a:rect l="l" t="t" r="r" b="b"/>
                <a:pathLst>
                  <a:path w="1013269" h="805338" extrusionOk="0">
                    <a:moveTo>
                      <a:pt x="812387" y="0"/>
                    </a:moveTo>
                    <a:cubicBezTo>
                      <a:pt x="541592" y="146971"/>
                      <a:pt x="270796" y="293846"/>
                      <a:pt x="0" y="440817"/>
                    </a:cubicBezTo>
                    <a:cubicBezTo>
                      <a:pt x="69913" y="562356"/>
                      <a:pt x="139732" y="683800"/>
                      <a:pt x="209645" y="805339"/>
                    </a:cubicBezTo>
                    <a:cubicBezTo>
                      <a:pt x="477488" y="659797"/>
                      <a:pt x="745427" y="514350"/>
                      <a:pt x="1013270" y="368808"/>
                    </a:cubicBezTo>
                    <a:cubicBezTo>
                      <a:pt x="946309" y="245936"/>
                      <a:pt x="879348" y="122968"/>
                      <a:pt x="812387" y="9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2" name="Google Shape;4032;p34"/>
              <p:cNvSpPr/>
              <p:nvPr/>
            </p:nvSpPr>
            <p:spPr>
              <a:xfrm>
                <a:off x="3143816" y="2422690"/>
                <a:ext cx="195918" cy="323626"/>
              </a:xfrm>
              <a:custGeom>
                <a:avLst/>
                <a:gdLst/>
                <a:ahLst/>
                <a:cxnLst/>
                <a:rect l="l" t="t" r="r" b="b"/>
                <a:pathLst>
                  <a:path w="489794" h="809066" extrusionOk="0">
                    <a:moveTo>
                      <a:pt x="379030" y="339716"/>
                    </a:moveTo>
                    <a:cubicBezTo>
                      <a:pt x="492187" y="560219"/>
                      <a:pt x="523810" y="767960"/>
                      <a:pt x="449801" y="803774"/>
                    </a:cubicBezTo>
                    <a:cubicBezTo>
                      <a:pt x="375792" y="839587"/>
                      <a:pt x="223963" y="689854"/>
                      <a:pt x="110806" y="469351"/>
                    </a:cubicBezTo>
                    <a:cubicBezTo>
                      <a:pt x="-2351" y="248847"/>
                      <a:pt x="-34069" y="41107"/>
                      <a:pt x="40036" y="5293"/>
                    </a:cubicBezTo>
                    <a:cubicBezTo>
                      <a:pt x="114045" y="-30521"/>
                      <a:pt x="265873" y="119212"/>
                      <a:pt x="379030" y="3397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3" name="Google Shape;4033;p34"/>
              <p:cNvSpPr/>
              <p:nvPr/>
            </p:nvSpPr>
            <p:spPr>
              <a:xfrm>
                <a:off x="3163064" y="2407427"/>
                <a:ext cx="195918" cy="323626"/>
              </a:xfrm>
              <a:custGeom>
                <a:avLst/>
                <a:gdLst/>
                <a:ahLst/>
                <a:cxnLst/>
                <a:rect l="l" t="t" r="r" b="b"/>
                <a:pathLst>
                  <a:path w="489794" h="809066" extrusionOk="0">
                    <a:moveTo>
                      <a:pt x="378988" y="339716"/>
                    </a:moveTo>
                    <a:cubicBezTo>
                      <a:pt x="492145" y="560219"/>
                      <a:pt x="523863" y="767960"/>
                      <a:pt x="449759" y="803774"/>
                    </a:cubicBezTo>
                    <a:cubicBezTo>
                      <a:pt x="375750" y="839587"/>
                      <a:pt x="223921" y="689854"/>
                      <a:pt x="110764" y="469351"/>
                    </a:cubicBezTo>
                    <a:cubicBezTo>
                      <a:pt x="-2393" y="248847"/>
                      <a:pt x="-34016" y="41107"/>
                      <a:pt x="39994" y="5293"/>
                    </a:cubicBezTo>
                    <a:cubicBezTo>
                      <a:pt x="114003" y="-30521"/>
                      <a:pt x="265831" y="119212"/>
                      <a:pt x="378988" y="33971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4" name="Google Shape;4034;p34"/>
              <p:cNvSpPr/>
              <p:nvPr/>
            </p:nvSpPr>
            <p:spPr>
              <a:xfrm>
                <a:off x="2925540" y="2559835"/>
                <a:ext cx="234908" cy="135268"/>
              </a:xfrm>
              <a:custGeom>
                <a:avLst/>
                <a:gdLst/>
                <a:ahLst/>
                <a:cxnLst/>
                <a:rect l="l" t="t" r="r" b="b"/>
                <a:pathLst>
                  <a:path w="587269" h="338169" extrusionOk="0">
                    <a:moveTo>
                      <a:pt x="14076" y="338170"/>
                    </a:moveTo>
                    <a:cubicBezTo>
                      <a:pt x="9123" y="338170"/>
                      <a:pt x="4361" y="335598"/>
                      <a:pt x="1789" y="330931"/>
                    </a:cubicBezTo>
                    <a:cubicBezTo>
                      <a:pt x="-2021" y="324168"/>
                      <a:pt x="455" y="315500"/>
                      <a:pt x="7313" y="311785"/>
                    </a:cubicBezTo>
                    <a:lnTo>
                      <a:pt x="566336" y="1747"/>
                    </a:lnTo>
                    <a:cubicBezTo>
                      <a:pt x="573099" y="-1968"/>
                      <a:pt x="581671" y="413"/>
                      <a:pt x="585481" y="7271"/>
                    </a:cubicBezTo>
                    <a:cubicBezTo>
                      <a:pt x="589291" y="14034"/>
                      <a:pt x="586814" y="22702"/>
                      <a:pt x="579957" y="26416"/>
                    </a:cubicBezTo>
                    <a:lnTo>
                      <a:pt x="20934" y="336455"/>
                    </a:lnTo>
                    <a:cubicBezTo>
                      <a:pt x="18743" y="337598"/>
                      <a:pt x="16457" y="338170"/>
                      <a:pt x="14076" y="33817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5" name="Google Shape;4035;p34"/>
              <p:cNvSpPr/>
              <p:nvPr/>
            </p:nvSpPr>
            <p:spPr>
              <a:xfrm>
                <a:off x="2934011" y="2589025"/>
                <a:ext cx="234908" cy="135268"/>
              </a:xfrm>
              <a:custGeom>
                <a:avLst/>
                <a:gdLst/>
                <a:ahLst/>
                <a:cxnLst/>
                <a:rect l="l" t="t" r="r" b="b"/>
                <a:pathLst>
                  <a:path w="587269" h="338169" extrusionOk="0">
                    <a:moveTo>
                      <a:pt x="14076" y="338170"/>
                    </a:moveTo>
                    <a:cubicBezTo>
                      <a:pt x="9123" y="338170"/>
                      <a:pt x="4361" y="335598"/>
                      <a:pt x="1789" y="330930"/>
                    </a:cubicBezTo>
                    <a:cubicBezTo>
                      <a:pt x="-2021" y="324168"/>
                      <a:pt x="455" y="315500"/>
                      <a:pt x="7313" y="311785"/>
                    </a:cubicBezTo>
                    <a:lnTo>
                      <a:pt x="566336" y="1746"/>
                    </a:lnTo>
                    <a:cubicBezTo>
                      <a:pt x="573099" y="-1968"/>
                      <a:pt x="581671" y="413"/>
                      <a:pt x="585481" y="7271"/>
                    </a:cubicBezTo>
                    <a:cubicBezTo>
                      <a:pt x="589291" y="14034"/>
                      <a:pt x="586814" y="22702"/>
                      <a:pt x="579956" y="26416"/>
                    </a:cubicBezTo>
                    <a:lnTo>
                      <a:pt x="20934" y="336455"/>
                    </a:lnTo>
                    <a:cubicBezTo>
                      <a:pt x="18743" y="337598"/>
                      <a:pt x="16457" y="338170"/>
                      <a:pt x="14076" y="33817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6" name="Google Shape;4036;p34"/>
              <p:cNvSpPr/>
              <p:nvPr/>
            </p:nvSpPr>
            <p:spPr>
              <a:xfrm>
                <a:off x="2944351" y="2617262"/>
                <a:ext cx="234908" cy="135268"/>
              </a:xfrm>
              <a:custGeom>
                <a:avLst/>
                <a:gdLst/>
                <a:ahLst/>
                <a:cxnLst/>
                <a:rect l="l" t="t" r="r" b="b"/>
                <a:pathLst>
                  <a:path w="587269" h="338169" extrusionOk="0">
                    <a:moveTo>
                      <a:pt x="14076" y="338170"/>
                    </a:moveTo>
                    <a:cubicBezTo>
                      <a:pt x="9123" y="338170"/>
                      <a:pt x="4361" y="335598"/>
                      <a:pt x="1789" y="330930"/>
                    </a:cubicBezTo>
                    <a:cubicBezTo>
                      <a:pt x="-2021" y="324168"/>
                      <a:pt x="455" y="315500"/>
                      <a:pt x="7313" y="311785"/>
                    </a:cubicBezTo>
                    <a:lnTo>
                      <a:pt x="566336" y="1746"/>
                    </a:lnTo>
                    <a:cubicBezTo>
                      <a:pt x="573098" y="-1968"/>
                      <a:pt x="581671" y="413"/>
                      <a:pt x="585481" y="7271"/>
                    </a:cubicBezTo>
                    <a:cubicBezTo>
                      <a:pt x="589291" y="14034"/>
                      <a:pt x="586814" y="22702"/>
                      <a:pt x="579956" y="26416"/>
                    </a:cubicBezTo>
                    <a:lnTo>
                      <a:pt x="20934" y="336455"/>
                    </a:lnTo>
                    <a:cubicBezTo>
                      <a:pt x="18743" y="337598"/>
                      <a:pt x="16457" y="338170"/>
                      <a:pt x="14076" y="33817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7" name="Google Shape;4037;p34"/>
              <p:cNvSpPr/>
              <p:nvPr/>
            </p:nvSpPr>
            <p:spPr>
              <a:xfrm>
                <a:off x="2977281" y="2673696"/>
                <a:ext cx="234908" cy="135268"/>
              </a:xfrm>
              <a:custGeom>
                <a:avLst/>
                <a:gdLst/>
                <a:ahLst/>
                <a:cxnLst/>
                <a:rect l="l" t="t" r="r" b="b"/>
                <a:pathLst>
                  <a:path w="587269" h="338169" extrusionOk="0">
                    <a:moveTo>
                      <a:pt x="14076" y="338170"/>
                    </a:moveTo>
                    <a:cubicBezTo>
                      <a:pt x="9123" y="338170"/>
                      <a:pt x="4361" y="335598"/>
                      <a:pt x="1789" y="330931"/>
                    </a:cubicBezTo>
                    <a:cubicBezTo>
                      <a:pt x="-2021" y="324168"/>
                      <a:pt x="455" y="315500"/>
                      <a:pt x="7313" y="311785"/>
                    </a:cubicBezTo>
                    <a:lnTo>
                      <a:pt x="566336" y="1747"/>
                    </a:lnTo>
                    <a:cubicBezTo>
                      <a:pt x="573098" y="-1968"/>
                      <a:pt x="581671" y="413"/>
                      <a:pt x="585481" y="7271"/>
                    </a:cubicBezTo>
                    <a:cubicBezTo>
                      <a:pt x="589291" y="14034"/>
                      <a:pt x="586815" y="22702"/>
                      <a:pt x="579957" y="26416"/>
                    </a:cubicBezTo>
                    <a:lnTo>
                      <a:pt x="20934" y="336455"/>
                    </a:lnTo>
                    <a:cubicBezTo>
                      <a:pt x="18743" y="337598"/>
                      <a:pt x="16457" y="338170"/>
                      <a:pt x="14076" y="33817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8" name="Google Shape;4038;p34"/>
              <p:cNvSpPr/>
              <p:nvPr/>
            </p:nvSpPr>
            <p:spPr>
              <a:xfrm>
                <a:off x="2962247" y="2650191"/>
                <a:ext cx="234908" cy="135268"/>
              </a:xfrm>
              <a:custGeom>
                <a:avLst/>
                <a:gdLst/>
                <a:ahLst/>
                <a:cxnLst/>
                <a:rect l="l" t="t" r="r" b="b"/>
                <a:pathLst>
                  <a:path w="587269" h="338169" extrusionOk="0">
                    <a:moveTo>
                      <a:pt x="14076" y="338169"/>
                    </a:moveTo>
                    <a:cubicBezTo>
                      <a:pt x="9123" y="338169"/>
                      <a:pt x="4360" y="335598"/>
                      <a:pt x="1789" y="330930"/>
                    </a:cubicBezTo>
                    <a:cubicBezTo>
                      <a:pt x="-2021" y="324168"/>
                      <a:pt x="455" y="315500"/>
                      <a:pt x="7313" y="311785"/>
                    </a:cubicBezTo>
                    <a:lnTo>
                      <a:pt x="566335" y="1746"/>
                    </a:lnTo>
                    <a:cubicBezTo>
                      <a:pt x="573098" y="-1968"/>
                      <a:pt x="581671" y="413"/>
                      <a:pt x="585481" y="7271"/>
                    </a:cubicBezTo>
                    <a:cubicBezTo>
                      <a:pt x="589291" y="14034"/>
                      <a:pt x="586814" y="22702"/>
                      <a:pt x="579956" y="26416"/>
                    </a:cubicBezTo>
                    <a:lnTo>
                      <a:pt x="20934" y="336455"/>
                    </a:lnTo>
                    <a:cubicBezTo>
                      <a:pt x="18743" y="337598"/>
                      <a:pt x="16457" y="338169"/>
                      <a:pt x="14076" y="33816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9" name="Google Shape;4039;p34"/>
              <p:cNvSpPr/>
              <p:nvPr/>
            </p:nvSpPr>
            <p:spPr>
              <a:xfrm>
                <a:off x="3582264" y="2092212"/>
                <a:ext cx="255556" cy="435960"/>
              </a:xfrm>
              <a:custGeom>
                <a:avLst/>
                <a:gdLst/>
                <a:ahLst/>
                <a:cxnLst/>
                <a:rect l="l" t="t" r="r" b="b"/>
                <a:pathLst>
                  <a:path w="638889" h="1089900" extrusionOk="0">
                    <a:moveTo>
                      <a:pt x="624721" y="1089805"/>
                    </a:moveTo>
                    <a:cubicBezTo>
                      <a:pt x="619863" y="1089805"/>
                      <a:pt x="615101" y="1087233"/>
                      <a:pt x="612529" y="1082756"/>
                    </a:cubicBezTo>
                    <a:lnTo>
                      <a:pt x="1881" y="21100"/>
                    </a:lnTo>
                    <a:cubicBezTo>
                      <a:pt x="-2024" y="14337"/>
                      <a:pt x="357" y="5765"/>
                      <a:pt x="7120" y="1859"/>
                    </a:cubicBezTo>
                    <a:cubicBezTo>
                      <a:pt x="13787" y="-1951"/>
                      <a:pt x="22455" y="240"/>
                      <a:pt x="26360" y="7098"/>
                    </a:cubicBezTo>
                    <a:lnTo>
                      <a:pt x="637008" y="1068755"/>
                    </a:lnTo>
                    <a:cubicBezTo>
                      <a:pt x="640913" y="1075517"/>
                      <a:pt x="638532" y="1084090"/>
                      <a:pt x="631769" y="1087995"/>
                    </a:cubicBezTo>
                    <a:cubicBezTo>
                      <a:pt x="629579" y="1089233"/>
                      <a:pt x="627102" y="1089900"/>
                      <a:pt x="624721" y="10899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0" name="Google Shape;4040;p34"/>
              <p:cNvSpPr/>
              <p:nvPr/>
            </p:nvSpPr>
            <p:spPr>
              <a:xfrm>
                <a:off x="3465617" y="2174996"/>
                <a:ext cx="255556" cy="435977"/>
              </a:xfrm>
              <a:custGeom>
                <a:avLst/>
                <a:gdLst/>
                <a:ahLst/>
                <a:cxnLst/>
                <a:rect l="l" t="t" r="r" b="b"/>
                <a:pathLst>
                  <a:path w="638889" h="1089942" extrusionOk="0">
                    <a:moveTo>
                      <a:pt x="624721" y="1089847"/>
                    </a:moveTo>
                    <a:cubicBezTo>
                      <a:pt x="619863" y="1089847"/>
                      <a:pt x="615101" y="1087275"/>
                      <a:pt x="612529" y="1082799"/>
                    </a:cubicBezTo>
                    <a:lnTo>
                      <a:pt x="1881" y="21142"/>
                    </a:lnTo>
                    <a:cubicBezTo>
                      <a:pt x="-2024" y="14379"/>
                      <a:pt x="357" y="5807"/>
                      <a:pt x="7120" y="1902"/>
                    </a:cubicBezTo>
                    <a:cubicBezTo>
                      <a:pt x="13787" y="-2004"/>
                      <a:pt x="22455" y="282"/>
                      <a:pt x="26360" y="7140"/>
                    </a:cubicBezTo>
                    <a:lnTo>
                      <a:pt x="637008" y="1068797"/>
                    </a:lnTo>
                    <a:cubicBezTo>
                      <a:pt x="640913" y="1075560"/>
                      <a:pt x="638532" y="1084132"/>
                      <a:pt x="631769" y="1088038"/>
                    </a:cubicBezTo>
                    <a:cubicBezTo>
                      <a:pt x="629579" y="1089276"/>
                      <a:pt x="627102" y="1089942"/>
                      <a:pt x="624721" y="10899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1" name="Google Shape;4041;p34"/>
              <p:cNvSpPr/>
              <p:nvPr/>
            </p:nvSpPr>
            <p:spPr>
              <a:xfrm>
                <a:off x="3256735" y="2364102"/>
                <a:ext cx="256489" cy="267766"/>
              </a:xfrm>
              <a:custGeom>
                <a:avLst/>
                <a:gdLst/>
                <a:ahLst/>
                <a:cxnLst/>
                <a:rect l="l" t="t" r="r" b="b"/>
                <a:pathLst>
                  <a:path w="641223" h="669416" extrusionOk="0">
                    <a:moveTo>
                      <a:pt x="320612" y="669417"/>
                    </a:moveTo>
                    <a:cubicBezTo>
                      <a:pt x="143828" y="669417"/>
                      <a:pt x="0" y="519303"/>
                      <a:pt x="0" y="334709"/>
                    </a:cubicBezTo>
                    <a:cubicBezTo>
                      <a:pt x="0" y="150114"/>
                      <a:pt x="143828" y="0"/>
                      <a:pt x="320612" y="0"/>
                    </a:cubicBezTo>
                    <a:cubicBezTo>
                      <a:pt x="497396" y="0"/>
                      <a:pt x="641223" y="150114"/>
                      <a:pt x="641223" y="334709"/>
                    </a:cubicBezTo>
                    <a:cubicBezTo>
                      <a:pt x="641223" y="519303"/>
                      <a:pt x="497396" y="669417"/>
                      <a:pt x="320612" y="669417"/>
                    </a:cubicBezTo>
                    <a:close/>
                    <a:moveTo>
                      <a:pt x="320612" y="28289"/>
                    </a:moveTo>
                    <a:cubicBezTo>
                      <a:pt x="159353" y="28289"/>
                      <a:pt x="28194" y="165830"/>
                      <a:pt x="28194" y="334804"/>
                    </a:cubicBezTo>
                    <a:cubicBezTo>
                      <a:pt x="28194" y="503777"/>
                      <a:pt x="159353" y="641318"/>
                      <a:pt x="320612" y="641318"/>
                    </a:cubicBezTo>
                    <a:cubicBezTo>
                      <a:pt x="481870" y="641318"/>
                      <a:pt x="613029" y="503777"/>
                      <a:pt x="613029" y="334804"/>
                    </a:cubicBezTo>
                    <a:cubicBezTo>
                      <a:pt x="613029" y="165830"/>
                      <a:pt x="481870" y="28289"/>
                      <a:pt x="320612" y="282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042" name="Google Shape;4042;p34"/>
            <p:cNvGrpSpPr/>
            <p:nvPr/>
          </p:nvGrpSpPr>
          <p:grpSpPr>
            <a:xfrm>
              <a:off x="-385960" y="4201510"/>
              <a:ext cx="906933" cy="804983"/>
              <a:chOff x="1999081" y="164716"/>
              <a:chExt cx="4679734" cy="4153681"/>
            </a:xfrm>
          </p:grpSpPr>
          <p:sp>
            <p:nvSpPr>
              <p:cNvPr id="4043" name="Google Shape;4043;p34"/>
              <p:cNvSpPr/>
              <p:nvPr/>
            </p:nvSpPr>
            <p:spPr>
              <a:xfrm>
                <a:off x="2010549" y="1806394"/>
                <a:ext cx="1848805" cy="2500655"/>
              </a:xfrm>
              <a:custGeom>
                <a:avLst/>
                <a:gdLst/>
                <a:ahLst/>
                <a:cxnLst/>
                <a:rect l="l" t="t" r="r" b="b"/>
                <a:pathLst>
                  <a:path w="2268473" h="3068288" extrusionOk="0">
                    <a:moveTo>
                      <a:pt x="1913954" y="3068288"/>
                    </a:moveTo>
                    <a:cubicBezTo>
                      <a:pt x="1275969" y="2118455"/>
                      <a:pt x="637985" y="1168622"/>
                      <a:pt x="0" y="218694"/>
                    </a:cubicBezTo>
                    <a:cubicBezTo>
                      <a:pt x="148114" y="145828"/>
                      <a:pt x="296228" y="72962"/>
                      <a:pt x="444437" y="0"/>
                    </a:cubicBezTo>
                    <a:cubicBezTo>
                      <a:pt x="1052417" y="976694"/>
                      <a:pt x="1660493" y="1953387"/>
                      <a:pt x="2268474" y="2930081"/>
                    </a:cubicBezTo>
                    <a:cubicBezTo>
                      <a:pt x="2234756" y="2924270"/>
                      <a:pt x="2182082" y="2919794"/>
                      <a:pt x="2121122" y="2934081"/>
                    </a:cubicBezTo>
                    <a:cubicBezTo>
                      <a:pt x="2003870" y="2961703"/>
                      <a:pt x="1936147" y="3039999"/>
                      <a:pt x="1914049" y="30681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4" name="Google Shape;4044;p34"/>
              <p:cNvSpPr/>
              <p:nvPr/>
            </p:nvSpPr>
            <p:spPr>
              <a:xfrm>
                <a:off x="2389207" y="254222"/>
                <a:ext cx="4289609" cy="3996639"/>
              </a:xfrm>
              <a:custGeom>
                <a:avLst/>
                <a:gdLst/>
                <a:ahLst/>
                <a:cxnLst/>
                <a:rect l="l" t="t" r="r" b="b"/>
                <a:pathLst>
                  <a:path w="5263324" h="4903851" extrusionOk="0">
                    <a:moveTo>
                      <a:pt x="1793367" y="4903851"/>
                    </a:moveTo>
                    <a:lnTo>
                      <a:pt x="0" y="2252186"/>
                    </a:lnTo>
                    <a:lnTo>
                      <a:pt x="3469862" y="0"/>
                    </a:lnTo>
                    <a:lnTo>
                      <a:pt x="5263325" y="2651665"/>
                    </a:lnTo>
                    <a:lnTo>
                      <a:pt x="1793367" y="490385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5" name="Google Shape;4045;p34"/>
              <p:cNvSpPr/>
              <p:nvPr/>
            </p:nvSpPr>
            <p:spPr>
              <a:xfrm>
                <a:off x="2010549" y="164716"/>
                <a:ext cx="3206921" cy="1925193"/>
              </a:xfrm>
              <a:custGeom>
                <a:avLst/>
                <a:gdLst/>
                <a:ahLst/>
                <a:cxnLst/>
                <a:rect l="l" t="t" r="r" b="b"/>
                <a:pathLst>
                  <a:path w="3934872" h="2362200" extrusionOk="0">
                    <a:moveTo>
                      <a:pt x="3934873" y="109919"/>
                    </a:moveTo>
                    <a:cubicBezTo>
                      <a:pt x="3776091" y="73247"/>
                      <a:pt x="3617309" y="36671"/>
                      <a:pt x="3458527" y="0"/>
                    </a:cubicBezTo>
                    <a:cubicBezTo>
                      <a:pt x="2305717" y="744855"/>
                      <a:pt x="1152811" y="1489805"/>
                      <a:pt x="0" y="2234660"/>
                    </a:cubicBezTo>
                    <a:cubicBezTo>
                      <a:pt x="47816" y="2228088"/>
                      <a:pt x="114205" y="2224659"/>
                      <a:pt x="191167" y="2238375"/>
                    </a:cubicBezTo>
                    <a:cubicBezTo>
                      <a:pt x="324707" y="2262188"/>
                      <a:pt x="418052" y="2325148"/>
                      <a:pt x="465011" y="2362200"/>
                    </a:cubicBezTo>
                    <a:cubicBezTo>
                      <a:pt x="1621631" y="1611439"/>
                      <a:pt x="2778252" y="860679"/>
                      <a:pt x="3934873" y="10991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6" name="Google Shape;4046;p34"/>
              <p:cNvSpPr/>
              <p:nvPr/>
            </p:nvSpPr>
            <p:spPr>
              <a:xfrm>
                <a:off x="2120799" y="2073747"/>
                <a:ext cx="1495214" cy="2193404"/>
              </a:xfrm>
              <a:custGeom>
                <a:avLst/>
                <a:gdLst/>
                <a:ahLst/>
                <a:cxnLst/>
                <a:rect l="l" t="t" r="r" b="b"/>
                <a:pathLst>
                  <a:path w="1834618" h="2691293" extrusionOk="0">
                    <a:moveTo>
                      <a:pt x="1820470" y="2691293"/>
                    </a:moveTo>
                    <a:cubicBezTo>
                      <a:pt x="1815993" y="2691293"/>
                      <a:pt x="1811516" y="2689103"/>
                      <a:pt x="1808754" y="2685103"/>
                    </a:cubicBezTo>
                    <a:lnTo>
                      <a:pt x="2433" y="21912"/>
                    </a:lnTo>
                    <a:cubicBezTo>
                      <a:pt x="-1949" y="15435"/>
                      <a:pt x="-234" y="6672"/>
                      <a:pt x="6148" y="2386"/>
                    </a:cubicBezTo>
                    <a:cubicBezTo>
                      <a:pt x="12529" y="-1900"/>
                      <a:pt x="21292" y="-281"/>
                      <a:pt x="25769" y="6196"/>
                    </a:cubicBezTo>
                    <a:lnTo>
                      <a:pt x="1832185" y="2669386"/>
                    </a:lnTo>
                    <a:cubicBezTo>
                      <a:pt x="1836567" y="2675863"/>
                      <a:pt x="1834852" y="2684626"/>
                      <a:pt x="1828471" y="2688912"/>
                    </a:cubicBezTo>
                    <a:cubicBezTo>
                      <a:pt x="1826089" y="2690531"/>
                      <a:pt x="1823327" y="2691293"/>
                      <a:pt x="1820565" y="26912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7" name="Google Shape;4047;p34"/>
              <p:cNvSpPr/>
              <p:nvPr/>
            </p:nvSpPr>
            <p:spPr>
              <a:xfrm>
                <a:off x="2222155" y="2070533"/>
                <a:ext cx="1455040" cy="2158971"/>
              </a:xfrm>
              <a:custGeom>
                <a:avLst/>
                <a:gdLst/>
                <a:ahLst/>
                <a:cxnLst/>
                <a:rect l="l" t="t" r="r" b="b"/>
                <a:pathLst>
                  <a:path w="1785325" h="2649044" extrusionOk="0">
                    <a:moveTo>
                      <a:pt x="1771344" y="2649045"/>
                    </a:moveTo>
                    <a:cubicBezTo>
                      <a:pt x="1766867" y="2649045"/>
                      <a:pt x="1762390" y="2646853"/>
                      <a:pt x="1759628" y="2642758"/>
                    </a:cubicBezTo>
                    <a:lnTo>
                      <a:pt x="2361" y="21954"/>
                    </a:lnTo>
                    <a:cubicBezTo>
                      <a:pt x="-1925" y="15477"/>
                      <a:pt x="-211" y="6714"/>
                      <a:pt x="6171" y="2428"/>
                    </a:cubicBezTo>
                    <a:cubicBezTo>
                      <a:pt x="12648" y="-1954"/>
                      <a:pt x="21411" y="-239"/>
                      <a:pt x="25792" y="6238"/>
                    </a:cubicBezTo>
                    <a:lnTo>
                      <a:pt x="1782964" y="2627042"/>
                    </a:lnTo>
                    <a:cubicBezTo>
                      <a:pt x="1787251" y="2633519"/>
                      <a:pt x="1785536" y="2642282"/>
                      <a:pt x="1779154" y="2646568"/>
                    </a:cubicBezTo>
                    <a:cubicBezTo>
                      <a:pt x="1776773" y="2648187"/>
                      <a:pt x="1774011" y="2648949"/>
                      <a:pt x="1771249" y="26489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8" name="Google Shape;4048;p34"/>
              <p:cNvSpPr/>
              <p:nvPr/>
            </p:nvSpPr>
            <p:spPr>
              <a:xfrm>
                <a:off x="2335244" y="2099988"/>
                <a:ext cx="1410084" cy="2106591"/>
              </a:xfrm>
              <a:custGeom>
                <a:avLst/>
                <a:gdLst/>
                <a:ahLst/>
                <a:cxnLst/>
                <a:rect l="l" t="t" r="r" b="b"/>
                <a:pathLst>
                  <a:path w="1730165" h="2584774" extrusionOk="0">
                    <a:moveTo>
                      <a:pt x="1716094" y="2584774"/>
                    </a:moveTo>
                    <a:cubicBezTo>
                      <a:pt x="1711522" y="2584774"/>
                      <a:pt x="1707045" y="2582584"/>
                      <a:pt x="1704378" y="2578487"/>
                    </a:cubicBezTo>
                    <a:lnTo>
                      <a:pt x="2356" y="21882"/>
                    </a:lnTo>
                    <a:cubicBezTo>
                      <a:pt x="-1930" y="15405"/>
                      <a:pt x="-216" y="6642"/>
                      <a:pt x="6261" y="2356"/>
                    </a:cubicBezTo>
                    <a:cubicBezTo>
                      <a:pt x="12833" y="-1930"/>
                      <a:pt x="21501" y="-216"/>
                      <a:pt x="25787" y="6261"/>
                    </a:cubicBezTo>
                    <a:lnTo>
                      <a:pt x="1727810" y="2562867"/>
                    </a:lnTo>
                    <a:cubicBezTo>
                      <a:pt x="1732096" y="2569344"/>
                      <a:pt x="1730381" y="2578107"/>
                      <a:pt x="1723905" y="2582393"/>
                    </a:cubicBezTo>
                    <a:cubicBezTo>
                      <a:pt x="1721523" y="2584012"/>
                      <a:pt x="1718761" y="2584774"/>
                      <a:pt x="1716094" y="258477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9" name="Google Shape;4049;p34"/>
              <p:cNvSpPr/>
              <p:nvPr/>
            </p:nvSpPr>
            <p:spPr>
              <a:xfrm>
                <a:off x="2777976" y="722750"/>
                <a:ext cx="3367551" cy="3160369"/>
              </a:xfrm>
              <a:custGeom>
                <a:avLst/>
                <a:gdLst/>
                <a:ahLst/>
                <a:cxnLst/>
                <a:rect l="l" t="t" r="r" b="b"/>
                <a:pathLst>
                  <a:path w="4131964" h="3877753" extrusionOk="0">
                    <a:moveTo>
                      <a:pt x="1414713" y="3877753"/>
                    </a:moveTo>
                    <a:cubicBezTo>
                      <a:pt x="1410236" y="3877753"/>
                      <a:pt x="1405760" y="3875563"/>
                      <a:pt x="1402997" y="3871467"/>
                    </a:cubicBezTo>
                    <a:lnTo>
                      <a:pt x="2346" y="1775586"/>
                    </a:lnTo>
                    <a:cubicBezTo>
                      <a:pt x="251" y="1772443"/>
                      <a:pt x="-511" y="1768537"/>
                      <a:pt x="346" y="1764823"/>
                    </a:cubicBezTo>
                    <a:cubicBezTo>
                      <a:pt x="1108" y="1761108"/>
                      <a:pt x="3394" y="1757869"/>
                      <a:pt x="6632" y="1755869"/>
                    </a:cubicBezTo>
                    <a:lnTo>
                      <a:pt x="2810126" y="2126"/>
                    </a:lnTo>
                    <a:cubicBezTo>
                      <a:pt x="2813840" y="-255"/>
                      <a:pt x="2818603" y="-636"/>
                      <a:pt x="2822699" y="983"/>
                    </a:cubicBezTo>
                    <a:cubicBezTo>
                      <a:pt x="2826795" y="2602"/>
                      <a:pt x="2829938" y="6031"/>
                      <a:pt x="2831176" y="10318"/>
                    </a:cubicBezTo>
                    <a:cubicBezTo>
                      <a:pt x="2891660" y="227678"/>
                      <a:pt x="2996149" y="419988"/>
                      <a:pt x="3141881" y="582103"/>
                    </a:cubicBezTo>
                    <a:cubicBezTo>
                      <a:pt x="3239989" y="691260"/>
                      <a:pt x="3329333" y="755268"/>
                      <a:pt x="3424012" y="823086"/>
                    </a:cubicBezTo>
                    <a:cubicBezTo>
                      <a:pt x="3479638" y="862900"/>
                      <a:pt x="3543837" y="908811"/>
                      <a:pt x="3603844" y="945196"/>
                    </a:cubicBezTo>
                    <a:cubicBezTo>
                      <a:pt x="3597081" y="870235"/>
                      <a:pt x="3605178" y="815561"/>
                      <a:pt x="3644039" y="791939"/>
                    </a:cubicBezTo>
                    <a:cubicBezTo>
                      <a:pt x="3693379" y="762031"/>
                      <a:pt x="3783295" y="791272"/>
                      <a:pt x="3822252" y="849756"/>
                    </a:cubicBezTo>
                    <a:cubicBezTo>
                      <a:pt x="3860352" y="906811"/>
                      <a:pt x="3854828" y="993488"/>
                      <a:pt x="3811203" y="1024730"/>
                    </a:cubicBezTo>
                    <a:cubicBezTo>
                      <a:pt x="3772817" y="1052257"/>
                      <a:pt x="3710619" y="1035112"/>
                      <a:pt x="3638896" y="997679"/>
                    </a:cubicBezTo>
                    <a:cubicBezTo>
                      <a:pt x="3645849" y="1043113"/>
                      <a:pt x="3655946" y="1093501"/>
                      <a:pt x="3666233" y="1144745"/>
                    </a:cubicBezTo>
                    <a:cubicBezTo>
                      <a:pt x="3706333" y="1344961"/>
                      <a:pt x="3740909" y="1517935"/>
                      <a:pt x="3862067" y="1721484"/>
                    </a:cubicBezTo>
                    <a:cubicBezTo>
                      <a:pt x="3933694" y="1841975"/>
                      <a:pt x="4023039" y="1952465"/>
                      <a:pt x="4127529" y="2049811"/>
                    </a:cubicBezTo>
                    <a:cubicBezTo>
                      <a:pt x="4130672" y="2052763"/>
                      <a:pt x="4132291" y="2056954"/>
                      <a:pt x="4131910" y="2061241"/>
                    </a:cubicBezTo>
                    <a:cubicBezTo>
                      <a:pt x="4131529" y="2065527"/>
                      <a:pt x="4129243" y="2069432"/>
                      <a:pt x="4125719" y="2071813"/>
                    </a:cubicBezTo>
                    <a:lnTo>
                      <a:pt x="1422619" y="3875372"/>
                    </a:lnTo>
                    <a:cubicBezTo>
                      <a:pt x="1420238" y="3876992"/>
                      <a:pt x="1417475" y="3877753"/>
                      <a:pt x="1414808" y="3877753"/>
                    </a:cubicBezTo>
                    <a:close/>
                    <a:moveTo>
                      <a:pt x="33874" y="1771967"/>
                    </a:moveTo>
                    <a:lnTo>
                      <a:pt x="1418618" y="3844035"/>
                    </a:lnTo>
                    <a:lnTo>
                      <a:pt x="4095239" y="2058097"/>
                    </a:lnTo>
                    <a:cubicBezTo>
                      <a:pt x="3994464" y="1961895"/>
                      <a:pt x="3907882" y="1853596"/>
                      <a:pt x="3837778" y="1735771"/>
                    </a:cubicBezTo>
                    <a:cubicBezTo>
                      <a:pt x="3714143" y="1528031"/>
                      <a:pt x="3679091" y="1352866"/>
                      <a:pt x="3638515" y="1150079"/>
                    </a:cubicBezTo>
                    <a:cubicBezTo>
                      <a:pt x="3626037" y="1088071"/>
                      <a:pt x="3614607" y="1030540"/>
                      <a:pt x="3607845" y="980344"/>
                    </a:cubicBezTo>
                    <a:cubicBezTo>
                      <a:pt x="3543837" y="943291"/>
                      <a:pt x="3474209" y="893571"/>
                      <a:pt x="3408486" y="846422"/>
                    </a:cubicBezTo>
                    <a:cubicBezTo>
                      <a:pt x="3311712" y="777080"/>
                      <a:pt x="3221130" y="712215"/>
                      <a:pt x="3121022" y="600772"/>
                    </a:cubicBezTo>
                    <a:cubicBezTo>
                      <a:pt x="2976432" y="439990"/>
                      <a:pt x="2871562" y="249967"/>
                      <a:pt x="2809268" y="35845"/>
                    </a:cubicBezTo>
                    <a:lnTo>
                      <a:pt x="33874" y="1771967"/>
                    </a:lnTo>
                    <a:close/>
                    <a:moveTo>
                      <a:pt x="3634229" y="962818"/>
                    </a:moveTo>
                    <a:cubicBezTo>
                      <a:pt x="3703571" y="1001775"/>
                      <a:pt x="3764340" y="1023587"/>
                      <a:pt x="3794820" y="1001680"/>
                    </a:cubicBezTo>
                    <a:cubicBezTo>
                      <a:pt x="3826062" y="979391"/>
                      <a:pt x="3828158" y="909287"/>
                      <a:pt x="3798821" y="865282"/>
                    </a:cubicBezTo>
                    <a:cubicBezTo>
                      <a:pt x="3766055" y="816037"/>
                      <a:pt x="3692046" y="795654"/>
                      <a:pt x="3658708" y="815942"/>
                    </a:cubicBezTo>
                    <a:cubicBezTo>
                      <a:pt x="3628704" y="834135"/>
                      <a:pt x="3625656" y="889666"/>
                      <a:pt x="3634229" y="96281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0" name="Google Shape;4050;p34"/>
              <p:cNvSpPr/>
              <p:nvPr/>
            </p:nvSpPr>
            <p:spPr>
              <a:xfrm>
                <a:off x="4990089" y="1773229"/>
                <a:ext cx="325027" cy="297674"/>
              </a:xfrm>
              <a:custGeom>
                <a:avLst/>
                <a:gdLst/>
                <a:ahLst/>
                <a:cxnLst/>
                <a:rect l="l" t="t" r="r" b="b"/>
                <a:pathLst>
                  <a:path w="398806" h="365244" extrusionOk="0">
                    <a:moveTo>
                      <a:pt x="225465" y="365245"/>
                    </a:moveTo>
                    <a:cubicBezTo>
                      <a:pt x="220703" y="365245"/>
                      <a:pt x="216321" y="362864"/>
                      <a:pt x="213654" y="358959"/>
                    </a:cubicBezTo>
                    <a:lnTo>
                      <a:pt x="2295" y="39109"/>
                    </a:lnTo>
                    <a:cubicBezTo>
                      <a:pt x="-468" y="34918"/>
                      <a:pt x="-754" y="29489"/>
                      <a:pt x="1533" y="24917"/>
                    </a:cubicBezTo>
                    <a:cubicBezTo>
                      <a:pt x="3819" y="20345"/>
                      <a:pt x="8391" y="17487"/>
                      <a:pt x="13439" y="17202"/>
                    </a:cubicBezTo>
                    <a:lnTo>
                      <a:pt x="384057" y="57"/>
                    </a:lnTo>
                    <a:cubicBezTo>
                      <a:pt x="389105" y="-420"/>
                      <a:pt x="393677" y="2152"/>
                      <a:pt x="396439" y="6343"/>
                    </a:cubicBezTo>
                    <a:cubicBezTo>
                      <a:pt x="399201" y="10534"/>
                      <a:pt x="399582" y="15678"/>
                      <a:pt x="397392" y="20154"/>
                    </a:cubicBezTo>
                    <a:lnTo>
                      <a:pt x="238134" y="357149"/>
                    </a:lnTo>
                    <a:cubicBezTo>
                      <a:pt x="235943" y="361721"/>
                      <a:pt x="231466" y="364864"/>
                      <a:pt x="226418" y="365150"/>
                    </a:cubicBezTo>
                    <a:cubicBezTo>
                      <a:pt x="226132" y="365150"/>
                      <a:pt x="225751" y="365150"/>
                      <a:pt x="225465" y="365150"/>
                    </a:cubicBezTo>
                    <a:close/>
                    <a:moveTo>
                      <a:pt x="39633" y="44253"/>
                    </a:moveTo>
                    <a:lnTo>
                      <a:pt x="223465" y="322478"/>
                    </a:lnTo>
                    <a:lnTo>
                      <a:pt x="362054" y="29298"/>
                    </a:lnTo>
                    <a:lnTo>
                      <a:pt x="39633" y="4415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1" name="Google Shape;4051;p34"/>
              <p:cNvSpPr/>
              <p:nvPr/>
            </p:nvSpPr>
            <p:spPr>
              <a:xfrm>
                <a:off x="5212852" y="2122572"/>
                <a:ext cx="325021" cy="302950"/>
              </a:xfrm>
              <a:custGeom>
                <a:avLst/>
                <a:gdLst/>
                <a:ahLst/>
                <a:cxnLst/>
                <a:rect l="l" t="t" r="r" b="b"/>
                <a:pathLst>
                  <a:path w="398799" h="371718" extrusionOk="0">
                    <a:moveTo>
                      <a:pt x="221839" y="371719"/>
                    </a:moveTo>
                    <a:cubicBezTo>
                      <a:pt x="217077" y="371719"/>
                      <a:pt x="212505" y="369242"/>
                      <a:pt x="209933" y="365242"/>
                    </a:cubicBezTo>
                    <a:lnTo>
                      <a:pt x="2192" y="38915"/>
                    </a:lnTo>
                    <a:cubicBezTo>
                      <a:pt x="-475" y="34629"/>
                      <a:pt x="-760" y="29295"/>
                      <a:pt x="1621" y="24818"/>
                    </a:cubicBezTo>
                    <a:cubicBezTo>
                      <a:pt x="4002" y="20341"/>
                      <a:pt x="8479" y="17484"/>
                      <a:pt x="13432" y="17294"/>
                    </a:cubicBezTo>
                    <a:lnTo>
                      <a:pt x="384050" y="149"/>
                    </a:lnTo>
                    <a:cubicBezTo>
                      <a:pt x="388717" y="-709"/>
                      <a:pt x="393765" y="2244"/>
                      <a:pt x="396432" y="6435"/>
                    </a:cubicBezTo>
                    <a:cubicBezTo>
                      <a:pt x="399195" y="10531"/>
                      <a:pt x="399575" y="15865"/>
                      <a:pt x="397385" y="20246"/>
                    </a:cubicBezTo>
                    <a:lnTo>
                      <a:pt x="234603" y="363623"/>
                    </a:lnTo>
                    <a:cubicBezTo>
                      <a:pt x="232412" y="368290"/>
                      <a:pt x="227840" y="371338"/>
                      <a:pt x="222791" y="371624"/>
                    </a:cubicBezTo>
                    <a:cubicBezTo>
                      <a:pt x="222506" y="371624"/>
                      <a:pt x="222220" y="371624"/>
                      <a:pt x="221934" y="371624"/>
                    </a:cubicBezTo>
                    <a:close/>
                    <a:moveTo>
                      <a:pt x="39054" y="44249"/>
                    </a:moveTo>
                    <a:lnTo>
                      <a:pt x="220029" y="328475"/>
                    </a:lnTo>
                    <a:lnTo>
                      <a:pt x="361857" y="29295"/>
                    </a:lnTo>
                    <a:lnTo>
                      <a:pt x="38959" y="44249"/>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2" name="Google Shape;4052;p34"/>
              <p:cNvSpPr/>
              <p:nvPr/>
            </p:nvSpPr>
            <p:spPr>
              <a:xfrm>
                <a:off x="4751508" y="1411894"/>
                <a:ext cx="325027" cy="297726"/>
              </a:xfrm>
              <a:custGeom>
                <a:avLst/>
                <a:gdLst/>
                <a:ahLst/>
                <a:cxnLst/>
                <a:rect l="l" t="t" r="r" b="b"/>
                <a:pathLst>
                  <a:path w="398806" h="365308" extrusionOk="0">
                    <a:moveTo>
                      <a:pt x="225465" y="365309"/>
                    </a:moveTo>
                    <a:cubicBezTo>
                      <a:pt x="220703" y="365309"/>
                      <a:pt x="216321" y="362927"/>
                      <a:pt x="213654" y="359022"/>
                    </a:cubicBezTo>
                    <a:lnTo>
                      <a:pt x="2294" y="39173"/>
                    </a:lnTo>
                    <a:cubicBezTo>
                      <a:pt x="-468" y="34982"/>
                      <a:pt x="-753" y="29552"/>
                      <a:pt x="1532" y="24980"/>
                    </a:cubicBezTo>
                    <a:cubicBezTo>
                      <a:pt x="3818" y="20408"/>
                      <a:pt x="8390" y="17551"/>
                      <a:pt x="13439" y="17265"/>
                    </a:cubicBezTo>
                    <a:lnTo>
                      <a:pt x="384056" y="120"/>
                    </a:lnTo>
                    <a:cubicBezTo>
                      <a:pt x="388724" y="-642"/>
                      <a:pt x="393677" y="2311"/>
                      <a:pt x="396439" y="6407"/>
                    </a:cubicBezTo>
                    <a:cubicBezTo>
                      <a:pt x="399201" y="10502"/>
                      <a:pt x="399582" y="15741"/>
                      <a:pt x="397391" y="20218"/>
                    </a:cubicBezTo>
                    <a:lnTo>
                      <a:pt x="238133" y="357212"/>
                    </a:lnTo>
                    <a:cubicBezTo>
                      <a:pt x="235943" y="361784"/>
                      <a:pt x="231466" y="364928"/>
                      <a:pt x="226418" y="365213"/>
                    </a:cubicBezTo>
                    <a:cubicBezTo>
                      <a:pt x="226132" y="365213"/>
                      <a:pt x="225751" y="365213"/>
                      <a:pt x="225465" y="365213"/>
                    </a:cubicBezTo>
                    <a:close/>
                    <a:moveTo>
                      <a:pt x="39537" y="44316"/>
                    </a:moveTo>
                    <a:lnTo>
                      <a:pt x="223370" y="322541"/>
                    </a:lnTo>
                    <a:lnTo>
                      <a:pt x="361958" y="29362"/>
                    </a:lnTo>
                    <a:lnTo>
                      <a:pt x="39537" y="4422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3" name="Google Shape;4053;p34"/>
              <p:cNvSpPr/>
              <p:nvPr/>
            </p:nvSpPr>
            <p:spPr>
              <a:xfrm>
                <a:off x="4567120" y="1358905"/>
                <a:ext cx="834334" cy="1259094"/>
              </a:xfrm>
              <a:custGeom>
                <a:avLst/>
                <a:gdLst/>
                <a:ahLst/>
                <a:cxnLst/>
                <a:rect l="l" t="t" r="r" b="b"/>
                <a:pathLst>
                  <a:path w="1023723" h="1544900" extrusionOk="0">
                    <a:moveTo>
                      <a:pt x="1009591" y="1544900"/>
                    </a:moveTo>
                    <a:cubicBezTo>
                      <a:pt x="1005019" y="1544900"/>
                      <a:pt x="1000542" y="1542710"/>
                      <a:pt x="997780" y="1538519"/>
                    </a:cubicBezTo>
                    <a:lnTo>
                      <a:pt x="2322" y="21853"/>
                    </a:lnTo>
                    <a:cubicBezTo>
                      <a:pt x="-1964" y="15376"/>
                      <a:pt x="-155" y="6613"/>
                      <a:pt x="6418" y="2327"/>
                    </a:cubicBezTo>
                    <a:cubicBezTo>
                      <a:pt x="12895" y="-1960"/>
                      <a:pt x="21658" y="-150"/>
                      <a:pt x="25944" y="6327"/>
                    </a:cubicBezTo>
                    <a:lnTo>
                      <a:pt x="1021402" y="1522993"/>
                    </a:lnTo>
                    <a:cubicBezTo>
                      <a:pt x="1025688" y="1529470"/>
                      <a:pt x="1023878" y="1538233"/>
                      <a:pt x="1017306" y="1542519"/>
                    </a:cubicBezTo>
                    <a:cubicBezTo>
                      <a:pt x="1014925" y="1544043"/>
                      <a:pt x="1012258" y="1544805"/>
                      <a:pt x="1009591" y="154480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4" name="Google Shape;4054;p34"/>
              <p:cNvSpPr/>
              <p:nvPr/>
            </p:nvSpPr>
            <p:spPr>
              <a:xfrm>
                <a:off x="4974816" y="1469852"/>
                <a:ext cx="294989" cy="267741"/>
              </a:xfrm>
              <a:custGeom>
                <a:avLst/>
                <a:gdLst/>
                <a:ahLst/>
                <a:cxnLst/>
                <a:rect l="l" t="t" r="r" b="b"/>
                <a:pathLst>
                  <a:path w="361950" h="328517" extrusionOk="0">
                    <a:moveTo>
                      <a:pt x="164402" y="0"/>
                    </a:moveTo>
                    <a:cubicBezTo>
                      <a:pt x="109633" y="109538"/>
                      <a:pt x="54769" y="218980"/>
                      <a:pt x="0" y="328517"/>
                    </a:cubicBezTo>
                    <a:cubicBezTo>
                      <a:pt x="120682" y="321850"/>
                      <a:pt x="241268" y="315087"/>
                      <a:pt x="361950" y="308419"/>
                    </a:cubicBezTo>
                    <a:cubicBezTo>
                      <a:pt x="296132" y="205645"/>
                      <a:pt x="230219" y="102775"/>
                      <a:pt x="16440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5" name="Google Shape;4055;p34"/>
              <p:cNvSpPr/>
              <p:nvPr/>
            </p:nvSpPr>
            <p:spPr>
              <a:xfrm>
                <a:off x="4736002" y="1108568"/>
                <a:ext cx="294989" cy="267586"/>
              </a:xfrm>
              <a:custGeom>
                <a:avLst/>
                <a:gdLst/>
                <a:ahLst/>
                <a:cxnLst/>
                <a:rect l="l" t="t" r="r" b="b"/>
                <a:pathLst>
                  <a:path w="361950" h="328326" extrusionOk="0">
                    <a:moveTo>
                      <a:pt x="164783" y="0"/>
                    </a:moveTo>
                    <a:cubicBezTo>
                      <a:pt x="109823" y="109442"/>
                      <a:pt x="54959" y="218884"/>
                      <a:pt x="0" y="328327"/>
                    </a:cubicBezTo>
                    <a:cubicBezTo>
                      <a:pt x="120682" y="321755"/>
                      <a:pt x="241268" y="315182"/>
                      <a:pt x="361950" y="308610"/>
                    </a:cubicBezTo>
                    <a:cubicBezTo>
                      <a:pt x="296228" y="205740"/>
                      <a:pt x="230505" y="102870"/>
                      <a:pt x="164687"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6" name="Google Shape;4056;p34"/>
              <p:cNvSpPr/>
              <p:nvPr/>
            </p:nvSpPr>
            <p:spPr>
              <a:xfrm>
                <a:off x="5213087" y="1828887"/>
                <a:ext cx="294989" cy="267741"/>
              </a:xfrm>
              <a:custGeom>
                <a:avLst/>
                <a:gdLst/>
                <a:ahLst/>
                <a:cxnLst/>
                <a:rect l="l" t="t" r="r" b="b"/>
                <a:pathLst>
                  <a:path w="361950" h="328517" extrusionOk="0">
                    <a:moveTo>
                      <a:pt x="164402" y="0"/>
                    </a:moveTo>
                    <a:cubicBezTo>
                      <a:pt x="109633" y="109538"/>
                      <a:pt x="54769" y="218980"/>
                      <a:pt x="0" y="328517"/>
                    </a:cubicBezTo>
                    <a:cubicBezTo>
                      <a:pt x="120682" y="321850"/>
                      <a:pt x="241268" y="315087"/>
                      <a:pt x="361950" y="308420"/>
                    </a:cubicBezTo>
                    <a:cubicBezTo>
                      <a:pt x="296132" y="205645"/>
                      <a:pt x="230219" y="102775"/>
                      <a:pt x="16440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7" name="Google Shape;4057;p34"/>
              <p:cNvSpPr/>
              <p:nvPr/>
            </p:nvSpPr>
            <p:spPr>
              <a:xfrm>
                <a:off x="5439878" y="2173030"/>
                <a:ext cx="294989" cy="267741"/>
              </a:xfrm>
              <a:custGeom>
                <a:avLst/>
                <a:gdLst/>
                <a:ahLst/>
                <a:cxnLst/>
                <a:rect l="l" t="t" r="r" b="b"/>
                <a:pathLst>
                  <a:path w="361950" h="328517" extrusionOk="0">
                    <a:moveTo>
                      <a:pt x="164402" y="0"/>
                    </a:moveTo>
                    <a:cubicBezTo>
                      <a:pt x="109633" y="109538"/>
                      <a:pt x="54769" y="218980"/>
                      <a:pt x="0" y="328517"/>
                    </a:cubicBezTo>
                    <a:cubicBezTo>
                      <a:pt x="120682" y="321850"/>
                      <a:pt x="241268" y="315087"/>
                      <a:pt x="361950" y="308420"/>
                    </a:cubicBezTo>
                    <a:cubicBezTo>
                      <a:pt x="296132" y="205645"/>
                      <a:pt x="230314" y="102775"/>
                      <a:pt x="16440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8" name="Google Shape;4058;p34"/>
              <p:cNvSpPr/>
              <p:nvPr/>
            </p:nvSpPr>
            <p:spPr>
              <a:xfrm>
                <a:off x="1999081" y="1970436"/>
                <a:ext cx="1582900" cy="2347961"/>
              </a:xfrm>
              <a:custGeom>
                <a:avLst/>
                <a:gdLst/>
                <a:ahLst/>
                <a:cxnLst/>
                <a:rect l="l" t="t" r="r" b="b"/>
                <a:pathLst>
                  <a:path w="1942208" h="2880934" extrusionOk="0">
                    <a:moveTo>
                      <a:pt x="1928037" y="2880934"/>
                    </a:moveTo>
                    <a:cubicBezTo>
                      <a:pt x="1923560" y="2880934"/>
                      <a:pt x="1919083" y="2878743"/>
                      <a:pt x="1916321" y="2874648"/>
                    </a:cubicBezTo>
                    <a:lnTo>
                      <a:pt x="2367" y="24958"/>
                    </a:lnTo>
                    <a:cubicBezTo>
                      <a:pt x="-395" y="20862"/>
                      <a:pt x="-776" y="15528"/>
                      <a:pt x="1415" y="11052"/>
                    </a:cubicBezTo>
                    <a:cubicBezTo>
                      <a:pt x="3605" y="6575"/>
                      <a:pt x="7892" y="3527"/>
                      <a:pt x="12845" y="3051"/>
                    </a:cubicBezTo>
                    <a:cubicBezTo>
                      <a:pt x="108761" y="-5617"/>
                      <a:pt x="203630" y="4194"/>
                      <a:pt x="294689" y="32388"/>
                    </a:cubicBezTo>
                    <a:cubicBezTo>
                      <a:pt x="361174" y="53057"/>
                      <a:pt x="424325" y="83251"/>
                      <a:pt x="482427" y="122208"/>
                    </a:cubicBezTo>
                    <a:cubicBezTo>
                      <a:pt x="488904" y="126495"/>
                      <a:pt x="490619" y="135258"/>
                      <a:pt x="486237" y="141735"/>
                    </a:cubicBezTo>
                    <a:cubicBezTo>
                      <a:pt x="481856" y="148212"/>
                      <a:pt x="473093" y="149926"/>
                      <a:pt x="466616" y="145545"/>
                    </a:cubicBezTo>
                    <a:cubicBezTo>
                      <a:pt x="410894" y="108111"/>
                      <a:pt x="350125" y="79060"/>
                      <a:pt x="286307" y="59248"/>
                    </a:cubicBezTo>
                    <a:cubicBezTo>
                      <a:pt x="206297" y="34388"/>
                      <a:pt x="123144" y="24196"/>
                      <a:pt x="39324" y="29244"/>
                    </a:cubicBezTo>
                    <a:lnTo>
                      <a:pt x="1939848" y="2858836"/>
                    </a:lnTo>
                    <a:cubicBezTo>
                      <a:pt x="1944134" y="2865313"/>
                      <a:pt x="1942419" y="2874076"/>
                      <a:pt x="1936037" y="2878362"/>
                    </a:cubicBezTo>
                    <a:cubicBezTo>
                      <a:pt x="1933656" y="2879982"/>
                      <a:pt x="1930894" y="2880744"/>
                      <a:pt x="1928132" y="288074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059" name="Google Shape;4059;p34"/>
            <p:cNvGrpSpPr/>
            <p:nvPr/>
          </p:nvGrpSpPr>
          <p:grpSpPr>
            <a:xfrm>
              <a:off x="8142934" y="52279"/>
              <a:ext cx="772110" cy="654887"/>
              <a:chOff x="1045364" y="264112"/>
              <a:chExt cx="5599055" cy="4749002"/>
            </a:xfrm>
          </p:grpSpPr>
          <p:sp>
            <p:nvSpPr>
              <p:cNvPr id="4060" name="Google Shape;4060;p34"/>
              <p:cNvSpPr/>
              <p:nvPr/>
            </p:nvSpPr>
            <p:spPr>
              <a:xfrm>
                <a:off x="2357902" y="278145"/>
                <a:ext cx="4042314" cy="4724864"/>
              </a:xfrm>
              <a:custGeom>
                <a:avLst/>
                <a:gdLst/>
                <a:ahLst/>
                <a:cxnLst/>
                <a:rect l="l" t="t" r="r" b="b"/>
                <a:pathLst>
                  <a:path w="4042314" h="4724864" extrusionOk="0">
                    <a:moveTo>
                      <a:pt x="2121694" y="4702683"/>
                    </a:moveTo>
                    <a:cubicBezTo>
                      <a:pt x="2154746" y="4713637"/>
                      <a:pt x="2287715" y="4753261"/>
                      <a:pt x="2434114" y="4689253"/>
                    </a:cubicBezTo>
                    <a:cubicBezTo>
                      <a:pt x="2551462" y="4637913"/>
                      <a:pt x="2611374" y="4548759"/>
                      <a:pt x="2631853" y="4514755"/>
                    </a:cubicBezTo>
                    <a:cubicBezTo>
                      <a:pt x="3102007" y="3636740"/>
                      <a:pt x="3572161" y="2758631"/>
                      <a:pt x="4042315" y="1880616"/>
                    </a:cubicBezTo>
                    <a:lnTo>
                      <a:pt x="403098" y="0"/>
                    </a:lnTo>
                    <a:cubicBezTo>
                      <a:pt x="395002" y="34957"/>
                      <a:pt x="378333" y="78867"/>
                      <a:pt x="342709" y="116586"/>
                    </a:cubicBezTo>
                    <a:cubicBezTo>
                      <a:pt x="265747" y="198215"/>
                      <a:pt x="131445" y="219075"/>
                      <a:pt x="0" y="172879"/>
                    </a:cubicBezTo>
                    <a:cubicBezTo>
                      <a:pt x="707231" y="1682782"/>
                      <a:pt x="1414463" y="3192780"/>
                      <a:pt x="2121694" y="470268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1" name="Google Shape;4061;p34"/>
              <p:cNvSpPr/>
              <p:nvPr/>
            </p:nvSpPr>
            <p:spPr>
              <a:xfrm>
                <a:off x="1045364" y="450963"/>
                <a:ext cx="4825286" cy="4539405"/>
              </a:xfrm>
              <a:custGeom>
                <a:avLst/>
                <a:gdLst/>
                <a:ahLst/>
                <a:cxnLst/>
                <a:rect l="l" t="t" r="r" b="b"/>
                <a:pathLst>
                  <a:path w="4825286" h="4539405" extrusionOk="0">
                    <a:moveTo>
                      <a:pt x="4825191" y="1772793"/>
                    </a:moveTo>
                    <a:cubicBezTo>
                      <a:pt x="4770041" y="1877663"/>
                      <a:pt x="3493977" y="4302157"/>
                      <a:pt x="3453020" y="4409123"/>
                    </a:cubicBezTo>
                    <a:cubicBezTo>
                      <a:pt x="3430160" y="4468845"/>
                      <a:pt x="3448924" y="4508183"/>
                      <a:pt x="3448924" y="4508183"/>
                    </a:cubicBezTo>
                    <a:cubicBezTo>
                      <a:pt x="3493691" y="4528852"/>
                      <a:pt x="3502169" y="4535710"/>
                      <a:pt x="3501311" y="4538091"/>
                    </a:cubicBezTo>
                    <a:cubicBezTo>
                      <a:pt x="3499597" y="4542949"/>
                      <a:pt x="3458068" y="4533614"/>
                      <a:pt x="3423587" y="4521994"/>
                    </a:cubicBezTo>
                    <a:cubicBezTo>
                      <a:pt x="3391393" y="4511136"/>
                      <a:pt x="3368628" y="4499515"/>
                      <a:pt x="3365961" y="4498086"/>
                    </a:cubicBezTo>
                    <a:cubicBezTo>
                      <a:pt x="3093832" y="4358450"/>
                      <a:pt x="2810082" y="4241769"/>
                      <a:pt x="2540525" y="4097369"/>
                    </a:cubicBezTo>
                    <a:cubicBezTo>
                      <a:pt x="2217151" y="3924205"/>
                      <a:pt x="2387458" y="4019455"/>
                      <a:pt x="1820720" y="3718084"/>
                    </a:cubicBezTo>
                    <a:cubicBezTo>
                      <a:pt x="1512777" y="3554349"/>
                      <a:pt x="1205405" y="3389471"/>
                      <a:pt x="898415" y="3224117"/>
                    </a:cubicBezTo>
                    <a:cubicBezTo>
                      <a:pt x="754587" y="3146679"/>
                      <a:pt x="610950" y="3069146"/>
                      <a:pt x="467218" y="2991422"/>
                    </a:cubicBezTo>
                    <a:cubicBezTo>
                      <a:pt x="320152" y="2911888"/>
                      <a:pt x="165656" y="2839212"/>
                      <a:pt x="25258" y="2748248"/>
                    </a:cubicBezTo>
                    <a:cubicBezTo>
                      <a:pt x="-15986" y="2721578"/>
                      <a:pt x="1921" y="2663666"/>
                      <a:pt x="18495" y="2626805"/>
                    </a:cubicBezTo>
                    <a:cubicBezTo>
                      <a:pt x="99838" y="2445830"/>
                      <a:pt x="191183" y="2268188"/>
                      <a:pt x="278623" y="2089785"/>
                    </a:cubicBezTo>
                    <a:cubicBezTo>
                      <a:pt x="390827" y="1860804"/>
                      <a:pt x="503603" y="1632204"/>
                      <a:pt x="616475" y="1403604"/>
                    </a:cubicBezTo>
                    <a:cubicBezTo>
                      <a:pt x="733727" y="1166241"/>
                      <a:pt x="851171" y="929069"/>
                      <a:pt x="968804" y="691896"/>
                    </a:cubicBezTo>
                    <a:cubicBezTo>
                      <a:pt x="1059101" y="509683"/>
                      <a:pt x="1149589" y="327565"/>
                      <a:pt x="1240076" y="145447"/>
                    </a:cubicBezTo>
                    <a:cubicBezTo>
                      <a:pt x="1264175" y="96964"/>
                      <a:pt x="1288273" y="48482"/>
                      <a:pt x="1312371" y="0"/>
                    </a:cubicBezTo>
                    <a:cubicBezTo>
                      <a:pt x="2483375" y="590931"/>
                      <a:pt x="3654378" y="1181767"/>
                      <a:pt x="4825287" y="177269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2" name="Google Shape;4062;p34"/>
              <p:cNvSpPr/>
              <p:nvPr/>
            </p:nvSpPr>
            <p:spPr>
              <a:xfrm>
                <a:off x="2746953" y="264112"/>
                <a:ext cx="3667324" cy="4749002"/>
              </a:xfrm>
              <a:custGeom>
                <a:avLst/>
                <a:gdLst/>
                <a:ahLst/>
                <a:cxnLst/>
                <a:rect l="l" t="t" r="r" b="b"/>
                <a:pathLst>
                  <a:path w="3667324" h="4749002" extrusionOk="0">
                    <a:moveTo>
                      <a:pt x="1906552" y="4749002"/>
                    </a:moveTo>
                    <a:cubicBezTo>
                      <a:pt x="1850545" y="4749002"/>
                      <a:pt x="1788061" y="4736906"/>
                      <a:pt x="1727863" y="4714141"/>
                    </a:cubicBezTo>
                    <a:cubicBezTo>
                      <a:pt x="1688715" y="4699282"/>
                      <a:pt x="1654520" y="4682708"/>
                      <a:pt x="1605847" y="4654991"/>
                    </a:cubicBezTo>
                    <a:cubicBezTo>
                      <a:pt x="1562032" y="4630035"/>
                      <a:pt x="1517455" y="4602317"/>
                      <a:pt x="1473260" y="4572599"/>
                    </a:cubicBezTo>
                    <a:cubicBezTo>
                      <a:pt x="1466782" y="4568218"/>
                      <a:pt x="1465068" y="4559455"/>
                      <a:pt x="1469450" y="4553073"/>
                    </a:cubicBezTo>
                    <a:cubicBezTo>
                      <a:pt x="1473736" y="4546596"/>
                      <a:pt x="1482594" y="4544882"/>
                      <a:pt x="1488976" y="4549263"/>
                    </a:cubicBezTo>
                    <a:cubicBezTo>
                      <a:pt x="1532505" y="4578505"/>
                      <a:pt x="1576511" y="4605937"/>
                      <a:pt x="1619754" y="4630511"/>
                    </a:cubicBezTo>
                    <a:cubicBezTo>
                      <a:pt x="1666998" y="4657467"/>
                      <a:pt x="1700050" y="4673565"/>
                      <a:pt x="1737769" y="4687757"/>
                    </a:cubicBezTo>
                    <a:cubicBezTo>
                      <a:pt x="1803110" y="4712522"/>
                      <a:pt x="1871023" y="4724142"/>
                      <a:pt x="1929221" y="4720046"/>
                    </a:cubicBezTo>
                    <a:cubicBezTo>
                      <a:pt x="1991515" y="4715855"/>
                      <a:pt x="2054665" y="4693662"/>
                      <a:pt x="2111720" y="4655848"/>
                    </a:cubicBezTo>
                    <a:cubicBezTo>
                      <a:pt x="2135056" y="4640417"/>
                      <a:pt x="2164298" y="4619367"/>
                      <a:pt x="2183729" y="4594316"/>
                    </a:cubicBezTo>
                    <a:cubicBezTo>
                      <a:pt x="2206589" y="4564694"/>
                      <a:pt x="2224115" y="4531070"/>
                      <a:pt x="2238117" y="4502019"/>
                    </a:cubicBezTo>
                    <a:cubicBezTo>
                      <a:pt x="2252309" y="4472587"/>
                      <a:pt x="2268121" y="4443536"/>
                      <a:pt x="2283456" y="4415437"/>
                    </a:cubicBezTo>
                    <a:lnTo>
                      <a:pt x="3634101" y="1900551"/>
                    </a:lnTo>
                    <a:lnTo>
                      <a:pt x="7648" y="26602"/>
                    </a:lnTo>
                    <a:cubicBezTo>
                      <a:pt x="694" y="22983"/>
                      <a:pt x="-1973" y="14506"/>
                      <a:pt x="1552" y="7648"/>
                    </a:cubicBezTo>
                    <a:cubicBezTo>
                      <a:pt x="5171" y="694"/>
                      <a:pt x="13648" y="-1973"/>
                      <a:pt x="20506" y="1552"/>
                    </a:cubicBezTo>
                    <a:lnTo>
                      <a:pt x="3659724" y="1882073"/>
                    </a:lnTo>
                    <a:cubicBezTo>
                      <a:pt x="3663057" y="1883787"/>
                      <a:pt x="3665534" y="1886835"/>
                      <a:pt x="3666677" y="1890454"/>
                    </a:cubicBezTo>
                    <a:cubicBezTo>
                      <a:pt x="3667820" y="1894074"/>
                      <a:pt x="3667439" y="1897979"/>
                      <a:pt x="3665629" y="1901313"/>
                    </a:cubicBezTo>
                    <a:lnTo>
                      <a:pt x="2308126" y="4428962"/>
                    </a:lnTo>
                    <a:cubicBezTo>
                      <a:pt x="2292981" y="4456775"/>
                      <a:pt x="2277265" y="4485541"/>
                      <a:pt x="2263454" y="4514307"/>
                    </a:cubicBezTo>
                    <a:cubicBezTo>
                      <a:pt x="2248785" y="4544691"/>
                      <a:pt x="2230497" y="4579934"/>
                      <a:pt x="2206018" y="4611557"/>
                    </a:cubicBezTo>
                    <a:cubicBezTo>
                      <a:pt x="2184015" y="4639941"/>
                      <a:pt x="2152392" y="4662706"/>
                      <a:pt x="2127151" y="4679375"/>
                    </a:cubicBezTo>
                    <a:cubicBezTo>
                      <a:pt x="2066095" y="4719856"/>
                      <a:pt x="1998182" y="4743668"/>
                      <a:pt x="1930936" y="4748241"/>
                    </a:cubicBezTo>
                    <a:cubicBezTo>
                      <a:pt x="1922935" y="4748812"/>
                      <a:pt x="1914648" y="4749002"/>
                      <a:pt x="1906266" y="4749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3" name="Google Shape;4063;p34"/>
              <p:cNvSpPr/>
              <p:nvPr/>
            </p:nvSpPr>
            <p:spPr>
              <a:xfrm>
                <a:off x="2532542" y="457739"/>
                <a:ext cx="3472857" cy="4414920"/>
              </a:xfrm>
              <a:custGeom>
                <a:avLst/>
                <a:gdLst/>
                <a:ahLst/>
                <a:cxnLst/>
                <a:rect l="l" t="t" r="r" b="b"/>
                <a:pathLst>
                  <a:path w="3472857" h="4414920" extrusionOk="0">
                    <a:moveTo>
                      <a:pt x="2057483" y="4414921"/>
                    </a:moveTo>
                    <a:cubicBezTo>
                      <a:pt x="2055292" y="4414921"/>
                      <a:pt x="2053006" y="4414445"/>
                      <a:pt x="2050911" y="4413302"/>
                    </a:cubicBezTo>
                    <a:cubicBezTo>
                      <a:pt x="2044053" y="4409682"/>
                      <a:pt x="2041386" y="4401205"/>
                      <a:pt x="2045005" y="4394252"/>
                    </a:cubicBezTo>
                    <a:lnTo>
                      <a:pt x="3439466" y="1743349"/>
                    </a:lnTo>
                    <a:lnTo>
                      <a:pt x="7798" y="26753"/>
                    </a:lnTo>
                    <a:cubicBezTo>
                      <a:pt x="845" y="23229"/>
                      <a:pt x="-2013" y="14847"/>
                      <a:pt x="1512" y="7798"/>
                    </a:cubicBezTo>
                    <a:cubicBezTo>
                      <a:pt x="5036" y="845"/>
                      <a:pt x="13608" y="-2012"/>
                      <a:pt x="20466" y="1512"/>
                    </a:cubicBezTo>
                    <a:lnTo>
                      <a:pt x="3464993" y="1724489"/>
                    </a:lnTo>
                    <a:cubicBezTo>
                      <a:pt x="3468326" y="1726204"/>
                      <a:pt x="3470898" y="1729156"/>
                      <a:pt x="3472136" y="1732776"/>
                    </a:cubicBezTo>
                    <a:cubicBezTo>
                      <a:pt x="3473375" y="1736395"/>
                      <a:pt x="3472993" y="1740301"/>
                      <a:pt x="3471183" y="1743634"/>
                    </a:cubicBezTo>
                    <a:lnTo>
                      <a:pt x="2070056" y="4407301"/>
                    </a:lnTo>
                    <a:cubicBezTo>
                      <a:pt x="2067484" y="4412158"/>
                      <a:pt x="2062627" y="4414825"/>
                      <a:pt x="2057578" y="44148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4" name="Google Shape;4064;p34"/>
              <p:cNvSpPr/>
              <p:nvPr/>
            </p:nvSpPr>
            <p:spPr>
              <a:xfrm>
                <a:off x="2677542" y="408182"/>
                <a:ext cx="3561080" cy="4461419"/>
              </a:xfrm>
              <a:custGeom>
                <a:avLst/>
                <a:gdLst/>
                <a:ahLst/>
                <a:cxnLst/>
                <a:rect l="l" t="t" r="r" b="b"/>
                <a:pathLst>
                  <a:path w="3561080" h="4461419" extrusionOk="0">
                    <a:moveTo>
                      <a:pt x="2095297" y="4461325"/>
                    </a:moveTo>
                    <a:cubicBezTo>
                      <a:pt x="2093011" y="4461325"/>
                      <a:pt x="2090725" y="4460753"/>
                      <a:pt x="2088535" y="4459610"/>
                    </a:cubicBezTo>
                    <a:cubicBezTo>
                      <a:pt x="2081677" y="4455896"/>
                      <a:pt x="2079200" y="4447323"/>
                      <a:pt x="2082820" y="4440465"/>
                    </a:cubicBezTo>
                    <a:lnTo>
                      <a:pt x="3527572" y="1781180"/>
                    </a:lnTo>
                    <a:lnTo>
                      <a:pt x="7798" y="26675"/>
                    </a:lnTo>
                    <a:cubicBezTo>
                      <a:pt x="845" y="23246"/>
                      <a:pt x="-2013" y="14769"/>
                      <a:pt x="1512" y="7816"/>
                    </a:cubicBezTo>
                    <a:cubicBezTo>
                      <a:pt x="4941" y="767"/>
                      <a:pt x="13513" y="-1995"/>
                      <a:pt x="20371" y="1529"/>
                    </a:cubicBezTo>
                    <a:lnTo>
                      <a:pt x="3553289" y="1762606"/>
                    </a:lnTo>
                    <a:cubicBezTo>
                      <a:pt x="3556718" y="1764321"/>
                      <a:pt x="3559290" y="1767369"/>
                      <a:pt x="3560433" y="1770988"/>
                    </a:cubicBezTo>
                    <a:cubicBezTo>
                      <a:pt x="3561576" y="1774608"/>
                      <a:pt x="3561195" y="1778608"/>
                      <a:pt x="3559385" y="1781942"/>
                    </a:cubicBezTo>
                    <a:lnTo>
                      <a:pt x="2107680" y="4454086"/>
                    </a:lnTo>
                    <a:cubicBezTo>
                      <a:pt x="2105108" y="4458753"/>
                      <a:pt x="2100346" y="4461420"/>
                      <a:pt x="2095297" y="44614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065" name="Google Shape;4065;p34"/>
              <p:cNvGrpSpPr/>
              <p:nvPr/>
            </p:nvGrpSpPr>
            <p:grpSpPr>
              <a:xfrm>
                <a:off x="1734068" y="1926962"/>
                <a:ext cx="3566794" cy="1619458"/>
                <a:chOff x="1734068" y="1926962"/>
                <a:chExt cx="3566794" cy="1619458"/>
              </a:xfrm>
            </p:grpSpPr>
            <p:sp>
              <p:nvSpPr>
                <p:cNvPr id="4066" name="Google Shape;4066;p34"/>
                <p:cNvSpPr/>
                <p:nvPr/>
              </p:nvSpPr>
              <p:spPr>
                <a:xfrm>
                  <a:off x="2007104" y="2470578"/>
                  <a:ext cx="908628" cy="1075842"/>
                </a:xfrm>
                <a:custGeom>
                  <a:avLst/>
                  <a:gdLst/>
                  <a:ahLst/>
                  <a:cxnLst/>
                  <a:rect l="l" t="t" r="r" b="b"/>
                  <a:pathLst>
                    <a:path w="908628" h="1075842" extrusionOk="0">
                      <a:moveTo>
                        <a:pt x="894605" y="1075842"/>
                      </a:moveTo>
                      <a:cubicBezTo>
                        <a:pt x="893653" y="1075842"/>
                        <a:pt x="892700" y="1075842"/>
                        <a:pt x="891748" y="1075556"/>
                      </a:cubicBezTo>
                      <a:cubicBezTo>
                        <a:pt x="763636" y="1049172"/>
                        <a:pt x="645050" y="1001166"/>
                        <a:pt x="539132" y="932681"/>
                      </a:cubicBezTo>
                      <a:cubicBezTo>
                        <a:pt x="163180" y="689699"/>
                        <a:pt x="40117" y="254311"/>
                        <a:pt x="208" y="16376"/>
                      </a:cubicBezTo>
                      <a:cubicBezTo>
                        <a:pt x="-1126" y="8661"/>
                        <a:pt x="4113" y="1422"/>
                        <a:pt x="11733" y="184"/>
                      </a:cubicBezTo>
                      <a:cubicBezTo>
                        <a:pt x="19353" y="-1054"/>
                        <a:pt x="26687" y="4089"/>
                        <a:pt x="27925" y="11709"/>
                      </a:cubicBezTo>
                      <a:cubicBezTo>
                        <a:pt x="67073" y="245072"/>
                        <a:pt x="187469" y="671887"/>
                        <a:pt x="554372" y="908964"/>
                      </a:cubicBezTo>
                      <a:cubicBezTo>
                        <a:pt x="657337" y="975449"/>
                        <a:pt x="772780" y="1022216"/>
                        <a:pt x="897367" y="1047934"/>
                      </a:cubicBezTo>
                      <a:cubicBezTo>
                        <a:pt x="904987" y="1049458"/>
                        <a:pt x="909940" y="1056888"/>
                        <a:pt x="908321" y="1064603"/>
                      </a:cubicBezTo>
                      <a:cubicBezTo>
                        <a:pt x="906987" y="1071270"/>
                        <a:pt x="901082" y="1075842"/>
                        <a:pt x="894605" y="107584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7" name="Google Shape;4067;p34"/>
                <p:cNvSpPr/>
                <p:nvPr/>
              </p:nvSpPr>
              <p:spPr>
                <a:xfrm>
                  <a:off x="2104750" y="3311838"/>
                  <a:ext cx="385329" cy="233599"/>
                </a:xfrm>
                <a:custGeom>
                  <a:avLst/>
                  <a:gdLst/>
                  <a:ahLst/>
                  <a:cxnLst/>
                  <a:rect l="l" t="t" r="r" b="b"/>
                  <a:pathLst>
                    <a:path w="385329" h="233599" extrusionOk="0">
                      <a:moveTo>
                        <a:pt x="68603" y="231798"/>
                      </a:moveTo>
                      <a:cubicBezTo>
                        <a:pt x="34217" y="220749"/>
                        <a:pt x="1070" y="186840"/>
                        <a:pt x="23" y="152740"/>
                      </a:cubicBezTo>
                      <a:cubicBezTo>
                        <a:pt x="-2073" y="80350"/>
                        <a:pt x="141469" y="21676"/>
                        <a:pt x="240338" y="5960"/>
                      </a:cubicBezTo>
                      <a:cubicBezTo>
                        <a:pt x="295393" y="-2803"/>
                        <a:pt x="377594" y="-4613"/>
                        <a:pt x="384833" y="19581"/>
                      </a:cubicBezTo>
                      <a:cubicBezTo>
                        <a:pt x="388928" y="33392"/>
                        <a:pt x="367211" y="50823"/>
                        <a:pt x="337398" y="73778"/>
                      </a:cubicBezTo>
                      <a:cubicBezTo>
                        <a:pt x="118514" y="242752"/>
                        <a:pt x="84795" y="237036"/>
                        <a:pt x="68507" y="2317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8" name="Google Shape;4068;p34"/>
                <p:cNvSpPr/>
                <p:nvPr/>
              </p:nvSpPr>
              <p:spPr>
                <a:xfrm>
                  <a:off x="1862365" y="3092202"/>
                  <a:ext cx="423593" cy="157807"/>
                </a:xfrm>
                <a:custGeom>
                  <a:avLst/>
                  <a:gdLst/>
                  <a:ahLst/>
                  <a:cxnLst/>
                  <a:rect l="l" t="t" r="r" b="b"/>
                  <a:pathLst>
                    <a:path w="423593" h="157807" extrusionOk="0">
                      <a:moveTo>
                        <a:pt x="120058" y="156686"/>
                      </a:moveTo>
                      <a:cubicBezTo>
                        <a:pt x="52431" y="160973"/>
                        <a:pt x="30714" y="152591"/>
                        <a:pt x="17569" y="138018"/>
                      </a:cubicBezTo>
                      <a:cubicBezTo>
                        <a:pt x="1948" y="120777"/>
                        <a:pt x="-4529" y="91440"/>
                        <a:pt x="3377" y="67818"/>
                      </a:cubicBezTo>
                      <a:cubicBezTo>
                        <a:pt x="39096" y="-39529"/>
                        <a:pt x="356469" y="10954"/>
                        <a:pt x="392664" y="17907"/>
                      </a:cubicBezTo>
                      <a:cubicBezTo>
                        <a:pt x="404189" y="20098"/>
                        <a:pt x="421143" y="24384"/>
                        <a:pt x="423334" y="34195"/>
                      </a:cubicBezTo>
                      <a:cubicBezTo>
                        <a:pt x="426287" y="46863"/>
                        <a:pt x="403522" y="62865"/>
                        <a:pt x="380376" y="76677"/>
                      </a:cubicBezTo>
                      <a:cubicBezTo>
                        <a:pt x="263600" y="146400"/>
                        <a:pt x="143585" y="155258"/>
                        <a:pt x="120058" y="1567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9" name="Google Shape;4069;p34"/>
                <p:cNvSpPr/>
                <p:nvPr/>
              </p:nvSpPr>
              <p:spPr>
                <a:xfrm>
                  <a:off x="1734068" y="2775080"/>
                  <a:ext cx="392538" cy="134863"/>
                </a:xfrm>
                <a:custGeom>
                  <a:avLst/>
                  <a:gdLst/>
                  <a:ahLst/>
                  <a:cxnLst/>
                  <a:rect l="l" t="t" r="r" b="b"/>
                  <a:pathLst>
                    <a:path w="392538" h="134863" extrusionOk="0">
                      <a:moveTo>
                        <a:pt x="63830" y="122272"/>
                      </a:moveTo>
                      <a:cubicBezTo>
                        <a:pt x="33731" y="115604"/>
                        <a:pt x="8871" y="105413"/>
                        <a:pt x="2108" y="87696"/>
                      </a:cubicBezTo>
                      <a:cubicBezTo>
                        <a:pt x="-7893" y="61407"/>
                        <a:pt x="19539" y="38928"/>
                        <a:pt x="45447" y="27879"/>
                      </a:cubicBezTo>
                      <a:cubicBezTo>
                        <a:pt x="110789" y="-29"/>
                        <a:pt x="173749" y="-3458"/>
                        <a:pt x="219278" y="2447"/>
                      </a:cubicBezTo>
                      <a:cubicBezTo>
                        <a:pt x="223088" y="2923"/>
                        <a:pt x="298812" y="13591"/>
                        <a:pt x="374726" y="66646"/>
                      </a:cubicBezTo>
                      <a:cubicBezTo>
                        <a:pt x="389300" y="76838"/>
                        <a:pt x="392443" y="80552"/>
                        <a:pt x="392538" y="85124"/>
                      </a:cubicBezTo>
                      <a:cubicBezTo>
                        <a:pt x="392919" y="120652"/>
                        <a:pt x="205467" y="153609"/>
                        <a:pt x="63926" y="1223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0" name="Google Shape;4070;p34"/>
                <p:cNvSpPr/>
                <p:nvPr/>
              </p:nvSpPr>
              <p:spPr>
                <a:xfrm>
                  <a:off x="1737221" y="2402695"/>
                  <a:ext cx="294979" cy="142147"/>
                </a:xfrm>
                <a:custGeom>
                  <a:avLst/>
                  <a:gdLst/>
                  <a:ahLst/>
                  <a:cxnLst/>
                  <a:rect l="l" t="t" r="r" b="b"/>
                  <a:pathLst>
                    <a:path w="294979" h="142147" extrusionOk="0">
                      <a:moveTo>
                        <a:pt x="1146" y="57099"/>
                      </a:moveTo>
                      <a:cubicBezTo>
                        <a:pt x="-2378" y="42050"/>
                        <a:pt x="2289" y="23381"/>
                        <a:pt x="14290" y="12427"/>
                      </a:cubicBezTo>
                      <a:cubicBezTo>
                        <a:pt x="73155" y="-41008"/>
                        <a:pt x="305470" y="93104"/>
                        <a:pt x="294611" y="127108"/>
                      </a:cubicBezTo>
                      <a:cubicBezTo>
                        <a:pt x="283848" y="160922"/>
                        <a:pt x="20005" y="137776"/>
                        <a:pt x="1146" y="570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1" name="Google Shape;4071;p34"/>
                <p:cNvSpPr/>
                <p:nvPr/>
              </p:nvSpPr>
              <p:spPr>
                <a:xfrm>
                  <a:off x="1922486" y="2172570"/>
                  <a:ext cx="136136" cy="344023"/>
                </a:xfrm>
                <a:custGeom>
                  <a:avLst/>
                  <a:gdLst/>
                  <a:ahLst/>
                  <a:cxnLst/>
                  <a:rect l="l" t="t" r="r" b="b"/>
                  <a:pathLst>
                    <a:path w="136136" h="344023" extrusionOk="0">
                      <a:moveTo>
                        <a:pt x="1465" y="181737"/>
                      </a:moveTo>
                      <a:cubicBezTo>
                        <a:pt x="-8536" y="96393"/>
                        <a:pt x="34707" y="667"/>
                        <a:pt x="69283" y="0"/>
                      </a:cubicBezTo>
                      <a:cubicBezTo>
                        <a:pt x="73379" y="0"/>
                        <a:pt x="76712" y="667"/>
                        <a:pt x="80999" y="2953"/>
                      </a:cubicBezTo>
                      <a:cubicBezTo>
                        <a:pt x="106049" y="16764"/>
                        <a:pt x="119765" y="44577"/>
                        <a:pt x="128719" y="71723"/>
                      </a:cubicBezTo>
                      <a:cubicBezTo>
                        <a:pt x="134815" y="90106"/>
                        <a:pt x="146245" y="136779"/>
                        <a:pt x="117194" y="317278"/>
                      </a:cubicBezTo>
                      <a:cubicBezTo>
                        <a:pt x="115098" y="330422"/>
                        <a:pt x="113288" y="340805"/>
                        <a:pt x="106240" y="343376"/>
                      </a:cubicBezTo>
                      <a:cubicBezTo>
                        <a:pt x="83094" y="352044"/>
                        <a:pt x="12133" y="272320"/>
                        <a:pt x="1465" y="18164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2" name="Google Shape;4072;p34"/>
                <p:cNvSpPr/>
                <p:nvPr/>
              </p:nvSpPr>
              <p:spPr>
                <a:xfrm>
                  <a:off x="2456055" y="2959420"/>
                  <a:ext cx="171482" cy="373236"/>
                </a:xfrm>
                <a:custGeom>
                  <a:avLst/>
                  <a:gdLst/>
                  <a:ahLst/>
                  <a:cxnLst/>
                  <a:rect l="l" t="t" r="r" b="b"/>
                  <a:pathLst>
                    <a:path w="171482" h="373236" extrusionOk="0">
                      <a:moveTo>
                        <a:pt x="5594" y="194286"/>
                      </a:moveTo>
                      <a:cubicBezTo>
                        <a:pt x="10928" y="154472"/>
                        <a:pt x="27597" y="30456"/>
                        <a:pt x="95605" y="5405"/>
                      </a:cubicBezTo>
                      <a:cubicBezTo>
                        <a:pt x="101511" y="3215"/>
                        <a:pt x="125990" y="-5739"/>
                        <a:pt x="145326" y="5691"/>
                      </a:cubicBezTo>
                      <a:cubicBezTo>
                        <a:pt x="152279" y="9787"/>
                        <a:pt x="164376" y="20074"/>
                        <a:pt x="169615" y="51125"/>
                      </a:cubicBezTo>
                      <a:cubicBezTo>
                        <a:pt x="174949" y="82558"/>
                        <a:pt x="174853" y="145423"/>
                        <a:pt x="83985" y="296585"/>
                      </a:cubicBezTo>
                      <a:cubicBezTo>
                        <a:pt x="38360" y="372499"/>
                        <a:pt x="27883" y="374118"/>
                        <a:pt x="22739" y="373070"/>
                      </a:cubicBezTo>
                      <a:cubicBezTo>
                        <a:pt x="-3740" y="367355"/>
                        <a:pt x="-3645" y="263247"/>
                        <a:pt x="5689" y="1941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3" name="Google Shape;4073;p34"/>
                <p:cNvSpPr/>
                <p:nvPr/>
              </p:nvSpPr>
              <p:spPr>
                <a:xfrm>
                  <a:off x="2263096" y="2742625"/>
                  <a:ext cx="153732" cy="391270"/>
                </a:xfrm>
                <a:custGeom>
                  <a:avLst/>
                  <a:gdLst/>
                  <a:ahLst/>
                  <a:cxnLst/>
                  <a:rect l="l" t="t" r="r" b="b"/>
                  <a:pathLst>
                    <a:path w="153732" h="391270" extrusionOk="0">
                      <a:moveTo>
                        <a:pt x="92406" y="9845"/>
                      </a:moveTo>
                      <a:cubicBezTo>
                        <a:pt x="98978" y="6130"/>
                        <a:pt x="117647" y="-5109"/>
                        <a:pt x="131745" y="2701"/>
                      </a:cubicBezTo>
                      <a:cubicBezTo>
                        <a:pt x="143937" y="9369"/>
                        <a:pt x="148604" y="24990"/>
                        <a:pt x="150985" y="39468"/>
                      </a:cubicBezTo>
                      <a:cubicBezTo>
                        <a:pt x="163367" y="113096"/>
                        <a:pt x="130316" y="210156"/>
                        <a:pt x="122791" y="232159"/>
                      </a:cubicBezTo>
                      <a:cubicBezTo>
                        <a:pt x="122791" y="232159"/>
                        <a:pt x="103265" y="289404"/>
                        <a:pt x="54020" y="363794"/>
                      </a:cubicBezTo>
                      <a:cubicBezTo>
                        <a:pt x="44305" y="378463"/>
                        <a:pt x="33923" y="392845"/>
                        <a:pt x="24207" y="391131"/>
                      </a:cubicBezTo>
                      <a:cubicBezTo>
                        <a:pt x="6300" y="387892"/>
                        <a:pt x="2490" y="332171"/>
                        <a:pt x="1061" y="308739"/>
                      </a:cubicBezTo>
                      <a:cubicBezTo>
                        <a:pt x="-7225" y="175961"/>
                        <a:pt x="33923" y="43183"/>
                        <a:pt x="92501" y="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4" name="Google Shape;4074;p34"/>
                <p:cNvSpPr/>
                <p:nvPr/>
              </p:nvSpPr>
              <p:spPr>
                <a:xfrm>
                  <a:off x="2111535" y="2560769"/>
                  <a:ext cx="160723" cy="293421"/>
                </a:xfrm>
                <a:custGeom>
                  <a:avLst/>
                  <a:gdLst/>
                  <a:ahLst/>
                  <a:cxnLst/>
                  <a:rect l="l" t="t" r="r" b="b"/>
                  <a:pathLst>
                    <a:path w="160723" h="293421" extrusionOk="0">
                      <a:moveTo>
                        <a:pt x="92584" y="18692"/>
                      </a:moveTo>
                      <a:cubicBezTo>
                        <a:pt x="102490" y="9834"/>
                        <a:pt x="116778" y="-2073"/>
                        <a:pt x="131160" y="309"/>
                      </a:cubicBezTo>
                      <a:cubicBezTo>
                        <a:pt x="156211" y="4500"/>
                        <a:pt x="162021" y="34027"/>
                        <a:pt x="160497" y="55268"/>
                      </a:cubicBezTo>
                      <a:cubicBezTo>
                        <a:pt x="158402" y="84414"/>
                        <a:pt x="143733" y="110703"/>
                        <a:pt x="128970" y="135183"/>
                      </a:cubicBezTo>
                      <a:cubicBezTo>
                        <a:pt x="44769" y="275010"/>
                        <a:pt x="31148" y="296917"/>
                        <a:pt x="18480" y="293012"/>
                      </a:cubicBezTo>
                      <a:cubicBezTo>
                        <a:pt x="15813" y="292155"/>
                        <a:pt x="9050" y="288916"/>
                        <a:pt x="3621" y="259103"/>
                      </a:cubicBezTo>
                      <a:cubicBezTo>
                        <a:pt x="-15906" y="151661"/>
                        <a:pt x="47817" y="58697"/>
                        <a:pt x="92584" y="185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5" name="Google Shape;4075;p34"/>
                <p:cNvSpPr/>
                <p:nvPr/>
              </p:nvSpPr>
              <p:spPr>
                <a:xfrm>
                  <a:off x="2032093" y="2278698"/>
                  <a:ext cx="181381" cy="253505"/>
                </a:xfrm>
                <a:custGeom>
                  <a:avLst/>
                  <a:gdLst/>
                  <a:ahLst/>
                  <a:cxnLst/>
                  <a:rect l="l" t="t" r="r" b="b"/>
                  <a:pathLst>
                    <a:path w="181381" h="253505" extrusionOk="0">
                      <a:moveTo>
                        <a:pt x="43900" y="98490"/>
                      </a:moveTo>
                      <a:cubicBezTo>
                        <a:pt x="69236" y="46865"/>
                        <a:pt x="81904" y="33053"/>
                        <a:pt x="98764" y="16670"/>
                      </a:cubicBezTo>
                      <a:cubicBezTo>
                        <a:pt x="137721" y="-21239"/>
                        <a:pt x="185060" y="10670"/>
                        <a:pt x="181155" y="60676"/>
                      </a:cubicBezTo>
                      <a:cubicBezTo>
                        <a:pt x="179250" y="84774"/>
                        <a:pt x="172297" y="104491"/>
                        <a:pt x="158200" y="124874"/>
                      </a:cubicBezTo>
                      <a:cubicBezTo>
                        <a:pt x="107241" y="198979"/>
                        <a:pt x="22183" y="267083"/>
                        <a:pt x="3133" y="251176"/>
                      </a:cubicBezTo>
                      <a:cubicBezTo>
                        <a:pt x="85" y="248604"/>
                        <a:pt x="-868" y="244127"/>
                        <a:pt x="847" y="227649"/>
                      </a:cubicBezTo>
                      <a:cubicBezTo>
                        <a:pt x="5800" y="181358"/>
                        <a:pt x="20659" y="145925"/>
                        <a:pt x="43804" y="984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6" name="Google Shape;4076;p34"/>
                <p:cNvSpPr/>
                <p:nvPr/>
              </p:nvSpPr>
              <p:spPr>
                <a:xfrm>
                  <a:off x="4607802" y="2130137"/>
                  <a:ext cx="448507" cy="1060266"/>
                </a:xfrm>
                <a:custGeom>
                  <a:avLst/>
                  <a:gdLst/>
                  <a:ahLst/>
                  <a:cxnLst/>
                  <a:rect l="l" t="t" r="r" b="b"/>
                  <a:pathLst>
                    <a:path w="448507" h="1060266" extrusionOk="0">
                      <a:moveTo>
                        <a:pt x="392594" y="1060171"/>
                      </a:moveTo>
                      <a:cubicBezTo>
                        <a:pt x="391166" y="1060171"/>
                        <a:pt x="389642" y="1059981"/>
                        <a:pt x="388213" y="1059409"/>
                      </a:cubicBezTo>
                      <a:cubicBezTo>
                        <a:pt x="380879" y="1057028"/>
                        <a:pt x="376783" y="1049027"/>
                        <a:pt x="379259" y="1041598"/>
                      </a:cubicBezTo>
                      <a:cubicBezTo>
                        <a:pt x="410978" y="944728"/>
                        <a:pt x="424503" y="845954"/>
                        <a:pt x="419264" y="748132"/>
                      </a:cubicBezTo>
                      <a:cubicBezTo>
                        <a:pt x="400595" y="398755"/>
                        <a:pt x="151802" y="145104"/>
                        <a:pt x="5212" y="24994"/>
                      </a:cubicBezTo>
                      <a:cubicBezTo>
                        <a:pt x="-883" y="20041"/>
                        <a:pt x="-1741" y="11183"/>
                        <a:pt x="3212" y="5182"/>
                      </a:cubicBezTo>
                      <a:cubicBezTo>
                        <a:pt x="8165" y="-819"/>
                        <a:pt x="17024" y="-1771"/>
                        <a:pt x="23024" y="3182"/>
                      </a:cubicBezTo>
                      <a:cubicBezTo>
                        <a:pt x="173234" y="126245"/>
                        <a:pt x="428123" y="386468"/>
                        <a:pt x="447363" y="746703"/>
                      </a:cubicBezTo>
                      <a:cubicBezTo>
                        <a:pt x="452792" y="848145"/>
                        <a:pt x="438886" y="950253"/>
                        <a:pt x="405929" y="1050551"/>
                      </a:cubicBezTo>
                      <a:cubicBezTo>
                        <a:pt x="404024" y="1056457"/>
                        <a:pt x="398500" y="1060266"/>
                        <a:pt x="392594" y="1060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7" name="Google Shape;4077;p34"/>
                <p:cNvSpPr/>
                <p:nvPr/>
              </p:nvSpPr>
              <p:spPr>
                <a:xfrm>
                  <a:off x="5021806" y="2586915"/>
                  <a:ext cx="279056" cy="225249"/>
                </a:xfrm>
                <a:custGeom>
                  <a:avLst/>
                  <a:gdLst/>
                  <a:ahLst/>
                  <a:cxnLst/>
                  <a:rect l="l" t="t" r="r" b="b"/>
                  <a:pathLst>
                    <a:path w="279056" h="225249" extrusionOk="0">
                      <a:moveTo>
                        <a:pt x="277378" y="86181"/>
                      </a:moveTo>
                      <a:cubicBezTo>
                        <a:pt x="283379" y="57797"/>
                        <a:pt x="273092" y="21125"/>
                        <a:pt x="249660" y="6838"/>
                      </a:cubicBezTo>
                      <a:cubicBezTo>
                        <a:pt x="200035" y="-23452"/>
                        <a:pt x="101832" y="53034"/>
                        <a:pt x="51445" y="115709"/>
                      </a:cubicBezTo>
                      <a:cubicBezTo>
                        <a:pt x="23346" y="150570"/>
                        <a:pt x="-10754" y="207149"/>
                        <a:pt x="3248" y="221817"/>
                      </a:cubicBezTo>
                      <a:cubicBezTo>
                        <a:pt x="11249" y="230199"/>
                        <a:pt x="32014" y="222008"/>
                        <a:pt x="59922" y="210387"/>
                      </a:cubicBezTo>
                      <a:cubicBezTo>
                        <a:pt x="265091" y="125329"/>
                        <a:pt x="274520" y="99516"/>
                        <a:pt x="277378" y="860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8" name="Google Shape;4078;p34"/>
                <p:cNvSpPr/>
                <p:nvPr/>
              </p:nvSpPr>
              <p:spPr>
                <a:xfrm>
                  <a:off x="4960412" y="2304512"/>
                  <a:ext cx="239458" cy="282670"/>
                </a:xfrm>
                <a:custGeom>
                  <a:avLst/>
                  <a:gdLst/>
                  <a:ahLst/>
                  <a:cxnLst/>
                  <a:rect l="l" t="t" r="r" b="b"/>
                  <a:pathLst>
                    <a:path w="239458" h="282670" extrusionOk="0">
                      <a:moveTo>
                        <a:pt x="209601" y="117830"/>
                      </a:moveTo>
                      <a:cubicBezTo>
                        <a:pt x="239604" y="72395"/>
                        <a:pt x="242462" y="53917"/>
                        <a:pt x="237509" y="38963"/>
                      </a:cubicBezTo>
                      <a:cubicBezTo>
                        <a:pt x="231699" y="21246"/>
                        <a:pt x="213887" y="4958"/>
                        <a:pt x="194265" y="958"/>
                      </a:cubicBezTo>
                      <a:cubicBezTo>
                        <a:pt x="105111" y="-17044"/>
                        <a:pt x="13671" y="224319"/>
                        <a:pt x="4051" y="252323"/>
                      </a:cubicBezTo>
                      <a:cubicBezTo>
                        <a:pt x="1003" y="261276"/>
                        <a:pt x="-2807" y="274706"/>
                        <a:pt x="3099" y="280231"/>
                      </a:cubicBezTo>
                      <a:cubicBezTo>
                        <a:pt x="10718" y="287279"/>
                        <a:pt x="31007" y="277850"/>
                        <a:pt x="49866" y="267277"/>
                      </a:cubicBezTo>
                      <a:cubicBezTo>
                        <a:pt x="145116" y="213746"/>
                        <a:pt x="199218" y="133641"/>
                        <a:pt x="209601" y="11783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9" name="Google Shape;4079;p34"/>
                <p:cNvSpPr/>
                <p:nvPr/>
              </p:nvSpPr>
              <p:spPr>
                <a:xfrm>
                  <a:off x="4834443" y="2087280"/>
                  <a:ext cx="170929" cy="281464"/>
                </a:xfrm>
                <a:custGeom>
                  <a:avLst/>
                  <a:gdLst/>
                  <a:ahLst/>
                  <a:cxnLst/>
                  <a:rect l="l" t="t" r="r" b="b"/>
                  <a:pathLst>
                    <a:path w="170929" h="281464" extrusionOk="0">
                      <a:moveTo>
                        <a:pt x="164189" y="66128"/>
                      </a:moveTo>
                      <a:cubicBezTo>
                        <a:pt x="171619" y="42506"/>
                        <a:pt x="174381" y="21074"/>
                        <a:pt x="164761" y="9263"/>
                      </a:cubicBezTo>
                      <a:cubicBezTo>
                        <a:pt x="150473" y="-8167"/>
                        <a:pt x="123803" y="1929"/>
                        <a:pt x="105706" y="15550"/>
                      </a:cubicBezTo>
                      <a:cubicBezTo>
                        <a:pt x="60176" y="49935"/>
                        <a:pt x="32649" y="92417"/>
                        <a:pt x="18552" y="126516"/>
                      </a:cubicBezTo>
                      <a:cubicBezTo>
                        <a:pt x="17409" y="129374"/>
                        <a:pt x="-5451" y="186333"/>
                        <a:pt x="1216" y="260438"/>
                      </a:cubicBezTo>
                      <a:cubicBezTo>
                        <a:pt x="2455" y="274630"/>
                        <a:pt x="3884" y="278345"/>
                        <a:pt x="7027" y="280250"/>
                      </a:cubicBezTo>
                      <a:cubicBezTo>
                        <a:pt x="31601" y="294728"/>
                        <a:pt x="129518" y="177189"/>
                        <a:pt x="164189" y="66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0" name="Google Shape;4080;p34"/>
                <p:cNvSpPr/>
                <p:nvPr/>
              </p:nvSpPr>
              <p:spPr>
                <a:xfrm>
                  <a:off x="4630735" y="1926962"/>
                  <a:ext cx="101048" cy="242837"/>
                </a:xfrm>
                <a:custGeom>
                  <a:avLst/>
                  <a:gdLst/>
                  <a:ahLst/>
                  <a:cxnLst/>
                  <a:rect l="l" t="t" r="r" b="b"/>
                  <a:pathLst>
                    <a:path w="101048" h="242837" extrusionOk="0">
                      <a:moveTo>
                        <a:pt x="86774" y="10196"/>
                      </a:moveTo>
                      <a:cubicBezTo>
                        <a:pt x="77630" y="1718"/>
                        <a:pt x="62771" y="-2473"/>
                        <a:pt x="50388" y="1528"/>
                      </a:cubicBezTo>
                      <a:cubicBezTo>
                        <a:pt x="-10381" y="21245"/>
                        <a:pt x="-9715" y="236700"/>
                        <a:pt x="18384" y="242701"/>
                      </a:cubicBezTo>
                      <a:cubicBezTo>
                        <a:pt x="46292" y="248702"/>
                        <a:pt x="135446" y="55630"/>
                        <a:pt x="86774" y="1019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1" name="Google Shape;4081;p34"/>
                <p:cNvSpPr/>
                <p:nvPr/>
              </p:nvSpPr>
              <p:spPr>
                <a:xfrm>
                  <a:off x="4413611" y="1985809"/>
                  <a:ext cx="231352" cy="178024"/>
                </a:xfrm>
                <a:custGeom>
                  <a:avLst/>
                  <a:gdLst/>
                  <a:ahLst/>
                  <a:cxnLst/>
                  <a:rect l="l" t="t" r="r" b="b"/>
                  <a:pathLst>
                    <a:path w="231352" h="178024" extrusionOk="0">
                      <a:moveTo>
                        <a:pt x="156313" y="38610"/>
                      </a:moveTo>
                      <a:cubicBezTo>
                        <a:pt x="100877" y="-2442"/>
                        <a:pt x="16867" y="-10539"/>
                        <a:pt x="2579" y="13274"/>
                      </a:cubicBezTo>
                      <a:cubicBezTo>
                        <a:pt x="865" y="16036"/>
                        <a:pt x="103" y="18703"/>
                        <a:pt x="8" y="22609"/>
                      </a:cubicBezTo>
                      <a:cubicBezTo>
                        <a:pt x="-373" y="45564"/>
                        <a:pt x="13533" y="66233"/>
                        <a:pt x="28868" y="83378"/>
                      </a:cubicBezTo>
                      <a:cubicBezTo>
                        <a:pt x="39251" y="94998"/>
                        <a:pt x="67159" y="121573"/>
                        <a:pt x="204605" y="173389"/>
                      </a:cubicBezTo>
                      <a:cubicBezTo>
                        <a:pt x="214606" y="177104"/>
                        <a:pt x="222512" y="180057"/>
                        <a:pt x="227179" y="176247"/>
                      </a:cubicBezTo>
                      <a:cubicBezTo>
                        <a:pt x="242419" y="163578"/>
                        <a:pt x="215273" y="82330"/>
                        <a:pt x="156313" y="386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2" name="Google Shape;4082;p34"/>
                <p:cNvSpPr/>
                <p:nvPr/>
              </p:nvSpPr>
              <p:spPr>
                <a:xfrm>
                  <a:off x="4725144" y="2689586"/>
                  <a:ext cx="305315" cy="124534"/>
                </a:xfrm>
                <a:custGeom>
                  <a:avLst/>
                  <a:gdLst/>
                  <a:ahLst/>
                  <a:cxnLst/>
                  <a:rect l="l" t="t" r="r" b="b"/>
                  <a:pathLst>
                    <a:path w="305315" h="124534" extrusionOk="0">
                      <a:moveTo>
                        <a:pt x="187170" y="28774"/>
                      </a:moveTo>
                      <a:cubicBezTo>
                        <a:pt x="157357" y="16582"/>
                        <a:pt x="64202" y="-21328"/>
                        <a:pt x="19625" y="16106"/>
                      </a:cubicBezTo>
                      <a:cubicBezTo>
                        <a:pt x="15720" y="19344"/>
                        <a:pt x="-282" y="32774"/>
                        <a:pt x="4" y="50872"/>
                      </a:cubicBezTo>
                      <a:cubicBezTo>
                        <a:pt x="99" y="57349"/>
                        <a:pt x="2385" y="69826"/>
                        <a:pt x="22007" y="85924"/>
                      </a:cubicBezTo>
                      <a:cubicBezTo>
                        <a:pt x="41818" y="102211"/>
                        <a:pt x="85633" y="127167"/>
                        <a:pt x="227175" y="124309"/>
                      </a:cubicBezTo>
                      <a:cubicBezTo>
                        <a:pt x="298232" y="122881"/>
                        <a:pt x="303661" y="116213"/>
                        <a:pt x="304899" y="112117"/>
                      </a:cubicBezTo>
                      <a:cubicBezTo>
                        <a:pt x="311471" y="91353"/>
                        <a:pt x="238891" y="49919"/>
                        <a:pt x="187075" y="287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3" name="Google Shape;4083;p34"/>
                <p:cNvSpPr/>
                <p:nvPr/>
              </p:nvSpPr>
              <p:spPr>
                <a:xfrm>
                  <a:off x="4654360" y="2472703"/>
                  <a:ext cx="314189" cy="127154"/>
                </a:xfrm>
                <a:custGeom>
                  <a:avLst/>
                  <a:gdLst/>
                  <a:ahLst/>
                  <a:cxnLst/>
                  <a:rect l="l" t="t" r="r" b="b"/>
                  <a:pathLst>
                    <a:path w="314189" h="127154" extrusionOk="0">
                      <a:moveTo>
                        <a:pt x="20672" y="11394"/>
                      </a:moveTo>
                      <a:cubicBezTo>
                        <a:pt x="15434" y="14537"/>
                        <a:pt x="194" y="23014"/>
                        <a:pt x="3" y="35873"/>
                      </a:cubicBezTo>
                      <a:cubicBezTo>
                        <a:pt x="-187" y="47017"/>
                        <a:pt x="8861" y="56542"/>
                        <a:pt x="18005" y="63972"/>
                      </a:cubicBezTo>
                      <a:cubicBezTo>
                        <a:pt x="64297" y="101976"/>
                        <a:pt x="145164" y="117693"/>
                        <a:pt x="163547" y="121217"/>
                      </a:cubicBezTo>
                      <a:cubicBezTo>
                        <a:pt x="163547" y="121217"/>
                        <a:pt x="211268" y="130456"/>
                        <a:pt x="282800" y="125884"/>
                      </a:cubicBezTo>
                      <a:cubicBezTo>
                        <a:pt x="296897" y="125027"/>
                        <a:pt x="311090" y="123503"/>
                        <a:pt x="313756" y="115978"/>
                      </a:cubicBezTo>
                      <a:cubicBezTo>
                        <a:pt x="318614" y="102167"/>
                        <a:pt x="281372" y="77307"/>
                        <a:pt x="265560" y="66925"/>
                      </a:cubicBezTo>
                      <a:cubicBezTo>
                        <a:pt x="176311" y="8155"/>
                        <a:pt x="67345" y="-16229"/>
                        <a:pt x="20768" y="112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4" name="Google Shape;4084;p34"/>
                <p:cNvSpPr/>
                <p:nvPr/>
              </p:nvSpPr>
              <p:spPr>
                <a:xfrm>
                  <a:off x="4585159" y="2298465"/>
                  <a:ext cx="250696" cy="82995"/>
                </a:xfrm>
                <a:custGeom>
                  <a:avLst/>
                  <a:gdLst/>
                  <a:ahLst/>
                  <a:cxnLst/>
                  <a:rect l="l" t="t" r="r" b="b"/>
                  <a:pathLst>
                    <a:path w="250696" h="82995" extrusionOk="0">
                      <a:moveTo>
                        <a:pt x="29757" y="11004"/>
                      </a:moveTo>
                      <a:cubicBezTo>
                        <a:pt x="19660" y="14338"/>
                        <a:pt x="5659" y="19577"/>
                        <a:pt x="1563" y="30530"/>
                      </a:cubicBezTo>
                      <a:cubicBezTo>
                        <a:pt x="-5486" y="49676"/>
                        <a:pt x="12707" y="65487"/>
                        <a:pt x="28138" y="72917"/>
                      </a:cubicBezTo>
                      <a:cubicBezTo>
                        <a:pt x="49283" y="83108"/>
                        <a:pt x="73477" y="83394"/>
                        <a:pt x="96432" y="82823"/>
                      </a:cubicBezTo>
                      <a:cubicBezTo>
                        <a:pt x="227496" y="79965"/>
                        <a:pt x="248260" y="79203"/>
                        <a:pt x="250546" y="68821"/>
                      </a:cubicBezTo>
                      <a:cubicBezTo>
                        <a:pt x="251023" y="66630"/>
                        <a:pt x="251499" y="60629"/>
                        <a:pt x="232830" y="44913"/>
                      </a:cubicBezTo>
                      <a:cubicBezTo>
                        <a:pt x="165774" y="-11665"/>
                        <a:pt x="75477" y="-4331"/>
                        <a:pt x="29757" y="109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5" name="Google Shape;4085;p34"/>
                <p:cNvSpPr/>
                <p:nvPr/>
              </p:nvSpPr>
              <p:spPr>
                <a:xfrm>
                  <a:off x="4415653" y="2138404"/>
                  <a:ext cx="232200" cy="91673"/>
                </a:xfrm>
                <a:custGeom>
                  <a:avLst/>
                  <a:gdLst/>
                  <a:ahLst/>
                  <a:cxnLst/>
                  <a:rect l="l" t="t" r="r" b="b"/>
                  <a:pathLst>
                    <a:path w="232200" h="91673" extrusionOk="0">
                      <a:moveTo>
                        <a:pt x="109408" y="1107"/>
                      </a:moveTo>
                      <a:cubicBezTo>
                        <a:pt x="63307" y="-1846"/>
                        <a:pt x="48638" y="1488"/>
                        <a:pt x="30541" y="6631"/>
                      </a:cubicBezTo>
                      <a:cubicBezTo>
                        <a:pt x="-11464" y="18633"/>
                        <a:pt x="-8131" y="64353"/>
                        <a:pt x="28255" y="81593"/>
                      </a:cubicBezTo>
                      <a:cubicBezTo>
                        <a:pt x="45781" y="89880"/>
                        <a:pt x="62354" y="92928"/>
                        <a:pt x="82166" y="91214"/>
                      </a:cubicBezTo>
                      <a:cubicBezTo>
                        <a:pt x="154175" y="85308"/>
                        <a:pt x="235614" y="53209"/>
                        <a:pt x="232090" y="33587"/>
                      </a:cubicBezTo>
                      <a:cubicBezTo>
                        <a:pt x="231518" y="30444"/>
                        <a:pt x="228756" y="27967"/>
                        <a:pt x="216564" y="22633"/>
                      </a:cubicBezTo>
                      <a:cubicBezTo>
                        <a:pt x="182274" y="7584"/>
                        <a:pt x="151699" y="3774"/>
                        <a:pt x="109408" y="10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6" name="Google Shape;4086;p34"/>
                <p:cNvSpPr/>
                <p:nvPr/>
              </p:nvSpPr>
              <p:spPr>
                <a:xfrm>
                  <a:off x="3105040" y="2316897"/>
                  <a:ext cx="770559" cy="1003559"/>
                </a:xfrm>
                <a:custGeom>
                  <a:avLst/>
                  <a:gdLst/>
                  <a:ahLst/>
                  <a:cxnLst/>
                  <a:rect l="l" t="t" r="r" b="b"/>
                  <a:pathLst>
                    <a:path w="770559" h="1003559" extrusionOk="0">
                      <a:moveTo>
                        <a:pt x="313716" y="1003559"/>
                      </a:moveTo>
                      <a:cubicBezTo>
                        <a:pt x="305620" y="1003559"/>
                        <a:pt x="297809" y="1001368"/>
                        <a:pt x="291237" y="996987"/>
                      </a:cubicBezTo>
                      <a:cubicBezTo>
                        <a:pt x="284760" y="992701"/>
                        <a:pt x="282950" y="983938"/>
                        <a:pt x="287236" y="977461"/>
                      </a:cubicBezTo>
                      <a:cubicBezTo>
                        <a:pt x="291523" y="970984"/>
                        <a:pt x="300190" y="969269"/>
                        <a:pt x="306763" y="973460"/>
                      </a:cubicBezTo>
                      <a:cubicBezTo>
                        <a:pt x="311525" y="976699"/>
                        <a:pt x="317621" y="975270"/>
                        <a:pt x="320764" y="974127"/>
                      </a:cubicBezTo>
                      <a:cubicBezTo>
                        <a:pt x="327527" y="971650"/>
                        <a:pt x="333337" y="966221"/>
                        <a:pt x="334957" y="960887"/>
                      </a:cubicBezTo>
                      <a:cubicBezTo>
                        <a:pt x="339052" y="947362"/>
                        <a:pt x="331337" y="930693"/>
                        <a:pt x="323812" y="916120"/>
                      </a:cubicBezTo>
                      <a:cubicBezTo>
                        <a:pt x="314383" y="897832"/>
                        <a:pt x="304191" y="879639"/>
                        <a:pt x="293332" y="861923"/>
                      </a:cubicBezTo>
                      <a:cubicBezTo>
                        <a:pt x="230277" y="846016"/>
                        <a:pt x="173032" y="807154"/>
                        <a:pt x="144933" y="788008"/>
                      </a:cubicBezTo>
                      <a:cubicBezTo>
                        <a:pt x="138742" y="783817"/>
                        <a:pt x="134265" y="780770"/>
                        <a:pt x="131788" y="779436"/>
                      </a:cubicBezTo>
                      <a:cubicBezTo>
                        <a:pt x="56827" y="739526"/>
                        <a:pt x="-16325" y="668946"/>
                        <a:pt x="3201" y="590555"/>
                      </a:cubicBezTo>
                      <a:cubicBezTo>
                        <a:pt x="4058" y="587031"/>
                        <a:pt x="6249" y="584078"/>
                        <a:pt x="9297" y="582078"/>
                      </a:cubicBezTo>
                      <a:cubicBezTo>
                        <a:pt x="32538" y="567124"/>
                        <a:pt x="65875" y="574363"/>
                        <a:pt x="100546" y="602271"/>
                      </a:cubicBezTo>
                      <a:cubicBezTo>
                        <a:pt x="184176" y="669422"/>
                        <a:pt x="255994" y="749623"/>
                        <a:pt x="311144" y="837062"/>
                      </a:cubicBezTo>
                      <a:cubicBezTo>
                        <a:pt x="340386" y="842873"/>
                        <a:pt x="369913" y="842491"/>
                        <a:pt x="397060" y="830585"/>
                      </a:cubicBezTo>
                      <a:cubicBezTo>
                        <a:pt x="427825" y="817060"/>
                        <a:pt x="466973" y="782770"/>
                        <a:pt x="478594" y="696092"/>
                      </a:cubicBezTo>
                      <a:cubicBezTo>
                        <a:pt x="483451" y="659707"/>
                        <a:pt x="478594" y="619892"/>
                        <a:pt x="465354" y="582173"/>
                      </a:cubicBezTo>
                      <a:cubicBezTo>
                        <a:pt x="457829" y="582840"/>
                        <a:pt x="449923" y="583126"/>
                        <a:pt x="441541" y="583126"/>
                      </a:cubicBezTo>
                      <a:lnTo>
                        <a:pt x="441541" y="583126"/>
                      </a:lnTo>
                      <a:cubicBezTo>
                        <a:pt x="347339" y="582935"/>
                        <a:pt x="265805" y="524738"/>
                        <a:pt x="237897" y="483399"/>
                      </a:cubicBezTo>
                      <a:cubicBezTo>
                        <a:pt x="222847" y="461015"/>
                        <a:pt x="223990" y="445680"/>
                        <a:pt x="227705" y="436631"/>
                      </a:cubicBezTo>
                      <a:cubicBezTo>
                        <a:pt x="239231" y="407961"/>
                        <a:pt x="291523" y="403580"/>
                        <a:pt x="321527" y="407389"/>
                      </a:cubicBezTo>
                      <a:cubicBezTo>
                        <a:pt x="366865" y="413390"/>
                        <a:pt x="411347" y="442156"/>
                        <a:pt x="446780" y="488447"/>
                      </a:cubicBezTo>
                      <a:cubicBezTo>
                        <a:pt x="461449" y="507688"/>
                        <a:pt x="473831" y="529024"/>
                        <a:pt x="483547" y="551312"/>
                      </a:cubicBezTo>
                      <a:cubicBezTo>
                        <a:pt x="517932" y="544931"/>
                        <a:pt x="537363" y="530929"/>
                        <a:pt x="548031" y="518737"/>
                      </a:cubicBezTo>
                      <a:cubicBezTo>
                        <a:pt x="568033" y="496067"/>
                        <a:pt x="573748" y="461396"/>
                        <a:pt x="563747" y="423677"/>
                      </a:cubicBezTo>
                      <a:cubicBezTo>
                        <a:pt x="562414" y="418439"/>
                        <a:pt x="560699" y="413390"/>
                        <a:pt x="558890" y="408342"/>
                      </a:cubicBezTo>
                      <a:cubicBezTo>
                        <a:pt x="533648" y="420439"/>
                        <a:pt x="504692" y="425582"/>
                        <a:pt x="476308" y="418248"/>
                      </a:cubicBezTo>
                      <a:cubicBezTo>
                        <a:pt x="436684" y="407961"/>
                        <a:pt x="405442" y="375005"/>
                        <a:pt x="394869" y="347763"/>
                      </a:cubicBezTo>
                      <a:cubicBezTo>
                        <a:pt x="388868" y="332332"/>
                        <a:pt x="389249" y="318140"/>
                        <a:pt x="396012" y="307948"/>
                      </a:cubicBezTo>
                      <a:cubicBezTo>
                        <a:pt x="412109" y="283469"/>
                        <a:pt x="460973" y="286231"/>
                        <a:pt x="488976" y="295661"/>
                      </a:cubicBezTo>
                      <a:cubicBezTo>
                        <a:pt x="520980" y="306615"/>
                        <a:pt x="550603" y="333380"/>
                        <a:pt x="570700" y="367765"/>
                      </a:cubicBezTo>
                      <a:cubicBezTo>
                        <a:pt x="581368" y="359384"/>
                        <a:pt x="589941" y="349859"/>
                        <a:pt x="595751" y="341000"/>
                      </a:cubicBezTo>
                      <a:cubicBezTo>
                        <a:pt x="624136" y="297471"/>
                        <a:pt x="609372" y="234320"/>
                        <a:pt x="559842" y="187267"/>
                      </a:cubicBezTo>
                      <a:cubicBezTo>
                        <a:pt x="554508" y="182218"/>
                        <a:pt x="553936" y="173932"/>
                        <a:pt x="558508" y="168217"/>
                      </a:cubicBezTo>
                      <a:cubicBezTo>
                        <a:pt x="563176" y="162502"/>
                        <a:pt x="571272" y="161168"/>
                        <a:pt x="577368" y="165359"/>
                      </a:cubicBezTo>
                      <a:cubicBezTo>
                        <a:pt x="620516" y="194410"/>
                        <a:pt x="677476" y="200411"/>
                        <a:pt x="709956" y="179361"/>
                      </a:cubicBezTo>
                      <a:cubicBezTo>
                        <a:pt x="728625" y="167360"/>
                        <a:pt x="740341" y="145738"/>
                        <a:pt x="742150" y="120211"/>
                      </a:cubicBezTo>
                      <a:cubicBezTo>
                        <a:pt x="744532" y="85921"/>
                        <a:pt x="728530" y="51059"/>
                        <a:pt x="698145" y="24770"/>
                      </a:cubicBezTo>
                      <a:cubicBezTo>
                        <a:pt x="692335" y="19722"/>
                        <a:pt x="691668" y="10768"/>
                        <a:pt x="696716" y="4863"/>
                      </a:cubicBezTo>
                      <a:cubicBezTo>
                        <a:pt x="701860" y="-947"/>
                        <a:pt x="710718" y="-1709"/>
                        <a:pt x="716623" y="3434"/>
                      </a:cubicBezTo>
                      <a:cubicBezTo>
                        <a:pt x="753771" y="35629"/>
                        <a:pt x="773297" y="78872"/>
                        <a:pt x="770249" y="122116"/>
                      </a:cubicBezTo>
                      <a:cubicBezTo>
                        <a:pt x="767868" y="156596"/>
                        <a:pt x="751390" y="186028"/>
                        <a:pt x="725291" y="202888"/>
                      </a:cubicBezTo>
                      <a:cubicBezTo>
                        <a:pt x="696907" y="221366"/>
                        <a:pt x="656140" y="224605"/>
                        <a:pt x="616325" y="213651"/>
                      </a:cubicBezTo>
                      <a:cubicBezTo>
                        <a:pt x="643757" y="261752"/>
                        <a:pt x="646043" y="315283"/>
                        <a:pt x="619278" y="356240"/>
                      </a:cubicBezTo>
                      <a:cubicBezTo>
                        <a:pt x="610515" y="369766"/>
                        <a:pt x="598037" y="382720"/>
                        <a:pt x="583464" y="393483"/>
                      </a:cubicBezTo>
                      <a:cubicBezTo>
                        <a:pt x="586417" y="400913"/>
                        <a:pt x="588989" y="408532"/>
                        <a:pt x="591084" y="416343"/>
                      </a:cubicBezTo>
                      <a:cubicBezTo>
                        <a:pt x="603562" y="463397"/>
                        <a:pt x="595656" y="507497"/>
                        <a:pt x="569272" y="537311"/>
                      </a:cubicBezTo>
                      <a:cubicBezTo>
                        <a:pt x="555937" y="552360"/>
                        <a:pt x="532886" y="569505"/>
                        <a:pt x="493834" y="577887"/>
                      </a:cubicBezTo>
                      <a:cubicBezTo>
                        <a:pt x="507169" y="618273"/>
                        <a:pt x="511931" y="660659"/>
                        <a:pt x="506692" y="699616"/>
                      </a:cubicBezTo>
                      <a:cubicBezTo>
                        <a:pt x="493262" y="799248"/>
                        <a:pt x="445923" y="839729"/>
                        <a:pt x="408585" y="856112"/>
                      </a:cubicBezTo>
                      <a:cubicBezTo>
                        <a:pt x="383248" y="867256"/>
                        <a:pt x="356578" y="870209"/>
                        <a:pt x="330099" y="867828"/>
                      </a:cubicBezTo>
                      <a:cubicBezTo>
                        <a:pt x="336671" y="879448"/>
                        <a:pt x="343053" y="891069"/>
                        <a:pt x="349149" y="902880"/>
                      </a:cubicBezTo>
                      <a:cubicBezTo>
                        <a:pt x="359912" y="923740"/>
                        <a:pt x="368866" y="946123"/>
                        <a:pt x="362103" y="968603"/>
                      </a:cubicBezTo>
                      <a:cubicBezTo>
                        <a:pt x="357912" y="982604"/>
                        <a:pt x="345815" y="994701"/>
                        <a:pt x="330575" y="1000225"/>
                      </a:cubicBezTo>
                      <a:cubicBezTo>
                        <a:pt x="325051" y="1002226"/>
                        <a:pt x="319431" y="1003178"/>
                        <a:pt x="314002" y="1003178"/>
                      </a:cubicBezTo>
                      <a:close/>
                      <a:moveTo>
                        <a:pt x="29204" y="603509"/>
                      </a:moveTo>
                      <a:cubicBezTo>
                        <a:pt x="19393" y="663993"/>
                        <a:pt x="84449" y="722191"/>
                        <a:pt x="144933" y="754385"/>
                      </a:cubicBezTo>
                      <a:cubicBezTo>
                        <a:pt x="147981" y="756005"/>
                        <a:pt x="153315" y="759624"/>
                        <a:pt x="160649" y="764577"/>
                      </a:cubicBezTo>
                      <a:cubicBezTo>
                        <a:pt x="182461" y="779341"/>
                        <a:pt x="223228" y="807058"/>
                        <a:pt x="269234" y="824584"/>
                      </a:cubicBezTo>
                      <a:cubicBezTo>
                        <a:pt x="218466" y="750385"/>
                        <a:pt x="155220" y="682186"/>
                        <a:pt x="82830" y="624083"/>
                      </a:cubicBezTo>
                      <a:cubicBezTo>
                        <a:pt x="65971" y="610558"/>
                        <a:pt x="43777" y="599128"/>
                        <a:pt x="29204" y="603509"/>
                      </a:cubicBezTo>
                      <a:close/>
                      <a:moveTo>
                        <a:pt x="300952" y="434345"/>
                      </a:moveTo>
                      <a:cubicBezTo>
                        <a:pt x="276568" y="434345"/>
                        <a:pt x="256185" y="441013"/>
                        <a:pt x="253708" y="447204"/>
                      </a:cubicBezTo>
                      <a:cubicBezTo>
                        <a:pt x="252851" y="449204"/>
                        <a:pt x="253423" y="456157"/>
                        <a:pt x="261233" y="467683"/>
                      </a:cubicBezTo>
                      <a:cubicBezTo>
                        <a:pt x="284950" y="502830"/>
                        <a:pt x="358579" y="554837"/>
                        <a:pt x="441351" y="555027"/>
                      </a:cubicBezTo>
                      <a:cubicBezTo>
                        <a:pt x="445732" y="555027"/>
                        <a:pt x="449923" y="554932"/>
                        <a:pt x="454019" y="554741"/>
                      </a:cubicBezTo>
                      <a:cubicBezTo>
                        <a:pt x="445828" y="537406"/>
                        <a:pt x="435826" y="520832"/>
                        <a:pt x="424206" y="505688"/>
                      </a:cubicBezTo>
                      <a:cubicBezTo>
                        <a:pt x="393345" y="465397"/>
                        <a:pt x="355531" y="440441"/>
                        <a:pt x="317716" y="435488"/>
                      </a:cubicBezTo>
                      <a:cubicBezTo>
                        <a:pt x="312002" y="434726"/>
                        <a:pt x="306382" y="434440"/>
                        <a:pt x="300952" y="434440"/>
                      </a:cubicBezTo>
                      <a:close/>
                      <a:moveTo>
                        <a:pt x="445828" y="316902"/>
                      </a:moveTo>
                      <a:cubicBezTo>
                        <a:pt x="432493" y="316902"/>
                        <a:pt x="421920" y="319664"/>
                        <a:pt x="419443" y="323474"/>
                      </a:cubicBezTo>
                      <a:cubicBezTo>
                        <a:pt x="418586" y="324808"/>
                        <a:pt x="417824" y="329380"/>
                        <a:pt x="421063" y="337666"/>
                      </a:cubicBezTo>
                      <a:cubicBezTo>
                        <a:pt x="428778" y="357764"/>
                        <a:pt x="453257" y="383291"/>
                        <a:pt x="483261" y="391006"/>
                      </a:cubicBezTo>
                      <a:cubicBezTo>
                        <a:pt x="505359" y="396817"/>
                        <a:pt x="527648" y="392149"/>
                        <a:pt x="546793" y="382815"/>
                      </a:cubicBezTo>
                      <a:cubicBezTo>
                        <a:pt x="530124" y="353764"/>
                        <a:pt x="505835" y="331285"/>
                        <a:pt x="479737" y="322427"/>
                      </a:cubicBezTo>
                      <a:cubicBezTo>
                        <a:pt x="468307" y="318521"/>
                        <a:pt x="456305" y="316902"/>
                        <a:pt x="445923" y="3169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087" name="Google Shape;4087;p34"/>
              <p:cNvSpPr/>
              <p:nvPr/>
            </p:nvSpPr>
            <p:spPr>
              <a:xfrm>
                <a:off x="5123944" y="3905228"/>
                <a:ext cx="1520475" cy="627381"/>
              </a:xfrm>
              <a:custGeom>
                <a:avLst/>
                <a:gdLst/>
                <a:ahLst/>
                <a:cxnLst/>
                <a:rect l="l" t="t" r="r" b="b"/>
                <a:pathLst>
                  <a:path w="1520475" h="627381" extrusionOk="0">
                    <a:moveTo>
                      <a:pt x="0" y="341947"/>
                    </a:moveTo>
                    <a:cubicBezTo>
                      <a:pt x="60960" y="228029"/>
                      <a:pt x="121825" y="114014"/>
                      <a:pt x="182785" y="0"/>
                    </a:cubicBezTo>
                    <a:cubicBezTo>
                      <a:pt x="236601" y="95726"/>
                      <a:pt x="322612" y="208121"/>
                      <a:pt x="456343" y="251460"/>
                    </a:cubicBezTo>
                    <a:cubicBezTo>
                      <a:pt x="648653" y="313754"/>
                      <a:pt x="760000" y="174879"/>
                      <a:pt x="1066895" y="177260"/>
                    </a:cubicBezTo>
                    <a:cubicBezTo>
                      <a:pt x="1312450" y="179165"/>
                      <a:pt x="1520476" y="299085"/>
                      <a:pt x="1520476" y="299085"/>
                    </a:cubicBezTo>
                    <a:cubicBezTo>
                      <a:pt x="1520476" y="299085"/>
                      <a:pt x="1485424" y="310229"/>
                      <a:pt x="1391984" y="333565"/>
                    </a:cubicBezTo>
                    <a:cubicBezTo>
                      <a:pt x="1325309" y="350139"/>
                      <a:pt x="1271492" y="367855"/>
                      <a:pt x="1235202" y="380714"/>
                    </a:cubicBezTo>
                    <a:cubicBezTo>
                      <a:pt x="1264348" y="405098"/>
                      <a:pt x="1294448" y="432054"/>
                      <a:pt x="1325213" y="461867"/>
                    </a:cubicBezTo>
                    <a:cubicBezTo>
                      <a:pt x="1364742" y="500253"/>
                      <a:pt x="1399699" y="538067"/>
                      <a:pt x="1430464" y="574072"/>
                    </a:cubicBezTo>
                    <a:cubicBezTo>
                      <a:pt x="1341691" y="551783"/>
                      <a:pt x="1208723" y="527494"/>
                      <a:pt x="1048322" y="533876"/>
                    </a:cubicBezTo>
                    <a:cubicBezTo>
                      <a:pt x="757428" y="545592"/>
                      <a:pt x="644747" y="647605"/>
                      <a:pt x="449009" y="623792"/>
                    </a:cubicBezTo>
                    <a:cubicBezTo>
                      <a:pt x="333756" y="609695"/>
                      <a:pt x="175451" y="550355"/>
                      <a:pt x="0" y="34194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8" name="Google Shape;4088;p34"/>
              <p:cNvSpPr/>
              <p:nvPr/>
            </p:nvSpPr>
            <p:spPr>
              <a:xfrm>
                <a:off x="6072785" y="4371448"/>
                <a:ext cx="167584" cy="32126"/>
              </a:xfrm>
              <a:custGeom>
                <a:avLst/>
                <a:gdLst/>
                <a:ahLst/>
                <a:cxnLst/>
                <a:rect l="l" t="t" r="r" b="b"/>
                <a:pathLst>
                  <a:path w="167584" h="32126" extrusionOk="0">
                    <a:moveTo>
                      <a:pt x="14040" y="32127"/>
                    </a:moveTo>
                    <a:cubicBezTo>
                      <a:pt x="6706" y="32127"/>
                      <a:pt x="515" y="26412"/>
                      <a:pt x="38" y="18982"/>
                    </a:cubicBezTo>
                    <a:cubicBezTo>
                      <a:pt x="-533" y="11171"/>
                      <a:pt x="5373" y="4504"/>
                      <a:pt x="13183" y="3932"/>
                    </a:cubicBezTo>
                    <a:cubicBezTo>
                      <a:pt x="59855" y="694"/>
                      <a:pt x="107100" y="-544"/>
                      <a:pt x="153677" y="218"/>
                    </a:cubicBezTo>
                    <a:cubicBezTo>
                      <a:pt x="161392" y="313"/>
                      <a:pt x="167679" y="6695"/>
                      <a:pt x="167583" y="14505"/>
                    </a:cubicBezTo>
                    <a:cubicBezTo>
                      <a:pt x="167488" y="22221"/>
                      <a:pt x="161202" y="28412"/>
                      <a:pt x="153486" y="28412"/>
                    </a:cubicBezTo>
                    <a:lnTo>
                      <a:pt x="153296" y="28412"/>
                    </a:lnTo>
                    <a:cubicBezTo>
                      <a:pt x="107290" y="27936"/>
                      <a:pt x="60998" y="28983"/>
                      <a:pt x="15088" y="32127"/>
                    </a:cubicBezTo>
                    <a:cubicBezTo>
                      <a:pt x="14802" y="32127"/>
                      <a:pt x="14516" y="32127"/>
                      <a:pt x="14136" y="32127"/>
                    </a:cubicBezTo>
                    <a:close/>
                  </a:path>
                </a:pathLst>
              </a:custGeom>
              <a:solidFill>
                <a:srgbClr val="FFFFFF">
                  <a:alpha val="284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9" name="Google Shape;4089;p34"/>
              <p:cNvSpPr/>
              <p:nvPr/>
            </p:nvSpPr>
            <p:spPr>
              <a:xfrm>
                <a:off x="5176209" y="4212139"/>
                <a:ext cx="821200" cy="277033"/>
              </a:xfrm>
              <a:custGeom>
                <a:avLst/>
                <a:gdLst/>
                <a:ahLst/>
                <a:cxnLst/>
                <a:rect l="l" t="t" r="r" b="b"/>
                <a:pathLst>
                  <a:path w="821200" h="277033" extrusionOk="0">
                    <a:moveTo>
                      <a:pt x="423900" y="276938"/>
                    </a:moveTo>
                    <a:cubicBezTo>
                      <a:pt x="421519" y="276938"/>
                      <a:pt x="419042" y="276938"/>
                      <a:pt x="416566" y="276938"/>
                    </a:cubicBezTo>
                    <a:cubicBezTo>
                      <a:pt x="278834" y="274081"/>
                      <a:pt x="139769" y="188641"/>
                      <a:pt x="3181" y="23002"/>
                    </a:cubicBezTo>
                    <a:cubicBezTo>
                      <a:pt x="-1677" y="17001"/>
                      <a:pt x="-915" y="8143"/>
                      <a:pt x="5086" y="3190"/>
                    </a:cubicBezTo>
                    <a:cubicBezTo>
                      <a:pt x="11182" y="-1763"/>
                      <a:pt x="20040" y="-811"/>
                      <a:pt x="24993" y="5095"/>
                    </a:cubicBezTo>
                    <a:cubicBezTo>
                      <a:pt x="156057" y="164162"/>
                      <a:pt x="287978" y="246077"/>
                      <a:pt x="417137" y="248744"/>
                    </a:cubicBezTo>
                    <a:cubicBezTo>
                      <a:pt x="470096" y="249792"/>
                      <a:pt x="511625" y="238267"/>
                      <a:pt x="570014" y="222360"/>
                    </a:cubicBezTo>
                    <a:cubicBezTo>
                      <a:pt x="627164" y="206739"/>
                      <a:pt x="698315" y="187308"/>
                      <a:pt x="805281" y="173497"/>
                    </a:cubicBezTo>
                    <a:cubicBezTo>
                      <a:pt x="812806" y="172544"/>
                      <a:pt x="820045" y="177973"/>
                      <a:pt x="821093" y="185689"/>
                    </a:cubicBezTo>
                    <a:cubicBezTo>
                      <a:pt x="822045" y="193404"/>
                      <a:pt x="816616" y="200452"/>
                      <a:pt x="808901" y="201500"/>
                    </a:cubicBezTo>
                    <a:cubicBezTo>
                      <a:pt x="703840" y="215026"/>
                      <a:pt x="633736" y="234171"/>
                      <a:pt x="577443" y="249601"/>
                    </a:cubicBezTo>
                    <a:cubicBezTo>
                      <a:pt x="521722" y="264841"/>
                      <a:pt x="477050" y="277033"/>
                      <a:pt x="423900" y="277033"/>
                    </a:cubicBezTo>
                    <a:close/>
                  </a:path>
                </a:pathLst>
              </a:custGeom>
              <a:solidFill>
                <a:srgbClr val="FFFFFF">
                  <a:alpha val="284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090" name="Google Shape;4090;p34"/>
            <p:cNvGrpSpPr/>
            <p:nvPr/>
          </p:nvGrpSpPr>
          <p:grpSpPr>
            <a:xfrm>
              <a:off x="8270970" y="322694"/>
              <a:ext cx="944412" cy="764945"/>
              <a:chOff x="510962" y="2415493"/>
              <a:chExt cx="2982039" cy="2415360"/>
            </a:xfrm>
          </p:grpSpPr>
          <p:sp>
            <p:nvSpPr>
              <p:cNvPr id="4091" name="Google Shape;4091;p34"/>
              <p:cNvSpPr/>
              <p:nvPr/>
            </p:nvSpPr>
            <p:spPr>
              <a:xfrm>
                <a:off x="510962" y="2417954"/>
                <a:ext cx="2982039" cy="2412899"/>
              </a:xfrm>
              <a:custGeom>
                <a:avLst/>
                <a:gdLst/>
                <a:ahLst/>
                <a:cxnLst/>
                <a:rect l="l" t="t" r="r" b="b"/>
                <a:pathLst>
                  <a:path w="7501985" h="6070187" extrusionOk="0">
                    <a:moveTo>
                      <a:pt x="219361" y="2824163"/>
                    </a:moveTo>
                    <a:cubicBezTo>
                      <a:pt x="146209" y="2868454"/>
                      <a:pt x="73057" y="2912745"/>
                      <a:pt x="0" y="2957131"/>
                    </a:cubicBezTo>
                    <a:cubicBezTo>
                      <a:pt x="568357" y="3994785"/>
                      <a:pt x="1136618" y="5032439"/>
                      <a:pt x="1704975" y="6070188"/>
                    </a:cubicBezTo>
                    <a:cubicBezTo>
                      <a:pt x="2078831" y="5760054"/>
                      <a:pt x="2637568" y="5370100"/>
                      <a:pt x="3386233" y="5077206"/>
                    </a:cubicBezTo>
                    <a:cubicBezTo>
                      <a:pt x="3863531" y="4890517"/>
                      <a:pt x="4301966" y="4788599"/>
                      <a:pt x="4664012" y="4731735"/>
                    </a:cubicBezTo>
                    <a:cubicBezTo>
                      <a:pt x="4694682" y="4736688"/>
                      <a:pt x="4787932" y="4747641"/>
                      <a:pt x="4887659" y="4695921"/>
                    </a:cubicBezTo>
                    <a:cubicBezTo>
                      <a:pt x="4982242" y="4646867"/>
                      <a:pt x="5026724" y="4570381"/>
                      <a:pt x="5041393" y="4542282"/>
                    </a:cubicBezTo>
                    <a:cubicBezTo>
                      <a:pt x="5183315" y="4393025"/>
                      <a:pt x="5339620" y="4242054"/>
                      <a:pt x="5511546" y="4092512"/>
                    </a:cubicBezTo>
                    <a:cubicBezTo>
                      <a:pt x="6198870" y="3494818"/>
                      <a:pt x="6907435" y="3119438"/>
                      <a:pt x="7501985" y="2878931"/>
                    </a:cubicBezTo>
                    <a:cubicBezTo>
                      <a:pt x="7303294" y="2439924"/>
                      <a:pt x="7034594" y="1931670"/>
                      <a:pt x="6670644" y="1396175"/>
                    </a:cubicBezTo>
                    <a:cubicBezTo>
                      <a:pt x="6280595" y="822293"/>
                      <a:pt x="5878259" y="360236"/>
                      <a:pt x="5522024" y="0"/>
                    </a:cubicBezTo>
                    <a:cubicBezTo>
                      <a:pt x="5211509" y="94298"/>
                      <a:pt x="4792028" y="259842"/>
                      <a:pt x="4352925" y="559689"/>
                    </a:cubicBezTo>
                    <a:cubicBezTo>
                      <a:pt x="3735610" y="981170"/>
                      <a:pt x="3360706" y="1475994"/>
                      <a:pt x="3155918" y="1796701"/>
                    </a:cubicBezTo>
                    <a:cubicBezTo>
                      <a:pt x="2177034" y="2139220"/>
                      <a:pt x="1198150" y="2481644"/>
                      <a:pt x="219266" y="282416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92" name="Google Shape;4092;p34"/>
              <p:cNvSpPr/>
              <p:nvPr/>
            </p:nvSpPr>
            <p:spPr>
              <a:xfrm>
                <a:off x="575327" y="2454263"/>
                <a:ext cx="2822148" cy="2285305"/>
              </a:xfrm>
              <a:custGeom>
                <a:avLst/>
                <a:gdLst/>
                <a:ahLst/>
                <a:cxnLst/>
                <a:rect l="l" t="t" r="r" b="b"/>
                <a:pathLst>
                  <a:path w="7099744" h="5749194" extrusionOk="0">
                    <a:moveTo>
                      <a:pt x="161068" y="2518505"/>
                    </a:moveTo>
                    <a:lnTo>
                      <a:pt x="0" y="2851309"/>
                    </a:lnTo>
                    <a:cubicBezTo>
                      <a:pt x="536258" y="3817239"/>
                      <a:pt x="1072610" y="4783169"/>
                      <a:pt x="1608868" y="5749195"/>
                    </a:cubicBezTo>
                    <a:cubicBezTo>
                      <a:pt x="1834229" y="5485733"/>
                      <a:pt x="2342864" y="4964811"/>
                      <a:pt x="3172397" y="4672489"/>
                    </a:cubicBezTo>
                    <a:cubicBezTo>
                      <a:pt x="3781139" y="4457986"/>
                      <a:pt x="4316540" y="4453319"/>
                      <a:pt x="4639532" y="4476084"/>
                    </a:cubicBezTo>
                    <a:cubicBezTo>
                      <a:pt x="4871466" y="4142899"/>
                      <a:pt x="5272374" y="3656648"/>
                      <a:pt x="5901119" y="3237452"/>
                    </a:cubicBezTo>
                    <a:cubicBezTo>
                      <a:pt x="6348794" y="2939034"/>
                      <a:pt x="6774466" y="2766155"/>
                      <a:pt x="7099745" y="2663380"/>
                    </a:cubicBezTo>
                    <a:cubicBezTo>
                      <a:pt x="6903244" y="2270855"/>
                      <a:pt x="6664643" y="1845088"/>
                      <a:pt x="6374893" y="1401413"/>
                    </a:cubicBezTo>
                    <a:cubicBezTo>
                      <a:pt x="6019038" y="856488"/>
                      <a:pt x="5655183" y="390906"/>
                      <a:pt x="5314760" y="0"/>
                    </a:cubicBezTo>
                    <a:cubicBezTo>
                      <a:pt x="4986909" y="138017"/>
                      <a:pt x="4567809" y="352806"/>
                      <a:pt x="4131659" y="687800"/>
                    </a:cubicBezTo>
                    <a:cubicBezTo>
                      <a:pt x="3621310" y="1079849"/>
                      <a:pt x="3270599" y="1495901"/>
                      <a:pt x="3043428" y="1812417"/>
                    </a:cubicBezTo>
                    <a:cubicBezTo>
                      <a:pt x="3043428" y="1812417"/>
                      <a:pt x="1946339" y="1423321"/>
                      <a:pt x="161163" y="251850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93" name="Google Shape;4093;p34"/>
              <p:cNvSpPr/>
              <p:nvPr/>
            </p:nvSpPr>
            <p:spPr>
              <a:xfrm>
                <a:off x="2377841" y="4182300"/>
                <a:ext cx="114012" cy="90923"/>
              </a:xfrm>
              <a:custGeom>
                <a:avLst/>
                <a:gdLst/>
                <a:ahLst/>
                <a:cxnLst/>
                <a:rect l="l" t="t" r="r" b="b"/>
                <a:pathLst>
                  <a:path w="286822" h="228738" extrusionOk="0">
                    <a:moveTo>
                      <a:pt x="18800" y="228739"/>
                    </a:moveTo>
                    <a:cubicBezTo>
                      <a:pt x="-16919" y="158349"/>
                      <a:pt x="36" y="75100"/>
                      <a:pt x="54614" y="30905"/>
                    </a:cubicBezTo>
                    <a:cubicBezTo>
                      <a:pt x="142720" y="-40533"/>
                      <a:pt x="281119" y="27952"/>
                      <a:pt x="286643" y="75005"/>
                    </a:cubicBezTo>
                    <a:cubicBezTo>
                      <a:pt x="289882" y="102437"/>
                      <a:pt x="251115" y="150062"/>
                      <a:pt x="18800" y="22873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94" name="Google Shape;4094;p34"/>
              <p:cNvSpPr/>
              <p:nvPr/>
            </p:nvSpPr>
            <p:spPr>
              <a:xfrm>
                <a:off x="620418" y="3471922"/>
                <a:ext cx="2716826" cy="1171855"/>
              </a:xfrm>
              <a:custGeom>
                <a:avLst/>
                <a:gdLst/>
                <a:ahLst/>
                <a:cxnLst/>
                <a:rect l="l" t="t" r="r" b="b"/>
                <a:pathLst>
                  <a:path w="6834783" h="2948064" extrusionOk="0">
                    <a:moveTo>
                      <a:pt x="1568582" y="2948065"/>
                    </a:moveTo>
                    <a:cubicBezTo>
                      <a:pt x="1568582" y="2948065"/>
                      <a:pt x="1567725" y="2948065"/>
                      <a:pt x="1567344" y="2948065"/>
                    </a:cubicBezTo>
                    <a:cubicBezTo>
                      <a:pt x="1562677" y="2947684"/>
                      <a:pt x="1558581" y="2945017"/>
                      <a:pt x="1556295" y="2940921"/>
                    </a:cubicBezTo>
                    <a:lnTo>
                      <a:pt x="1815" y="181052"/>
                    </a:lnTo>
                    <a:cubicBezTo>
                      <a:pt x="-1995" y="174290"/>
                      <a:pt x="386" y="165717"/>
                      <a:pt x="7149" y="161907"/>
                    </a:cubicBezTo>
                    <a:cubicBezTo>
                      <a:pt x="13912" y="158097"/>
                      <a:pt x="22484" y="160383"/>
                      <a:pt x="26390" y="167241"/>
                    </a:cubicBezTo>
                    <a:lnTo>
                      <a:pt x="1570773" y="2909393"/>
                    </a:lnTo>
                    <a:cubicBezTo>
                      <a:pt x="1849475" y="2578971"/>
                      <a:pt x="2181897" y="2311318"/>
                      <a:pt x="2558992" y="2113675"/>
                    </a:cubicBezTo>
                    <a:cubicBezTo>
                      <a:pt x="3270224" y="1741057"/>
                      <a:pt x="3960881" y="1711529"/>
                      <a:pt x="4417510" y="1753439"/>
                    </a:cubicBezTo>
                    <a:cubicBezTo>
                      <a:pt x="4488185" y="1653808"/>
                      <a:pt x="5327528" y="507950"/>
                      <a:pt x="6816096" y="744"/>
                    </a:cubicBezTo>
                    <a:cubicBezTo>
                      <a:pt x="6823716" y="-1733"/>
                      <a:pt x="6831526" y="2173"/>
                      <a:pt x="6834003" y="9507"/>
                    </a:cubicBezTo>
                    <a:cubicBezTo>
                      <a:pt x="6836574" y="16841"/>
                      <a:pt x="6832574" y="24842"/>
                      <a:pt x="6825239" y="27414"/>
                    </a:cubicBezTo>
                    <a:cubicBezTo>
                      <a:pt x="5284761" y="552146"/>
                      <a:pt x="4444275" y="1763917"/>
                      <a:pt x="4435893" y="1776109"/>
                    </a:cubicBezTo>
                    <a:cubicBezTo>
                      <a:pt x="4433131" y="1780300"/>
                      <a:pt x="4427892" y="1782491"/>
                      <a:pt x="4422939" y="1782205"/>
                    </a:cubicBezTo>
                    <a:cubicBezTo>
                      <a:pt x="3970121" y="1739723"/>
                      <a:pt x="3281273" y="1766965"/>
                      <a:pt x="2571946" y="2138630"/>
                    </a:cubicBezTo>
                    <a:cubicBezTo>
                      <a:pt x="2192089" y="2337608"/>
                      <a:pt x="1858047" y="2608213"/>
                      <a:pt x="1579155" y="2943017"/>
                    </a:cubicBezTo>
                    <a:cubicBezTo>
                      <a:pt x="1576488" y="2946255"/>
                      <a:pt x="1572488" y="2948065"/>
                      <a:pt x="1568297" y="29480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95" name="Google Shape;4095;p34"/>
              <p:cNvSpPr/>
              <p:nvPr/>
            </p:nvSpPr>
            <p:spPr>
              <a:xfrm>
                <a:off x="1209267" y="3507343"/>
                <a:ext cx="2193775" cy="1237829"/>
              </a:xfrm>
              <a:custGeom>
                <a:avLst/>
                <a:gdLst/>
                <a:ahLst/>
                <a:cxnLst/>
                <a:rect l="l" t="t" r="r" b="b"/>
                <a:pathLst>
                  <a:path w="5518930" h="3114034" extrusionOk="0">
                    <a:moveTo>
                      <a:pt x="14050" y="3114035"/>
                    </a:moveTo>
                    <a:cubicBezTo>
                      <a:pt x="11002" y="3114035"/>
                      <a:pt x="7859" y="3112987"/>
                      <a:pt x="5287" y="3110891"/>
                    </a:cubicBezTo>
                    <a:cubicBezTo>
                      <a:pt x="-809" y="3106033"/>
                      <a:pt x="-1761" y="3097175"/>
                      <a:pt x="3097" y="3091080"/>
                    </a:cubicBezTo>
                    <a:cubicBezTo>
                      <a:pt x="14717" y="3076697"/>
                      <a:pt x="1180768" y="1654709"/>
                      <a:pt x="2940702" y="1814158"/>
                    </a:cubicBezTo>
                    <a:cubicBezTo>
                      <a:pt x="2945941" y="1791488"/>
                      <a:pt x="2961085" y="1745673"/>
                      <a:pt x="3002043" y="1716336"/>
                    </a:cubicBezTo>
                    <a:cubicBezTo>
                      <a:pt x="3035857" y="1692238"/>
                      <a:pt x="3079195" y="1684808"/>
                      <a:pt x="3130630" y="1694333"/>
                    </a:cubicBezTo>
                    <a:cubicBezTo>
                      <a:pt x="3202925" y="1588701"/>
                      <a:pt x="3996548" y="472085"/>
                      <a:pt x="5500546" y="598"/>
                    </a:cubicBezTo>
                    <a:cubicBezTo>
                      <a:pt x="5508261" y="-1593"/>
                      <a:pt x="5515976" y="2407"/>
                      <a:pt x="5518263" y="9837"/>
                    </a:cubicBezTo>
                    <a:cubicBezTo>
                      <a:pt x="5520644" y="17266"/>
                      <a:pt x="5516453" y="25172"/>
                      <a:pt x="5509023" y="27553"/>
                    </a:cubicBezTo>
                    <a:cubicBezTo>
                      <a:pt x="3947399" y="517043"/>
                      <a:pt x="3156634" y="1705763"/>
                      <a:pt x="3148823" y="1717765"/>
                    </a:cubicBezTo>
                    <a:cubicBezTo>
                      <a:pt x="3145585" y="1722623"/>
                      <a:pt x="3139584" y="1725004"/>
                      <a:pt x="3134059" y="1723861"/>
                    </a:cubicBezTo>
                    <a:cubicBezTo>
                      <a:pt x="3086530" y="1713478"/>
                      <a:pt x="3047668" y="1718622"/>
                      <a:pt x="3018712" y="1739196"/>
                    </a:cubicBezTo>
                    <a:cubicBezTo>
                      <a:pt x="2973754" y="1771105"/>
                      <a:pt x="2966324" y="1830445"/>
                      <a:pt x="2966229" y="1831112"/>
                    </a:cubicBezTo>
                    <a:cubicBezTo>
                      <a:pt x="2965372" y="1838732"/>
                      <a:pt x="2958323" y="1844066"/>
                      <a:pt x="2950894" y="1843495"/>
                    </a:cubicBezTo>
                    <a:cubicBezTo>
                      <a:pt x="1197055" y="1676998"/>
                      <a:pt x="36625" y="3094508"/>
                      <a:pt x="25099" y="3108796"/>
                    </a:cubicBezTo>
                    <a:cubicBezTo>
                      <a:pt x="22337" y="3112225"/>
                      <a:pt x="18241" y="3114035"/>
                      <a:pt x="14050" y="31140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96" name="Google Shape;4096;p34"/>
              <p:cNvSpPr/>
              <p:nvPr/>
            </p:nvSpPr>
            <p:spPr>
              <a:xfrm>
                <a:off x="620080" y="3063208"/>
                <a:ext cx="1750581" cy="1497274"/>
              </a:xfrm>
              <a:custGeom>
                <a:avLst/>
                <a:gdLst/>
                <a:ahLst/>
                <a:cxnLst/>
                <a:rect l="l" t="t" r="r" b="b"/>
                <a:pathLst>
                  <a:path w="4403978" h="3766727" extrusionOk="0">
                    <a:moveTo>
                      <a:pt x="2831306" y="51786"/>
                    </a:moveTo>
                    <a:cubicBezTo>
                      <a:pt x="2555462" y="1780"/>
                      <a:pt x="2144935" y="-36034"/>
                      <a:pt x="1665541" y="56549"/>
                    </a:cubicBezTo>
                    <a:cubicBezTo>
                      <a:pt x="793814" y="224951"/>
                      <a:pt x="230315" y="721204"/>
                      <a:pt x="0" y="950375"/>
                    </a:cubicBezTo>
                    <a:cubicBezTo>
                      <a:pt x="192310" y="1323469"/>
                      <a:pt x="394621" y="1702564"/>
                      <a:pt x="607505" y="2086898"/>
                    </a:cubicBezTo>
                    <a:cubicBezTo>
                      <a:pt x="932307" y="2673448"/>
                      <a:pt x="1260062" y="3233327"/>
                      <a:pt x="1587437" y="3766727"/>
                    </a:cubicBezTo>
                    <a:cubicBezTo>
                      <a:pt x="1779937" y="3550414"/>
                      <a:pt x="2188845" y="3148936"/>
                      <a:pt x="2841974" y="2896142"/>
                    </a:cubicBezTo>
                    <a:cubicBezTo>
                      <a:pt x="3520535" y="2633443"/>
                      <a:pt x="4115086" y="2665732"/>
                      <a:pt x="4403979" y="2700499"/>
                    </a:cubicBezTo>
                    <a:cubicBezTo>
                      <a:pt x="3879723" y="1817626"/>
                      <a:pt x="3355467" y="934754"/>
                      <a:pt x="2831306" y="518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97" name="Google Shape;4097;p34"/>
              <p:cNvSpPr/>
              <p:nvPr/>
            </p:nvSpPr>
            <p:spPr>
              <a:xfrm>
                <a:off x="1745675" y="2415493"/>
                <a:ext cx="1537192" cy="1726199"/>
              </a:xfrm>
              <a:custGeom>
                <a:avLst/>
                <a:gdLst/>
                <a:ahLst/>
                <a:cxnLst/>
                <a:rect l="l" t="t" r="r" b="b"/>
                <a:pathLst>
                  <a:path w="3867150" h="4342638" extrusionOk="0">
                    <a:moveTo>
                      <a:pt x="0" y="1682306"/>
                    </a:moveTo>
                    <a:cubicBezTo>
                      <a:pt x="122968" y="1469612"/>
                      <a:pt x="291275" y="1225963"/>
                      <a:pt x="521303" y="983456"/>
                    </a:cubicBezTo>
                    <a:cubicBezTo>
                      <a:pt x="1074325" y="400717"/>
                      <a:pt x="1695831" y="128397"/>
                      <a:pt x="2074164" y="0"/>
                    </a:cubicBezTo>
                    <a:cubicBezTo>
                      <a:pt x="2369725" y="357378"/>
                      <a:pt x="2673858" y="751046"/>
                      <a:pt x="2978182" y="1182434"/>
                    </a:cubicBezTo>
                    <a:cubicBezTo>
                      <a:pt x="3315938" y="1661255"/>
                      <a:pt x="3610547" y="2124837"/>
                      <a:pt x="3867150" y="2563082"/>
                    </a:cubicBezTo>
                    <a:cubicBezTo>
                      <a:pt x="3532823" y="2687574"/>
                      <a:pt x="3065812" y="2903125"/>
                      <a:pt x="2581180" y="3278791"/>
                    </a:cubicBezTo>
                    <a:cubicBezTo>
                      <a:pt x="2098072" y="3653314"/>
                      <a:pt x="1773364" y="4050506"/>
                      <a:pt x="1569625" y="4342638"/>
                    </a:cubicBezTo>
                    <a:cubicBezTo>
                      <a:pt x="1046417" y="3455861"/>
                      <a:pt x="523208" y="2569083"/>
                      <a:pt x="0" y="16823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098" name="Google Shape;4098;p34"/>
              <p:cNvGrpSpPr/>
              <p:nvPr/>
            </p:nvGrpSpPr>
            <p:grpSpPr>
              <a:xfrm>
                <a:off x="1834021" y="2540975"/>
                <a:ext cx="1315439" cy="1432194"/>
                <a:chOff x="1834021" y="2540975"/>
                <a:chExt cx="1315439" cy="1432194"/>
              </a:xfrm>
            </p:grpSpPr>
            <p:sp>
              <p:nvSpPr>
                <p:cNvPr id="4099" name="Google Shape;4099;p34"/>
                <p:cNvSpPr/>
                <p:nvPr/>
              </p:nvSpPr>
              <p:spPr>
                <a:xfrm>
                  <a:off x="1834021" y="2540975"/>
                  <a:ext cx="750452" cy="554858"/>
                </a:xfrm>
                <a:custGeom>
                  <a:avLst/>
                  <a:gdLst/>
                  <a:ahLst/>
                  <a:cxnLst/>
                  <a:rect l="l" t="t" r="r" b="b"/>
                  <a:pathLst>
                    <a:path w="1887929" h="1395869" extrusionOk="0">
                      <a:moveTo>
                        <a:pt x="14062" y="1395774"/>
                      </a:moveTo>
                      <a:cubicBezTo>
                        <a:pt x="11395" y="1395774"/>
                        <a:pt x="8823" y="1395013"/>
                        <a:pt x="6442" y="1393489"/>
                      </a:cubicBezTo>
                      <a:cubicBezTo>
                        <a:pt x="-130" y="1389298"/>
                        <a:pt x="-1940" y="1380535"/>
                        <a:pt x="2251" y="1374057"/>
                      </a:cubicBezTo>
                      <a:cubicBezTo>
                        <a:pt x="9204" y="1363199"/>
                        <a:pt x="716912" y="282207"/>
                        <a:pt x="1870485" y="457"/>
                      </a:cubicBezTo>
                      <a:cubicBezTo>
                        <a:pt x="1878105" y="-1543"/>
                        <a:pt x="1885725" y="3219"/>
                        <a:pt x="1887534" y="10839"/>
                      </a:cubicBezTo>
                      <a:cubicBezTo>
                        <a:pt x="1889344" y="18364"/>
                        <a:pt x="1884772" y="25984"/>
                        <a:pt x="1877152" y="27889"/>
                      </a:cubicBezTo>
                      <a:cubicBezTo>
                        <a:pt x="734629" y="306972"/>
                        <a:pt x="32827" y="1378630"/>
                        <a:pt x="25873" y="1389393"/>
                      </a:cubicBezTo>
                      <a:cubicBezTo>
                        <a:pt x="23206" y="1393584"/>
                        <a:pt x="18634" y="1395870"/>
                        <a:pt x="14062" y="139587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0" name="Google Shape;4100;p34"/>
                <p:cNvSpPr/>
                <p:nvPr/>
              </p:nvSpPr>
              <p:spPr>
                <a:xfrm>
                  <a:off x="1884347" y="2621966"/>
                  <a:ext cx="763843" cy="549742"/>
                </a:xfrm>
                <a:custGeom>
                  <a:avLst/>
                  <a:gdLst/>
                  <a:ahLst/>
                  <a:cxnLst/>
                  <a:rect l="l" t="t" r="r" b="b"/>
                  <a:pathLst>
                    <a:path w="1921617" h="1382999" extrusionOk="0">
                      <a:moveTo>
                        <a:pt x="14042" y="1382999"/>
                      </a:moveTo>
                      <a:cubicBezTo>
                        <a:pt x="11375" y="1382999"/>
                        <a:pt x="8708" y="1382237"/>
                        <a:pt x="6327" y="1380713"/>
                      </a:cubicBezTo>
                      <a:cubicBezTo>
                        <a:pt x="-150" y="1376427"/>
                        <a:pt x="-1960" y="1367664"/>
                        <a:pt x="2327" y="1361187"/>
                      </a:cubicBezTo>
                      <a:cubicBezTo>
                        <a:pt x="9470" y="1350424"/>
                        <a:pt x="728132" y="277147"/>
                        <a:pt x="1904278" y="446"/>
                      </a:cubicBezTo>
                      <a:cubicBezTo>
                        <a:pt x="1912184" y="-1555"/>
                        <a:pt x="1919519" y="3398"/>
                        <a:pt x="1921233" y="10923"/>
                      </a:cubicBezTo>
                      <a:cubicBezTo>
                        <a:pt x="1923043" y="18448"/>
                        <a:pt x="1918280" y="26068"/>
                        <a:pt x="1910756" y="27878"/>
                      </a:cubicBezTo>
                      <a:cubicBezTo>
                        <a:pt x="745372" y="302102"/>
                        <a:pt x="32902" y="1365950"/>
                        <a:pt x="25853" y="1376713"/>
                      </a:cubicBezTo>
                      <a:cubicBezTo>
                        <a:pt x="23186" y="1380809"/>
                        <a:pt x="18614" y="1382999"/>
                        <a:pt x="14042" y="13829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1" name="Google Shape;4101;p34"/>
                <p:cNvSpPr/>
                <p:nvPr/>
              </p:nvSpPr>
              <p:spPr>
                <a:xfrm>
                  <a:off x="1931031" y="2706032"/>
                  <a:ext cx="741126" cy="535039"/>
                </a:xfrm>
                <a:custGeom>
                  <a:avLst/>
                  <a:gdLst/>
                  <a:ahLst/>
                  <a:cxnLst/>
                  <a:rect l="l" t="t" r="r" b="b"/>
                  <a:pathLst>
                    <a:path w="1864467" h="1346011" extrusionOk="0">
                      <a:moveTo>
                        <a:pt x="14043" y="1345916"/>
                      </a:moveTo>
                      <a:cubicBezTo>
                        <a:pt x="11376" y="1345916"/>
                        <a:pt x="8709" y="1345154"/>
                        <a:pt x="6327" y="1343630"/>
                      </a:cubicBezTo>
                      <a:cubicBezTo>
                        <a:pt x="-150" y="1339344"/>
                        <a:pt x="-1960" y="1330581"/>
                        <a:pt x="2327" y="1324104"/>
                      </a:cubicBezTo>
                      <a:cubicBezTo>
                        <a:pt x="9280" y="1313626"/>
                        <a:pt x="706510" y="269877"/>
                        <a:pt x="1847129" y="415"/>
                      </a:cubicBezTo>
                      <a:cubicBezTo>
                        <a:pt x="1854939" y="-1490"/>
                        <a:pt x="1862274" y="3367"/>
                        <a:pt x="1864083" y="10892"/>
                      </a:cubicBezTo>
                      <a:cubicBezTo>
                        <a:pt x="1865893" y="18417"/>
                        <a:pt x="1861131" y="26037"/>
                        <a:pt x="1853606" y="27847"/>
                      </a:cubicBezTo>
                      <a:cubicBezTo>
                        <a:pt x="724131" y="294642"/>
                        <a:pt x="32711" y="1329152"/>
                        <a:pt x="25853" y="1339630"/>
                      </a:cubicBezTo>
                      <a:cubicBezTo>
                        <a:pt x="23186" y="1343726"/>
                        <a:pt x="18614" y="1346012"/>
                        <a:pt x="14043" y="13460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2" name="Google Shape;4102;p34"/>
                <p:cNvSpPr/>
                <p:nvPr/>
              </p:nvSpPr>
              <p:spPr>
                <a:xfrm>
                  <a:off x="2197311" y="3173093"/>
                  <a:ext cx="823146" cy="563590"/>
                </a:xfrm>
                <a:custGeom>
                  <a:avLst/>
                  <a:gdLst/>
                  <a:ahLst/>
                  <a:cxnLst/>
                  <a:rect l="l" t="t" r="r" b="b"/>
                  <a:pathLst>
                    <a:path w="2070807" h="1417836" extrusionOk="0">
                      <a:moveTo>
                        <a:pt x="14144" y="1417741"/>
                      </a:moveTo>
                      <a:cubicBezTo>
                        <a:pt x="11477" y="1417741"/>
                        <a:pt x="8714" y="1416979"/>
                        <a:pt x="6238" y="1415360"/>
                      </a:cubicBezTo>
                      <a:cubicBezTo>
                        <a:pt x="-239" y="1410978"/>
                        <a:pt x="-1954" y="1402215"/>
                        <a:pt x="2428" y="1395833"/>
                      </a:cubicBezTo>
                      <a:cubicBezTo>
                        <a:pt x="285796" y="973876"/>
                        <a:pt x="663939" y="618688"/>
                        <a:pt x="1096183" y="368657"/>
                      </a:cubicBezTo>
                      <a:cubicBezTo>
                        <a:pt x="1393078" y="196921"/>
                        <a:pt x="1715213" y="73001"/>
                        <a:pt x="2053732" y="230"/>
                      </a:cubicBezTo>
                      <a:cubicBezTo>
                        <a:pt x="2061256" y="-1103"/>
                        <a:pt x="2068782" y="3469"/>
                        <a:pt x="2070496" y="11089"/>
                      </a:cubicBezTo>
                      <a:cubicBezTo>
                        <a:pt x="2072115" y="18709"/>
                        <a:pt x="2067257" y="26233"/>
                        <a:pt x="2059733" y="27853"/>
                      </a:cubicBezTo>
                      <a:cubicBezTo>
                        <a:pt x="1724072" y="99957"/>
                        <a:pt x="1404698" y="222829"/>
                        <a:pt x="1110376" y="393136"/>
                      </a:cubicBezTo>
                      <a:cubicBezTo>
                        <a:pt x="681846" y="641072"/>
                        <a:pt x="306752" y="993211"/>
                        <a:pt x="25954" y="1411550"/>
                      </a:cubicBezTo>
                      <a:cubicBezTo>
                        <a:pt x="23192" y="1415645"/>
                        <a:pt x="18715" y="1417836"/>
                        <a:pt x="14239" y="141783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3" name="Google Shape;4103;p34"/>
                <p:cNvSpPr/>
                <p:nvPr/>
              </p:nvSpPr>
              <p:spPr>
                <a:xfrm>
                  <a:off x="2239329" y="3257735"/>
                  <a:ext cx="810292" cy="558155"/>
                </a:xfrm>
                <a:custGeom>
                  <a:avLst/>
                  <a:gdLst/>
                  <a:ahLst/>
                  <a:cxnLst/>
                  <a:rect l="l" t="t" r="r" b="b"/>
                  <a:pathLst>
                    <a:path w="2038470" h="1404163" extrusionOk="0">
                      <a:moveTo>
                        <a:pt x="14166" y="1404163"/>
                      </a:moveTo>
                      <a:cubicBezTo>
                        <a:pt x="11309" y="1404163"/>
                        <a:pt x="8451" y="1403306"/>
                        <a:pt x="5975" y="1401591"/>
                      </a:cubicBezTo>
                      <a:cubicBezTo>
                        <a:pt x="-407" y="1397115"/>
                        <a:pt x="-1931" y="1388257"/>
                        <a:pt x="2641" y="1381970"/>
                      </a:cubicBezTo>
                      <a:cubicBezTo>
                        <a:pt x="271818" y="1003446"/>
                        <a:pt x="605859" y="686550"/>
                        <a:pt x="995527" y="440043"/>
                      </a:cubicBezTo>
                      <a:cubicBezTo>
                        <a:pt x="1311567" y="240208"/>
                        <a:pt x="1656562" y="92285"/>
                        <a:pt x="2020893" y="464"/>
                      </a:cubicBezTo>
                      <a:cubicBezTo>
                        <a:pt x="2028228" y="-1536"/>
                        <a:pt x="2036133" y="3131"/>
                        <a:pt x="2038039" y="10656"/>
                      </a:cubicBezTo>
                      <a:cubicBezTo>
                        <a:pt x="2039943" y="18180"/>
                        <a:pt x="2035371" y="25896"/>
                        <a:pt x="2027847" y="27705"/>
                      </a:cubicBezTo>
                      <a:cubicBezTo>
                        <a:pt x="1666373" y="118764"/>
                        <a:pt x="1324140" y="265545"/>
                        <a:pt x="1010672" y="463760"/>
                      </a:cubicBezTo>
                      <a:cubicBezTo>
                        <a:pt x="624148" y="708171"/>
                        <a:pt x="292773" y="1022592"/>
                        <a:pt x="25692" y="1398162"/>
                      </a:cubicBezTo>
                      <a:cubicBezTo>
                        <a:pt x="22929" y="1401973"/>
                        <a:pt x="18548" y="1404068"/>
                        <a:pt x="14166" y="140406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4" name="Google Shape;4104;p34"/>
                <p:cNvSpPr/>
                <p:nvPr/>
              </p:nvSpPr>
              <p:spPr>
                <a:xfrm>
                  <a:off x="1981404" y="2772947"/>
                  <a:ext cx="993079" cy="849052"/>
                </a:xfrm>
                <a:custGeom>
                  <a:avLst/>
                  <a:gdLst/>
                  <a:ahLst/>
                  <a:cxnLst/>
                  <a:rect l="l" t="t" r="r" b="b"/>
                  <a:pathLst>
                    <a:path w="2498312" h="2135981" extrusionOk="0">
                      <a:moveTo>
                        <a:pt x="452056" y="2135791"/>
                      </a:moveTo>
                      <a:lnTo>
                        <a:pt x="0" y="1337119"/>
                      </a:lnTo>
                      <a:lnTo>
                        <a:pt x="5810" y="1329690"/>
                      </a:lnTo>
                      <a:cubicBezTo>
                        <a:pt x="250127" y="1018318"/>
                        <a:pt x="538067" y="746569"/>
                        <a:pt x="861727" y="522256"/>
                      </a:cubicBezTo>
                      <a:cubicBezTo>
                        <a:pt x="1189482" y="295084"/>
                        <a:pt x="1548099" y="120301"/>
                        <a:pt x="1927384" y="2953"/>
                      </a:cubicBezTo>
                      <a:lnTo>
                        <a:pt x="1937099" y="0"/>
                      </a:lnTo>
                      <a:lnTo>
                        <a:pt x="2498312" y="779526"/>
                      </a:lnTo>
                      <a:lnTo>
                        <a:pt x="2475548" y="783050"/>
                      </a:lnTo>
                      <a:cubicBezTo>
                        <a:pt x="2105977" y="840296"/>
                        <a:pt x="1756506" y="966788"/>
                        <a:pt x="1436846" y="1158812"/>
                      </a:cubicBezTo>
                      <a:cubicBezTo>
                        <a:pt x="1047083" y="1392936"/>
                        <a:pt x="710851" y="1723930"/>
                        <a:pt x="464630" y="2115979"/>
                      </a:cubicBezTo>
                      <a:lnTo>
                        <a:pt x="452056" y="2135981"/>
                      </a:lnTo>
                      <a:close/>
                      <a:moveTo>
                        <a:pt x="33814" y="1339596"/>
                      </a:moveTo>
                      <a:lnTo>
                        <a:pt x="453390" y="2080831"/>
                      </a:lnTo>
                      <a:cubicBezTo>
                        <a:pt x="700850" y="1693831"/>
                        <a:pt x="1035368" y="1366933"/>
                        <a:pt x="1422368" y="1134427"/>
                      </a:cubicBezTo>
                      <a:cubicBezTo>
                        <a:pt x="1738693" y="944404"/>
                        <a:pt x="2083784" y="818007"/>
                        <a:pt x="2448687" y="758571"/>
                      </a:cubicBezTo>
                      <a:lnTo>
                        <a:pt x="1926146" y="32766"/>
                      </a:lnTo>
                      <a:cubicBezTo>
                        <a:pt x="1553051" y="149257"/>
                        <a:pt x="1200436" y="321755"/>
                        <a:pt x="877919" y="545401"/>
                      </a:cubicBezTo>
                      <a:cubicBezTo>
                        <a:pt x="559213" y="766381"/>
                        <a:pt x="275272" y="1033558"/>
                        <a:pt x="33909" y="13396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5" name="Google Shape;4105;p34"/>
                <p:cNvSpPr/>
                <p:nvPr/>
              </p:nvSpPr>
              <p:spPr>
                <a:xfrm>
                  <a:off x="2291119" y="3316860"/>
                  <a:ext cx="814290" cy="569907"/>
                </a:xfrm>
                <a:custGeom>
                  <a:avLst/>
                  <a:gdLst/>
                  <a:ahLst/>
                  <a:cxnLst/>
                  <a:rect l="l" t="t" r="r" b="b"/>
                  <a:pathLst>
                    <a:path w="2048529" h="1433729" extrusionOk="0">
                      <a:moveTo>
                        <a:pt x="14083" y="1433634"/>
                      </a:moveTo>
                      <a:cubicBezTo>
                        <a:pt x="11035" y="1433634"/>
                        <a:pt x="8083" y="1432682"/>
                        <a:pt x="5511" y="1430681"/>
                      </a:cubicBezTo>
                      <a:cubicBezTo>
                        <a:pt x="-680" y="1425919"/>
                        <a:pt x="-1823" y="1417060"/>
                        <a:pt x="2939" y="1410965"/>
                      </a:cubicBezTo>
                      <a:cubicBezTo>
                        <a:pt x="191344" y="1165791"/>
                        <a:pt x="407180" y="942430"/>
                        <a:pt x="644544" y="747167"/>
                      </a:cubicBezTo>
                      <a:cubicBezTo>
                        <a:pt x="1051642" y="412363"/>
                        <a:pt x="1517891" y="161189"/>
                        <a:pt x="2030145" y="598"/>
                      </a:cubicBezTo>
                      <a:cubicBezTo>
                        <a:pt x="2037860" y="-1593"/>
                        <a:pt x="2045480" y="2407"/>
                        <a:pt x="2047861" y="9837"/>
                      </a:cubicBezTo>
                      <a:cubicBezTo>
                        <a:pt x="2050243" y="17266"/>
                        <a:pt x="2046052" y="25172"/>
                        <a:pt x="2038622" y="27553"/>
                      </a:cubicBezTo>
                      <a:cubicBezTo>
                        <a:pt x="1529797" y="187002"/>
                        <a:pt x="1066786" y="436462"/>
                        <a:pt x="662545" y="768979"/>
                      </a:cubicBezTo>
                      <a:cubicBezTo>
                        <a:pt x="426802" y="962813"/>
                        <a:pt x="212394" y="1184650"/>
                        <a:pt x="25323" y="1428205"/>
                      </a:cubicBezTo>
                      <a:cubicBezTo>
                        <a:pt x="22561" y="1431824"/>
                        <a:pt x="18370" y="1433729"/>
                        <a:pt x="14179" y="143372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6" name="Google Shape;4106;p34"/>
                <p:cNvSpPr/>
                <p:nvPr/>
              </p:nvSpPr>
              <p:spPr>
                <a:xfrm>
                  <a:off x="2334923" y="3408582"/>
                  <a:ext cx="814536" cy="564586"/>
                </a:xfrm>
                <a:custGeom>
                  <a:avLst/>
                  <a:gdLst/>
                  <a:ahLst/>
                  <a:cxnLst/>
                  <a:rect l="l" t="t" r="r" b="b"/>
                  <a:pathLst>
                    <a:path w="2049148" h="1420343" extrusionOk="0">
                      <a:moveTo>
                        <a:pt x="14088" y="1420343"/>
                      </a:moveTo>
                      <a:cubicBezTo>
                        <a:pt x="10945" y="1420343"/>
                        <a:pt x="7802" y="1419295"/>
                        <a:pt x="5230" y="1417200"/>
                      </a:cubicBezTo>
                      <a:cubicBezTo>
                        <a:pt x="-866" y="1412342"/>
                        <a:pt x="-1723" y="1403484"/>
                        <a:pt x="3134" y="1397388"/>
                      </a:cubicBezTo>
                      <a:cubicBezTo>
                        <a:pt x="11612" y="1386910"/>
                        <a:pt x="864671" y="348971"/>
                        <a:pt x="2031007" y="547"/>
                      </a:cubicBezTo>
                      <a:cubicBezTo>
                        <a:pt x="2038532" y="-1549"/>
                        <a:pt x="2046342" y="2547"/>
                        <a:pt x="2048533" y="9976"/>
                      </a:cubicBezTo>
                      <a:cubicBezTo>
                        <a:pt x="2050819" y="17406"/>
                        <a:pt x="2046532" y="25312"/>
                        <a:pt x="2039103" y="27502"/>
                      </a:cubicBezTo>
                      <a:cubicBezTo>
                        <a:pt x="881340" y="373355"/>
                        <a:pt x="33614" y="1404722"/>
                        <a:pt x="25137" y="1415104"/>
                      </a:cubicBezTo>
                      <a:cubicBezTo>
                        <a:pt x="22375" y="1418533"/>
                        <a:pt x="18279" y="1420343"/>
                        <a:pt x="14183" y="14203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107" name="Google Shape;4107;p34"/>
              <p:cNvGrpSpPr/>
              <p:nvPr/>
            </p:nvGrpSpPr>
            <p:grpSpPr>
              <a:xfrm>
                <a:off x="735073" y="3161599"/>
                <a:ext cx="1460862" cy="1233312"/>
                <a:chOff x="735073" y="3161599"/>
                <a:chExt cx="1460862" cy="1233312"/>
              </a:xfrm>
            </p:grpSpPr>
            <p:sp>
              <p:nvSpPr>
                <p:cNvPr id="4108" name="Google Shape;4108;p34"/>
                <p:cNvSpPr/>
                <p:nvPr/>
              </p:nvSpPr>
              <p:spPr>
                <a:xfrm>
                  <a:off x="735073" y="3161599"/>
                  <a:ext cx="1460862" cy="1233312"/>
                </a:xfrm>
                <a:custGeom>
                  <a:avLst/>
                  <a:gdLst/>
                  <a:ahLst/>
                  <a:cxnLst/>
                  <a:rect l="l" t="t" r="r" b="b"/>
                  <a:pathLst>
                    <a:path w="3675125" h="3102672" extrusionOk="0">
                      <a:moveTo>
                        <a:pt x="1306337" y="3102673"/>
                      </a:moveTo>
                      <a:cubicBezTo>
                        <a:pt x="1305385" y="3102673"/>
                        <a:pt x="1304432" y="3102673"/>
                        <a:pt x="1303575" y="3102388"/>
                      </a:cubicBezTo>
                      <a:cubicBezTo>
                        <a:pt x="1299479" y="3101530"/>
                        <a:pt x="1296050" y="3098958"/>
                        <a:pt x="1294050" y="3095339"/>
                      </a:cubicBezTo>
                      <a:lnTo>
                        <a:pt x="1793" y="752475"/>
                      </a:lnTo>
                      <a:cubicBezTo>
                        <a:pt x="-1540" y="746569"/>
                        <a:pt x="-112" y="739140"/>
                        <a:pt x="5127" y="734758"/>
                      </a:cubicBezTo>
                      <a:cubicBezTo>
                        <a:pt x="318595" y="476916"/>
                        <a:pt x="838374" y="146589"/>
                        <a:pt x="1534652" y="37052"/>
                      </a:cubicBezTo>
                      <a:cubicBezTo>
                        <a:pt x="1814306" y="-6858"/>
                        <a:pt x="2100532" y="-11811"/>
                        <a:pt x="2385425" y="22574"/>
                      </a:cubicBezTo>
                      <a:cubicBezTo>
                        <a:pt x="2389806" y="23050"/>
                        <a:pt x="2393616" y="25622"/>
                        <a:pt x="2395902" y="29432"/>
                      </a:cubicBezTo>
                      <a:lnTo>
                        <a:pt x="3673205" y="2203513"/>
                      </a:lnTo>
                      <a:cubicBezTo>
                        <a:pt x="3675872" y="2208181"/>
                        <a:pt x="3675777" y="2213895"/>
                        <a:pt x="3672824" y="2218372"/>
                      </a:cubicBezTo>
                      <a:cubicBezTo>
                        <a:pt x="3669776" y="2222849"/>
                        <a:pt x="3664537" y="2225135"/>
                        <a:pt x="3659203" y="2224563"/>
                      </a:cubicBezTo>
                      <a:cubicBezTo>
                        <a:pt x="2614311" y="2090642"/>
                        <a:pt x="1327864" y="3089338"/>
                        <a:pt x="1315005" y="3099435"/>
                      </a:cubicBezTo>
                      <a:cubicBezTo>
                        <a:pt x="1312529" y="3101435"/>
                        <a:pt x="1309481" y="3102388"/>
                        <a:pt x="1306337" y="3102388"/>
                      </a:cubicBezTo>
                      <a:close/>
                      <a:moveTo>
                        <a:pt x="32083" y="749141"/>
                      </a:moveTo>
                      <a:lnTo>
                        <a:pt x="1310624" y="3067336"/>
                      </a:lnTo>
                      <a:cubicBezTo>
                        <a:pt x="1448546" y="2962656"/>
                        <a:pt x="2638790" y="2085594"/>
                        <a:pt x="3634343" y="2193417"/>
                      </a:cubicBezTo>
                      <a:lnTo>
                        <a:pt x="2375043" y="49815"/>
                      </a:lnTo>
                      <a:cubicBezTo>
                        <a:pt x="2095103" y="16668"/>
                        <a:pt x="1813734" y="21717"/>
                        <a:pt x="1538938" y="64960"/>
                      </a:cubicBezTo>
                      <a:cubicBezTo>
                        <a:pt x="855614" y="172402"/>
                        <a:pt x="343646" y="494633"/>
                        <a:pt x="31988" y="7491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9" name="Google Shape;4109;p34"/>
                <p:cNvSpPr/>
                <p:nvPr/>
              </p:nvSpPr>
              <p:spPr>
                <a:xfrm>
                  <a:off x="1328071" y="3400348"/>
                  <a:ext cx="262534" cy="181654"/>
                </a:xfrm>
                <a:custGeom>
                  <a:avLst/>
                  <a:gdLst/>
                  <a:ahLst/>
                  <a:cxnLst/>
                  <a:rect l="l" t="t" r="r" b="b"/>
                  <a:pathLst>
                    <a:path w="660464" h="456992" extrusionOk="0">
                      <a:moveTo>
                        <a:pt x="655481" y="304345"/>
                      </a:moveTo>
                      <a:cubicBezTo>
                        <a:pt x="624620" y="416836"/>
                        <a:pt x="437358" y="489607"/>
                        <a:pt x="267051" y="442363"/>
                      </a:cubicBezTo>
                      <a:cubicBezTo>
                        <a:pt x="97601" y="395309"/>
                        <a:pt x="-27462" y="237004"/>
                        <a:pt x="5209" y="123942"/>
                      </a:cubicBezTo>
                      <a:cubicBezTo>
                        <a:pt x="24640" y="56791"/>
                        <a:pt x="103793" y="-8360"/>
                        <a:pt x="179421" y="879"/>
                      </a:cubicBezTo>
                      <a:cubicBezTo>
                        <a:pt x="237904" y="8023"/>
                        <a:pt x="315438" y="32692"/>
                        <a:pt x="339346" y="77555"/>
                      </a:cubicBezTo>
                      <a:cubicBezTo>
                        <a:pt x="352204" y="101653"/>
                        <a:pt x="347728" y="126609"/>
                        <a:pt x="360777" y="130419"/>
                      </a:cubicBezTo>
                      <a:cubicBezTo>
                        <a:pt x="373922" y="134134"/>
                        <a:pt x="383351" y="110416"/>
                        <a:pt x="408212" y="96700"/>
                      </a:cubicBezTo>
                      <a:cubicBezTo>
                        <a:pt x="451646" y="72793"/>
                        <a:pt x="526131" y="91366"/>
                        <a:pt x="576328" y="114226"/>
                      </a:cubicBezTo>
                      <a:cubicBezTo>
                        <a:pt x="642717" y="144516"/>
                        <a:pt x="673388" y="238909"/>
                        <a:pt x="655385" y="3043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0" name="Google Shape;4110;p34"/>
                <p:cNvSpPr/>
                <p:nvPr/>
              </p:nvSpPr>
              <p:spPr>
                <a:xfrm>
                  <a:off x="1291187" y="3344682"/>
                  <a:ext cx="339654" cy="273228"/>
                </a:xfrm>
                <a:custGeom>
                  <a:avLst/>
                  <a:gdLst/>
                  <a:ahLst/>
                  <a:cxnLst/>
                  <a:rect l="l" t="t" r="r" b="b"/>
                  <a:pathLst>
                    <a:path w="854475" h="687367" extrusionOk="0">
                      <a:moveTo>
                        <a:pt x="458709" y="687367"/>
                      </a:moveTo>
                      <a:cubicBezTo>
                        <a:pt x="416513" y="687367"/>
                        <a:pt x="374413" y="681843"/>
                        <a:pt x="334313" y="670699"/>
                      </a:cubicBezTo>
                      <a:cubicBezTo>
                        <a:pt x="214202" y="637361"/>
                        <a:pt x="106284" y="552684"/>
                        <a:pt x="45610" y="444194"/>
                      </a:cubicBezTo>
                      <a:cubicBezTo>
                        <a:pt x="2367" y="366947"/>
                        <a:pt x="-10683" y="287127"/>
                        <a:pt x="8843" y="219499"/>
                      </a:cubicBezTo>
                      <a:cubicBezTo>
                        <a:pt x="37228" y="121297"/>
                        <a:pt x="143146" y="19475"/>
                        <a:pt x="247921" y="30143"/>
                      </a:cubicBezTo>
                      <a:cubicBezTo>
                        <a:pt x="299642" y="35381"/>
                        <a:pt x="338313" y="68052"/>
                        <a:pt x="369460" y="94151"/>
                      </a:cubicBezTo>
                      <a:cubicBezTo>
                        <a:pt x="397368" y="117677"/>
                        <a:pt x="419180" y="136156"/>
                        <a:pt x="440897" y="130917"/>
                      </a:cubicBezTo>
                      <a:cubicBezTo>
                        <a:pt x="473949" y="122535"/>
                        <a:pt x="488427" y="61765"/>
                        <a:pt x="495380" y="32524"/>
                      </a:cubicBezTo>
                      <a:cubicBezTo>
                        <a:pt x="500238" y="11950"/>
                        <a:pt x="503953" y="-2719"/>
                        <a:pt x="519574" y="425"/>
                      </a:cubicBezTo>
                      <a:cubicBezTo>
                        <a:pt x="535004" y="3949"/>
                        <a:pt x="532147" y="18427"/>
                        <a:pt x="528242" y="38429"/>
                      </a:cubicBezTo>
                      <a:cubicBezTo>
                        <a:pt x="522432" y="68623"/>
                        <a:pt x="510144" y="131393"/>
                        <a:pt x="539481" y="157778"/>
                      </a:cubicBezTo>
                      <a:cubicBezTo>
                        <a:pt x="558055" y="174446"/>
                        <a:pt x="585963" y="170255"/>
                        <a:pt x="621587" y="164826"/>
                      </a:cubicBezTo>
                      <a:cubicBezTo>
                        <a:pt x="660068" y="159016"/>
                        <a:pt x="703597" y="152348"/>
                        <a:pt x="746841" y="172922"/>
                      </a:cubicBezTo>
                      <a:cubicBezTo>
                        <a:pt x="838185" y="216832"/>
                        <a:pt x="872285" y="355040"/>
                        <a:pt x="845710" y="451624"/>
                      </a:cubicBezTo>
                      <a:lnTo>
                        <a:pt x="845710" y="451624"/>
                      </a:lnTo>
                      <a:cubicBezTo>
                        <a:pt x="826946" y="519918"/>
                        <a:pt x="773796" y="581735"/>
                        <a:pt x="696072" y="625836"/>
                      </a:cubicBezTo>
                      <a:cubicBezTo>
                        <a:pt x="624825" y="666222"/>
                        <a:pt x="541482" y="687272"/>
                        <a:pt x="458804" y="687272"/>
                      </a:cubicBezTo>
                      <a:close/>
                      <a:moveTo>
                        <a:pt x="232586" y="57479"/>
                      </a:moveTo>
                      <a:cubicBezTo>
                        <a:pt x="147242" y="57479"/>
                        <a:pt x="59993" y="143966"/>
                        <a:pt x="35894" y="227310"/>
                      </a:cubicBezTo>
                      <a:cubicBezTo>
                        <a:pt x="18464" y="287698"/>
                        <a:pt x="30656" y="359803"/>
                        <a:pt x="70184" y="430478"/>
                      </a:cubicBezTo>
                      <a:cubicBezTo>
                        <a:pt x="127239" y="532586"/>
                        <a:pt x="228871" y="612311"/>
                        <a:pt x="341742" y="643648"/>
                      </a:cubicBezTo>
                      <a:cubicBezTo>
                        <a:pt x="453661" y="674699"/>
                        <a:pt x="580820" y="658888"/>
                        <a:pt x="681975" y="601547"/>
                      </a:cubicBezTo>
                      <a:cubicBezTo>
                        <a:pt x="753222" y="561161"/>
                        <a:pt x="801609" y="505345"/>
                        <a:pt x="818373" y="444290"/>
                      </a:cubicBezTo>
                      <a:lnTo>
                        <a:pt x="818373" y="444290"/>
                      </a:lnTo>
                      <a:cubicBezTo>
                        <a:pt x="841995" y="358660"/>
                        <a:pt x="811134" y="235311"/>
                        <a:pt x="734458" y="198449"/>
                      </a:cubicBezTo>
                      <a:cubicBezTo>
                        <a:pt x="699216" y="181590"/>
                        <a:pt x="661877" y="187210"/>
                        <a:pt x="625683" y="192734"/>
                      </a:cubicBezTo>
                      <a:cubicBezTo>
                        <a:pt x="586249" y="198735"/>
                        <a:pt x="549101" y="204450"/>
                        <a:pt x="520526" y="178732"/>
                      </a:cubicBezTo>
                      <a:cubicBezTo>
                        <a:pt x="503667" y="163492"/>
                        <a:pt x="495952" y="142728"/>
                        <a:pt x="493380" y="120821"/>
                      </a:cubicBezTo>
                      <a:cubicBezTo>
                        <a:pt x="482522" y="138632"/>
                        <a:pt x="467853" y="153015"/>
                        <a:pt x="447755" y="158158"/>
                      </a:cubicBezTo>
                      <a:cubicBezTo>
                        <a:pt x="412227" y="167112"/>
                        <a:pt x="382604" y="142156"/>
                        <a:pt x="351267" y="115677"/>
                      </a:cubicBezTo>
                      <a:cubicBezTo>
                        <a:pt x="321644" y="90722"/>
                        <a:pt x="288117" y="62432"/>
                        <a:pt x="245063" y="58051"/>
                      </a:cubicBezTo>
                      <a:cubicBezTo>
                        <a:pt x="240968" y="57670"/>
                        <a:pt x="236777" y="57384"/>
                        <a:pt x="232586" y="5738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1" name="Google Shape;4111;p34"/>
                <p:cNvSpPr/>
                <p:nvPr/>
              </p:nvSpPr>
              <p:spPr>
                <a:xfrm>
                  <a:off x="1336180" y="3631587"/>
                  <a:ext cx="112374" cy="376641"/>
                </a:xfrm>
                <a:custGeom>
                  <a:avLst/>
                  <a:gdLst/>
                  <a:ahLst/>
                  <a:cxnLst/>
                  <a:rect l="l" t="t" r="r" b="b"/>
                  <a:pathLst>
                    <a:path w="282701" h="947525" extrusionOk="0">
                      <a:moveTo>
                        <a:pt x="14049" y="947526"/>
                      </a:moveTo>
                      <a:cubicBezTo>
                        <a:pt x="12811" y="947526"/>
                        <a:pt x="11573" y="947335"/>
                        <a:pt x="10334" y="947049"/>
                      </a:cubicBezTo>
                      <a:cubicBezTo>
                        <a:pt x="2810" y="944954"/>
                        <a:pt x="-1572" y="937239"/>
                        <a:pt x="524" y="929714"/>
                      </a:cubicBezTo>
                      <a:lnTo>
                        <a:pt x="255032" y="10361"/>
                      </a:lnTo>
                      <a:cubicBezTo>
                        <a:pt x="257127" y="2931"/>
                        <a:pt x="264747" y="-1641"/>
                        <a:pt x="272367" y="550"/>
                      </a:cubicBezTo>
                      <a:cubicBezTo>
                        <a:pt x="279892" y="2646"/>
                        <a:pt x="284273" y="10361"/>
                        <a:pt x="282178" y="17886"/>
                      </a:cubicBezTo>
                      <a:lnTo>
                        <a:pt x="27670" y="937239"/>
                      </a:lnTo>
                      <a:cubicBezTo>
                        <a:pt x="25955" y="943430"/>
                        <a:pt x="20240" y="947526"/>
                        <a:pt x="14049" y="9475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2" name="Google Shape;4112;p34"/>
                <p:cNvSpPr/>
                <p:nvPr/>
              </p:nvSpPr>
              <p:spPr>
                <a:xfrm>
                  <a:off x="1266835" y="3621337"/>
                  <a:ext cx="144463" cy="501991"/>
                </a:xfrm>
                <a:custGeom>
                  <a:avLst/>
                  <a:gdLst/>
                  <a:ahLst/>
                  <a:cxnLst/>
                  <a:rect l="l" t="t" r="r" b="b"/>
                  <a:pathLst>
                    <a:path w="363429" h="1262871" extrusionOk="0">
                      <a:moveTo>
                        <a:pt x="108208" y="1262872"/>
                      </a:moveTo>
                      <a:cubicBezTo>
                        <a:pt x="106969" y="1262872"/>
                        <a:pt x="105636" y="1262681"/>
                        <a:pt x="104493" y="1262395"/>
                      </a:cubicBezTo>
                      <a:lnTo>
                        <a:pt x="10386" y="1236297"/>
                      </a:lnTo>
                      <a:cubicBezTo>
                        <a:pt x="6766" y="1235344"/>
                        <a:pt x="3718" y="1232868"/>
                        <a:pt x="1813" y="1229629"/>
                      </a:cubicBezTo>
                      <a:cubicBezTo>
                        <a:pt x="4" y="1226391"/>
                        <a:pt x="-473" y="1222486"/>
                        <a:pt x="480" y="1218961"/>
                      </a:cubicBezTo>
                      <a:lnTo>
                        <a:pt x="335760" y="10334"/>
                      </a:lnTo>
                      <a:cubicBezTo>
                        <a:pt x="337855" y="2809"/>
                        <a:pt x="345952" y="-1572"/>
                        <a:pt x="353095" y="524"/>
                      </a:cubicBezTo>
                      <a:cubicBezTo>
                        <a:pt x="360620" y="2619"/>
                        <a:pt x="365002" y="10334"/>
                        <a:pt x="362906" y="17859"/>
                      </a:cubicBezTo>
                      <a:lnTo>
                        <a:pt x="31436" y="1212866"/>
                      </a:lnTo>
                      <a:lnTo>
                        <a:pt x="98397" y="1231439"/>
                      </a:lnTo>
                      <a:lnTo>
                        <a:pt x="158881" y="1013412"/>
                      </a:lnTo>
                      <a:cubicBezTo>
                        <a:pt x="160976" y="1005887"/>
                        <a:pt x="169072" y="1001506"/>
                        <a:pt x="176216" y="1003601"/>
                      </a:cubicBezTo>
                      <a:cubicBezTo>
                        <a:pt x="183741" y="1005697"/>
                        <a:pt x="188122" y="1013412"/>
                        <a:pt x="186027" y="1020937"/>
                      </a:cubicBezTo>
                      <a:lnTo>
                        <a:pt x="121828" y="1252585"/>
                      </a:lnTo>
                      <a:cubicBezTo>
                        <a:pt x="120876" y="1256204"/>
                        <a:pt x="118399" y="1259252"/>
                        <a:pt x="115161" y="1261062"/>
                      </a:cubicBezTo>
                      <a:cubicBezTo>
                        <a:pt x="112970" y="1262300"/>
                        <a:pt x="110684" y="1262872"/>
                        <a:pt x="108208" y="12628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3" name="Google Shape;4113;p34"/>
                <p:cNvSpPr/>
                <p:nvPr/>
              </p:nvSpPr>
              <p:spPr>
                <a:xfrm>
                  <a:off x="1329782" y="3997179"/>
                  <a:ext cx="103311" cy="57809"/>
                </a:xfrm>
                <a:custGeom>
                  <a:avLst/>
                  <a:gdLst/>
                  <a:ahLst/>
                  <a:cxnLst/>
                  <a:rect l="l" t="t" r="r" b="b"/>
                  <a:pathLst>
                    <a:path w="259903" h="145432" extrusionOk="0">
                      <a:moveTo>
                        <a:pt x="229981" y="145337"/>
                      </a:moveTo>
                      <a:cubicBezTo>
                        <a:pt x="228742" y="145337"/>
                        <a:pt x="227409" y="145147"/>
                        <a:pt x="226266" y="144861"/>
                      </a:cubicBezTo>
                      <a:lnTo>
                        <a:pt x="10334" y="85044"/>
                      </a:lnTo>
                      <a:cubicBezTo>
                        <a:pt x="2809" y="82948"/>
                        <a:pt x="-1572" y="75233"/>
                        <a:pt x="524" y="67708"/>
                      </a:cubicBezTo>
                      <a:cubicBezTo>
                        <a:pt x="2619" y="60184"/>
                        <a:pt x="10715" y="55802"/>
                        <a:pt x="17859" y="57898"/>
                      </a:cubicBezTo>
                      <a:lnTo>
                        <a:pt x="218741" y="113619"/>
                      </a:lnTo>
                      <a:cubicBezTo>
                        <a:pt x="219313" y="110666"/>
                        <a:pt x="220075" y="107618"/>
                        <a:pt x="220742" y="104570"/>
                      </a:cubicBezTo>
                      <a:cubicBezTo>
                        <a:pt x="222456" y="97427"/>
                        <a:pt x="224647" y="90378"/>
                        <a:pt x="227028" y="83425"/>
                      </a:cubicBezTo>
                      <a:lnTo>
                        <a:pt x="26241" y="27703"/>
                      </a:lnTo>
                      <a:cubicBezTo>
                        <a:pt x="18716" y="25608"/>
                        <a:pt x="14335" y="17893"/>
                        <a:pt x="16430" y="10368"/>
                      </a:cubicBezTo>
                      <a:cubicBezTo>
                        <a:pt x="18526" y="2843"/>
                        <a:pt x="26622" y="-1634"/>
                        <a:pt x="33766" y="557"/>
                      </a:cubicBezTo>
                      <a:lnTo>
                        <a:pt x="249602" y="60469"/>
                      </a:lnTo>
                      <a:cubicBezTo>
                        <a:pt x="253603" y="61517"/>
                        <a:pt x="256841" y="64279"/>
                        <a:pt x="258556" y="67899"/>
                      </a:cubicBezTo>
                      <a:cubicBezTo>
                        <a:pt x="260270" y="71519"/>
                        <a:pt x="260366" y="75805"/>
                        <a:pt x="258746" y="79615"/>
                      </a:cubicBezTo>
                      <a:cubicBezTo>
                        <a:pt x="254365" y="89902"/>
                        <a:pt x="250745" y="100570"/>
                        <a:pt x="248078" y="111333"/>
                      </a:cubicBezTo>
                      <a:cubicBezTo>
                        <a:pt x="246173" y="118858"/>
                        <a:pt x="244745" y="126287"/>
                        <a:pt x="243792" y="133336"/>
                      </a:cubicBezTo>
                      <a:cubicBezTo>
                        <a:pt x="243221" y="137336"/>
                        <a:pt x="240934" y="140956"/>
                        <a:pt x="237505" y="143146"/>
                      </a:cubicBezTo>
                      <a:cubicBezTo>
                        <a:pt x="235220" y="144670"/>
                        <a:pt x="232457" y="145432"/>
                        <a:pt x="229790" y="14543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4" name="Google Shape;4114;p34"/>
                <p:cNvSpPr/>
                <p:nvPr/>
              </p:nvSpPr>
              <p:spPr>
                <a:xfrm>
                  <a:off x="1303922" y="4053266"/>
                  <a:ext cx="113568" cy="94332"/>
                </a:xfrm>
                <a:custGeom>
                  <a:avLst/>
                  <a:gdLst/>
                  <a:ahLst/>
                  <a:cxnLst/>
                  <a:rect l="l" t="t" r="r" b="b"/>
                  <a:pathLst>
                    <a:path w="285705" h="237313" extrusionOk="0">
                      <a:moveTo>
                        <a:pt x="229886" y="237123"/>
                      </a:moveTo>
                      <a:cubicBezTo>
                        <a:pt x="228647" y="237123"/>
                        <a:pt x="227314" y="236933"/>
                        <a:pt x="226171" y="236647"/>
                      </a:cubicBezTo>
                      <a:lnTo>
                        <a:pt x="158543" y="217883"/>
                      </a:lnTo>
                      <a:cubicBezTo>
                        <a:pt x="152447" y="216168"/>
                        <a:pt x="148256" y="210739"/>
                        <a:pt x="148161" y="204357"/>
                      </a:cubicBezTo>
                      <a:cubicBezTo>
                        <a:pt x="148161" y="202166"/>
                        <a:pt x="148637" y="199976"/>
                        <a:pt x="149590" y="198070"/>
                      </a:cubicBezTo>
                      <a:cubicBezTo>
                        <a:pt x="150447" y="195308"/>
                        <a:pt x="151780" y="189308"/>
                        <a:pt x="152924" y="183783"/>
                      </a:cubicBezTo>
                      <a:lnTo>
                        <a:pt x="102346" y="169782"/>
                      </a:lnTo>
                      <a:lnTo>
                        <a:pt x="97774" y="186450"/>
                      </a:lnTo>
                      <a:cubicBezTo>
                        <a:pt x="96821" y="190070"/>
                        <a:pt x="94345" y="193118"/>
                        <a:pt x="91106" y="195023"/>
                      </a:cubicBezTo>
                      <a:cubicBezTo>
                        <a:pt x="87868" y="196832"/>
                        <a:pt x="83963" y="197404"/>
                        <a:pt x="80438" y="196356"/>
                      </a:cubicBezTo>
                      <a:lnTo>
                        <a:pt x="10334" y="176925"/>
                      </a:lnTo>
                      <a:cubicBezTo>
                        <a:pt x="2809" y="174830"/>
                        <a:pt x="-1572" y="167114"/>
                        <a:pt x="524" y="159590"/>
                      </a:cubicBezTo>
                      <a:lnTo>
                        <a:pt x="41957" y="10333"/>
                      </a:lnTo>
                      <a:cubicBezTo>
                        <a:pt x="42910" y="6713"/>
                        <a:pt x="45386" y="3665"/>
                        <a:pt x="48625" y="1856"/>
                      </a:cubicBezTo>
                      <a:cubicBezTo>
                        <a:pt x="51958" y="46"/>
                        <a:pt x="55768" y="-526"/>
                        <a:pt x="59293" y="522"/>
                      </a:cubicBezTo>
                      <a:lnTo>
                        <a:pt x="128254" y="19667"/>
                      </a:lnTo>
                      <a:cubicBezTo>
                        <a:pt x="131873" y="20620"/>
                        <a:pt x="134921" y="23096"/>
                        <a:pt x="136826" y="26335"/>
                      </a:cubicBezTo>
                      <a:cubicBezTo>
                        <a:pt x="138636" y="29573"/>
                        <a:pt x="139112" y="33478"/>
                        <a:pt x="138160" y="37003"/>
                      </a:cubicBezTo>
                      <a:lnTo>
                        <a:pt x="128444" y="72055"/>
                      </a:lnTo>
                      <a:lnTo>
                        <a:pt x="175688" y="85199"/>
                      </a:lnTo>
                      <a:lnTo>
                        <a:pt x="185404" y="50147"/>
                      </a:lnTo>
                      <a:cubicBezTo>
                        <a:pt x="187595" y="42623"/>
                        <a:pt x="195500" y="38241"/>
                        <a:pt x="202739" y="40337"/>
                      </a:cubicBezTo>
                      <a:lnTo>
                        <a:pt x="275320" y="60434"/>
                      </a:lnTo>
                      <a:cubicBezTo>
                        <a:pt x="278939" y="61387"/>
                        <a:pt x="281987" y="63863"/>
                        <a:pt x="283892" y="67102"/>
                      </a:cubicBezTo>
                      <a:cubicBezTo>
                        <a:pt x="285702" y="70340"/>
                        <a:pt x="286178" y="74245"/>
                        <a:pt x="285226" y="77770"/>
                      </a:cubicBezTo>
                      <a:lnTo>
                        <a:pt x="243792" y="227027"/>
                      </a:lnTo>
                      <a:cubicBezTo>
                        <a:pt x="242839" y="230646"/>
                        <a:pt x="240363" y="233694"/>
                        <a:pt x="237125" y="235504"/>
                      </a:cubicBezTo>
                      <a:cubicBezTo>
                        <a:pt x="234934" y="236742"/>
                        <a:pt x="232648" y="237314"/>
                        <a:pt x="230171" y="237314"/>
                      </a:cubicBezTo>
                      <a:close/>
                      <a:moveTo>
                        <a:pt x="179498" y="194451"/>
                      </a:moveTo>
                      <a:lnTo>
                        <a:pt x="220075" y="205691"/>
                      </a:lnTo>
                      <a:lnTo>
                        <a:pt x="253888" y="83580"/>
                      </a:lnTo>
                      <a:lnTo>
                        <a:pt x="208454" y="71007"/>
                      </a:lnTo>
                      <a:lnTo>
                        <a:pt x="198739" y="106059"/>
                      </a:lnTo>
                      <a:cubicBezTo>
                        <a:pt x="197786" y="109678"/>
                        <a:pt x="195310" y="112727"/>
                        <a:pt x="192071" y="114536"/>
                      </a:cubicBezTo>
                      <a:cubicBezTo>
                        <a:pt x="188833" y="116441"/>
                        <a:pt x="184928" y="116918"/>
                        <a:pt x="181403" y="115870"/>
                      </a:cubicBezTo>
                      <a:lnTo>
                        <a:pt x="107013" y="95201"/>
                      </a:lnTo>
                      <a:cubicBezTo>
                        <a:pt x="103393" y="94248"/>
                        <a:pt x="100346" y="91772"/>
                        <a:pt x="98441" y="88533"/>
                      </a:cubicBezTo>
                      <a:cubicBezTo>
                        <a:pt x="96631" y="85295"/>
                        <a:pt x="96154" y="81389"/>
                        <a:pt x="97107" y="77865"/>
                      </a:cubicBezTo>
                      <a:lnTo>
                        <a:pt x="106822" y="42813"/>
                      </a:lnTo>
                      <a:lnTo>
                        <a:pt x="65008" y="31193"/>
                      </a:lnTo>
                      <a:lnTo>
                        <a:pt x="31194" y="153303"/>
                      </a:lnTo>
                      <a:lnTo>
                        <a:pt x="74152" y="165209"/>
                      </a:lnTo>
                      <a:lnTo>
                        <a:pt x="78724" y="148541"/>
                      </a:lnTo>
                      <a:cubicBezTo>
                        <a:pt x="79676" y="144921"/>
                        <a:pt x="82153" y="141873"/>
                        <a:pt x="85391" y="140063"/>
                      </a:cubicBezTo>
                      <a:cubicBezTo>
                        <a:pt x="88630" y="138254"/>
                        <a:pt x="92535" y="137682"/>
                        <a:pt x="96059" y="138730"/>
                      </a:cubicBezTo>
                      <a:lnTo>
                        <a:pt x="172926" y="160066"/>
                      </a:lnTo>
                      <a:cubicBezTo>
                        <a:pt x="180070" y="162066"/>
                        <a:pt x="184451" y="169210"/>
                        <a:pt x="183022" y="176449"/>
                      </a:cubicBezTo>
                      <a:cubicBezTo>
                        <a:pt x="181594" y="183688"/>
                        <a:pt x="180355" y="189593"/>
                        <a:pt x="179308" y="1944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5" name="Google Shape;4115;p34"/>
                <p:cNvSpPr/>
                <p:nvPr/>
              </p:nvSpPr>
              <p:spPr>
                <a:xfrm>
                  <a:off x="1388334" y="3592383"/>
                  <a:ext cx="76799" cy="52977"/>
                </a:xfrm>
                <a:custGeom>
                  <a:avLst/>
                  <a:gdLst/>
                  <a:ahLst/>
                  <a:cxnLst/>
                  <a:rect l="l" t="t" r="r" b="b"/>
                  <a:pathLst>
                    <a:path w="193206" h="133275" extrusionOk="0">
                      <a:moveTo>
                        <a:pt x="161357" y="133275"/>
                      </a:moveTo>
                      <a:cubicBezTo>
                        <a:pt x="160119" y="133275"/>
                        <a:pt x="158785" y="133085"/>
                        <a:pt x="157642" y="132799"/>
                      </a:cubicBezTo>
                      <a:lnTo>
                        <a:pt x="10386" y="91937"/>
                      </a:lnTo>
                      <a:cubicBezTo>
                        <a:pt x="6766" y="90984"/>
                        <a:pt x="3718" y="88508"/>
                        <a:pt x="1813" y="85269"/>
                      </a:cubicBezTo>
                      <a:cubicBezTo>
                        <a:pt x="4" y="82031"/>
                        <a:pt x="-473" y="78126"/>
                        <a:pt x="480" y="74601"/>
                      </a:cubicBezTo>
                      <a:lnTo>
                        <a:pt x="18292" y="10308"/>
                      </a:lnTo>
                      <a:cubicBezTo>
                        <a:pt x="19339" y="6497"/>
                        <a:pt x="22006" y="3354"/>
                        <a:pt x="25435" y="1545"/>
                      </a:cubicBezTo>
                      <a:cubicBezTo>
                        <a:pt x="29055" y="-170"/>
                        <a:pt x="33055" y="-551"/>
                        <a:pt x="36770" y="878"/>
                      </a:cubicBezTo>
                      <a:cubicBezTo>
                        <a:pt x="60011" y="9450"/>
                        <a:pt x="83633" y="17070"/>
                        <a:pt x="106874" y="23547"/>
                      </a:cubicBezTo>
                      <a:cubicBezTo>
                        <a:pt x="131734" y="30501"/>
                        <a:pt x="156976" y="36406"/>
                        <a:pt x="181741" y="41073"/>
                      </a:cubicBezTo>
                      <a:cubicBezTo>
                        <a:pt x="185551" y="41835"/>
                        <a:pt x="188980" y="44121"/>
                        <a:pt x="191075" y="47455"/>
                      </a:cubicBezTo>
                      <a:cubicBezTo>
                        <a:pt x="193171" y="50789"/>
                        <a:pt x="193742" y="54885"/>
                        <a:pt x="192694" y="58695"/>
                      </a:cubicBezTo>
                      <a:lnTo>
                        <a:pt x="174883" y="122988"/>
                      </a:lnTo>
                      <a:cubicBezTo>
                        <a:pt x="173930" y="126608"/>
                        <a:pt x="171454" y="129656"/>
                        <a:pt x="168215" y="131466"/>
                      </a:cubicBezTo>
                      <a:cubicBezTo>
                        <a:pt x="166024" y="132704"/>
                        <a:pt x="163738" y="133275"/>
                        <a:pt x="161262" y="133275"/>
                      </a:cubicBezTo>
                      <a:close/>
                      <a:moveTo>
                        <a:pt x="31436" y="68505"/>
                      </a:moveTo>
                      <a:lnTo>
                        <a:pt x="151546" y="101843"/>
                      </a:lnTo>
                      <a:lnTo>
                        <a:pt x="161548" y="65743"/>
                      </a:lnTo>
                      <a:cubicBezTo>
                        <a:pt x="140878" y="61457"/>
                        <a:pt x="120019" y="56409"/>
                        <a:pt x="99349" y="50694"/>
                      </a:cubicBezTo>
                      <a:cubicBezTo>
                        <a:pt x="80109" y="45360"/>
                        <a:pt x="60678" y="39263"/>
                        <a:pt x="41437" y="32501"/>
                      </a:cubicBezTo>
                      <a:lnTo>
                        <a:pt x="31436" y="6860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6" name="Google Shape;4116;p34"/>
                <p:cNvSpPr/>
                <p:nvPr/>
              </p:nvSpPr>
              <p:spPr>
                <a:xfrm>
                  <a:off x="1283515" y="3960484"/>
                  <a:ext cx="50680" cy="155613"/>
                </a:xfrm>
                <a:custGeom>
                  <a:avLst/>
                  <a:gdLst/>
                  <a:ahLst/>
                  <a:cxnLst/>
                  <a:rect l="l" t="t" r="r" b="b"/>
                  <a:pathLst>
                    <a:path w="127498" h="391478" extrusionOk="0">
                      <a:moveTo>
                        <a:pt x="14049" y="391479"/>
                      </a:moveTo>
                      <a:cubicBezTo>
                        <a:pt x="12811" y="391479"/>
                        <a:pt x="11572" y="391288"/>
                        <a:pt x="10334" y="391002"/>
                      </a:cubicBezTo>
                      <a:cubicBezTo>
                        <a:pt x="2809" y="388907"/>
                        <a:pt x="-1572" y="381191"/>
                        <a:pt x="524" y="373667"/>
                      </a:cubicBezTo>
                      <a:lnTo>
                        <a:pt x="99869" y="10383"/>
                      </a:lnTo>
                      <a:cubicBezTo>
                        <a:pt x="101870" y="2954"/>
                        <a:pt x="109680" y="-1523"/>
                        <a:pt x="117109" y="477"/>
                      </a:cubicBezTo>
                      <a:cubicBezTo>
                        <a:pt x="124634" y="2573"/>
                        <a:pt x="129016" y="10288"/>
                        <a:pt x="127016" y="17813"/>
                      </a:cubicBezTo>
                      <a:lnTo>
                        <a:pt x="27670" y="381096"/>
                      </a:lnTo>
                      <a:cubicBezTo>
                        <a:pt x="25955" y="387383"/>
                        <a:pt x="20335" y="391479"/>
                        <a:pt x="14049" y="3914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7" name="Google Shape;4117;p34"/>
                <p:cNvSpPr/>
                <p:nvPr/>
              </p:nvSpPr>
              <p:spPr>
                <a:xfrm>
                  <a:off x="1478280" y="3305570"/>
                  <a:ext cx="47588" cy="53214"/>
                </a:xfrm>
                <a:custGeom>
                  <a:avLst/>
                  <a:gdLst/>
                  <a:ahLst/>
                  <a:cxnLst/>
                  <a:rect l="l" t="t" r="r" b="b"/>
                  <a:pathLst>
                    <a:path w="119719" h="133872" extrusionOk="0">
                      <a:moveTo>
                        <a:pt x="81667" y="133872"/>
                      </a:moveTo>
                      <a:cubicBezTo>
                        <a:pt x="80906" y="133872"/>
                        <a:pt x="80143" y="133872"/>
                        <a:pt x="79382" y="133682"/>
                      </a:cubicBezTo>
                      <a:cubicBezTo>
                        <a:pt x="68714" y="131967"/>
                        <a:pt x="56236" y="129395"/>
                        <a:pt x="42520" y="125585"/>
                      </a:cubicBezTo>
                      <a:cubicBezTo>
                        <a:pt x="29661" y="121966"/>
                        <a:pt x="18422" y="117965"/>
                        <a:pt x="8801" y="114156"/>
                      </a:cubicBezTo>
                      <a:cubicBezTo>
                        <a:pt x="2134" y="111488"/>
                        <a:pt x="-1391" y="104249"/>
                        <a:pt x="514" y="97296"/>
                      </a:cubicBezTo>
                      <a:lnTo>
                        <a:pt x="24613" y="10333"/>
                      </a:lnTo>
                      <a:cubicBezTo>
                        <a:pt x="25565" y="6713"/>
                        <a:pt x="28042" y="3665"/>
                        <a:pt x="31280" y="1856"/>
                      </a:cubicBezTo>
                      <a:cubicBezTo>
                        <a:pt x="34614" y="46"/>
                        <a:pt x="38424" y="-526"/>
                        <a:pt x="41948" y="522"/>
                      </a:cubicBezTo>
                      <a:lnTo>
                        <a:pt x="109385" y="19191"/>
                      </a:lnTo>
                      <a:cubicBezTo>
                        <a:pt x="116910" y="21287"/>
                        <a:pt x="121291" y="29002"/>
                        <a:pt x="119196" y="36527"/>
                      </a:cubicBezTo>
                      <a:lnTo>
                        <a:pt x="95098" y="123490"/>
                      </a:lnTo>
                      <a:cubicBezTo>
                        <a:pt x="93383" y="129681"/>
                        <a:pt x="87764" y="133777"/>
                        <a:pt x="81477" y="133777"/>
                      </a:cubicBezTo>
                      <a:close/>
                      <a:moveTo>
                        <a:pt x="31185" y="92438"/>
                      </a:moveTo>
                      <a:cubicBezTo>
                        <a:pt x="36995" y="94534"/>
                        <a:pt x="43377" y="96534"/>
                        <a:pt x="50140" y="98439"/>
                      </a:cubicBezTo>
                      <a:cubicBezTo>
                        <a:pt x="57665" y="100535"/>
                        <a:pt x="64808" y="102249"/>
                        <a:pt x="71476" y="103583"/>
                      </a:cubicBezTo>
                      <a:lnTo>
                        <a:pt x="88335" y="42623"/>
                      </a:lnTo>
                      <a:lnTo>
                        <a:pt x="48044" y="31383"/>
                      </a:lnTo>
                      <a:lnTo>
                        <a:pt x="31185" y="9234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8" name="Google Shape;4118;p34"/>
                <p:cNvSpPr/>
                <p:nvPr/>
              </p:nvSpPr>
              <p:spPr>
                <a:xfrm>
                  <a:off x="1494877" y="3271344"/>
                  <a:ext cx="32951" cy="50372"/>
                </a:xfrm>
                <a:custGeom>
                  <a:avLst/>
                  <a:gdLst/>
                  <a:ahLst/>
                  <a:cxnLst/>
                  <a:rect l="l" t="t" r="r" b="b"/>
                  <a:pathLst>
                    <a:path w="82896" h="126723" extrusionOk="0">
                      <a:moveTo>
                        <a:pt x="44295" y="126724"/>
                      </a:moveTo>
                      <a:cubicBezTo>
                        <a:pt x="43057" y="126724"/>
                        <a:pt x="41723" y="126533"/>
                        <a:pt x="40580" y="126248"/>
                      </a:cubicBezTo>
                      <a:lnTo>
                        <a:pt x="10386" y="117866"/>
                      </a:lnTo>
                      <a:cubicBezTo>
                        <a:pt x="6766" y="116913"/>
                        <a:pt x="3718" y="114437"/>
                        <a:pt x="1813" y="111198"/>
                      </a:cubicBezTo>
                      <a:cubicBezTo>
                        <a:pt x="3" y="107960"/>
                        <a:pt x="-473" y="104054"/>
                        <a:pt x="480" y="100530"/>
                      </a:cubicBezTo>
                      <a:lnTo>
                        <a:pt x="25054" y="12138"/>
                      </a:lnTo>
                      <a:cubicBezTo>
                        <a:pt x="26197" y="8138"/>
                        <a:pt x="29055" y="4804"/>
                        <a:pt x="32865" y="3089"/>
                      </a:cubicBezTo>
                      <a:cubicBezTo>
                        <a:pt x="36484" y="1470"/>
                        <a:pt x="45914" y="-1959"/>
                        <a:pt x="58487" y="1470"/>
                      </a:cubicBezTo>
                      <a:cubicBezTo>
                        <a:pt x="71632" y="4994"/>
                        <a:pt x="78489" y="13567"/>
                        <a:pt x="80299" y="16139"/>
                      </a:cubicBezTo>
                      <a:cubicBezTo>
                        <a:pt x="82680" y="19568"/>
                        <a:pt x="83538" y="23949"/>
                        <a:pt x="82395" y="28045"/>
                      </a:cubicBezTo>
                      <a:lnTo>
                        <a:pt x="57820" y="116437"/>
                      </a:lnTo>
                      <a:cubicBezTo>
                        <a:pt x="56106" y="122723"/>
                        <a:pt x="50391" y="126724"/>
                        <a:pt x="44200" y="126724"/>
                      </a:cubicBezTo>
                      <a:close/>
                      <a:moveTo>
                        <a:pt x="31436" y="94434"/>
                      </a:moveTo>
                      <a:lnTo>
                        <a:pt x="34484" y="95291"/>
                      </a:lnTo>
                      <a:lnTo>
                        <a:pt x="52772" y="29188"/>
                      </a:lnTo>
                      <a:cubicBezTo>
                        <a:pt x="52296" y="28997"/>
                        <a:pt x="51820" y="28807"/>
                        <a:pt x="51153" y="28712"/>
                      </a:cubicBezTo>
                      <a:cubicBezTo>
                        <a:pt x="50677" y="28616"/>
                        <a:pt x="50200" y="28426"/>
                        <a:pt x="49819" y="28426"/>
                      </a:cubicBezTo>
                      <a:lnTo>
                        <a:pt x="31436" y="9452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9" name="Google Shape;4119;p34"/>
                <p:cNvSpPr/>
                <p:nvPr/>
              </p:nvSpPr>
              <p:spPr>
                <a:xfrm>
                  <a:off x="851533" y="3364707"/>
                  <a:ext cx="256948" cy="144653"/>
                </a:xfrm>
                <a:custGeom>
                  <a:avLst/>
                  <a:gdLst/>
                  <a:ahLst/>
                  <a:cxnLst/>
                  <a:rect l="l" t="t" r="r" b="b"/>
                  <a:pathLst>
                    <a:path w="646409" h="363907" extrusionOk="0">
                      <a:moveTo>
                        <a:pt x="14087" y="363812"/>
                      </a:moveTo>
                      <a:cubicBezTo>
                        <a:pt x="10086" y="363812"/>
                        <a:pt x="6086" y="362098"/>
                        <a:pt x="3228" y="358764"/>
                      </a:cubicBezTo>
                      <a:cubicBezTo>
                        <a:pt x="-1725" y="352763"/>
                        <a:pt x="-867" y="343905"/>
                        <a:pt x="5038" y="338952"/>
                      </a:cubicBezTo>
                      <a:cubicBezTo>
                        <a:pt x="96669" y="262943"/>
                        <a:pt x="195824" y="195696"/>
                        <a:pt x="299742" y="139118"/>
                      </a:cubicBezTo>
                      <a:cubicBezTo>
                        <a:pt x="404421" y="82158"/>
                        <a:pt x="514911" y="35581"/>
                        <a:pt x="628068" y="624"/>
                      </a:cubicBezTo>
                      <a:cubicBezTo>
                        <a:pt x="635879" y="-1662"/>
                        <a:pt x="643404" y="2529"/>
                        <a:pt x="645785" y="9959"/>
                      </a:cubicBezTo>
                      <a:cubicBezTo>
                        <a:pt x="648071" y="17388"/>
                        <a:pt x="643880" y="25294"/>
                        <a:pt x="636450" y="27580"/>
                      </a:cubicBezTo>
                      <a:cubicBezTo>
                        <a:pt x="525008" y="61965"/>
                        <a:pt x="416328" y="107876"/>
                        <a:pt x="313172" y="163978"/>
                      </a:cubicBezTo>
                      <a:cubicBezTo>
                        <a:pt x="210873" y="219699"/>
                        <a:pt x="113147" y="285898"/>
                        <a:pt x="23040" y="360669"/>
                      </a:cubicBezTo>
                      <a:cubicBezTo>
                        <a:pt x="20373" y="362860"/>
                        <a:pt x="17230" y="363908"/>
                        <a:pt x="13992" y="3639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0" name="Google Shape;4120;p34"/>
                <p:cNvSpPr/>
                <p:nvPr/>
              </p:nvSpPr>
              <p:spPr>
                <a:xfrm>
                  <a:off x="878153" y="3405901"/>
                  <a:ext cx="256982" cy="144653"/>
                </a:xfrm>
                <a:custGeom>
                  <a:avLst/>
                  <a:gdLst/>
                  <a:ahLst/>
                  <a:cxnLst/>
                  <a:rect l="l" t="t" r="r" b="b"/>
                  <a:pathLst>
                    <a:path w="646496" h="363907" extrusionOk="0">
                      <a:moveTo>
                        <a:pt x="14079" y="363812"/>
                      </a:moveTo>
                      <a:cubicBezTo>
                        <a:pt x="10078" y="363812"/>
                        <a:pt x="6078" y="362098"/>
                        <a:pt x="3220" y="358764"/>
                      </a:cubicBezTo>
                      <a:cubicBezTo>
                        <a:pt x="-1733" y="352763"/>
                        <a:pt x="-875" y="343905"/>
                        <a:pt x="5125" y="338952"/>
                      </a:cubicBezTo>
                      <a:cubicBezTo>
                        <a:pt x="96756" y="262847"/>
                        <a:pt x="196006" y="195601"/>
                        <a:pt x="299829" y="139118"/>
                      </a:cubicBezTo>
                      <a:cubicBezTo>
                        <a:pt x="404509" y="82158"/>
                        <a:pt x="514999" y="35581"/>
                        <a:pt x="628155" y="624"/>
                      </a:cubicBezTo>
                      <a:cubicBezTo>
                        <a:pt x="635966" y="-1662"/>
                        <a:pt x="643491" y="2529"/>
                        <a:pt x="645872" y="9959"/>
                      </a:cubicBezTo>
                      <a:cubicBezTo>
                        <a:pt x="648158" y="17388"/>
                        <a:pt x="643967" y="25294"/>
                        <a:pt x="636538" y="27580"/>
                      </a:cubicBezTo>
                      <a:cubicBezTo>
                        <a:pt x="525095" y="61965"/>
                        <a:pt x="416320" y="107876"/>
                        <a:pt x="313259" y="163978"/>
                      </a:cubicBezTo>
                      <a:cubicBezTo>
                        <a:pt x="211056" y="219604"/>
                        <a:pt x="113425" y="285803"/>
                        <a:pt x="23032" y="360669"/>
                      </a:cubicBezTo>
                      <a:cubicBezTo>
                        <a:pt x="20461" y="362860"/>
                        <a:pt x="17222" y="363908"/>
                        <a:pt x="14079" y="3639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1" name="Google Shape;4121;p34"/>
                <p:cNvSpPr/>
                <p:nvPr/>
              </p:nvSpPr>
              <p:spPr>
                <a:xfrm>
                  <a:off x="897842" y="3449328"/>
                  <a:ext cx="256982" cy="144615"/>
                </a:xfrm>
                <a:custGeom>
                  <a:avLst/>
                  <a:gdLst/>
                  <a:ahLst/>
                  <a:cxnLst/>
                  <a:rect l="l" t="t" r="r" b="b"/>
                  <a:pathLst>
                    <a:path w="646496" h="363812" extrusionOk="0">
                      <a:moveTo>
                        <a:pt x="14079" y="363812"/>
                      </a:moveTo>
                      <a:cubicBezTo>
                        <a:pt x="10078" y="363812"/>
                        <a:pt x="6078" y="362098"/>
                        <a:pt x="3220" y="358764"/>
                      </a:cubicBezTo>
                      <a:cubicBezTo>
                        <a:pt x="-1733" y="352763"/>
                        <a:pt x="-875" y="343905"/>
                        <a:pt x="5125" y="338952"/>
                      </a:cubicBezTo>
                      <a:cubicBezTo>
                        <a:pt x="96946" y="262847"/>
                        <a:pt x="196102" y="195601"/>
                        <a:pt x="299829" y="139118"/>
                      </a:cubicBezTo>
                      <a:cubicBezTo>
                        <a:pt x="404604" y="82158"/>
                        <a:pt x="515094" y="35581"/>
                        <a:pt x="628156" y="624"/>
                      </a:cubicBezTo>
                      <a:cubicBezTo>
                        <a:pt x="635776" y="-1662"/>
                        <a:pt x="643491" y="2529"/>
                        <a:pt x="645872" y="9959"/>
                      </a:cubicBezTo>
                      <a:cubicBezTo>
                        <a:pt x="648158" y="17388"/>
                        <a:pt x="643967" y="25294"/>
                        <a:pt x="636538" y="27580"/>
                      </a:cubicBezTo>
                      <a:cubicBezTo>
                        <a:pt x="525190" y="61965"/>
                        <a:pt x="416415" y="107780"/>
                        <a:pt x="313259" y="163883"/>
                      </a:cubicBezTo>
                      <a:cubicBezTo>
                        <a:pt x="211151" y="219413"/>
                        <a:pt x="113520" y="285612"/>
                        <a:pt x="23032" y="360574"/>
                      </a:cubicBezTo>
                      <a:cubicBezTo>
                        <a:pt x="20461" y="362765"/>
                        <a:pt x="17222" y="363812"/>
                        <a:pt x="14079" y="3638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2" name="Google Shape;4122;p34"/>
                <p:cNvSpPr/>
                <p:nvPr/>
              </p:nvSpPr>
              <p:spPr>
                <a:xfrm>
                  <a:off x="919839" y="3492867"/>
                  <a:ext cx="256982" cy="144618"/>
                </a:xfrm>
                <a:custGeom>
                  <a:avLst/>
                  <a:gdLst/>
                  <a:ahLst/>
                  <a:cxnLst/>
                  <a:rect l="l" t="t" r="r" b="b"/>
                  <a:pathLst>
                    <a:path w="646496" h="363820" extrusionOk="0">
                      <a:moveTo>
                        <a:pt x="14079" y="363821"/>
                      </a:moveTo>
                      <a:cubicBezTo>
                        <a:pt x="10078" y="363821"/>
                        <a:pt x="6078" y="362106"/>
                        <a:pt x="3220" y="358772"/>
                      </a:cubicBezTo>
                      <a:cubicBezTo>
                        <a:pt x="-1733" y="352772"/>
                        <a:pt x="-875" y="343913"/>
                        <a:pt x="5125" y="338960"/>
                      </a:cubicBezTo>
                      <a:cubicBezTo>
                        <a:pt x="96851" y="262855"/>
                        <a:pt x="196006" y="195609"/>
                        <a:pt x="299829" y="139126"/>
                      </a:cubicBezTo>
                      <a:cubicBezTo>
                        <a:pt x="404604" y="82166"/>
                        <a:pt x="515094" y="35589"/>
                        <a:pt x="628156" y="632"/>
                      </a:cubicBezTo>
                      <a:cubicBezTo>
                        <a:pt x="635776" y="-1654"/>
                        <a:pt x="643491" y="2442"/>
                        <a:pt x="645872" y="9967"/>
                      </a:cubicBezTo>
                      <a:cubicBezTo>
                        <a:pt x="648158" y="17396"/>
                        <a:pt x="643967" y="25302"/>
                        <a:pt x="636538" y="27588"/>
                      </a:cubicBezTo>
                      <a:cubicBezTo>
                        <a:pt x="525190" y="61973"/>
                        <a:pt x="416415" y="107788"/>
                        <a:pt x="313259" y="163891"/>
                      </a:cubicBezTo>
                      <a:cubicBezTo>
                        <a:pt x="211056" y="219517"/>
                        <a:pt x="113425" y="285715"/>
                        <a:pt x="23032" y="360582"/>
                      </a:cubicBezTo>
                      <a:cubicBezTo>
                        <a:pt x="20461" y="362773"/>
                        <a:pt x="17222" y="363821"/>
                        <a:pt x="14079" y="3638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3" name="Google Shape;4123;p34"/>
                <p:cNvSpPr/>
                <p:nvPr/>
              </p:nvSpPr>
              <p:spPr>
                <a:xfrm>
                  <a:off x="1620237" y="3701235"/>
                  <a:ext cx="270147" cy="76035"/>
                </a:xfrm>
                <a:custGeom>
                  <a:avLst/>
                  <a:gdLst/>
                  <a:ahLst/>
                  <a:cxnLst/>
                  <a:rect l="l" t="t" r="r" b="b"/>
                  <a:pathLst>
                    <a:path w="679616" h="191284" extrusionOk="0">
                      <a:moveTo>
                        <a:pt x="14101" y="191190"/>
                      </a:moveTo>
                      <a:cubicBezTo>
                        <a:pt x="9243" y="191190"/>
                        <a:pt x="4576" y="188713"/>
                        <a:pt x="1909" y="184236"/>
                      </a:cubicBezTo>
                      <a:cubicBezTo>
                        <a:pt x="-1997" y="177474"/>
                        <a:pt x="289" y="168901"/>
                        <a:pt x="6957" y="164996"/>
                      </a:cubicBezTo>
                      <a:cubicBezTo>
                        <a:pt x="9910" y="163281"/>
                        <a:pt x="306994" y="-6835"/>
                        <a:pt x="665801" y="213"/>
                      </a:cubicBezTo>
                      <a:cubicBezTo>
                        <a:pt x="673612" y="404"/>
                        <a:pt x="679803" y="6785"/>
                        <a:pt x="679612" y="14596"/>
                      </a:cubicBezTo>
                      <a:cubicBezTo>
                        <a:pt x="679422" y="22311"/>
                        <a:pt x="673135" y="28407"/>
                        <a:pt x="665515" y="28407"/>
                      </a:cubicBezTo>
                      <a:lnTo>
                        <a:pt x="665230" y="28407"/>
                      </a:lnTo>
                      <a:cubicBezTo>
                        <a:pt x="314233" y="19930"/>
                        <a:pt x="24007" y="187665"/>
                        <a:pt x="21149" y="189380"/>
                      </a:cubicBezTo>
                      <a:cubicBezTo>
                        <a:pt x="18958" y="190713"/>
                        <a:pt x="16482" y="191285"/>
                        <a:pt x="14006" y="1912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4" name="Google Shape;4124;p34"/>
                <p:cNvSpPr/>
                <p:nvPr/>
              </p:nvSpPr>
              <p:spPr>
                <a:xfrm>
                  <a:off x="1637578" y="3743226"/>
                  <a:ext cx="270147" cy="76034"/>
                </a:xfrm>
                <a:custGeom>
                  <a:avLst/>
                  <a:gdLst/>
                  <a:ahLst/>
                  <a:cxnLst/>
                  <a:rect l="l" t="t" r="r" b="b"/>
                  <a:pathLst>
                    <a:path w="679616" h="191280" extrusionOk="0">
                      <a:moveTo>
                        <a:pt x="14101" y="191281"/>
                      </a:moveTo>
                      <a:cubicBezTo>
                        <a:pt x="9243" y="191281"/>
                        <a:pt x="4576" y="188804"/>
                        <a:pt x="1909" y="184327"/>
                      </a:cubicBezTo>
                      <a:cubicBezTo>
                        <a:pt x="-1997" y="177565"/>
                        <a:pt x="289" y="168992"/>
                        <a:pt x="6957" y="165087"/>
                      </a:cubicBezTo>
                      <a:cubicBezTo>
                        <a:pt x="9910" y="163372"/>
                        <a:pt x="305946" y="-8173"/>
                        <a:pt x="665801" y="304"/>
                      </a:cubicBezTo>
                      <a:cubicBezTo>
                        <a:pt x="673612" y="495"/>
                        <a:pt x="679803" y="6876"/>
                        <a:pt x="679612" y="14687"/>
                      </a:cubicBezTo>
                      <a:cubicBezTo>
                        <a:pt x="679422" y="22402"/>
                        <a:pt x="673135" y="28498"/>
                        <a:pt x="665515" y="28498"/>
                      </a:cubicBezTo>
                      <a:lnTo>
                        <a:pt x="665230" y="28498"/>
                      </a:lnTo>
                      <a:cubicBezTo>
                        <a:pt x="657514" y="28308"/>
                        <a:pt x="649704" y="28213"/>
                        <a:pt x="642084" y="28213"/>
                      </a:cubicBezTo>
                      <a:cubicBezTo>
                        <a:pt x="300803" y="28213"/>
                        <a:pt x="24006" y="187756"/>
                        <a:pt x="21244" y="189375"/>
                      </a:cubicBezTo>
                      <a:cubicBezTo>
                        <a:pt x="19054" y="190709"/>
                        <a:pt x="16577" y="191281"/>
                        <a:pt x="14101" y="1912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5" name="Google Shape;4125;p34"/>
                <p:cNvSpPr/>
                <p:nvPr/>
              </p:nvSpPr>
              <p:spPr>
                <a:xfrm>
                  <a:off x="1660106" y="3785351"/>
                  <a:ext cx="270147" cy="76049"/>
                </a:xfrm>
                <a:custGeom>
                  <a:avLst/>
                  <a:gdLst/>
                  <a:ahLst/>
                  <a:cxnLst/>
                  <a:rect l="l" t="t" r="r" b="b"/>
                  <a:pathLst>
                    <a:path w="679616" h="191319" extrusionOk="0">
                      <a:moveTo>
                        <a:pt x="14101" y="191224"/>
                      </a:moveTo>
                      <a:cubicBezTo>
                        <a:pt x="9243" y="191224"/>
                        <a:pt x="4576" y="188748"/>
                        <a:pt x="1909" y="184271"/>
                      </a:cubicBezTo>
                      <a:cubicBezTo>
                        <a:pt x="-1997" y="177508"/>
                        <a:pt x="289" y="168936"/>
                        <a:pt x="6957" y="165030"/>
                      </a:cubicBezTo>
                      <a:cubicBezTo>
                        <a:pt x="9910" y="163316"/>
                        <a:pt x="306614" y="-7372"/>
                        <a:pt x="665801" y="248"/>
                      </a:cubicBezTo>
                      <a:cubicBezTo>
                        <a:pt x="673612" y="438"/>
                        <a:pt x="679803" y="6820"/>
                        <a:pt x="679612" y="14631"/>
                      </a:cubicBezTo>
                      <a:cubicBezTo>
                        <a:pt x="679422" y="22346"/>
                        <a:pt x="673135" y="28442"/>
                        <a:pt x="665515" y="28442"/>
                      </a:cubicBezTo>
                      <a:lnTo>
                        <a:pt x="665230" y="28442"/>
                      </a:lnTo>
                      <a:cubicBezTo>
                        <a:pt x="314424" y="21107"/>
                        <a:pt x="24102" y="187700"/>
                        <a:pt x="21149" y="189414"/>
                      </a:cubicBezTo>
                      <a:cubicBezTo>
                        <a:pt x="18958" y="190748"/>
                        <a:pt x="16482" y="191319"/>
                        <a:pt x="14006" y="1913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6" name="Google Shape;4126;p34"/>
                <p:cNvSpPr/>
                <p:nvPr/>
              </p:nvSpPr>
              <p:spPr>
                <a:xfrm>
                  <a:off x="1683391" y="3830957"/>
                  <a:ext cx="270147" cy="76029"/>
                </a:xfrm>
                <a:custGeom>
                  <a:avLst/>
                  <a:gdLst/>
                  <a:ahLst/>
                  <a:cxnLst/>
                  <a:rect l="l" t="t" r="r" b="b"/>
                  <a:pathLst>
                    <a:path w="679616" h="191268" extrusionOk="0">
                      <a:moveTo>
                        <a:pt x="14101" y="191173"/>
                      </a:moveTo>
                      <a:cubicBezTo>
                        <a:pt x="9243" y="191173"/>
                        <a:pt x="4576" y="188697"/>
                        <a:pt x="1908" y="184220"/>
                      </a:cubicBezTo>
                      <a:cubicBezTo>
                        <a:pt x="-1997" y="177457"/>
                        <a:pt x="289" y="168884"/>
                        <a:pt x="6957" y="164979"/>
                      </a:cubicBezTo>
                      <a:cubicBezTo>
                        <a:pt x="9910" y="163265"/>
                        <a:pt x="306328" y="-6566"/>
                        <a:pt x="665801" y="197"/>
                      </a:cubicBezTo>
                      <a:cubicBezTo>
                        <a:pt x="673612" y="387"/>
                        <a:pt x="679803" y="6769"/>
                        <a:pt x="679612" y="14580"/>
                      </a:cubicBezTo>
                      <a:cubicBezTo>
                        <a:pt x="679422" y="22295"/>
                        <a:pt x="673135" y="28391"/>
                        <a:pt x="665515" y="28391"/>
                      </a:cubicBezTo>
                      <a:lnTo>
                        <a:pt x="665230" y="28391"/>
                      </a:lnTo>
                      <a:cubicBezTo>
                        <a:pt x="313281" y="20961"/>
                        <a:pt x="24006" y="187649"/>
                        <a:pt x="21149" y="189363"/>
                      </a:cubicBezTo>
                      <a:cubicBezTo>
                        <a:pt x="18958" y="190697"/>
                        <a:pt x="16482" y="191268"/>
                        <a:pt x="14005" y="1912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grpSp>
    </p:spTree>
    <p:extLst>
      <p:ext uri="{BB962C8B-B14F-4D97-AF65-F5344CB8AC3E}">
        <p14:creationId xmlns:p14="http://schemas.microsoft.com/office/powerpoint/2010/main" val="1467140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5"/>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3" name="副标题 2"/>
          <p:cNvSpPr>
            <a:spLocks noGrp="1"/>
          </p:cNvSpPr>
          <p:nvPr>
            <p:ph type="subTitle" idx="1" hasCustomPrompt="1"/>
          </p:nvPr>
        </p:nvSpPr>
        <p:spPr>
          <a:xfrm>
            <a:off x="1524000" y="3602037"/>
            <a:ext cx="9144000" cy="1655763"/>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dirty="0"/>
              <a:t>单击此处添加副标题</a:t>
            </a:r>
          </a:p>
        </p:txBody>
      </p:sp>
    </p:spTree>
    <p:extLst>
      <p:ext uri="{BB962C8B-B14F-4D97-AF65-F5344CB8AC3E}">
        <p14:creationId xmlns:p14="http://schemas.microsoft.com/office/powerpoint/2010/main" val="3181225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idx="1"/>
          </p:nvPr>
        </p:nvSpPr>
        <p:spPr>
          <a:xfrm>
            <a:off x="647700" y="1825625"/>
            <a:ext cx="10515600" cy="4351339"/>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99504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3751117"/>
            <a:ext cx="7321551"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文本占位符 2"/>
          <p:cNvSpPr>
            <a:spLocks noGrp="1"/>
          </p:cNvSpPr>
          <p:nvPr>
            <p:ph type="body" idx="1"/>
          </p:nvPr>
        </p:nvSpPr>
        <p:spPr>
          <a:xfrm>
            <a:off x="831851" y="4610029"/>
            <a:ext cx="7321551" cy="647555"/>
          </a:xfrm>
        </p:spPr>
        <p:txBody>
          <a:bodyPr>
            <a:normAutofit/>
          </a:bodyPr>
          <a:lstStyle>
            <a:lvl1pPr marL="0" indent="0">
              <a:buNone/>
              <a:defRPr sz="18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45875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sz="half" idx="1"/>
          </p:nvPr>
        </p:nvSpPr>
        <p:spPr>
          <a:xfrm>
            <a:off x="647700" y="1825625"/>
            <a:ext cx="5181600" cy="4351339"/>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1700" y="1825625"/>
            <a:ext cx="5181600" cy="4351339"/>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2025/3/18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27827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11"/>
            <a:ext cx="5157787" cy="357405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2" y="1744961"/>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2" y="2615611"/>
            <a:ext cx="5183188" cy="357405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2025/3/18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082244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21"/>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2025/3/18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42581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EA21E-1DA0-4884-7D8F-70BF0ED44020}"/>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A01003AB-D21C-D295-C53A-2569DF9DC0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EF513F8E-DE5A-8239-C240-66CF3A5B0C5C}"/>
              </a:ext>
            </a:extLst>
          </p:cNvPr>
          <p:cNvSpPr>
            <a:spLocks noGrp="1"/>
          </p:cNvSpPr>
          <p:nvPr>
            <p:ph type="dt" sz="half" idx="10"/>
          </p:nvPr>
        </p:nvSpPr>
        <p:spPr/>
        <p:txBody>
          <a:bodyPr/>
          <a:lstStyle/>
          <a:p>
            <a:fld id="{260B710D-E7A2-435D-8FC9-32BFE527E91C}" type="datetimeFigureOut">
              <a:rPr lang="en-SG" smtClean="0"/>
              <a:t>18/3/2025</a:t>
            </a:fld>
            <a:endParaRPr lang="en-SG"/>
          </a:p>
        </p:txBody>
      </p:sp>
      <p:sp>
        <p:nvSpPr>
          <p:cNvPr id="5" name="Footer Placeholder 4">
            <a:extLst>
              <a:ext uri="{FF2B5EF4-FFF2-40B4-BE49-F238E27FC236}">
                <a16:creationId xmlns:a16="http://schemas.microsoft.com/office/drawing/2014/main" id="{F10F55A6-AB9A-7B81-DA43-D5E0DC647E5B}"/>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3DFCD51-9FDD-465A-D129-14CABB9085F6}"/>
              </a:ext>
            </a:extLst>
          </p:cNvPr>
          <p:cNvSpPr>
            <a:spLocks noGrp="1"/>
          </p:cNvSpPr>
          <p:nvPr>
            <p:ph type="sldNum" sz="quarter" idx="12"/>
          </p:nvPr>
        </p:nvSpPr>
        <p:spPr/>
        <p:txBody>
          <a:bodyPr/>
          <a:lstStyle/>
          <a:p>
            <a:fld id="{ACD52646-0931-403F-80C5-834E9BDE2D69}" type="slidenum">
              <a:rPr lang="en-SG" smtClean="0"/>
              <a:t>‹#›</a:t>
            </a:fld>
            <a:endParaRPr lang="en-SG"/>
          </a:p>
        </p:txBody>
      </p:sp>
    </p:spTree>
    <p:extLst>
      <p:ext uri="{BB962C8B-B14F-4D97-AF65-F5344CB8AC3E}">
        <p14:creationId xmlns:p14="http://schemas.microsoft.com/office/powerpoint/2010/main" val="1629598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2025/3/18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65851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3" y="766355"/>
            <a:ext cx="5817375" cy="509444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dirty="0"/>
          </a:p>
        </p:txBody>
      </p:sp>
      <p:sp>
        <p:nvSpPr>
          <p:cNvPr id="4" name="文本占位符 3"/>
          <p:cNvSpPr>
            <a:spLocks noGrp="1"/>
          </p:cNvSpPr>
          <p:nvPr>
            <p:ph type="body" sz="half" idx="2"/>
          </p:nvPr>
        </p:nvSpPr>
        <p:spPr>
          <a:xfrm>
            <a:off x="651827" y="2057402"/>
            <a:ext cx="4165200" cy="3811588"/>
          </a:xfrm>
        </p:spPr>
        <p:txBody>
          <a:bodyPr>
            <a:normAutofit/>
          </a:bodyPr>
          <a:lstStyle>
            <a:lvl1pPr marL="0" indent="0">
              <a:lnSpc>
                <a:spcPct val="150000"/>
              </a:lnSpc>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2025/3/18</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2851278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6" y="365127"/>
            <a:ext cx="1529316" cy="5811839"/>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2" y="365127"/>
            <a:ext cx="8879959" cy="5811839"/>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19538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2025/3/18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5"/>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921411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11A18-4914-E64A-617D-1AAFCC47C7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FF787175-BF10-235E-8A77-5747206CF89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47A668-F503-DE54-ADAC-BECB5B3DEFFA}"/>
              </a:ext>
            </a:extLst>
          </p:cNvPr>
          <p:cNvSpPr>
            <a:spLocks noGrp="1"/>
          </p:cNvSpPr>
          <p:nvPr>
            <p:ph type="dt" sz="half" idx="10"/>
          </p:nvPr>
        </p:nvSpPr>
        <p:spPr/>
        <p:txBody>
          <a:bodyPr/>
          <a:lstStyle/>
          <a:p>
            <a:fld id="{260B710D-E7A2-435D-8FC9-32BFE527E91C}" type="datetimeFigureOut">
              <a:rPr lang="en-SG" smtClean="0"/>
              <a:t>18/3/2025</a:t>
            </a:fld>
            <a:endParaRPr lang="en-SG"/>
          </a:p>
        </p:txBody>
      </p:sp>
      <p:sp>
        <p:nvSpPr>
          <p:cNvPr id="5" name="Footer Placeholder 4">
            <a:extLst>
              <a:ext uri="{FF2B5EF4-FFF2-40B4-BE49-F238E27FC236}">
                <a16:creationId xmlns:a16="http://schemas.microsoft.com/office/drawing/2014/main" id="{5AC4831B-A5EF-E918-4E34-A3D67814CB21}"/>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DDC33D3-7451-7950-79DB-1529FB04CA34}"/>
              </a:ext>
            </a:extLst>
          </p:cNvPr>
          <p:cNvSpPr>
            <a:spLocks noGrp="1"/>
          </p:cNvSpPr>
          <p:nvPr>
            <p:ph type="sldNum" sz="quarter" idx="12"/>
          </p:nvPr>
        </p:nvSpPr>
        <p:spPr/>
        <p:txBody>
          <a:bodyPr/>
          <a:lstStyle/>
          <a:p>
            <a:fld id="{ACD52646-0931-403F-80C5-834E9BDE2D69}" type="slidenum">
              <a:rPr lang="en-SG" smtClean="0"/>
              <a:t>‹#›</a:t>
            </a:fld>
            <a:endParaRPr lang="en-SG"/>
          </a:p>
        </p:txBody>
      </p:sp>
    </p:spTree>
    <p:extLst>
      <p:ext uri="{BB962C8B-B14F-4D97-AF65-F5344CB8AC3E}">
        <p14:creationId xmlns:p14="http://schemas.microsoft.com/office/powerpoint/2010/main" val="4125431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FCAAD-7A5A-3AE1-57DB-EE696680DE9E}"/>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81609161-DB20-88A0-D477-D7AFF433FC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529888A5-435E-DE8A-FB8A-F0F6AEBEC7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30745980-8B5C-1FD1-4E5C-8D8A99836304}"/>
              </a:ext>
            </a:extLst>
          </p:cNvPr>
          <p:cNvSpPr>
            <a:spLocks noGrp="1"/>
          </p:cNvSpPr>
          <p:nvPr>
            <p:ph type="dt" sz="half" idx="10"/>
          </p:nvPr>
        </p:nvSpPr>
        <p:spPr/>
        <p:txBody>
          <a:bodyPr/>
          <a:lstStyle/>
          <a:p>
            <a:fld id="{260B710D-E7A2-435D-8FC9-32BFE527E91C}" type="datetimeFigureOut">
              <a:rPr lang="en-SG" smtClean="0"/>
              <a:t>18/3/2025</a:t>
            </a:fld>
            <a:endParaRPr lang="en-SG"/>
          </a:p>
        </p:txBody>
      </p:sp>
      <p:sp>
        <p:nvSpPr>
          <p:cNvPr id="6" name="Footer Placeholder 5">
            <a:extLst>
              <a:ext uri="{FF2B5EF4-FFF2-40B4-BE49-F238E27FC236}">
                <a16:creationId xmlns:a16="http://schemas.microsoft.com/office/drawing/2014/main" id="{9A031BBF-2A00-6253-1DD7-CA964F8F609A}"/>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1B2158C5-4BFE-7719-0DE9-51F35B1B164A}"/>
              </a:ext>
            </a:extLst>
          </p:cNvPr>
          <p:cNvSpPr>
            <a:spLocks noGrp="1"/>
          </p:cNvSpPr>
          <p:nvPr>
            <p:ph type="sldNum" sz="quarter" idx="12"/>
          </p:nvPr>
        </p:nvSpPr>
        <p:spPr/>
        <p:txBody>
          <a:bodyPr/>
          <a:lstStyle/>
          <a:p>
            <a:fld id="{ACD52646-0931-403F-80C5-834E9BDE2D69}" type="slidenum">
              <a:rPr lang="en-SG" smtClean="0"/>
              <a:t>‹#›</a:t>
            </a:fld>
            <a:endParaRPr lang="en-SG"/>
          </a:p>
        </p:txBody>
      </p:sp>
    </p:spTree>
    <p:extLst>
      <p:ext uri="{BB962C8B-B14F-4D97-AF65-F5344CB8AC3E}">
        <p14:creationId xmlns:p14="http://schemas.microsoft.com/office/powerpoint/2010/main" val="1032584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DC9D-A79E-8713-6367-64FCDE00A666}"/>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27754A6-47AF-0C91-70E7-ECDE644C4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32D02A-1214-EEEC-E376-842CFE5B37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B6989C48-A3E8-C68B-D990-087F592431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75CBFE-954C-57DF-2ACF-413059CA7C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D9D5B7B1-434F-AF27-4DD8-98039E03A3C1}"/>
              </a:ext>
            </a:extLst>
          </p:cNvPr>
          <p:cNvSpPr>
            <a:spLocks noGrp="1"/>
          </p:cNvSpPr>
          <p:nvPr>
            <p:ph type="dt" sz="half" idx="10"/>
          </p:nvPr>
        </p:nvSpPr>
        <p:spPr/>
        <p:txBody>
          <a:bodyPr/>
          <a:lstStyle/>
          <a:p>
            <a:fld id="{260B710D-E7A2-435D-8FC9-32BFE527E91C}" type="datetimeFigureOut">
              <a:rPr lang="en-SG" smtClean="0"/>
              <a:t>18/3/2025</a:t>
            </a:fld>
            <a:endParaRPr lang="en-SG"/>
          </a:p>
        </p:txBody>
      </p:sp>
      <p:sp>
        <p:nvSpPr>
          <p:cNvPr id="8" name="Footer Placeholder 7">
            <a:extLst>
              <a:ext uri="{FF2B5EF4-FFF2-40B4-BE49-F238E27FC236}">
                <a16:creationId xmlns:a16="http://schemas.microsoft.com/office/drawing/2014/main" id="{F13C8AEF-F345-C2A6-0651-0ADDDB07C981}"/>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5313F432-D28F-5696-663D-0A0FD9A16584}"/>
              </a:ext>
            </a:extLst>
          </p:cNvPr>
          <p:cNvSpPr>
            <a:spLocks noGrp="1"/>
          </p:cNvSpPr>
          <p:nvPr>
            <p:ph type="sldNum" sz="quarter" idx="12"/>
          </p:nvPr>
        </p:nvSpPr>
        <p:spPr/>
        <p:txBody>
          <a:bodyPr/>
          <a:lstStyle/>
          <a:p>
            <a:fld id="{ACD52646-0931-403F-80C5-834E9BDE2D69}" type="slidenum">
              <a:rPr lang="en-SG" smtClean="0"/>
              <a:t>‹#›</a:t>
            </a:fld>
            <a:endParaRPr lang="en-SG"/>
          </a:p>
        </p:txBody>
      </p:sp>
    </p:spTree>
    <p:extLst>
      <p:ext uri="{BB962C8B-B14F-4D97-AF65-F5344CB8AC3E}">
        <p14:creationId xmlns:p14="http://schemas.microsoft.com/office/powerpoint/2010/main" val="1709527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0C50-262A-6224-512E-9B8ABDD8FCCF}"/>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772C6EBD-2E6E-932A-983F-76074BB81619}"/>
              </a:ext>
            </a:extLst>
          </p:cNvPr>
          <p:cNvSpPr>
            <a:spLocks noGrp="1"/>
          </p:cNvSpPr>
          <p:nvPr>
            <p:ph type="dt" sz="half" idx="10"/>
          </p:nvPr>
        </p:nvSpPr>
        <p:spPr/>
        <p:txBody>
          <a:bodyPr/>
          <a:lstStyle/>
          <a:p>
            <a:fld id="{260B710D-E7A2-435D-8FC9-32BFE527E91C}" type="datetimeFigureOut">
              <a:rPr lang="en-SG" smtClean="0"/>
              <a:t>18/3/2025</a:t>
            </a:fld>
            <a:endParaRPr lang="en-SG"/>
          </a:p>
        </p:txBody>
      </p:sp>
      <p:sp>
        <p:nvSpPr>
          <p:cNvPr id="4" name="Footer Placeholder 3">
            <a:extLst>
              <a:ext uri="{FF2B5EF4-FFF2-40B4-BE49-F238E27FC236}">
                <a16:creationId xmlns:a16="http://schemas.microsoft.com/office/drawing/2014/main" id="{F47718B5-6278-E759-74D9-8245BB05C3D5}"/>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9A72C7E3-8E74-5840-BD4D-1256BE20E60B}"/>
              </a:ext>
            </a:extLst>
          </p:cNvPr>
          <p:cNvSpPr>
            <a:spLocks noGrp="1"/>
          </p:cNvSpPr>
          <p:nvPr>
            <p:ph type="sldNum" sz="quarter" idx="12"/>
          </p:nvPr>
        </p:nvSpPr>
        <p:spPr/>
        <p:txBody>
          <a:bodyPr/>
          <a:lstStyle/>
          <a:p>
            <a:fld id="{ACD52646-0931-403F-80C5-834E9BDE2D69}" type="slidenum">
              <a:rPr lang="en-SG" smtClean="0"/>
              <a:t>‹#›</a:t>
            </a:fld>
            <a:endParaRPr lang="en-SG"/>
          </a:p>
        </p:txBody>
      </p:sp>
    </p:spTree>
    <p:extLst>
      <p:ext uri="{BB962C8B-B14F-4D97-AF65-F5344CB8AC3E}">
        <p14:creationId xmlns:p14="http://schemas.microsoft.com/office/powerpoint/2010/main" val="1791060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FF96B4-9468-E8A6-1B71-5FD5D560E92C}"/>
              </a:ext>
            </a:extLst>
          </p:cNvPr>
          <p:cNvSpPr>
            <a:spLocks noGrp="1"/>
          </p:cNvSpPr>
          <p:nvPr>
            <p:ph type="dt" sz="half" idx="10"/>
          </p:nvPr>
        </p:nvSpPr>
        <p:spPr/>
        <p:txBody>
          <a:bodyPr/>
          <a:lstStyle/>
          <a:p>
            <a:fld id="{260B710D-E7A2-435D-8FC9-32BFE527E91C}" type="datetimeFigureOut">
              <a:rPr lang="en-SG" smtClean="0"/>
              <a:t>18/3/2025</a:t>
            </a:fld>
            <a:endParaRPr lang="en-SG"/>
          </a:p>
        </p:txBody>
      </p:sp>
      <p:sp>
        <p:nvSpPr>
          <p:cNvPr id="3" name="Footer Placeholder 2">
            <a:extLst>
              <a:ext uri="{FF2B5EF4-FFF2-40B4-BE49-F238E27FC236}">
                <a16:creationId xmlns:a16="http://schemas.microsoft.com/office/drawing/2014/main" id="{724A8BFE-62BE-69BD-F269-CD0D0DBEAF0E}"/>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8E1A13D6-4FAD-445C-3052-4059EF21ADDD}"/>
              </a:ext>
            </a:extLst>
          </p:cNvPr>
          <p:cNvSpPr>
            <a:spLocks noGrp="1"/>
          </p:cNvSpPr>
          <p:nvPr>
            <p:ph type="sldNum" sz="quarter" idx="12"/>
          </p:nvPr>
        </p:nvSpPr>
        <p:spPr/>
        <p:txBody>
          <a:bodyPr/>
          <a:lstStyle/>
          <a:p>
            <a:fld id="{ACD52646-0931-403F-80C5-834E9BDE2D69}" type="slidenum">
              <a:rPr lang="en-SG" smtClean="0"/>
              <a:t>‹#›</a:t>
            </a:fld>
            <a:endParaRPr lang="en-SG"/>
          </a:p>
        </p:txBody>
      </p:sp>
    </p:spTree>
    <p:extLst>
      <p:ext uri="{BB962C8B-B14F-4D97-AF65-F5344CB8AC3E}">
        <p14:creationId xmlns:p14="http://schemas.microsoft.com/office/powerpoint/2010/main" val="3557255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559F5-6312-F9C7-7956-0881851006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C3376735-FAE0-A8DB-F655-83BEF19E4A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DDF1DECA-E028-5B07-0A47-A84FDDBCD3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D29EF0-36DA-784D-89E2-DCD45FE05F97}"/>
              </a:ext>
            </a:extLst>
          </p:cNvPr>
          <p:cNvSpPr>
            <a:spLocks noGrp="1"/>
          </p:cNvSpPr>
          <p:nvPr>
            <p:ph type="dt" sz="half" idx="10"/>
          </p:nvPr>
        </p:nvSpPr>
        <p:spPr/>
        <p:txBody>
          <a:bodyPr/>
          <a:lstStyle/>
          <a:p>
            <a:fld id="{260B710D-E7A2-435D-8FC9-32BFE527E91C}" type="datetimeFigureOut">
              <a:rPr lang="en-SG" smtClean="0"/>
              <a:t>18/3/2025</a:t>
            </a:fld>
            <a:endParaRPr lang="en-SG"/>
          </a:p>
        </p:txBody>
      </p:sp>
      <p:sp>
        <p:nvSpPr>
          <p:cNvPr id="6" name="Footer Placeholder 5">
            <a:extLst>
              <a:ext uri="{FF2B5EF4-FFF2-40B4-BE49-F238E27FC236}">
                <a16:creationId xmlns:a16="http://schemas.microsoft.com/office/drawing/2014/main" id="{28E656F7-2667-126D-3C8B-74BE26CE2F14}"/>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418EDADB-D5A1-C5ED-E931-92BB8560A936}"/>
              </a:ext>
            </a:extLst>
          </p:cNvPr>
          <p:cNvSpPr>
            <a:spLocks noGrp="1"/>
          </p:cNvSpPr>
          <p:nvPr>
            <p:ph type="sldNum" sz="quarter" idx="12"/>
          </p:nvPr>
        </p:nvSpPr>
        <p:spPr/>
        <p:txBody>
          <a:bodyPr/>
          <a:lstStyle/>
          <a:p>
            <a:fld id="{ACD52646-0931-403F-80C5-834E9BDE2D69}" type="slidenum">
              <a:rPr lang="en-SG" smtClean="0"/>
              <a:t>‹#›</a:t>
            </a:fld>
            <a:endParaRPr lang="en-SG"/>
          </a:p>
        </p:txBody>
      </p:sp>
    </p:spTree>
    <p:extLst>
      <p:ext uri="{BB962C8B-B14F-4D97-AF65-F5344CB8AC3E}">
        <p14:creationId xmlns:p14="http://schemas.microsoft.com/office/powerpoint/2010/main" val="2493677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C822-287E-25DD-111F-69405D4439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5969ED0E-78C8-8044-7972-0755C32EB2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38C3F76B-1B36-6F1A-FE24-882509B08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EB87DA-E806-8314-9084-73B3683E13C1}"/>
              </a:ext>
            </a:extLst>
          </p:cNvPr>
          <p:cNvSpPr>
            <a:spLocks noGrp="1"/>
          </p:cNvSpPr>
          <p:nvPr>
            <p:ph type="dt" sz="half" idx="10"/>
          </p:nvPr>
        </p:nvSpPr>
        <p:spPr/>
        <p:txBody>
          <a:bodyPr/>
          <a:lstStyle/>
          <a:p>
            <a:fld id="{260B710D-E7A2-435D-8FC9-32BFE527E91C}" type="datetimeFigureOut">
              <a:rPr lang="en-SG" smtClean="0"/>
              <a:t>18/3/2025</a:t>
            </a:fld>
            <a:endParaRPr lang="en-SG"/>
          </a:p>
        </p:txBody>
      </p:sp>
      <p:sp>
        <p:nvSpPr>
          <p:cNvPr id="6" name="Footer Placeholder 5">
            <a:extLst>
              <a:ext uri="{FF2B5EF4-FFF2-40B4-BE49-F238E27FC236}">
                <a16:creationId xmlns:a16="http://schemas.microsoft.com/office/drawing/2014/main" id="{CFA565B8-3083-445B-DD1E-B45D3A453450}"/>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97BE4613-C3C1-9BCB-43F8-2E7A144C5880}"/>
              </a:ext>
            </a:extLst>
          </p:cNvPr>
          <p:cNvSpPr>
            <a:spLocks noGrp="1"/>
          </p:cNvSpPr>
          <p:nvPr>
            <p:ph type="sldNum" sz="quarter" idx="12"/>
          </p:nvPr>
        </p:nvSpPr>
        <p:spPr/>
        <p:txBody>
          <a:bodyPr/>
          <a:lstStyle/>
          <a:p>
            <a:fld id="{ACD52646-0931-403F-80C5-834E9BDE2D69}" type="slidenum">
              <a:rPr lang="en-SG" smtClean="0"/>
              <a:t>‹#›</a:t>
            </a:fld>
            <a:endParaRPr lang="en-SG"/>
          </a:p>
        </p:txBody>
      </p:sp>
    </p:spTree>
    <p:extLst>
      <p:ext uri="{BB962C8B-B14F-4D97-AF65-F5344CB8AC3E}">
        <p14:creationId xmlns:p14="http://schemas.microsoft.com/office/powerpoint/2010/main" val="2693033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7304F9-E623-A738-B9B4-2786C52A46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A88E0177-0D9A-174D-B2DB-439F5D38B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6E23AFA-EA21-5778-C780-D54B551345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0B710D-E7A2-435D-8FC9-32BFE527E91C}" type="datetimeFigureOut">
              <a:rPr lang="en-SG" smtClean="0"/>
              <a:t>18/3/2025</a:t>
            </a:fld>
            <a:endParaRPr lang="en-SG"/>
          </a:p>
        </p:txBody>
      </p:sp>
      <p:sp>
        <p:nvSpPr>
          <p:cNvPr id="5" name="Footer Placeholder 4">
            <a:extLst>
              <a:ext uri="{FF2B5EF4-FFF2-40B4-BE49-F238E27FC236}">
                <a16:creationId xmlns:a16="http://schemas.microsoft.com/office/drawing/2014/main" id="{0A2E184C-70BD-EC5E-51CA-FF700CB0EB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CB748B99-F539-D4F7-C459-5E837E5E41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CD52646-0931-403F-80C5-834E9BDE2D69}" type="slidenum">
              <a:rPr lang="en-SG" smtClean="0"/>
              <a:t>‹#›</a:t>
            </a:fld>
            <a:endParaRPr lang="en-SG"/>
          </a:p>
        </p:txBody>
      </p:sp>
    </p:spTree>
    <p:extLst>
      <p:ext uri="{BB962C8B-B14F-4D97-AF65-F5344CB8AC3E}">
        <p14:creationId xmlns:p14="http://schemas.microsoft.com/office/powerpoint/2010/main" val="3351217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1pPr>
            <a:lvl2pPr lvl="1"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2pPr>
            <a:lvl3pPr lvl="2"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3pPr>
            <a:lvl4pPr lvl="3"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4pPr>
            <a:lvl5pPr lvl="4"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5pPr>
            <a:lvl6pPr lvl="5"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6pPr>
            <a:lvl7pPr lvl="6"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7pPr>
            <a:lvl8pPr lvl="7"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8pPr>
            <a:lvl9pPr lvl="8"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1pPr>
            <a:lvl2pPr marL="914400" lvl="1"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2pPr>
            <a:lvl3pPr marL="1371600" lvl="2"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3pPr>
            <a:lvl4pPr marL="1828800" lvl="3"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4pPr>
            <a:lvl5pPr marL="2286000" lvl="4"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5pPr>
            <a:lvl6pPr marL="2743200" lvl="5"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6pPr>
            <a:lvl7pPr marL="3200400" lvl="6"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7pPr>
            <a:lvl8pPr marL="3657600" lvl="7"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8pPr>
            <a:lvl9pPr marL="4114800" lvl="8"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9pPr>
          </a:lstStyle>
          <a:p>
            <a:endParaRPr/>
          </a:p>
        </p:txBody>
      </p:sp>
    </p:spTree>
    <p:extLst>
      <p:ext uri="{BB962C8B-B14F-4D97-AF65-F5344CB8AC3E}">
        <p14:creationId xmlns:p14="http://schemas.microsoft.com/office/powerpoint/2010/main" val="2735960536"/>
      </p:ext>
    </p:extLst>
  </p:cSld>
  <p:clrMap bg1="lt1" tx1="dk1" bg2="dk2" tx2="lt2" accent1="accent1" accent2="accent2" accent3="accent3" accent4="accent4" accent5="accent5" accent6="accent6" hlink="hlink" folHlink="folHlink"/>
  <p:sldLayoutIdLst>
    <p:sldLayoutId id="2147483673" r:id="rId1"/>
    <p:sldLayoutId id="2147483674"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2025/3/18</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8497295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54"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4.png"/><Relationship Id="rId7" Type="http://schemas.openxmlformats.org/officeDocument/2006/relationships/image" Target="../media/image42.svg"/><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46.sv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48.sv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png"/><Relationship Id="rId16" Type="http://schemas.openxmlformats.org/officeDocument/2006/relationships/image" Target="../media/image20.svg"/><Relationship Id="rId1" Type="http://schemas.openxmlformats.org/officeDocument/2006/relationships/slideLayout" Target="../slideLayouts/slideLayout1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767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17E5F-36A2-A04D-4CDE-90B1FE65DE39}"/>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4F943156-1390-A911-2053-02048B0B2E0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1006997"/>
            <a:ext cx="12192000" cy="6858000"/>
          </a:xfrm>
          <a:prstGeom prst="rect">
            <a:avLst/>
          </a:prstGeom>
        </p:spPr>
      </p:pic>
    </p:spTree>
    <p:extLst>
      <p:ext uri="{BB962C8B-B14F-4D97-AF65-F5344CB8AC3E}">
        <p14:creationId xmlns:p14="http://schemas.microsoft.com/office/powerpoint/2010/main" val="190289544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421C5D-F689-E71A-00B9-3897BA4BC035}"/>
              </a:ext>
            </a:extLst>
          </p:cNvPr>
          <p:cNvPicPr>
            <a:picLocks noChangeAspect="1"/>
          </p:cNvPicPr>
          <p:nvPr/>
        </p:nvPicPr>
        <p:blipFill>
          <a:blip r:embed="rId2"/>
          <a:stretch>
            <a:fillRect/>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6BFFBA94-AD83-6652-193D-D414C7E4F0C2}"/>
              </a:ext>
            </a:extLst>
          </p:cNvPr>
          <p:cNvGrpSpPr/>
          <p:nvPr/>
        </p:nvGrpSpPr>
        <p:grpSpPr>
          <a:xfrm>
            <a:off x="4510599" y="1"/>
            <a:ext cx="2306890" cy="2349661"/>
            <a:chOff x="1214509" y="294991"/>
            <a:chExt cx="1852779" cy="1992865"/>
          </a:xfrm>
        </p:grpSpPr>
        <p:sp>
          <p:nvSpPr>
            <p:cNvPr id="7" name="椭圆 12">
              <a:extLst>
                <a:ext uri="{FF2B5EF4-FFF2-40B4-BE49-F238E27FC236}">
                  <a16:creationId xmlns:a16="http://schemas.microsoft.com/office/drawing/2014/main" id="{FE9E1BBC-974C-91C5-EBC0-737FE3EA2E70}"/>
                </a:ext>
              </a:extLst>
            </p:cNvPr>
            <p:cNvSpPr/>
            <p:nvPr/>
          </p:nvSpPr>
          <p:spPr>
            <a:xfrm>
              <a:off x="1742557" y="963126"/>
              <a:ext cx="1324731" cy="1324730"/>
            </a:xfrm>
            <a:prstGeom prst="ellipse">
              <a:avLst/>
            </a:prstGeom>
            <a:solidFill>
              <a:sysClr val="window" lastClr="FFFFFF"/>
            </a:solidFill>
            <a:ln w="12700" cap="flat" cmpd="sng" algn="ctr">
              <a:noFill/>
              <a:prstDash val="solid"/>
              <a:miter lim="800000"/>
            </a:ln>
            <a:effectLst/>
          </p:spPr>
          <p:txBody>
            <a:bodyPr rtlCol="0" anchor="b"/>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4F9BCA"/>
                  </a:solidFill>
                  <a:effectLst/>
                  <a:uLnTx/>
                  <a:uFillTx/>
                  <a:latin typeface="思源黑体 CN Heavy" panose="020B0A00000000000000" pitchFamily="34" charset="-122"/>
                  <a:ea typeface="思源黑体 CN Heavy" panose="020B0A00000000000000" pitchFamily="34" charset="-122"/>
                  <a:cs typeface="Arial"/>
                  <a:sym typeface="Arial"/>
                </a:rPr>
                <a:t>II</a:t>
              </a:r>
              <a:endParaRPr kumimoji="0" lang="zh-CN" altLang="en-US" sz="5400" b="1" i="0" u="none" strike="noStrike" kern="1200" cap="none" spc="0" normalizeH="0" baseline="0" noProof="0" dirty="0">
                <a:ln>
                  <a:noFill/>
                </a:ln>
                <a:solidFill>
                  <a:srgbClr val="4F9BCA"/>
                </a:solidFill>
                <a:effectLst/>
                <a:uLnTx/>
                <a:uFillTx/>
                <a:latin typeface="思源黑体 CN Heavy" panose="020B0A00000000000000" pitchFamily="34" charset="-122"/>
                <a:ea typeface="思源黑体 CN Heavy" panose="020B0A00000000000000" pitchFamily="34" charset="-122"/>
                <a:cs typeface="Arial"/>
                <a:sym typeface="Arial"/>
              </a:endParaRPr>
            </a:p>
          </p:txBody>
        </p:sp>
        <p:pic>
          <p:nvPicPr>
            <p:cNvPr id="8" name="图片 33">
              <a:extLst>
                <a:ext uri="{FF2B5EF4-FFF2-40B4-BE49-F238E27FC236}">
                  <a16:creationId xmlns:a16="http://schemas.microsoft.com/office/drawing/2014/main" id="{3B2D1724-B13F-AA83-B068-A2862B56BE5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034381">
              <a:off x="1214509" y="294991"/>
              <a:ext cx="1850385" cy="1850385"/>
            </a:xfrm>
            <a:prstGeom prst="rect">
              <a:avLst/>
            </a:prstGeom>
          </p:spPr>
        </p:pic>
      </p:grpSp>
      <p:sp>
        <p:nvSpPr>
          <p:cNvPr id="9" name="TextBox 8">
            <a:extLst>
              <a:ext uri="{FF2B5EF4-FFF2-40B4-BE49-F238E27FC236}">
                <a16:creationId xmlns:a16="http://schemas.microsoft.com/office/drawing/2014/main" id="{476E8FBD-E1D3-8B17-49EB-F45D636FB92E}"/>
              </a:ext>
            </a:extLst>
          </p:cNvPr>
          <p:cNvSpPr txBox="1"/>
          <p:nvPr/>
        </p:nvSpPr>
        <p:spPr>
          <a:xfrm>
            <a:off x="2362365" y="2658919"/>
            <a:ext cx="7000396" cy="3046988"/>
          </a:xfrm>
          <a:prstGeom prst="rect">
            <a:avLst/>
          </a:prstGeom>
          <a:noFill/>
        </p:spPr>
        <p:txBody>
          <a:bodyPr wrap="square">
            <a:spAutoFit/>
          </a:bodyPr>
          <a:lstStyle/>
          <a:p>
            <a:pPr algn="ctr"/>
            <a:r>
              <a:rPr lang="en-US" sz="9600" b="1" dirty="0" err="1">
                <a:latin typeface="Times New Roman" panose="02020603050405020304" pitchFamily="18" charset="0"/>
                <a:cs typeface="Times New Roman" panose="02020603050405020304" pitchFamily="18" charset="0"/>
              </a:rPr>
              <a:t>Thực</a:t>
            </a:r>
            <a:r>
              <a:rPr lang="en-US" sz="9600" b="1" dirty="0">
                <a:latin typeface="Times New Roman" panose="02020603050405020304" pitchFamily="18" charset="0"/>
                <a:cs typeface="Times New Roman" panose="02020603050405020304" pitchFamily="18" charset="0"/>
              </a:rPr>
              <a:t> </a:t>
            </a:r>
            <a:r>
              <a:rPr lang="en-US" sz="9600" b="1" dirty="0" err="1">
                <a:latin typeface="Times New Roman" panose="02020603050405020304" pitchFamily="18" charset="0"/>
                <a:cs typeface="Times New Roman" panose="02020603050405020304" pitchFamily="18" charset="0"/>
              </a:rPr>
              <a:t>hành</a:t>
            </a:r>
            <a:r>
              <a:rPr lang="en-US" sz="9600" b="1" dirty="0">
                <a:latin typeface="Times New Roman" panose="02020603050405020304" pitchFamily="18" charset="0"/>
                <a:cs typeface="Times New Roman" panose="02020603050405020304" pitchFamily="18" charset="0"/>
              </a:rPr>
              <a:t> </a:t>
            </a:r>
            <a:r>
              <a:rPr lang="en-US" sz="9600" b="1" dirty="0" err="1">
                <a:latin typeface="Times New Roman" panose="02020603050405020304" pitchFamily="18" charset="0"/>
                <a:cs typeface="Times New Roman" panose="02020603050405020304" pitchFamily="18" charset="0"/>
              </a:rPr>
              <a:t>nói</a:t>
            </a:r>
            <a:endParaRPr lang="en-SG" sz="96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9B1BB274-D2A4-F890-7864-2D02E94FB19A}"/>
              </a:ext>
            </a:extLst>
          </p:cNvPr>
          <p:cNvSpPr/>
          <p:nvPr/>
        </p:nvSpPr>
        <p:spPr>
          <a:xfrm>
            <a:off x="8875467" y="1469985"/>
            <a:ext cx="974589" cy="983848"/>
          </a:xfrm>
          <a:prstGeom prst="rect">
            <a:avLst/>
          </a:prstGeom>
          <a:solidFill>
            <a:srgbClr val="FCF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4778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9699C6-DFC3-3E72-4D2C-FBA5CBC5D518}"/>
              </a:ext>
            </a:extLst>
          </p:cNvPr>
          <p:cNvPicPr>
            <a:picLocks noChangeAspect="1"/>
          </p:cNvPicPr>
          <p:nvPr/>
        </p:nvPicPr>
        <p:blipFill>
          <a:blip r:embed="rId2"/>
          <a:stretch>
            <a:fillRect/>
          </a:stretch>
        </p:blipFill>
        <p:spPr>
          <a:xfrm>
            <a:off x="0" y="0"/>
            <a:ext cx="12192000" cy="6858000"/>
          </a:xfrm>
          <a:prstGeom prst="rect">
            <a:avLst/>
          </a:prstGeom>
        </p:spPr>
      </p:pic>
      <p:sp>
        <p:nvSpPr>
          <p:cNvPr id="4" name="Google Shape;1270;p51">
            <a:extLst>
              <a:ext uri="{FF2B5EF4-FFF2-40B4-BE49-F238E27FC236}">
                <a16:creationId xmlns:a16="http://schemas.microsoft.com/office/drawing/2014/main" id="{77EBDA52-0082-B38E-0A0D-5CFE1AFE6489}"/>
              </a:ext>
            </a:extLst>
          </p:cNvPr>
          <p:cNvSpPr txBox="1">
            <a:spLocks/>
          </p:cNvSpPr>
          <p:nvPr/>
        </p:nvSpPr>
        <p:spPr>
          <a:xfrm>
            <a:off x="376496" y="3118636"/>
            <a:ext cx="5174026" cy="157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7000"/>
              <a:buFont typeface="Denk One"/>
              <a:buNone/>
              <a:defRPr sz="7333" b="0" i="0" u="none" strike="noStrike" cap="none">
                <a:solidFill>
                  <a:schemeClr val="lt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2pPr>
            <a:lvl3pPr marR="0" lvl="2"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3pPr>
            <a:lvl4pPr marR="0" lvl="3"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4pPr>
            <a:lvl5pPr marR="0" lvl="4"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5pPr>
            <a:lvl6pPr marR="0" lvl="5"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6pPr>
            <a:lvl7pPr marR="0" lvl="6"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7pPr>
            <a:lvl8pPr marR="0" lvl="7"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8pPr>
            <a:lvl9pPr marR="0" lvl="8"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9pPr>
          </a:lstStyle>
          <a:p>
            <a:pPr marL="0" marR="0" lvl="0" indent="0" algn="ctr" defTabSz="914400" rtl="0" eaLnBrk="1" fontAlgn="auto" latinLnBrk="0" hangingPunct="1">
              <a:lnSpc>
                <a:spcPct val="115000"/>
              </a:lnSpc>
              <a:spcBef>
                <a:spcPts val="0"/>
              </a:spcBef>
              <a:spcAft>
                <a:spcPts val="0"/>
              </a:spcAft>
              <a:buClr>
                <a:prstClr val="black"/>
              </a:buClr>
              <a:buSzPts val="7000"/>
              <a:buFont typeface="Denk One"/>
              <a:buNone/>
              <a:tabLst/>
              <a:defRPr/>
            </a:pPr>
            <a:r>
              <a:rPr kumimoji="0" lang="en-US" sz="8800" b="1" i="0" u="none" strike="noStrike" kern="1200" cap="none" spc="0" normalizeH="0" baseline="0" noProof="0" dirty="0" err="1">
                <a:ln>
                  <a:noFill/>
                </a:ln>
                <a:solidFill>
                  <a:prstClr val="black">
                    <a:lumMod val="50000"/>
                  </a:prstClr>
                </a:solidFill>
                <a:effectLst/>
                <a:uLnTx/>
                <a:uFillTx/>
                <a:latin typeface="Denk One"/>
                <a:sym typeface="Denk One"/>
              </a:rPr>
              <a:t>Trước</a:t>
            </a:r>
            <a:r>
              <a:rPr kumimoji="0" lang="en-US" sz="8800" b="1" i="0" u="none" strike="noStrike" kern="1200" cap="none" spc="0" normalizeH="0" noProof="0" dirty="0">
                <a:ln>
                  <a:noFill/>
                </a:ln>
                <a:solidFill>
                  <a:prstClr val="black">
                    <a:lumMod val="50000"/>
                  </a:prstClr>
                </a:solidFill>
                <a:effectLst/>
                <a:uLnTx/>
                <a:uFillTx/>
                <a:latin typeface="Denk One"/>
                <a:sym typeface="Denk One"/>
              </a:rPr>
              <a:t> </a:t>
            </a:r>
            <a:r>
              <a:rPr kumimoji="0" lang="en-US" sz="8800" b="1" i="0" u="none" strike="noStrike" kern="1200" cap="none" spc="0" normalizeH="0" noProof="0" dirty="0" err="1">
                <a:ln>
                  <a:noFill/>
                </a:ln>
                <a:solidFill>
                  <a:prstClr val="black">
                    <a:lumMod val="50000"/>
                  </a:prstClr>
                </a:solidFill>
                <a:effectLst/>
                <a:uLnTx/>
                <a:uFillTx/>
                <a:latin typeface="Denk One"/>
                <a:sym typeface="Denk One"/>
              </a:rPr>
              <a:t>khi</a:t>
            </a:r>
            <a:r>
              <a:rPr kumimoji="0" lang="en-US" sz="8800" b="1" i="0" u="none" strike="noStrike" kern="1200" cap="none" spc="0" normalizeH="0" noProof="0" dirty="0">
                <a:ln>
                  <a:noFill/>
                </a:ln>
                <a:solidFill>
                  <a:prstClr val="black">
                    <a:lumMod val="50000"/>
                  </a:prstClr>
                </a:solidFill>
                <a:effectLst/>
                <a:uLnTx/>
                <a:uFillTx/>
                <a:latin typeface="Denk One"/>
                <a:sym typeface="Denk One"/>
              </a:rPr>
              <a:t> </a:t>
            </a:r>
            <a:r>
              <a:rPr kumimoji="0" lang="en-US" sz="8800" b="1" i="0" u="none" strike="noStrike" kern="1200" cap="none" spc="0" normalizeH="0" noProof="0" dirty="0" err="1">
                <a:ln>
                  <a:noFill/>
                </a:ln>
                <a:solidFill>
                  <a:prstClr val="black">
                    <a:lumMod val="50000"/>
                  </a:prstClr>
                </a:solidFill>
                <a:effectLst/>
                <a:uLnTx/>
                <a:uFillTx/>
                <a:latin typeface="Denk One"/>
                <a:sym typeface="Denk One"/>
              </a:rPr>
              <a:t>nói</a:t>
            </a:r>
            <a:endParaRPr kumimoji="0" lang="en-SG" sz="8800" b="0" i="0" u="none" strike="noStrike" kern="1200" cap="none" spc="0" normalizeH="0" baseline="0" noProof="0" dirty="0">
              <a:ln>
                <a:noFill/>
              </a:ln>
              <a:solidFill>
                <a:prstClr val="black">
                  <a:lumMod val="50000"/>
                </a:prstClr>
              </a:solidFill>
              <a:effectLst/>
              <a:uLnTx/>
              <a:uFillTx/>
              <a:latin typeface="Denk One"/>
              <a:sym typeface="Denk One"/>
            </a:endParaRPr>
          </a:p>
        </p:txBody>
      </p:sp>
      <p:sp>
        <p:nvSpPr>
          <p:cNvPr id="5" name="Google Shape;1272;p51">
            <a:extLst>
              <a:ext uri="{FF2B5EF4-FFF2-40B4-BE49-F238E27FC236}">
                <a16:creationId xmlns:a16="http://schemas.microsoft.com/office/drawing/2014/main" id="{EE01914A-6FFF-D261-67D7-761622CD540E}"/>
              </a:ext>
            </a:extLst>
          </p:cNvPr>
          <p:cNvSpPr txBox="1">
            <a:spLocks/>
          </p:cNvSpPr>
          <p:nvPr/>
        </p:nvSpPr>
        <p:spPr>
          <a:xfrm>
            <a:off x="2251275" y="408953"/>
            <a:ext cx="1424468" cy="1307290"/>
          </a:xfrm>
          <a:prstGeom prst="rect">
            <a:avLst/>
          </a:prstGeom>
          <a:solidFill>
            <a:srgbClr val="F9DB0E">
              <a:lumMod val="20000"/>
              <a:lumOff val="8000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5000"/>
              <a:buFont typeface="Denk One"/>
              <a:buNone/>
              <a:defRPr sz="13333" b="0" i="0" u="none" strike="noStrike" cap="none">
                <a:solidFill>
                  <a:schemeClr val="lt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2pPr>
            <a:lvl3pPr marR="0" lvl="2"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3pPr>
            <a:lvl4pPr marR="0" lvl="3"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4pPr>
            <a:lvl5pPr marR="0" lvl="4"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5pPr>
            <a:lvl6pPr marR="0" lvl="5"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6pPr>
            <a:lvl7pPr marR="0" lvl="6"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7pPr>
            <a:lvl8pPr marR="0" lvl="7"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8pPr>
            <a:lvl9pPr marR="0" lvl="8"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9pPr>
          </a:lstStyle>
          <a:p>
            <a:pPr marL="0" marR="0" lvl="0" indent="0" algn="ctr" defTabSz="914400" rtl="0" eaLnBrk="1" fontAlgn="auto" latinLnBrk="0" hangingPunct="1">
              <a:lnSpc>
                <a:spcPct val="115000"/>
              </a:lnSpc>
              <a:spcBef>
                <a:spcPts val="0"/>
              </a:spcBef>
              <a:spcAft>
                <a:spcPts val="0"/>
              </a:spcAft>
              <a:buClr>
                <a:srgbClr val="2A1B4C"/>
              </a:buClr>
              <a:buSzPts val="5000"/>
              <a:buFont typeface="Denk One"/>
              <a:buNone/>
              <a:tabLst/>
              <a:defRPr/>
            </a:pPr>
            <a:r>
              <a:rPr kumimoji="0" lang="en" sz="8000" b="1" i="0" u="none" strike="noStrike" kern="0" cap="none" spc="0" normalizeH="0" baseline="0" noProof="0" dirty="0">
                <a:ln>
                  <a:noFill/>
                </a:ln>
                <a:solidFill>
                  <a:srgbClr val="2A1B4C"/>
                </a:solidFill>
                <a:effectLst/>
                <a:uLnTx/>
                <a:uFillTx/>
                <a:latin typeface="Denk One"/>
                <a:sym typeface="Denk One"/>
              </a:rPr>
              <a:t>1</a:t>
            </a:r>
          </a:p>
        </p:txBody>
      </p:sp>
      <p:sp>
        <p:nvSpPr>
          <p:cNvPr id="6" name="Google Shape;1290;p51">
            <a:extLst>
              <a:ext uri="{FF2B5EF4-FFF2-40B4-BE49-F238E27FC236}">
                <a16:creationId xmlns:a16="http://schemas.microsoft.com/office/drawing/2014/main" id="{16381024-8030-82A9-FD56-1A1D8790177B}"/>
              </a:ext>
            </a:extLst>
          </p:cNvPr>
          <p:cNvSpPr/>
          <p:nvPr/>
        </p:nvSpPr>
        <p:spPr>
          <a:xfrm>
            <a:off x="1343690" y="2163409"/>
            <a:ext cx="3331409" cy="73967"/>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rgbClr val="FFFCEC">
              <a:lumMod val="1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 name="Rectangle 1">
            <a:extLst>
              <a:ext uri="{FF2B5EF4-FFF2-40B4-BE49-F238E27FC236}">
                <a16:creationId xmlns:a16="http://schemas.microsoft.com/office/drawing/2014/main" id="{F6F35B3F-8D2F-96CF-1F08-0D8F6F77397D}"/>
              </a:ext>
            </a:extLst>
          </p:cNvPr>
          <p:cNvSpPr/>
          <p:nvPr/>
        </p:nvSpPr>
        <p:spPr>
          <a:xfrm>
            <a:off x="6690167" y="2060294"/>
            <a:ext cx="937549" cy="740779"/>
          </a:xfrm>
          <a:prstGeom prst="rect">
            <a:avLst/>
          </a:prstGeom>
          <a:solidFill>
            <a:srgbClr val="FCF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2591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F9696-E602-FD5B-C57C-FE7B5E18D74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745C35C-ADDE-82ED-0135-725F9D050C9D}"/>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39B7FFB-CE44-B157-54CB-3B10E598E55F}"/>
              </a:ext>
            </a:extLst>
          </p:cNvPr>
          <p:cNvSpPr txBox="1"/>
          <p:nvPr/>
        </p:nvSpPr>
        <p:spPr>
          <a:xfrm>
            <a:off x="2842260" y="110789"/>
            <a:ext cx="8642875" cy="752065"/>
          </a:xfrm>
          <a:prstGeom prst="rect">
            <a:avLst/>
          </a:prstGeom>
          <a:noFill/>
        </p:spPr>
        <p:txBody>
          <a:bodyPr wrap="square">
            <a:spAutoFit/>
          </a:bodyPr>
          <a:lstStyle/>
          <a:p>
            <a:pPr algn="just">
              <a:lnSpc>
                <a:spcPct val="150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a. Xác định mục đích nói, người nghe</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7EA7475-1107-4A20-32C7-2258C5CFE432}"/>
              </a:ext>
            </a:extLst>
          </p:cNvPr>
          <p:cNvPicPr>
            <a:picLocks noChangeAspect="1"/>
          </p:cNvPicPr>
          <p:nvPr/>
        </p:nvPicPr>
        <p:blipFill rotWithShape="1">
          <a:blip r:embed="rId3"/>
          <a:srcRect r="-8578" b="44286"/>
          <a:stretch/>
        </p:blipFill>
        <p:spPr>
          <a:xfrm>
            <a:off x="460078" y="3512335"/>
            <a:ext cx="4216094" cy="3228096"/>
          </a:xfrm>
          <a:prstGeom prst="rect">
            <a:avLst/>
          </a:prstGeom>
        </p:spPr>
      </p:pic>
      <p:pic>
        <p:nvPicPr>
          <p:cNvPr id="9" name="图片 11">
            <a:extLst>
              <a:ext uri="{FF2B5EF4-FFF2-40B4-BE49-F238E27FC236}">
                <a16:creationId xmlns:a16="http://schemas.microsoft.com/office/drawing/2014/main" id="{485304BE-01E8-1895-42AF-E67446CA58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8849" y="466618"/>
            <a:ext cx="7689311" cy="6421360"/>
          </a:xfrm>
          <a:prstGeom prst="rect">
            <a:avLst/>
          </a:prstGeom>
        </p:spPr>
      </p:pic>
      <p:sp>
        <p:nvSpPr>
          <p:cNvPr id="10" name="TextBox 9">
            <a:extLst>
              <a:ext uri="{FF2B5EF4-FFF2-40B4-BE49-F238E27FC236}">
                <a16:creationId xmlns:a16="http://schemas.microsoft.com/office/drawing/2014/main" id="{DEB7B13E-A2FC-3484-3176-75B1A8AE93D4}"/>
              </a:ext>
            </a:extLst>
          </p:cNvPr>
          <p:cNvSpPr txBox="1"/>
          <p:nvPr/>
        </p:nvSpPr>
        <p:spPr>
          <a:xfrm>
            <a:off x="5136250" y="1760531"/>
            <a:ext cx="5869343" cy="3046988"/>
          </a:xfrm>
          <a:prstGeom prst="rect">
            <a:avLst/>
          </a:prstGeom>
          <a:noFill/>
        </p:spPr>
        <p:txBody>
          <a:bodyPr wrap="square">
            <a:spAutoFit/>
          </a:bodyPr>
          <a:lstStyle/>
          <a:p>
            <a:pPr algn="ctr"/>
            <a:r>
              <a:rPr lang="vi-VN" sz="4800" dirty="0">
                <a:solidFill>
                  <a:schemeClr val="tx1">
                    <a:lumMod val="75000"/>
                  </a:schemeClr>
                </a:solidFill>
                <a:latin typeface="+mj-lt"/>
              </a:rPr>
              <a:t>Xác định mục đích nói và đối tượng người nghe khi kể chuyện sáng tạo.</a:t>
            </a:r>
            <a:endParaRPr lang="en-SG" sz="4800" dirty="0">
              <a:solidFill>
                <a:schemeClr val="tx1">
                  <a:lumMod val="75000"/>
                </a:schemeClr>
              </a:solidFill>
              <a:latin typeface="+mj-lt"/>
            </a:endParaRPr>
          </a:p>
        </p:txBody>
      </p:sp>
    </p:spTree>
    <p:extLst>
      <p:ext uri="{BB962C8B-B14F-4D97-AF65-F5344CB8AC3E}">
        <p14:creationId xmlns:p14="http://schemas.microsoft.com/office/powerpoint/2010/main" val="40723122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DC020-81C2-9588-C351-9CF62F22E88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03C5B77-D41D-4E3E-E7DD-466885FABABF}"/>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D39B53B-6CBE-E3BC-A44A-F2C95E8B6EC0}"/>
              </a:ext>
            </a:extLst>
          </p:cNvPr>
          <p:cNvSpPr txBox="1"/>
          <p:nvPr/>
        </p:nvSpPr>
        <p:spPr>
          <a:xfrm>
            <a:off x="2842260" y="110789"/>
            <a:ext cx="8642875" cy="752065"/>
          </a:xfrm>
          <a:prstGeom prst="rect">
            <a:avLst/>
          </a:prstGeom>
          <a:noFill/>
        </p:spPr>
        <p:txBody>
          <a:bodyPr wrap="square">
            <a:spAutoFit/>
          </a:bodyPr>
          <a:lstStyle/>
          <a:p>
            <a:pPr algn="just">
              <a:lnSpc>
                <a:spcPct val="150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a. Xác định mục đích nói, người nghe</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Google Shape;503;p21">
            <a:extLst>
              <a:ext uri="{FF2B5EF4-FFF2-40B4-BE49-F238E27FC236}">
                <a16:creationId xmlns:a16="http://schemas.microsoft.com/office/drawing/2014/main" id="{FCE1BA73-81C0-6FDA-761C-0759F8279B43}"/>
              </a:ext>
            </a:extLst>
          </p:cNvPr>
          <p:cNvCxnSpPr>
            <a:cxnSpLocks/>
          </p:cNvCxnSpPr>
          <p:nvPr/>
        </p:nvCxnSpPr>
        <p:spPr>
          <a:xfrm rot="5400000">
            <a:off x="3811996" y="329826"/>
            <a:ext cx="1215243" cy="3352767"/>
          </a:xfrm>
          <a:prstGeom prst="bentConnector3">
            <a:avLst>
              <a:gd name="adj1" fmla="val 65723"/>
            </a:avLst>
          </a:prstGeom>
          <a:noFill/>
          <a:ln w="19050" cap="flat" cmpd="sng">
            <a:solidFill>
              <a:srgbClr val="F44B4B"/>
            </a:solidFill>
            <a:prstDash val="solid"/>
            <a:round/>
            <a:headEnd type="none" w="med" len="med"/>
            <a:tailEnd type="stealth" w="med" len="med"/>
          </a:ln>
        </p:spPr>
      </p:cxnSp>
      <p:cxnSp>
        <p:nvCxnSpPr>
          <p:cNvPr id="13" name="Google Shape;504;p21">
            <a:extLst>
              <a:ext uri="{FF2B5EF4-FFF2-40B4-BE49-F238E27FC236}">
                <a16:creationId xmlns:a16="http://schemas.microsoft.com/office/drawing/2014/main" id="{1EDC50BA-3C11-293F-2763-CF0812FA0D6B}"/>
              </a:ext>
            </a:extLst>
          </p:cNvPr>
          <p:cNvCxnSpPr>
            <a:cxnSpLocks/>
          </p:cNvCxnSpPr>
          <p:nvPr/>
        </p:nvCxnSpPr>
        <p:spPr>
          <a:xfrm rot="16200000" flipH="1">
            <a:off x="7164423" y="330166"/>
            <a:ext cx="1215243" cy="3352087"/>
          </a:xfrm>
          <a:prstGeom prst="bentConnector3">
            <a:avLst>
              <a:gd name="adj1" fmla="val 66846"/>
            </a:avLst>
          </a:prstGeom>
          <a:noFill/>
          <a:ln w="19050" cap="flat" cmpd="sng">
            <a:solidFill>
              <a:srgbClr val="FEB01B"/>
            </a:solidFill>
            <a:prstDash val="solid"/>
            <a:round/>
            <a:headEnd type="none" w="med" len="med"/>
            <a:tailEnd type="stealth" w="med" len="med"/>
          </a:ln>
        </p:spPr>
      </p:cxnSp>
      <p:sp>
        <p:nvSpPr>
          <p:cNvPr id="14" name="Google Shape;495;p21">
            <a:extLst>
              <a:ext uri="{FF2B5EF4-FFF2-40B4-BE49-F238E27FC236}">
                <a16:creationId xmlns:a16="http://schemas.microsoft.com/office/drawing/2014/main" id="{A218B988-F862-DC62-F1EA-AE4A223EE0E8}"/>
              </a:ext>
            </a:extLst>
          </p:cNvPr>
          <p:cNvSpPr/>
          <p:nvPr/>
        </p:nvSpPr>
        <p:spPr>
          <a:xfrm>
            <a:off x="1162514" y="2676269"/>
            <a:ext cx="3115164" cy="62750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A8B8C0">
              <a:lumMod val="20000"/>
              <a:lumOff val="80000"/>
            </a:srgbClr>
          </a:solidFill>
          <a:ln>
            <a:noFill/>
          </a:ln>
          <a:effectLst>
            <a:outerShdw blurRad="28575" dist="19050" dir="198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 name="Google Shape;496;p21">
            <a:extLst>
              <a:ext uri="{FF2B5EF4-FFF2-40B4-BE49-F238E27FC236}">
                <a16:creationId xmlns:a16="http://schemas.microsoft.com/office/drawing/2014/main" id="{641B00C5-3768-E956-7D17-FB7CF1C2240E}"/>
              </a:ext>
            </a:extLst>
          </p:cNvPr>
          <p:cNvSpPr txBox="1"/>
          <p:nvPr/>
        </p:nvSpPr>
        <p:spPr>
          <a:xfrm>
            <a:off x="1046067" y="2624505"/>
            <a:ext cx="3115200" cy="7036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MỤC ĐÍCH</a:t>
            </a:r>
            <a:endParaRPr kumimoji="0" sz="3200" b="1" i="0" u="none" strike="noStrike" kern="0" cap="none" spc="0" normalizeH="0" baseline="0" noProof="0" dirty="0">
              <a:ln>
                <a:noFill/>
              </a:ln>
              <a:solidFill>
                <a:srgbClr val="302F3D"/>
              </a:solidFill>
              <a:effectLst/>
              <a:uLnTx/>
              <a:uFillTx/>
              <a:latin typeface="Times New Roman" panose="02020603050405020304" pitchFamily="18" charset="0"/>
              <a:ea typeface="Covered By Your Grace"/>
              <a:cs typeface="Times New Roman" panose="02020603050405020304" pitchFamily="18" charset="0"/>
              <a:sym typeface="Covered By Your Grace"/>
            </a:endParaRPr>
          </a:p>
        </p:txBody>
      </p:sp>
      <p:sp>
        <p:nvSpPr>
          <p:cNvPr id="16" name="Google Shape;499;p21">
            <a:extLst>
              <a:ext uri="{FF2B5EF4-FFF2-40B4-BE49-F238E27FC236}">
                <a16:creationId xmlns:a16="http://schemas.microsoft.com/office/drawing/2014/main" id="{2C525E0C-E54E-BB65-4B49-9500C75EE359}"/>
              </a:ext>
            </a:extLst>
          </p:cNvPr>
          <p:cNvSpPr/>
          <p:nvPr/>
        </p:nvSpPr>
        <p:spPr>
          <a:xfrm>
            <a:off x="7760225" y="2598112"/>
            <a:ext cx="3875897" cy="62750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A8B8C0">
              <a:lumMod val="20000"/>
              <a:lumOff val="80000"/>
            </a:srgbClr>
          </a:solidFill>
          <a:ln>
            <a:noFill/>
          </a:ln>
          <a:effectLst>
            <a:outerShdw blurRad="28575" dist="19050" dir="198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 name="Google Shape;500;p21">
            <a:extLst>
              <a:ext uri="{FF2B5EF4-FFF2-40B4-BE49-F238E27FC236}">
                <a16:creationId xmlns:a16="http://schemas.microsoft.com/office/drawing/2014/main" id="{F6A4A289-E837-31CE-1305-D3BAD2C31AB7}"/>
              </a:ext>
            </a:extLst>
          </p:cNvPr>
          <p:cNvSpPr txBox="1"/>
          <p:nvPr/>
        </p:nvSpPr>
        <p:spPr>
          <a:xfrm>
            <a:off x="7757010" y="2598112"/>
            <a:ext cx="3875897" cy="7036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302F3D"/>
                </a:solidFill>
                <a:effectLst/>
                <a:uLnTx/>
                <a:uFillTx/>
                <a:latin typeface="Times New Roman" panose="02020603050405020304" pitchFamily="18" charset="0"/>
                <a:ea typeface="Covered By Your Grace"/>
                <a:cs typeface="Times New Roman" panose="02020603050405020304" pitchFamily="18" charset="0"/>
                <a:sym typeface="Covered By Your Grace"/>
              </a:rPr>
              <a:t>NGƯỜI NGHE</a:t>
            </a:r>
            <a:endParaRPr kumimoji="0" sz="3200" b="1" i="0" u="none" strike="noStrike" kern="0" cap="none" spc="0" normalizeH="0" baseline="0" noProof="0" dirty="0">
              <a:ln>
                <a:noFill/>
              </a:ln>
              <a:solidFill>
                <a:srgbClr val="302F3D"/>
              </a:solidFill>
              <a:effectLst/>
              <a:uLnTx/>
              <a:uFillTx/>
              <a:latin typeface="Times New Roman" panose="02020603050405020304" pitchFamily="18" charset="0"/>
              <a:ea typeface="Covered By Your Grace"/>
              <a:cs typeface="Times New Roman" panose="02020603050405020304" pitchFamily="18" charset="0"/>
              <a:sym typeface="Covered By Your Grace"/>
            </a:endParaRPr>
          </a:p>
        </p:txBody>
      </p:sp>
      <p:sp>
        <p:nvSpPr>
          <p:cNvPr id="18" name="Google Shape;501;p21">
            <a:extLst>
              <a:ext uri="{FF2B5EF4-FFF2-40B4-BE49-F238E27FC236}">
                <a16:creationId xmlns:a16="http://schemas.microsoft.com/office/drawing/2014/main" id="{3789CF1F-BD75-8D3B-295F-4396E27B5165}"/>
              </a:ext>
            </a:extLst>
          </p:cNvPr>
          <p:cNvSpPr/>
          <p:nvPr/>
        </p:nvSpPr>
        <p:spPr>
          <a:xfrm>
            <a:off x="3352089" y="1045948"/>
            <a:ext cx="5487146" cy="82073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BF9000">
              <a:lumMod val="40000"/>
              <a:lumOff val="60000"/>
            </a:srgbClr>
          </a:solidFill>
          <a:ln>
            <a:noFill/>
          </a:ln>
          <a:effectLst>
            <a:outerShdw blurRad="28575" dist="19050" dir="198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 name="Google Shape;502;p21">
            <a:extLst>
              <a:ext uri="{FF2B5EF4-FFF2-40B4-BE49-F238E27FC236}">
                <a16:creationId xmlns:a16="http://schemas.microsoft.com/office/drawing/2014/main" id="{CBAB7FA4-1137-1E5B-2A51-686947C68B3A}"/>
              </a:ext>
            </a:extLst>
          </p:cNvPr>
          <p:cNvSpPr txBox="1"/>
          <p:nvPr/>
        </p:nvSpPr>
        <p:spPr>
          <a:xfrm>
            <a:off x="3208065" y="1013025"/>
            <a:ext cx="5631170" cy="820738"/>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120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Covered By Your Grace"/>
              </a:rPr>
              <a:t>XÁC</a:t>
            </a:r>
            <a:r>
              <a:rPr kumimoji="0" lang="en-US" sz="3600" b="1" i="0" u="none" strike="noStrike" kern="1200" cap="none" spc="0" normalizeH="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Covered By Your Grace"/>
              </a:rPr>
              <a:t> ĐỊNH</a:t>
            </a:r>
            <a:endParaRPr kumimoji="0" sz="3600" b="1"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Covered By Your Grace"/>
              <a:cs typeface="Times New Roman" panose="02020603050405020304" pitchFamily="18" charset="0"/>
              <a:sym typeface="Covered By Your Grace"/>
            </a:endParaRPr>
          </a:p>
        </p:txBody>
      </p:sp>
      <p:sp>
        <p:nvSpPr>
          <p:cNvPr id="20" name="TextBox 19">
            <a:extLst>
              <a:ext uri="{FF2B5EF4-FFF2-40B4-BE49-F238E27FC236}">
                <a16:creationId xmlns:a16="http://schemas.microsoft.com/office/drawing/2014/main" id="{4B3BD91A-536D-2EB0-63E8-5DC707D2EB0E}"/>
              </a:ext>
            </a:extLst>
          </p:cNvPr>
          <p:cNvSpPr txBox="1"/>
          <p:nvPr/>
        </p:nvSpPr>
        <p:spPr>
          <a:xfrm>
            <a:off x="264054" y="3379869"/>
            <a:ext cx="4537934" cy="3170099"/>
          </a:xfrm>
          <a:prstGeom prst="rect">
            <a:avLst/>
          </a:prstGeom>
          <a:noFill/>
        </p:spPr>
        <p:txBody>
          <a:bodyPr wrap="square">
            <a:spAutoFit/>
          </a:bodyPr>
          <a:lstStyle/>
          <a:p>
            <a:pPr algn="ctr"/>
            <a:r>
              <a:rPr lang="vi-VN" sz="4000" dirty="0">
                <a:latin typeface="+mj-lt"/>
              </a:rPr>
              <a:t>Kể một câu chuyện tưởng tượng để giải trí và mang đến cho người nghe một thông điệp nào đó.</a:t>
            </a:r>
            <a:endParaRPr lang="en-SG" sz="4000" dirty="0">
              <a:latin typeface="+mj-lt"/>
            </a:endParaRPr>
          </a:p>
        </p:txBody>
      </p:sp>
      <p:sp>
        <p:nvSpPr>
          <p:cNvPr id="21" name="TextBox 20">
            <a:extLst>
              <a:ext uri="{FF2B5EF4-FFF2-40B4-BE49-F238E27FC236}">
                <a16:creationId xmlns:a16="http://schemas.microsoft.com/office/drawing/2014/main" id="{AFDE426C-BF3B-3DE9-59D6-BA8028ADA06E}"/>
              </a:ext>
            </a:extLst>
          </p:cNvPr>
          <p:cNvSpPr txBox="1"/>
          <p:nvPr/>
        </p:nvSpPr>
        <p:spPr>
          <a:xfrm>
            <a:off x="7836752" y="3530851"/>
            <a:ext cx="4073714" cy="1938992"/>
          </a:xfrm>
          <a:prstGeom prst="rect">
            <a:avLst/>
          </a:prstGeom>
          <a:noFill/>
        </p:spPr>
        <p:txBody>
          <a:bodyPr wrap="square">
            <a:spAutoFit/>
          </a:bodyPr>
          <a:lstStyle/>
          <a:p>
            <a:pPr algn="ctr"/>
            <a:r>
              <a:rPr lang="vi-VN" sz="4000" dirty="0">
                <a:latin typeface="+mj-lt"/>
              </a:rPr>
              <a:t>Những người thích các câu chuyện tưởng tượng.</a:t>
            </a:r>
            <a:endParaRPr lang="en-SG" sz="4000" dirty="0">
              <a:latin typeface="+mj-lt"/>
            </a:endParaRPr>
          </a:p>
        </p:txBody>
      </p:sp>
      <p:pic>
        <p:nvPicPr>
          <p:cNvPr id="22" name="Picture 21">
            <a:extLst>
              <a:ext uri="{FF2B5EF4-FFF2-40B4-BE49-F238E27FC236}">
                <a16:creationId xmlns:a16="http://schemas.microsoft.com/office/drawing/2014/main" id="{B26FFF98-29DB-A2FD-CFF0-396FD3ACB632}"/>
              </a:ext>
            </a:extLst>
          </p:cNvPr>
          <p:cNvPicPr>
            <a:picLocks noChangeAspect="1"/>
          </p:cNvPicPr>
          <p:nvPr/>
        </p:nvPicPr>
        <p:blipFill>
          <a:blip r:embed="rId3"/>
          <a:stretch>
            <a:fillRect/>
          </a:stretch>
        </p:blipFill>
        <p:spPr>
          <a:xfrm>
            <a:off x="4735262" y="3192851"/>
            <a:ext cx="3036782" cy="3815320"/>
          </a:xfrm>
          <a:prstGeom prst="rect">
            <a:avLst/>
          </a:prstGeom>
        </p:spPr>
      </p:pic>
    </p:spTree>
    <p:extLst>
      <p:ext uri="{BB962C8B-B14F-4D97-AF65-F5344CB8AC3E}">
        <p14:creationId xmlns:p14="http://schemas.microsoft.com/office/powerpoint/2010/main" val="4251748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barn(inVertical)">
                                      <p:cBhvr>
                                        <p:cTn id="32" dur="5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fade">
                                      <p:cBhvr>
                                        <p:cTn id="48" dur="1000"/>
                                        <p:tgtEl>
                                          <p:spTgt spid="21">
                                            <p:txEl>
                                              <p:pRg st="0" end="0"/>
                                            </p:txEl>
                                          </p:spTgt>
                                        </p:tgtEl>
                                      </p:cBhvr>
                                    </p:animEffect>
                                    <p:anim calcmode="lin" valueType="num">
                                      <p:cBhvr>
                                        <p:cTn id="49"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3D6EF"/>
        </a:solidFill>
        <a:effectLst/>
      </p:bgPr>
    </p:bg>
    <p:spTree>
      <p:nvGrpSpPr>
        <p:cNvPr id="1" name="">
          <a:extLst>
            <a:ext uri="{FF2B5EF4-FFF2-40B4-BE49-F238E27FC236}">
              <a16:creationId xmlns:a16="http://schemas.microsoft.com/office/drawing/2014/main" id="{6CD5986D-99BE-9BF0-423D-05D7E43E0C6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BF317AC-85A5-F635-D9D3-F9EBB1A2F2FE}"/>
              </a:ext>
            </a:extLst>
          </p:cNvPr>
          <p:cNvPicPr>
            <a:picLocks noChangeAspect="1"/>
          </p:cNvPicPr>
          <p:nvPr/>
        </p:nvPicPr>
        <p:blipFill rotWithShape="1">
          <a:blip r:embed="rId2"/>
          <a:srcRect l="1710" t="2623" r="1646" b="2506"/>
          <a:stretch/>
        </p:blipFill>
        <p:spPr>
          <a:xfrm>
            <a:off x="208344" y="115748"/>
            <a:ext cx="11783028" cy="6609144"/>
          </a:xfrm>
          <a:prstGeom prst="rect">
            <a:avLst/>
          </a:prstGeom>
        </p:spPr>
      </p:pic>
      <p:sp>
        <p:nvSpPr>
          <p:cNvPr id="2" name="Freeform 12">
            <a:extLst>
              <a:ext uri="{FF2B5EF4-FFF2-40B4-BE49-F238E27FC236}">
                <a16:creationId xmlns:a16="http://schemas.microsoft.com/office/drawing/2014/main" id="{F6E43A3C-3BD5-70CF-4C4F-FC8555DAFF69}"/>
              </a:ext>
            </a:extLst>
          </p:cNvPr>
          <p:cNvSpPr/>
          <p:nvPr/>
        </p:nvSpPr>
        <p:spPr>
          <a:xfrm>
            <a:off x="2730678" y="176973"/>
            <a:ext cx="6613738" cy="723498"/>
          </a:xfrm>
          <a:custGeom>
            <a:avLst/>
            <a:gdLst/>
            <a:ahLst/>
            <a:cxnLst/>
            <a:rect l="l" t="t" r="r" b="b"/>
            <a:pathLst>
              <a:path w="3108095" h="703379">
                <a:moveTo>
                  <a:pt x="0" y="0"/>
                </a:moveTo>
                <a:lnTo>
                  <a:pt x="3108094" y="0"/>
                </a:lnTo>
                <a:lnTo>
                  <a:pt x="3108094" y="703379"/>
                </a:lnTo>
                <a:lnTo>
                  <a:pt x="0" y="703379"/>
                </a:lnTo>
                <a:lnTo>
                  <a:pt x="0" y="0"/>
                </a:lnTo>
                <a:close/>
              </a:path>
            </a:pathLst>
          </a:custGeom>
          <a:blipFill>
            <a:blip r:embed="rId3"/>
            <a:stretch>
              <a:fillRect/>
            </a:stretch>
          </a:blipFill>
        </p:spPr>
        <p:txBody>
          <a:bodyPr/>
          <a:lstStyle/>
          <a:p>
            <a:endParaRPr lang="en-SG"/>
          </a:p>
        </p:txBody>
      </p:sp>
      <p:sp>
        <p:nvSpPr>
          <p:cNvPr id="5" name="TextBox 4">
            <a:extLst>
              <a:ext uri="{FF2B5EF4-FFF2-40B4-BE49-F238E27FC236}">
                <a16:creationId xmlns:a16="http://schemas.microsoft.com/office/drawing/2014/main" id="{83FF8999-CDA7-659C-0E56-404DFE3D2609}"/>
              </a:ext>
            </a:extLst>
          </p:cNvPr>
          <p:cNvSpPr txBox="1"/>
          <p:nvPr/>
        </p:nvSpPr>
        <p:spPr>
          <a:xfrm>
            <a:off x="4257871" y="3402"/>
            <a:ext cx="7319059" cy="834524"/>
          </a:xfrm>
          <a:prstGeom prst="rect">
            <a:avLst/>
          </a:prstGeom>
          <a:noFill/>
        </p:spPr>
        <p:txBody>
          <a:bodyPr wrap="square">
            <a:spAutoFit/>
          </a:bodyPr>
          <a:lstStyle/>
          <a:p>
            <a:pPr algn="just">
              <a:lnSpc>
                <a:spcPct val="150000"/>
              </a:lnSpc>
              <a:spcAft>
                <a:spcPts val="800"/>
              </a:spcAft>
            </a:pPr>
            <a:r>
              <a:rPr lang="en-US" sz="3600" b="1" dirty="0">
                <a:latin typeface="Times New Roman" panose="02020603050405020304" pitchFamily="18" charset="0"/>
                <a:ea typeface="Calibri" panose="020F0502020204030204" pitchFamily="34" charset="0"/>
                <a:cs typeface="Times New Roman" panose="02020603050405020304" pitchFamily="18" charset="0"/>
              </a:rPr>
              <a:t>b</a:t>
            </a: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Chọn đề tài</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Freeform 10">
            <a:extLst>
              <a:ext uri="{FF2B5EF4-FFF2-40B4-BE49-F238E27FC236}">
                <a16:creationId xmlns:a16="http://schemas.microsoft.com/office/drawing/2014/main" id="{D686ADD3-7D71-9728-54C8-AEB24B42E630}"/>
              </a:ext>
            </a:extLst>
          </p:cNvPr>
          <p:cNvSpPr/>
          <p:nvPr/>
        </p:nvSpPr>
        <p:spPr>
          <a:xfrm>
            <a:off x="200628" y="3762655"/>
            <a:ext cx="3587709" cy="3095345"/>
          </a:xfrm>
          <a:custGeom>
            <a:avLst/>
            <a:gdLst/>
            <a:ahLst/>
            <a:cxnLst/>
            <a:rect l="l" t="t" r="r" b="b"/>
            <a:pathLst>
              <a:path w="2706998" h="2401846">
                <a:moveTo>
                  <a:pt x="0" y="0"/>
                </a:moveTo>
                <a:lnTo>
                  <a:pt x="2706998" y="0"/>
                </a:lnTo>
                <a:lnTo>
                  <a:pt x="2706998" y="2401846"/>
                </a:lnTo>
                <a:lnTo>
                  <a:pt x="0" y="24018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nvGrpSpPr>
          <p:cNvPr id="24" name="Group 23">
            <a:extLst>
              <a:ext uri="{FF2B5EF4-FFF2-40B4-BE49-F238E27FC236}">
                <a16:creationId xmlns:a16="http://schemas.microsoft.com/office/drawing/2014/main" id="{1A93930A-DB1F-31DC-E12A-4C4C8915330F}"/>
              </a:ext>
            </a:extLst>
          </p:cNvPr>
          <p:cNvGrpSpPr/>
          <p:nvPr/>
        </p:nvGrpSpPr>
        <p:grpSpPr>
          <a:xfrm>
            <a:off x="4530995" y="622710"/>
            <a:ext cx="6613738" cy="5712551"/>
            <a:chOff x="5359078" y="1200436"/>
            <a:chExt cx="5812058" cy="4917497"/>
          </a:xfrm>
        </p:grpSpPr>
        <p:pic>
          <p:nvPicPr>
            <p:cNvPr id="25" name="图片 10245" descr="22">
              <a:extLst>
                <a:ext uri="{FF2B5EF4-FFF2-40B4-BE49-F238E27FC236}">
                  <a16:creationId xmlns:a16="http://schemas.microsoft.com/office/drawing/2014/main" id="{4D3CBC96-96AB-3808-96A2-32FBD55D9036}"/>
                </a:ext>
              </a:extLst>
            </p:cNvPr>
            <p:cNvPicPr>
              <a:picLocks noChangeAspect="1"/>
            </p:cNvPicPr>
            <p:nvPr/>
          </p:nvPicPr>
          <p:blipFill>
            <a:blip r:embed="rId6"/>
            <a:stretch>
              <a:fillRect/>
            </a:stretch>
          </p:blipFill>
          <p:spPr>
            <a:xfrm>
              <a:off x="5359078" y="1200436"/>
              <a:ext cx="5812058" cy="4917497"/>
            </a:xfrm>
            <a:prstGeom prst="rect">
              <a:avLst/>
            </a:prstGeom>
            <a:noFill/>
            <a:ln w="9525">
              <a:noFill/>
            </a:ln>
          </p:spPr>
        </p:pic>
        <p:sp>
          <p:nvSpPr>
            <p:cNvPr id="26" name="TextBox 25">
              <a:extLst>
                <a:ext uri="{FF2B5EF4-FFF2-40B4-BE49-F238E27FC236}">
                  <a16:creationId xmlns:a16="http://schemas.microsoft.com/office/drawing/2014/main" id="{D1355CF5-CD9B-BBEA-E21A-C8D4BD43C7EE}"/>
                </a:ext>
              </a:extLst>
            </p:cNvPr>
            <p:cNvSpPr txBox="1"/>
            <p:nvPr/>
          </p:nvSpPr>
          <p:spPr>
            <a:xfrm>
              <a:off x="5679245" y="2635764"/>
              <a:ext cx="5171725" cy="2940848"/>
            </a:xfrm>
            <a:prstGeom prst="rect">
              <a:avLst/>
            </a:prstGeom>
            <a:noFill/>
          </p:spPr>
          <p:txBody>
            <a:bodyPr wrap="square">
              <a:spAutoFit/>
            </a:bodyPr>
            <a:lstStyle/>
            <a:p>
              <a:pPr algn="just">
                <a:spcAft>
                  <a:spcPts val="800"/>
                </a:spcAft>
              </a:pPr>
              <a:r>
                <a:rPr lang="vi-VN" sz="36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Lựa chọn một câu chuyện tưởng tượng mà em muốn kể. Chuyện tưởng tượng không có sẵn trong sách vở hay trong thực tế mà do em nghĩ ra bằng trí tưởng tượng của mình.</a:t>
              </a:r>
              <a:endParaRPr lang="en-SG" sz="36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61714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ppt_x"/>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3D6EF"/>
        </a:solidFill>
        <a:effectLst/>
      </p:bgPr>
    </p:bg>
    <p:spTree>
      <p:nvGrpSpPr>
        <p:cNvPr id="1" name="">
          <a:extLst>
            <a:ext uri="{FF2B5EF4-FFF2-40B4-BE49-F238E27FC236}">
              <a16:creationId xmlns:a16="http://schemas.microsoft.com/office/drawing/2014/main" id="{55A5AC5A-F49B-E612-076E-7839754F3EE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18AA564-0F13-EEDA-3B39-26304D230F76}"/>
              </a:ext>
            </a:extLst>
          </p:cNvPr>
          <p:cNvPicPr>
            <a:picLocks noChangeAspect="1"/>
          </p:cNvPicPr>
          <p:nvPr/>
        </p:nvPicPr>
        <p:blipFill rotWithShape="1">
          <a:blip r:embed="rId2"/>
          <a:srcRect l="1710" t="2623" r="1646" b="2506"/>
          <a:stretch/>
        </p:blipFill>
        <p:spPr>
          <a:xfrm>
            <a:off x="208344" y="115748"/>
            <a:ext cx="11783028" cy="6609144"/>
          </a:xfrm>
          <a:prstGeom prst="rect">
            <a:avLst/>
          </a:prstGeom>
        </p:spPr>
      </p:pic>
      <p:sp>
        <p:nvSpPr>
          <p:cNvPr id="2" name="Freeform 12">
            <a:extLst>
              <a:ext uri="{FF2B5EF4-FFF2-40B4-BE49-F238E27FC236}">
                <a16:creationId xmlns:a16="http://schemas.microsoft.com/office/drawing/2014/main" id="{402735E7-D30D-47B5-B86B-8C9BA95926F7}"/>
              </a:ext>
            </a:extLst>
          </p:cNvPr>
          <p:cNvSpPr/>
          <p:nvPr/>
        </p:nvSpPr>
        <p:spPr>
          <a:xfrm>
            <a:off x="2730678" y="176973"/>
            <a:ext cx="6613738" cy="723498"/>
          </a:xfrm>
          <a:custGeom>
            <a:avLst/>
            <a:gdLst/>
            <a:ahLst/>
            <a:cxnLst/>
            <a:rect l="l" t="t" r="r" b="b"/>
            <a:pathLst>
              <a:path w="3108095" h="703379">
                <a:moveTo>
                  <a:pt x="0" y="0"/>
                </a:moveTo>
                <a:lnTo>
                  <a:pt x="3108094" y="0"/>
                </a:lnTo>
                <a:lnTo>
                  <a:pt x="3108094" y="703379"/>
                </a:lnTo>
                <a:lnTo>
                  <a:pt x="0" y="703379"/>
                </a:lnTo>
                <a:lnTo>
                  <a:pt x="0" y="0"/>
                </a:lnTo>
                <a:close/>
              </a:path>
            </a:pathLst>
          </a:custGeom>
          <a:blipFill>
            <a:blip r:embed="rId3"/>
            <a:stretch>
              <a:fillRect/>
            </a:stretch>
          </a:blipFill>
        </p:spPr>
        <p:txBody>
          <a:bodyPr/>
          <a:lstStyle/>
          <a:p>
            <a:endParaRPr lang="en-SG"/>
          </a:p>
        </p:txBody>
      </p:sp>
      <p:sp>
        <p:nvSpPr>
          <p:cNvPr id="5" name="TextBox 4">
            <a:extLst>
              <a:ext uri="{FF2B5EF4-FFF2-40B4-BE49-F238E27FC236}">
                <a16:creationId xmlns:a16="http://schemas.microsoft.com/office/drawing/2014/main" id="{A68F4E20-6A33-4E39-9013-FAB36268FAA8}"/>
              </a:ext>
            </a:extLst>
          </p:cNvPr>
          <p:cNvSpPr txBox="1"/>
          <p:nvPr/>
        </p:nvSpPr>
        <p:spPr>
          <a:xfrm>
            <a:off x="4257871" y="3402"/>
            <a:ext cx="7319059" cy="834524"/>
          </a:xfrm>
          <a:prstGeom prst="rect">
            <a:avLst/>
          </a:prstGeom>
          <a:noFill/>
        </p:spPr>
        <p:txBody>
          <a:bodyPr wrap="square">
            <a:spAutoFit/>
          </a:bodyPr>
          <a:lstStyle/>
          <a:p>
            <a:pPr algn="just">
              <a:lnSpc>
                <a:spcPct val="150000"/>
              </a:lnSpc>
              <a:spcAft>
                <a:spcPts val="800"/>
              </a:spcAft>
            </a:pPr>
            <a:r>
              <a:rPr lang="en-US" sz="3600" b="1" dirty="0">
                <a:latin typeface="Times New Roman" panose="02020603050405020304" pitchFamily="18" charset="0"/>
                <a:ea typeface="Calibri" panose="020F0502020204030204" pitchFamily="34" charset="0"/>
                <a:cs typeface="Times New Roman" panose="02020603050405020304" pitchFamily="18" charset="0"/>
              </a:rPr>
              <a:t>b</a:t>
            </a: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Chọn đề tài</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CC20DA6A-3BB1-6641-CE4B-29E7B3713465}"/>
              </a:ext>
            </a:extLst>
          </p:cNvPr>
          <p:cNvGrpSpPr/>
          <p:nvPr/>
        </p:nvGrpSpPr>
        <p:grpSpPr>
          <a:xfrm>
            <a:off x="391885" y="1342962"/>
            <a:ext cx="2967653" cy="5189470"/>
            <a:chOff x="61193" y="1110931"/>
            <a:chExt cx="2813090" cy="3768829"/>
          </a:xfrm>
        </p:grpSpPr>
        <p:grpSp>
          <p:nvGrpSpPr>
            <p:cNvPr id="6" name="组合 9">
              <a:extLst>
                <a:ext uri="{FF2B5EF4-FFF2-40B4-BE49-F238E27FC236}">
                  <a16:creationId xmlns:a16="http://schemas.microsoft.com/office/drawing/2014/main" id="{3E7EA60D-0206-5E30-36D6-4805F4A2979B}"/>
                </a:ext>
              </a:extLst>
            </p:cNvPr>
            <p:cNvGrpSpPr/>
            <p:nvPr/>
          </p:nvGrpSpPr>
          <p:grpSpPr>
            <a:xfrm rot="5400000" flipH="1">
              <a:off x="1267654" y="2638979"/>
              <a:ext cx="3134678" cy="78581"/>
              <a:chOff x="513" y="10419"/>
              <a:chExt cx="18316" cy="258"/>
            </a:xfrm>
          </p:grpSpPr>
          <p:cxnSp>
            <p:nvCxnSpPr>
              <p:cNvPr id="13" name="直接连接符 7">
                <a:extLst>
                  <a:ext uri="{FF2B5EF4-FFF2-40B4-BE49-F238E27FC236}">
                    <a16:creationId xmlns:a16="http://schemas.microsoft.com/office/drawing/2014/main" id="{0B03444D-C468-74E1-AB56-241F4FC6F1C7}"/>
                  </a:ext>
                </a:extLst>
              </p:cNvPr>
              <p:cNvCxnSpPr/>
              <p:nvPr/>
            </p:nvCxnSpPr>
            <p:spPr>
              <a:xfrm>
                <a:off x="513" y="10419"/>
                <a:ext cx="18316" cy="0"/>
              </a:xfrm>
              <a:prstGeom prst="line">
                <a:avLst/>
              </a:prstGeom>
              <a:ln w="254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8">
                <a:extLst>
                  <a:ext uri="{FF2B5EF4-FFF2-40B4-BE49-F238E27FC236}">
                    <a16:creationId xmlns:a16="http://schemas.microsoft.com/office/drawing/2014/main" id="{74DF8CC8-CCA5-5A4C-9836-9CCDCBD5F481}"/>
                  </a:ext>
                </a:extLst>
              </p:cNvPr>
              <p:cNvCxnSpPr/>
              <p:nvPr/>
            </p:nvCxnSpPr>
            <p:spPr>
              <a:xfrm>
                <a:off x="513" y="10677"/>
                <a:ext cx="1831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EA0225A4-E7A6-7844-1C0A-DF38AAD31436}"/>
                </a:ext>
              </a:extLst>
            </p:cNvPr>
            <p:cNvGrpSpPr/>
            <p:nvPr/>
          </p:nvGrpSpPr>
          <p:grpSpPr>
            <a:xfrm>
              <a:off x="61193" y="1333432"/>
              <a:ext cx="2542670" cy="3546328"/>
              <a:chOff x="61192" y="1333432"/>
              <a:chExt cx="2827239" cy="3546328"/>
            </a:xfrm>
          </p:grpSpPr>
          <p:grpSp>
            <p:nvGrpSpPr>
              <p:cNvPr id="8" name="组合 5">
                <a:extLst>
                  <a:ext uri="{FF2B5EF4-FFF2-40B4-BE49-F238E27FC236}">
                    <a16:creationId xmlns:a16="http://schemas.microsoft.com/office/drawing/2014/main" id="{898CFB74-4030-A51E-4C75-C2323FA4F6DD}"/>
                  </a:ext>
                </a:extLst>
              </p:cNvPr>
              <p:cNvGrpSpPr/>
              <p:nvPr/>
            </p:nvGrpSpPr>
            <p:grpSpPr>
              <a:xfrm>
                <a:off x="61192" y="1333432"/>
                <a:ext cx="2827239" cy="2828190"/>
                <a:chOff x="2719" y="3965"/>
                <a:chExt cx="5004" cy="5005"/>
              </a:xfrm>
            </p:grpSpPr>
            <p:sp>
              <p:nvSpPr>
                <p:cNvPr id="11" name="矩形 4">
                  <a:extLst>
                    <a:ext uri="{FF2B5EF4-FFF2-40B4-BE49-F238E27FC236}">
                      <a16:creationId xmlns:a16="http://schemas.microsoft.com/office/drawing/2014/main" id="{1345B164-9B2C-A145-763B-36FDD282F35C}"/>
                    </a:ext>
                  </a:extLst>
                </p:cNvPr>
                <p:cNvSpPr/>
                <p:nvPr/>
              </p:nvSpPr>
              <p:spPr>
                <a:xfrm>
                  <a:off x="2719" y="3965"/>
                  <a:ext cx="4734" cy="47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a:endParaRPr lang="zh-CN" altLang="en-US" sz="3600" b="1">
                    <a:solidFill>
                      <a:srgbClr val="F2F2F2"/>
                    </a:solidFill>
                    <a:latin typeface="+mj-lt"/>
                  </a:endParaRPr>
                </a:p>
              </p:txBody>
            </p:sp>
            <p:sp>
              <p:nvSpPr>
                <p:cNvPr id="12" name="矩形 3">
                  <a:extLst>
                    <a:ext uri="{FF2B5EF4-FFF2-40B4-BE49-F238E27FC236}">
                      <a16:creationId xmlns:a16="http://schemas.microsoft.com/office/drawing/2014/main" id="{96AD1B2F-4C06-37C5-A848-09FF955C843A}"/>
                    </a:ext>
                  </a:extLst>
                </p:cNvPr>
                <p:cNvSpPr/>
                <p:nvPr/>
              </p:nvSpPr>
              <p:spPr>
                <a:xfrm>
                  <a:off x="2989" y="4060"/>
                  <a:ext cx="4734" cy="4910"/>
                </a:xfrm>
                <a:prstGeom prst="rect">
                  <a:avLst/>
                </a:prstGeom>
                <a:solidFill>
                  <a:srgbClr val="FFD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a:endParaRPr lang="zh-CN" altLang="en-US" sz="3600" dirty="0">
                    <a:solidFill>
                      <a:srgbClr val="F2F2F2"/>
                    </a:solidFill>
                    <a:latin typeface="+mj-lt"/>
                  </a:endParaRPr>
                </a:p>
              </p:txBody>
            </p:sp>
          </p:grpSp>
          <p:sp>
            <p:nvSpPr>
              <p:cNvPr id="9" name="TextBox 8">
                <a:extLst>
                  <a:ext uri="{FF2B5EF4-FFF2-40B4-BE49-F238E27FC236}">
                    <a16:creationId xmlns:a16="http://schemas.microsoft.com/office/drawing/2014/main" id="{C6750152-E28B-F00F-386C-81B205D96CFC}"/>
                  </a:ext>
                </a:extLst>
              </p:cNvPr>
              <p:cNvSpPr txBox="1"/>
              <p:nvPr/>
            </p:nvSpPr>
            <p:spPr>
              <a:xfrm>
                <a:off x="290016" y="1491122"/>
                <a:ext cx="2522141" cy="871734"/>
              </a:xfrm>
              <a:prstGeom prst="rect">
                <a:avLst/>
              </a:prstGeom>
              <a:noFill/>
            </p:spPr>
            <p:txBody>
              <a:bodyPr wrap="square">
                <a:spAutoFit/>
              </a:bodyPr>
              <a:lstStyle/>
              <a:p>
                <a:pPr algn="ctr">
                  <a:spcAft>
                    <a:spcPts val="800"/>
                  </a:spcAft>
                </a:pP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GỢI Ý ĐỀ TÀI</a:t>
                </a:r>
                <a:endParaRPr lang="en-SG" sz="3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B6AB9C2B-62E7-BEC8-2069-EDDD08906591}"/>
                  </a:ext>
                </a:extLst>
              </p:cNvPr>
              <p:cNvPicPr>
                <a:picLocks noChangeAspect="1"/>
              </p:cNvPicPr>
              <p:nvPr/>
            </p:nvPicPr>
            <p:blipFill>
              <a:blip r:embed="rId4"/>
              <a:stretch>
                <a:fillRect/>
              </a:stretch>
            </p:blipFill>
            <p:spPr>
              <a:xfrm>
                <a:off x="152912" y="3300397"/>
                <a:ext cx="2674689" cy="1579363"/>
              </a:xfrm>
              <a:prstGeom prst="rect">
                <a:avLst/>
              </a:prstGeom>
            </p:spPr>
          </p:pic>
        </p:grpSp>
      </p:grpSp>
      <p:sp>
        <p:nvSpPr>
          <p:cNvPr id="15" name="PA-椭圆 49">
            <a:extLst>
              <a:ext uri="{FF2B5EF4-FFF2-40B4-BE49-F238E27FC236}">
                <a16:creationId xmlns:a16="http://schemas.microsoft.com/office/drawing/2014/main" id="{E7B49CD9-7403-2531-1AF2-3297CA8830AF}"/>
              </a:ext>
            </a:extLst>
          </p:cNvPr>
          <p:cNvSpPr/>
          <p:nvPr/>
        </p:nvSpPr>
        <p:spPr>
          <a:xfrm>
            <a:off x="3509600" y="1263168"/>
            <a:ext cx="657520" cy="673464"/>
          </a:xfrm>
          <a:prstGeom prst="ellipse">
            <a:avLst/>
          </a:prstGeom>
          <a:solidFill>
            <a:srgbClr val="F4D022"/>
          </a:solidFill>
          <a:ln w="19050" cap="flat" cmpd="sng" algn="ctr">
            <a:noFill/>
            <a:prstDash val="solid"/>
            <a:miter lim="800000"/>
          </a:ln>
          <a:effectLst/>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625479">
              <a:spcBef>
                <a:spcPct val="0"/>
              </a:spcBef>
              <a:spcAft>
                <a:spcPct val="0"/>
              </a:spcAft>
              <a:buClrTx/>
              <a:defRPr/>
            </a:pPr>
            <a:r>
              <a:rPr lang="en-US" altLang="zh-CN" sz="4267" b="1" kern="0" dirty="0">
                <a:solidFill>
                  <a:prstClr val="black"/>
                </a:solidFill>
                <a:latin typeface="Source Han Sans SC"/>
                <a:ea typeface="Source Han Sans SC"/>
              </a:rPr>
              <a:t>1</a:t>
            </a:r>
            <a:endParaRPr sz="4267" b="1" kern="0" dirty="0">
              <a:solidFill>
                <a:prstClr val="black"/>
              </a:solidFill>
              <a:latin typeface="字魂59号-创粗黑" panose="00000500000000000000" pitchFamily="2" charset="-122"/>
              <a:ea typeface="字魂59号-创粗黑" panose="00000500000000000000" pitchFamily="2" charset="-122"/>
            </a:endParaRPr>
          </a:p>
        </p:txBody>
      </p:sp>
      <p:sp>
        <p:nvSpPr>
          <p:cNvPr id="16" name="PA-矩形 28">
            <a:extLst>
              <a:ext uri="{FF2B5EF4-FFF2-40B4-BE49-F238E27FC236}">
                <a16:creationId xmlns:a16="http://schemas.microsoft.com/office/drawing/2014/main" id="{340B5EE8-826E-6949-CB99-ECD68147C400}"/>
              </a:ext>
            </a:extLst>
          </p:cNvPr>
          <p:cNvSpPr/>
          <p:nvPr/>
        </p:nvSpPr>
        <p:spPr>
          <a:xfrm flipH="1">
            <a:off x="4317181" y="979960"/>
            <a:ext cx="7482930" cy="871795"/>
          </a:xfrm>
          <a:prstGeom prst="rect">
            <a:avLst/>
          </a:prstGeom>
        </p:spPr>
        <p:txBody>
          <a:bodyPr wrap="square">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3600" dirty="0">
                <a:latin typeface="+mj-lt"/>
              </a:rPr>
              <a:t>Việc em sống ở thế giới tương lai trong thế kỉ tiếp theo.</a:t>
            </a:r>
            <a:endParaRPr lang="en-SG" sz="3600" dirty="0">
              <a:latin typeface="+mj-lt"/>
            </a:endParaRPr>
          </a:p>
        </p:txBody>
      </p:sp>
      <p:sp>
        <p:nvSpPr>
          <p:cNvPr id="17" name="PA-椭圆 49">
            <a:extLst>
              <a:ext uri="{FF2B5EF4-FFF2-40B4-BE49-F238E27FC236}">
                <a16:creationId xmlns:a16="http://schemas.microsoft.com/office/drawing/2014/main" id="{0E03747F-275E-EA12-1152-C972C8F3F44E}"/>
              </a:ext>
            </a:extLst>
          </p:cNvPr>
          <p:cNvSpPr/>
          <p:nvPr/>
        </p:nvSpPr>
        <p:spPr>
          <a:xfrm>
            <a:off x="3554316" y="2473048"/>
            <a:ext cx="657520" cy="673464"/>
          </a:xfrm>
          <a:prstGeom prst="ellipse">
            <a:avLst/>
          </a:prstGeom>
          <a:solidFill>
            <a:srgbClr val="F4D022"/>
          </a:solidFill>
          <a:ln w="19050" cap="flat" cmpd="sng" algn="ctr">
            <a:noFill/>
            <a:prstDash val="solid"/>
            <a:miter lim="800000"/>
          </a:ln>
          <a:effectLst/>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625479">
              <a:spcBef>
                <a:spcPct val="0"/>
              </a:spcBef>
              <a:spcAft>
                <a:spcPct val="0"/>
              </a:spcAft>
              <a:buClrTx/>
              <a:defRPr/>
            </a:pPr>
            <a:r>
              <a:rPr lang="en-US" altLang="zh-CN" sz="4267" b="1" kern="0" dirty="0">
                <a:solidFill>
                  <a:prstClr val="black"/>
                </a:solidFill>
                <a:latin typeface="Source Han Sans SC"/>
                <a:ea typeface="Source Han Sans SC"/>
              </a:rPr>
              <a:t>2</a:t>
            </a:r>
            <a:endParaRPr sz="4267" b="1" kern="0" dirty="0">
              <a:solidFill>
                <a:prstClr val="black"/>
              </a:solidFill>
              <a:latin typeface="字魂59号-创粗黑" panose="00000500000000000000" pitchFamily="2" charset="-122"/>
              <a:ea typeface="字魂59号-创粗黑" panose="00000500000000000000" pitchFamily="2" charset="-122"/>
            </a:endParaRPr>
          </a:p>
        </p:txBody>
      </p:sp>
      <p:sp>
        <p:nvSpPr>
          <p:cNvPr id="18" name="PA-矩形 28">
            <a:extLst>
              <a:ext uri="{FF2B5EF4-FFF2-40B4-BE49-F238E27FC236}">
                <a16:creationId xmlns:a16="http://schemas.microsoft.com/office/drawing/2014/main" id="{48FE9ADA-9014-D0BA-B0C2-30FDF9C4DA63}"/>
              </a:ext>
            </a:extLst>
          </p:cNvPr>
          <p:cNvSpPr/>
          <p:nvPr/>
        </p:nvSpPr>
        <p:spPr>
          <a:xfrm flipH="1">
            <a:off x="4274522" y="2494342"/>
            <a:ext cx="7709134" cy="871795"/>
          </a:xfrm>
          <a:prstGeom prst="rect">
            <a:avLst/>
          </a:prstGeom>
        </p:spPr>
        <p:txBody>
          <a:bodyPr wrap="square">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3600" dirty="0">
                <a:latin typeface="+mj-lt"/>
              </a:rPr>
              <a:t>Em gặp gỡ một nhân vật văn học.</a:t>
            </a:r>
            <a:endParaRPr lang="en-SG" sz="3600" dirty="0">
              <a:latin typeface="+mj-lt"/>
            </a:endParaRPr>
          </a:p>
        </p:txBody>
      </p:sp>
      <p:sp>
        <p:nvSpPr>
          <p:cNvPr id="19" name="PA-椭圆 49">
            <a:extLst>
              <a:ext uri="{FF2B5EF4-FFF2-40B4-BE49-F238E27FC236}">
                <a16:creationId xmlns:a16="http://schemas.microsoft.com/office/drawing/2014/main" id="{E66625C5-BBA4-626D-2834-B5BE91A6F29E}"/>
              </a:ext>
            </a:extLst>
          </p:cNvPr>
          <p:cNvSpPr/>
          <p:nvPr/>
        </p:nvSpPr>
        <p:spPr>
          <a:xfrm>
            <a:off x="3554316" y="3711489"/>
            <a:ext cx="657520" cy="673464"/>
          </a:xfrm>
          <a:prstGeom prst="ellipse">
            <a:avLst/>
          </a:prstGeom>
          <a:solidFill>
            <a:srgbClr val="F4D022"/>
          </a:solidFill>
          <a:ln w="19050" cap="flat" cmpd="sng" algn="ctr">
            <a:noFill/>
            <a:prstDash val="solid"/>
            <a:miter lim="800000"/>
          </a:ln>
          <a:effectLst/>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625479">
              <a:spcBef>
                <a:spcPct val="0"/>
              </a:spcBef>
              <a:spcAft>
                <a:spcPct val="0"/>
              </a:spcAft>
              <a:buClrTx/>
              <a:defRPr/>
            </a:pPr>
            <a:r>
              <a:rPr lang="en-US" altLang="zh-CN" sz="4267" b="1" kern="0" dirty="0">
                <a:solidFill>
                  <a:prstClr val="black"/>
                </a:solidFill>
                <a:latin typeface="Source Han Sans SC"/>
                <a:ea typeface="Source Han Sans SC"/>
              </a:rPr>
              <a:t>3</a:t>
            </a:r>
            <a:endParaRPr sz="4267" b="1" kern="0" dirty="0">
              <a:solidFill>
                <a:prstClr val="black"/>
              </a:solidFill>
              <a:latin typeface="字魂59号-创粗黑" panose="00000500000000000000" pitchFamily="2" charset="-122"/>
              <a:ea typeface="字魂59号-创粗黑" panose="00000500000000000000" pitchFamily="2" charset="-122"/>
            </a:endParaRPr>
          </a:p>
        </p:txBody>
      </p:sp>
      <p:sp>
        <p:nvSpPr>
          <p:cNvPr id="20" name="PA-矩形 28">
            <a:extLst>
              <a:ext uri="{FF2B5EF4-FFF2-40B4-BE49-F238E27FC236}">
                <a16:creationId xmlns:a16="http://schemas.microsoft.com/office/drawing/2014/main" id="{992C3B81-307D-786D-336D-319D6D5EE4F7}"/>
              </a:ext>
            </a:extLst>
          </p:cNvPr>
          <p:cNvSpPr/>
          <p:nvPr/>
        </p:nvSpPr>
        <p:spPr>
          <a:xfrm flipH="1">
            <a:off x="4317188" y="3572826"/>
            <a:ext cx="7482923" cy="871795"/>
          </a:xfrm>
          <a:prstGeom prst="rect">
            <a:avLst/>
          </a:prstGeom>
        </p:spPr>
        <p:txBody>
          <a:bodyPr wrap="square">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3600" dirty="0">
                <a:latin typeface="+mj-lt"/>
              </a:rPr>
              <a:t>Cuộc trò chuyện của em với một sự vật (bàn ghế ở lớp học, chiếc đồng hồ, cái cây trong sân trường,...).</a:t>
            </a:r>
            <a:endParaRPr lang="en-SG" sz="3600" dirty="0">
              <a:latin typeface="+mj-lt"/>
            </a:endParaRPr>
          </a:p>
        </p:txBody>
      </p:sp>
      <p:sp>
        <p:nvSpPr>
          <p:cNvPr id="21" name="PA-椭圆 49">
            <a:extLst>
              <a:ext uri="{FF2B5EF4-FFF2-40B4-BE49-F238E27FC236}">
                <a16:creationId xmlns:a16="http://schemas.microsoft.com/office/drawing/2014/main" id="{02D15517-FD29-2F4A-8EA8-7CCE17568550}"/>
              </a:ext>
            </a:extLst>
          </p:cNvPr>
          <p:cNvSpPr/>
          <p:nvPr/>
        </p:nvSpPr>
        <p:spPr>
          <a:xfrm>
            <a:off x="3657026" y="5692394"/>
            <a:ext cx="657520" cy="673464"/>
          </a:xfrm>
          <a:prstGeom prst="ellipse">
            <a:avLst/>
          </a:prstGeom>
          <a:solidFill>
            <a:srgbClr val="F4D022"/>
          </a:solidFill>
          <a:ln w="19050" cap="flat" cmpd="sng" algn="ctr">
            <a:noFill/>
            <a:prstDash val="solid"/>
            <a:miter lim="800000"/>
          </a:ln>
          <a:effectLst/>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625479">
              <a:spcBef>
                <a:spcPct val="0"/>
              </a:spcBef>
              <a:spcAft>
                <a:spcPct val="0"/>
              </a:spcAft>
              <a:buClrTx/>
              <a:defRPr/>
            </a:pPr>
            <a:r>
              <a:rPr lang="en-US" altLang="zh-CN" sz="4267" b="1" kern="0" dirty="0">
                <a:solidFill>
                  <a:prstClr val="black"/>
                </a:solidFill>
                <a:latin typeface="Source Han Sans SC"/>
                <a:ea typeface="Source Han Sans SC"/>
              </a:rPr>
              <a:t>4</a:t>
            </a:r>
            <a:endParaRPr sz="4267" b="1" kern="0" dirty="0">
              <a:solidFill>
                <a:prstClr val="black"/>
              </a:solidFill>
              <a:latin typeface="字魂59号-创粗黑" panose="00000500000000000000" pitchFamily="2" charset="-122"/>
              <a:ea typeface="字魂59号-创粗黑" panose="00000500000000000000" pitchFamily="2" charset="-122"/>
            </a:endParaRPr>
          </a:p>
        </p:txBody>
      </p:sp>
      <p:sp>
        <p:nvSpPr>
          <p:cNvPr id="22" name="PA-矩形 28">
            <a:extLst>
              <a:ext uri="{FF2B5EF4-FFF2-40B4-BE49-F238E27FC236}">
                <a16:creationId xmlns:a16="http://schemas.microsoft.com/office/drawing/2014/main" id="{5DC7FB0A-6FA0-3F7E-BC16-3598AB974DB0}"/>
              </a:ext>
            </a:extLst>
          </p:cNvPr>
          <p:cNvSpPr/>
          <p:nvPr/>
        </p:nvSpPr>
        <p:spPr>
          <a:xfrm flipH="1">
            <a:off x="4405683" y="5401406"/>
            <a:ext cx="6539545" cy="871795"/>
          </a:xfrm>
          <a:prstGeom prst="rect">
            <a:avLst/>
          </a:prstGeom>
        </p:spPr>
        <p:txBody>
          <a:bodyPr wrap="square">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3600" dirty="0">
                <a:latin typeface="+mj-lt"/>
              </a:rPr>
              <a:t>Sáng tạo một kết thúc khác cho truyện ngắn đã đọc.</a:t>
            </a:r>
            <a:endParaRPr lang="en-SG" sz="3600" dirty="0">
              <a:latin typeface="+mj-lt"/>
            </a:endParaRPr>
          </a:p>
        </p:txBody>
      </p:sp>
    </p:spTree>
    <p:extLst>
      <p:ext uri="{BB962C8B-B14F-4D97-AF65-F5344CB8AC3E}">
        <p14:creationId xmlns:p14="http://schemas.microsoft.com/office/powerpoint/2010/main" val="808897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P spid="19" grpId="0" animBg="1"/>
      <p:bldP spid="20" grpId="0"/>
      <p:bldP spid="21"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3D6EF"/>
        </a:solidFill>
        <a:effectLst/>
      </p:bgPr>
    </p:bg>
    <p:spTree>
      <p:nvGrpSpPr>
        <p:cNvPr id="1" name="">
          <a:extLst>
            <a:ext uri="{FF2B5EF4-FFF2-40B4-BE49-F238E27FC236}">
              <a16:creationId xmlns:a16="http://schemas.microsoft.com/office/drawing/2014/main" id="{B111557A-8D31-8F94-40E6-F610570DC07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AC8FBAC-E04B-08A6-1C6C-825BB2B3A66C}"/>
              </a:ext>
            </a:extLst>
          </p:cNvPr>
          <p:cNvPicPr>
            <a:picLocks noChangeAspect="1"/>
          </p:cNvPicPr>
          <p:nvPr/>
        </p:nvPicPr>
        <p:blipFill rotWithShape="1">
          <a:blip r:embed="rId2"/>
          <a:srcRect l="1710" t="2623" r="1646" b="2506"/>
          <a:stretch/>
        </p:blipFill>
        <p:spPr>
          <a:xfrm>
            <a:off x="208344" y="115748"/>
            <a:ext cx="11783028" cy="6609144"/>
          </a:xfrm>
          <a:prstGeom prst="rect">
            <a:avLst/>
          </a:prstGeom>
        </p:spPr>
      </p:pic>
      <p:sp>
        <p:nvSpPr>
          <p:cNvPr id="2" name="Freeform 12">
            <a:extLst>
              <a:ext uri="{FF2B5EF4-FFF2-40B4-BE49-F238E27FC236}">
                <a16:creationId xmlns:a16="http://schemas.microsoft.com/office/drawing/2014/main" id="{A1DFFE1F-63EB-6F91-7641-12F3020D6C7A}"/>
              </a:ext>
            </a:extLst>
          </p:cNvPr>
          <p:cNvSpPr/>
          <p:nvPr/>
        </p:nvSpPr>
        <p:spPr>
          <a:xfrm>
            <a:off x="2730678" y="176973"/>
            <a:ext cx="6613738" cy="723498"/>
          </a:xfrm>
          <a:custGeom>
            <a:avLst/>
            <a:gdLst/>
            <a:ahLst/>
            <a:cxnLst/>
            <a:rect l="l" t="t" r="r" b="b"/>
            <a:pathLst>
              <a:path w="3108095" h="703379">
                <a:moveTo>
                  <a:pt x="0" y="0"/>
                </a:moveTo>
                <a:lnTo>
                  <a:pt x="3108094" y="0"/>
                </a:lnTo>
                <a:lnTo>
                  <a:pt x="3108094" y="703379"/>
                </a:lnTo>
                <a:lnTo>
                  <a:pt x="0" y="703379"/>
                </a:lnTo>
                <a:lnTo>
                  <a:pt x="0" y="0"/>
                </a:lnTo>
                <a:close/>
              </a:path>
            </a:pathLst>
          </a:custGeom>
          <a:blipFill>
            <a:blip r:embed="rId3"/>
            <a:stretch>
              <a:fillRect/>
            </a:stretch>
          </a:blipFill>
        </p:spPr>
        <p:txBody>
          <a:bodyPr/>
          <a:lstStyle/>
          <a:p>
            <a:endParaRPr lang="en-SG"/>
          </a:p>
        </p:txBody>
      </p:sp>
      <p:sp>
        <p:nvSpPr>
          <p:cNvPr id="5" name="TextBox 4">
            <a:extLst>
              <a:ext uri="{FF2B5EF4-FFF2-40B4-BE49-F238E27FC236}">
                <a16:creationId xmlns:a16="http://schemas.microsoft.com/office/drawing/2014/main" id="{12CC2B98-498F-CFEC-A08A-F15B5C374038}"/>
              </a:ext>
            </a:extLst>
          </p:cNvPr>
          <p:cNvSpPr txBox="1"/>
          <p:nvPr/>
        </p:nvSpPr>
        <p:spPr>
          <a:xfrm>
            <a:off x="3348835" y="12526"/>
            <a:ext cx="7319059" cy="752065"/>
          </a:xfrm>
          <a:prstGeom prst="rect">
            <a:avLst/>
          </a:prstGeom>
          <a:noFill/>
        </p:spPr>
        <p:txBody>
          <a:bodyPr wrap="square">
            <a:spAutoFit/>
          </a:bodyPr>
          <a:lstStyle/>
          <a:p>
            <a:pPr algn="just">
              <a:lnSpc>
                <a:spcPct val="150000"/>
              </a:lnSpc>
              <a:spcAft>
                <a:spcPts val="800"/>
              </a:spcAft>
            </a:pPr>
            <a:r>
              <a:rPr lang="vi-VN" sz="3200" b="1" dirty="0">
                <a:effectLst/>
                <a:latin typeface="Times New Roman" panose="02020603050405020304" pitchFamily="18" charset="0"/>
                <a:ea typeface="Calibri" panose="020F0502020204030204" pitchFamily="34" charset="0"/>
              </a:rPr>
              <a:t>c.</a:t>
            </a:r>
            <a:r>
              <a:rPr lang="vi-VN" sz="3200" dirty="0">
                <a:effectLst/>
                <a:latin typeface="Times New Roman" panose="02020603050405020304" pitchFamily="18" charset="0"/>
                <a:ea typeface="Calibri" panose="020F0502020204030204" pitchFamily="34" charset="0"/>
              </a:rPr>
              <a:t> </a:t>
            </a:r>
            <a:r>
              <a:rPr lang="vi-VN" sz="3200" b="1" dirty="0">
                <a:effectLst/>
                <a:latin typeface="Times New Roman" panose="02020603050405020304" pitchFamily="18" charset="0"/>
                <a:ea typeface="Calibri" panose="020F0502020204030204" pitchFamily="34" charset="0"/>
              </a:rPr>
              <a:t>Ghi chú thông tin quan trọng</a:t>
            </a:r>
            <a:endParaRPr lang="en-SG" sz="5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68411A73-45B2-AF30-C292-007812AB0AC0}"/>
              </a:ext>
            </a:extLst>
          </p:cNvPr>
          <p:cNvGrpSpPr/>
          <p:nvPr/>
        </p:nvGrpSpPr>
        <p:grpSpPr>
          <a:xfrm>
            <a:off x="626301" y="2505205"/>
            <a:ext cx="3631705" cy="4340269"/>
            <a:chOff x="862249" y="1764121"/>
            <a:chExt cx="3698176" cy="4807670"/>
          </a:xfrm>
        </p:grpSpPr>
        <p:sp>
          <p:nvSpPr>
            <p:cNvPr id="6" name="Freeform 20">
              <a:extLst>
                <a:ext uri="{FF2B5EF4-FFF2-40B4-BE49-F238E27FC236}">
                  <a16:creationId xmlns:a16="http://schemas.microsoft.com/office/drawing/2014/main" id="{A03E5B83-6AD2-904F-7A36-08445E3574AC}"/>
                </a:ext>
              </a:extLst>
            </p:cNvPr>
            <p:cNvSpPr/>
            <p:nvPr/>
          </p:nvSpPr>
          <p:spPr>
            <a:xfrm>
              <a:off x="1665833" y="1764121"/>
              <a:ext cx="2672381" cy="1789308"/>
            </a:xfrm>
            <a:custGeom>
              <a:avLst/>
              <a:gdLst/>
              <a:ahLst/>
              <a:cxnLst/>
              <a:rect l="l" t="t" r="r" b="b"/>
              <a:pathLst>
                <a:path w="1538442" h="726914">
                  <a:moveTo>
                    <a:pt x="0" y="0"/>
                  </a:moveTo>
                  <a:lnTo>
                    <a:pt x="1538441" y="0"/>
                  </a:lnTo>
                  <a:lnTo>
                    <a:pt x="1538441" y="726913"/>
                  </a:lnTo>
                  <a:lnTo>
                    <a:pt x="0" y="7269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85800">
                <a:buClrTx/>
              </a:pPr>
              <a:r>
                <a:rPr lang="en-US" sz="3600" b="1" kern="1200" dirty="0">
                  <a:solidFill>
                    <a:prstClr val="black"/>
                  </a:solidFill>
                  <a:latin typeface="Times New Roman" panose="02020603050405020304" pitchFamily="18" charset="0"/>
                  <a:cs typeface="Times New Roman" panose="02020603050405020304" pitchFamily="18" charset="0"/>
                </a:rPr>
                <a:t>NHIỆM VỤ</a:t>
              </a:r>
              <a:endParaRPr lang="en-SG" sz="3600" b="1" kern="1200" dirty="0">
                <a:solidFill>
                  <a:prstClr val="black"/>
                </a:solidFill>
                <a:latin typeface="Times New Roman" panose="02020603050405020304" pitchFamily="18" charset="0"/>
                <a:cs typeface="Times New Roman" panose="02020603050405020304" pitchFamily="18" charset="0"/>
              </a:endParaRPr>
            </a:p>
          </p:txBody>
        </p:sp>
        <p:sp>
          <p:nvSpPr>
            <p:cNvPr id="7" name="Freeform 21">
              <a:extLst>
                <a:ext uri="{FF2B5EF4-FFF2-40B4-BE49-F238E27FC236}">
                  <a16:creationId xmlns:a16="http://schemas.microsoft.com/office/drawing/2014/main" id="{33A53384-A545-A2B9-C9B9-40D13ADF564B}"/>
                </a:ext>
              </a:extLst>
            </p:cNvPr>
            <p:cNvSpPr/>
            <p:nvPr/>
          </p:nvSpPr>
          <p:spPr>
            <a:xfrm>
              <a:off x="862249" y="3530910"/>
              <a:ext cx="3698176" cy="3040881"/>
            </a:xfrm>
            <a:custGeom>
              <a:avLst/>
              <a:gdLst/>
              <a:ahLst/>
              <a:cxnLst/>
              <a:rect l="l" t="t" r="r" b="b"/>
              <a:pathLst>
                <a:path w="1958574" h="1570013">
                  <a:moveTo>
                    <a:pt x="0" y="0"/>
                  </a:moveTo>
                  <a:lnTo>
                    <a:pt x="1958575" y="0"/>
                  </a:lnTo>
                  <a:lnTo>
                    <a:pt x="1958575" y="1570013"/>
                  </a:lnTo>
                  <a:lnTo>
                    <a:pt x="0" y="1570013"/>
                  </a:lnTo>
                  <a:lnTo>
                    <a:pt x="0" y="0"/>
                  </a:lnTo>
                  <a:close/>
                </a:path>
              </a:pathLst>
            </a:custGeom>
            <a:blipFill>
              <a:blip r:embed="rId6">
                <a:extLst>
                  <a:ext uri="{96DAC541-7B7A-43D3-8B79-37D633B846F1}">
                    <asvg:svgBlip xmlns:asvg="http://schemas.microsoft.com/office/drawing/2016/SVG/main" r:embed="rId7"/>
                  </a:ext>
                </a:extLst>
              </a:blip>
              <a:stretch>
                <a:fillRect r="-69273" b="-52568"/>
              </a:stretch>
            </a:blipFill>
            <a:ln cap="sq">
              <a:noFill/>
              <a:prstDash val="solid"/>
              <a:miter/>
            </a:ln>
          </p:spPr>
          <p:txBody>
            <a:bodyPr/>
            <a:lstStyle/>
            <a:p>
              <a:pPr defTabSz="685800">
                <a:buClrTx/>
              </a:pPr>
              <a:endParaRPr lang="en-SG" sz="1350" kern="1200">
                <a:solidFill>
                  <a:prstClr val="black"/>
                </a:solidFill>
                <a:latin typeface="Calibri" panose="020F0502020204030204"/>
                <a:ea typeface="+mn-ea"/>
                <a:cs typeface="+mn-cs"/>
              </a:endParaRPr>
            </a:p>
          </p:txBody>
        </p:sp>
      </p:grpSp>
      <p:grpSp>
        <p:nvGrpSpPr>
          <p:cNvPr id="8" name="Group 7">
            <a:extLst>
              <a:ext uri="{FF2B5EF4-FFF2-40B4-BE49-F238E27FC236}">
                <a16:creationId xmlns:a16="http://schemas.microsoft.com/office/drawing/2014/main" id="{FBB3718C-0A4D-CAB4-0FBA-88B02C8D9F27}"/>
              </a:ext>
            </a:extLst>
          </p:cNvPr>
          <p:cNvGrpSpPr/>
          <p:nvPr/>
        </p:nvGrpSpPr>
        <p:grpSpPr>
          <a:xfrm>
            <a:off x="5047146" y="1290180"/>
            <a:ext cx="6506870" cy="4934417"/>
            <a:chOff x="462091" y="2356093"/>
            <a:chExt cx="5675948" cy="4297411"/>
          </a:xfrm>
        </p:grpSpPr>
        <p:sp>
          <p:nvSpPr>
            <p:cNvPr id="9" name="Freeform 12">
              <a:extLst>
                <a:ext uri="{FF2B5EF4-FFF2-40B4-BE49-F238E27FC236}">
                  <a16:creationId xmlns:a16="http://schemas.microsoft.com/office/drawing/2014/main" id="{0D8BCA15-D5D2-71CD-F3D5-00B88D77EA8A}"/>
                </a:ext>
              </a:extLst>
            </p:cNvPr>
            <p:cNvSpPr/>
            <p:nvPr/>
          </p:nvSpPr>
          <p:spPr>
            <a:xfrm>
              <a:off x="462091" y="2356093"/>
              <a:ext cx="5675948" cy="4297411"/>
            </a:xfrm>
            <a:custGeom>
              <a:avLst/>
              <a:gdLst/>
              <a:ahLst/>
              <a:cxnLst/>
              <a:rect l="l" t="t" r="r" b="b"/>
              <a:pathLst>
                <a:path w="11185048" h="8229600">
                  <a:moveTo>
                    <a:pt x="0" y="0"/>
                  </a:moveTo>
                  <a:lnTo>
                    <a:pt x="11185048" y="0"/>
                  </a:lnTo>
                  <a:lnTo>
                    <a:pt x="11185048" y="8229600"/>
                  </a:lnTo>
                  <a:lnTo>
                    <a:pt x="0" y="8229600"/>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3100" b="0" i="0" u="none" strike="noStrike" kern="1200" cap="none" spc="0" normalizeH="0" baseline="0" noProof="0">
                <a:ln>
                  <a:noFill/>
                </a:ln>
                <a:solidFill>
                  <a:srgbClr val="000000"/>
                </a:solidFill>
                <a:effectLst/>
                <a:uLnTx/>
                <a:uFillTx/>
                <a:latin typeface="Arial"/>
                <a:ea typeface="微软雅黑"/>
                <a:cs typeface="Arial"/>
              </a:endParaRPr>
            </a:p>
          </p:txBody>
        </p:sp>
        <p:sp>
          <p:nvSpPr>
            <p:cNvPr id="10" name="TextBox 9">
              <a:extLst>
                <a:ext uri="{FF2B5EF4-FFF2-40B4-BE49-F238E27FC236}">
                  <a16:creationId xmlns:a16="http://schemas.microsoft.com/office/drawing/2014/main" id="{3C4B3B7D-C07C-5F3E-4A3C-5FDD14892264}"/>
                </a:ext>
              </a:extLst>
            </p:cNvPr>
            <p:cNvSpPr txBox="1"/>
            <p:nvPr/>
          </p:nvSpPr>
          <p:spPr>
            <a:xfrm>
              <a:off x="612693" y="3165795"/>
              <a:ext cx="5340953" cy="3404162"/>
            </a:xfrm>
            <a:prstGeom prst="rect">
              <a:avLst/>
            </a:prstGeom>
            <a:noFill/>
          </p:spPr>
          <p:txBody>
            <a:bodyPr wrap="square">
              <a:spAutoFit/>
            </a:bodyPr>
            <a:lstStyle/>
            <a:p>
              <a:pPr algn="just">
                <a:spcAft>
                  <a:spcPts val="800"/>
                </a:spcAft>
              </a:pPr>
              <a:r>
                <a:rPr lang="vi-VN" sz="31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Ghi chú ngắn gọn một số ý quan trọng không thể bỏ qua khi kể như: nhan đề của câu chuyện tưởng tượng em muốn kể, bối cảnh diễn ra câu chuyện, nhân vật trong truyện (trang phục, ngoại hình, lời nói, hành động,...), hệ thống sự kiện,...theo </a:t>
              </a:r>
              <a:r>
                <a:rPr lang="vi-VN" sz="3100" b="1"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PHT số 1</a:t>
              </a:r>
              <a:endParaRPr lang="en-SG" sz="31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536827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11C6D-C653-62FB-6259-9BC2B8D8C6D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919212B-DBF4-2E64-1E33-8981601DAEAB}"/>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889A640-8304-8A66-85FC-BF92D037864E}"/>
              </a:ext>
            </a:extLst>
          </p:cNvPr>
          <p:cNvSpPr txBox="1"/>
          <p:nvPr/>
        </p:nvSpPr>
        <p:spPr>
          <a:xfrm>
            <a:off x="2350201" y="75253"/>
            <a:ext cx="900241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CEC">
                    <a:lumMod val="10000"/>
                  </a:srgbClr>
                </a:solidFill>
                <a:effectLst/>
                <a:uLnTx/>
                <a:uFillTx/>
                <a:latin typeface="Times New Roman" panose="02020603050405020304" pitchFamily="18" charset="0"/>
                <a:ea typeface="Calibri" panose="020F0502020204030204" pitchFamily="34" charset="0"/>
                <a:cs typeface="+mn-cs"/>
              </a:rPr>
              <a:t>PHT SỐ 2</a:t>
            </a:r>
            <a:endParaRPr kumimoji="0" lang="en-SG" sz="3200" b="1" i="0" u="none" strike="noStrike" kern="1200" cap="none" spc="0" normalizeH="0" baseline="0" noProof="0" dirty="0">
              <a:ln>
                <a:noFill/>
              </a:ln>
              <a:solidFill>
                <a:srgbClr val="FFFCEC">
                  <a:lumMod val="1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3230DD0-9ABD-1E0D-09C0-B8711B17AB41}"/>
              </a:ext>
            </a:extLst>
          </p:cNvPr>
          <p:cNvSpPr txBox="1"/>
          <p:nvPr/>
        </p:nvSpPr>
        <p:spPr>
          <a:xfrm>
            <a:off x="2830882" y="89937"/>
            <a:ext cx="6450905" cy="584775"/>
          </a:xfrm>
          <a:prstGeom prst="rect">
            <a:avLst/>
          </a:prstGeom>
          <a:solidFill>
            <a:srgbClr val="FBCFB5"/>
          </a:solidFill>
        </p:spPr>
        <p:txBody>
          <a:bodyPr wrap="square">
            <a:spAutoFit/>
          </a:bodyPr>
          <a:lstStyle/>
          <a:p>
            <a:pPr algn="ctr">
              <a:spcAft>
                <a:spcPts val="800"/>
              </a:spcAft>
              <a:tabLst>
                <a:tab pos="882015" algn="l"/>
              </a:tabLst>
            </a:pPr>
            <a:r>
              <a:rPr lang="en-US" sz="3200" b="1" dirty="0">
                <a:effectLst/>
                <a:latin typeface="Times New Roman" panose="02020603050405020304" pitchFamily="18" charset="0"/>
                <a:ea typeface="SimSun-ExtB" panose="02010609060101010101" pitchFamily="49" charset="-122"/>
                <a:cs typeface="Times New Roman" panose="02020603050405020304" pitchFamily="18" charset="0"/>
              </a:rPr>
              <a:t>PHT</a:t>
            </a:r>
            <a:r>
              <a:rPr lang="vi-VN" sz="3200" b="1" dirty="0">
                <a:effectLst/>
                <a:latin typeface="Times New Roman" panose="02020603050405020304" pitchFamily="18" charset="0"/>
                <a:ea typeface="SimSun-ExtB" panose="02010609060101010101" pitchFamily="49" charset="-122"/>
                <a:cs typeface="Times New Roman" panose="02020603050405020304" pitchFamily="18" charset="0"/>
              </a:rPr>
              <a:t> số 1</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1">
            <a:extLst>
              <a:ext uri="{FF2B5EF4-FFF2-40B4-BE49-F238E27FC236}">
                <a16:creationId xmlns:a16="http://schemas.microsoft.com/office/drawing/2014/main" id="{A96C96F0-FED1-43A3-6465-86035C1AB42F}"/>
              </a:ext>
            </a:extLst>
          </p:cNvPr>
          <p:cNvSpPr>
            <a:spLocks noChangeArrowheads="1"/>
          </p:cNvSpPr>
          <p:nvPr/>
        </p:nvSpPr>
        <p:spPr bwMode="auto">
          <a:xfrm>
            <a:off x="129512" y="89480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sp>
        <p:nvSpPr>
          <p:cNvPr id="8" name="TextBox 7">
            <a:extLst>
              <a:ext uri="{FF2B5EF4-FFF2-40B4-BE49-F238E27FC236}">
                <a16:creationId xmlns:a16="http://schemas.microsoft.com/office/drawing/2014/main" id="{0F5BE7D0-84FB-7EFE-5C9C-6F076D4D6781}"/>
              </a:ext>
            </a:extLst>
          </p:cNvPr>
          <p:cNvSpPr txBox="1"/>
          <p:nvPr/>
        </p:nvSpPr>
        <p:spPr>
          <a:xfrm>
            <a:off x="183424" y="2106642"/>
            <a:ext cx="13335967" cy="369332"/>
          </a:xfrm>
          <a:prstGeom prst="rect">
            <a:avLst/>
          </a:prstGeom>
          <a:noFill/>
        </p:spPr>
        <p:txBody>
          <a:bodyPr wrap="square">
            <a:spAutoFit/>
          </a:bodyPr>
          <a:lstStyle/>
          <a:p>
            <a:pPr>
              <a:spcAft>
                <a:spcPts val="800"/>
              </a:spcAft>
              <a:tabLst>
                <a:tab pos="5940425" algn="l"/>
              </a:tabLst>
            </a:pPr>
            <a:r>
              <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endParaRPr lang="en-SG"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F710429E-2B7E-FD55-F4F3-3A064AEE9AB5}"/>
              </a:ext>
            </a:extLst>
          </p:cNvPr>
          <p:cNvGraphicFramePr>
            <a:graphicFrameLocks noGrp="1"/>
          </p:cNvGraphicFramePr>
          <p:nvPr>
            <p:extLst>
              <p:ext uri="{D42A27DB-BD31-4B8C-83A1-F6EECF244321}">
                <p14:modId xmlns:p14="http://schemas.microsoft.com/office/powerpoint/2010/main" val="3758686233"/>
              </p:ext>
            </p:extLst>
          </p:nvPr>
        </p:nvGraphicFramePr>
        <p:xfrm>
          <a:off x="129512" y="835489"/>
          <a:ext cx="11879064" cy="5860786"/>
        </p:xfrm>
        <a:graphic>
          <a:graphicData uri="http://schemas.openxmlformats.org/drawingml/2006/table">
            <a:tbl>
              <a:tblPr firstRow="1" bandRow="1">
                <a:tableStyleId>{5C22544A-7EE6-4342-B048-85BDC9FD1C3A}</a:tableStyleId>
              </a:tblPr>
              <a:tblGrid>
                <a:gridCol w="11879064">
                  <a:extLst>
                    <a:ext uri="{9D8B030D-6E8A-4147-A177-3AD203B41FA5}">
                      <a16:colId xmlns:a16="http://schemas.microsoft.com/office/drawing/2014/main" val="1250292043"/>
                    </a:ext>
                  </a:extLst>
                </a:gridCol>
              </a:tblGrid>
              <a:tr h="567426">
                <a:tc>
                  <a:txBody>
                    <a:bodyPr/>
                    <a:lstStyle/>
                    <a:p>
                      <a:pPr algn="ctr"/>
                      <a:r>
                        <a:rPr lang="en-US" sz="28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Hoàn </a:t>
                      </a:r>
                      <a:r>
                        <a:rPr lang="en-US" sz="2800" b="1"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thành</a:t>
                      </a:r>
                      <a:r>
                        <a:rPr lang="en-US" sz="28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phiếu</a:t>
                      </a:r>
                      <a:r>
                        <a:rPr lang="en-US" sz="28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ghi</a:t>
                      </a:r>
                      <a:r>
                        <a:rPr lang="en-US" sz="28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chú</a:t>
                      </a:r>
                      <a:r>
                        <a:rPr lang="en-US" sz="28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để</a:t>
                      </a:r>
                      <a:r>
                        <a:rPr lang="en-US" sz="28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chuẩn</a:t>
                      </a:r>
                      <a:r>
                        <a:rPr lang="en-US" sz="28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bị</a:t>
                      </a:r>
                      <a:r>
                        <a:rPr lang="en-US" sz="28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dung </a:t>
                      </a:r>
                      <a:r>
                        <a:rPr lang="en-US" sz="2800" b="1"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nói</a:t>
                      </a:r>
                      <a:r>
                        <a:rPr lang="en-US" sz="28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theo</a:t>
                      </a:r>
                      <a:r>
                        <a:rPr lang="en-US" sz="28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gợi</a:t>
                      </a:r>
                      <a:r>
                        <a:rPr lang="en-US" sz="28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dẫn</a:t>
                      </a:r>
                      <a:r>
                        <a:rPr lang="en-US" sz="28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a:t>
                      </a:r>
                      <a:endParaRPr lang="en-SG" sz="2800" b="1" dirty="0">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DF3F2"/>
                    </a:solidFill>
                  </a:tcPr>
                </a:tc>
                <a:extLst>
                  <a:ext uri="{0D108BD9-81ED-4DB2-BD59-A6C34878D82A}">
                    <a16:rowId xmlns:a16="http://schemas.microsoft.com/office/drawing/2014/main" val="4220473247"/>
                  </a:ext>
                </a:extLst>
              </a:tr>
              <a:tr h="1152796">
                <a:tc>
                  <a:txBody>
                    <a:bodyPr/>
                    <a:lstStyle/>
                    <a:p>
                      <a:pPr algn="l">
                        <a:spcAft>
                          <a:spcPts val="800"/>
                        </a:spcAft>
                        <a:tabLst>
                          <a:tab pos="5940425" algn="l"/>
                        </a:tabLst>
                      </a:pP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1.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Câu</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chuyện</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tưởng</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tượng</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em</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muốn</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kể</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endParaRPr lang="en-SG" sz="2800" b="0" dirty="0">
                        <a:effectLst/>
                        <a:latin typeface="Times New Roman" panose="02020603050405020304" pitchFamily="18" charset="0"/>
                        <a:ea typeface="Calibri" panose="020F0502020204030204" pitchFamily="34" charset="0"/>
                        <a:cs typeface="Times New Roman" panose="02020603050405020304" pitchFamily="18" charset="0"/>
                      </a:endParaRPr>
                    </a:p>
                    <a:p>
                      <a:pPr algn="l">
                        <a:spcAft>
                          <a:spcPts val="800"/>
                        </a:spcAft>
                        <a:tabLst>
                          <a:tab pos="5940425" algn="l"/>
                        </a:tabLst>
                      </a:pP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2.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Yếu</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tố</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tưởng</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tượng</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	</a:t>
                      </a:r>
                      <a:endParaRPr lang="en-SG" sz="2800" b="0" dirty="0">
                        <a:effectLst/>
                        <a:latin typeface="Times New Roman" panose="02020603050405020304" pitchFamily="18" charset="0"/>
                        <a:ea typeface="Calibri" panose="020F0502020204030204" pitchFamily="34" charset="0"/>
                        <a:cs typeface="Times New Roman" panose="02020603050405020304" pitchFamily="18" charset="0"/>
                      </a:endParaRPr>
                    </a:p>
                    <a:p>
                      <a:pPr algn="l">
                        <a:spcAft>
                          <a:spcPts val="800"/>
                        </a:spcAft>
                        <a:tabLst>
                          <a:tab pos="5940425" algn="l"/>
                        </a:tabLst>
                      </a:pP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3.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Bối</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cảnh</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thời</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gian</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không</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gian</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	</a:t>
                      </a:r>
                      <a:endParaRPr lang="en-SG" sz="2800" b="0" dirty="0">
                        <a:effectLst/>
                        <a:latin typeface="Times New Roman" panose="02020603050405020304" pitchFamily="18" charset="0"/>
                        <a:ea typeface="Calibri" panose="020F0502020204030204" pitchFamily="34" charset="0"/>
                        <a:cs typeface="Times New Roman" panose="02020603050405020304" pitchFamily="18" charset="0"/>
                      </a:endParaRPr>
                    </a:p>
                    <a:p>
                      <a:pPr algn="l">
                        <a:spcAft>
                          <a:spcPts val="800"/>
                        </a:spcAft>
                        <a:tabLst>
                          <a:tab pos="5940425" algn="l"/>
                        </a:tabLst>
                      </a:pP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4.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Nhân</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vật</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	</a:t>
                      </a:r>
                      <a:endParaRPr lang="en-SG" sz="2800" b="0" dirty="0">
                        <a:effectLst/>
                        <a:latin typeface="Times New Roman" panose="02020603050405020304" pitchFamily="18" charset="0"/>
                        <a:ea typeface="Calibri" panose="020F0502020204030204" pitchFamily="34" charset="0"/>
                        <a:cs typeface="Times New Roman" panose="02020603050405020304" pitchFamily="18" charset="0"/>
                      </a:endParaRPr>
                    </a:p>
                    <a:p>
                      <a:pPr algn="l">
                        <a:spcAft>
                          <a:spcPts val="800"/>
                        </a:spcAft>
                        <a:tabLst>
                          <a:tab pos="5940425" algn="l"/>
                        </a:tabLst>
                      </a:pP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5.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Hệ</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thống</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sự</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kiện</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						</a:t>
                      </a:r>
                      <a:endParaRPr lang="en-SG" sz="2800" b="0" dirty="0">
                        <a:effectLst/>
                        <a:latin typeface="Times New Roman" panose="02020603050405020304" pitchFamily="18" charset="0"/>
                        <a:ea typeface="Calibri" panose="020F0502020204030204" pitchFamily="34" charset="0"/>
                        <a:cs typeface="Times New Roman" panose="02020603050405020304" pitchFamily="18" charset="0"/>
                      </a:endParaRPr>
                    </a:p>
                    <a:p>
                      <a:pPr algn="l">
                        <a:spcAft>
                          <a:spcPts val="800"/>
                        </a:spcAft>
                        <a:tabLst>
                          <a:tab pos="5940425" algn="l"/>
                        </a:tabLst>
                      </a:pP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6. Ý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nghĩa</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của</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câu</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chuyện</a:t>
                      </a:r>
                      <a:r>
                        <a:rPr lang="en-US" sz="2800" b="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endParaRPr lang="en-SG" sz="2800" b="0" dirty="0">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0792218"/>
                  </a:ext>
                </a:extLst>
              </a:tr>
            </a:tbl>
          </a:graphicData>
        </a:graphic>
      </p:graphicFrame>
      <p:pic>
        <p:nvPicPr>
          <p:cNvPr id="10" name="Picture 9">
            <a:extLst>
              <a:ext uri="{FF2B5EF4-FFF2-40B4-BE49-F238E27FC236}">
                <a16:creationId xmlns:a16="http://schemas.microsoft.com/office/drawing/2014/main" id="{D2DED734-697F-279D-2190-A43FA2F0AAD4}"/>
              </a:ext>
            </a:extLst>
          </p:cNvPr>
          <p:cNvPicPr>
            <a:picLocks noChangeAspect="1"/>
          </p:cNvPicPr>
          <p:nvPr/>
        </p:nvPicPr>
        <p:blipFill>
          <a:blip r:embed="rId4"/>
          <a:stretch>
            <a:fillRect/>
          </a:stretch>
        </p:blipFill>
        <p:spPr>
          <a:xfrm>
            <a:off x="10212563" y="5160722"/>
            <a:ext cx="1979437" cy="1696329"/>
          </a:xfrm>
          <a:prstGeom prst="rect">
            <a:avLst/>
          </a:prstGeom>
        </p:spPr>
      </p:pic>
    </p:spTree>
    <p:extLst>
      <p:ext uri="{BB962C8B-B14F-4D97-AF65-F5344CB8AC3E}">
        <p14:creationId xmlns:p14="http://schemas.microsoft.com/office/powerpoint/2010/main" val="1295746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EFAA3-28B9-4874-44BD-6E1EA0F4D22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D704B81-0418-B092-7840-C619536963AC}"/>
              </a:ext>
            </a:extLst>
          </p:cNvPr>
          <p:cNvPicPr>
            <a:picLocks noChangeAspect="1"/>
          </p:cNvPicPr>
          <p:nvPr/>
        </p:nvPicPr>
        <p:blipFill>
          <a:blip r:embed="rId2"/>
          <a:stretch>
            <a:fillRect/>
          </a:stretch>
        </p:blipFill>
        <p:spPr>
          <a:xfrm>
            <a:off x="0" y="0"/>
            <a:ext cx="12192000" cy="6858000"/>
          </a:xfrm>
          <a:prstGeom prst="rect">
            <a:avLst/>
          </a:prstGeom>
        </p:spPr>
      </p:pic>
      <p:sp>
        <p:nvSpPr>
          <p:cNvPr id="4" name="Google Shape;1270;p51">
            <a:extLst>
              <a:ext uri="{FF2B5EF4-FFF2-40B4-BE49-F238E27FC236}">
                <a16:creationId xmlns:a16="http://schemas.microsoft.com/office/drawing/2014/main" id="{7325EB2A-EC42-66BC-3D74-5B708E11C86A}"/>
              </a:ext>
            </a:extLst>
          </p:cNvPr>
          <p:cNvSpPr txBox="1">
            <a:spLocks/>
          </p:cNvSpPr>
          <p:nvPr/>
        </p:nvSpPr>
        <p:spPr>
          <a:xfrm>
            <a:off x="376496" y="3118636"/>
            <a:ext cx="5174026" cy="157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7000"/>
              <a:buFont typeface="Denk One"/>
              <a:buNone/>
              <a:defRPr sz="7333" b="0" i="0" u="none" strike="noStrike" cap="none">
                <a:solidFill>
                  <a:schemeClr val="lt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2pPr>
            <a:lvl3pPr marR="0" lvl="2"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3pPr>
            <a:lvl4pPr marR="0" lvl="3"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4pPr>
            <a:lvl5pPr marR="0" lvl="4"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5pPr>
            <a:lvl6pPr marR="0" lvl="5"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6pPr>
            <a:lvl7pPr marR="0" lvl="6"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7pPr>
            <a:lvl8pPr marR="0" lvl="7"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8pPr>
            <a:lvl9pPr marR="0" lvl="8"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9pPr>
          </a:lstStyle>
          <a:p>
            <a:r>
              <a:rPr lang="vi-VN" sz="8800" b="1" dirty="0">
                <a:solidFill>
                  <a:schemeClr val="tx1">
                    <a:lumMod val="75000"/>
                  </a:schemeClr>
                </a:solidFill>
              </a:rPr>
              <a:t>Trình bày bài nói </a:t>
            </a:r>
            <a:endParaRPr lang="en-SG" sz="8800" dirty="0">
              <a:solidFill>
                <a:schemeClr val="tx1">
                  <a:lumMod val="75000"/>
                </a:schemeClr>
              </a:solidFill>
            </a:endParaRPr>
          </a:p>
        </p:txBody>
      </p:sp>
      <p:sp>
        <p:nvSpPr>
          <p:cNvPr id="5" name="Google Shape;1272;p51">
            <a:extLst>
              <a:ext uri="{FF2B5EF4-FFF2-40B4-BE49-F238E27FC236}">
                <a16:creationId xmlns:a16="http://schemas.microsoft.com/office/drawing/2014/main" id="{65D29DC9-D847-0876-A2DA-F019883358B7}"/>
              </a:ext>
            </a:extLst>
          </p:cNvPr>
          <p:cNvSpPr txBox="1">
            <a:spLocks/>
          </p:cNvSpPr>
          <p:nvPr/>
        </p:nvSpPr>
        <p:spPr>
          <a:xfrm>
            <a:off x="2251275" y="408953"/>
            <a:ext cx="1424468" cy="1307290"/>
          </a:xfrm>
          <a:prstGeom prst="rect">
            <a:avLst/>
          </a:prstGeom>
          <a:solidFill>
            <a:srgbClr val="F9DB0E">
              <a:lumMod val="20000"/>
              <a:lumOff val="8000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5000"/>
              <a:buFont typeface="Denk One"/>
              <a:buNone/>
              <a:defRPr sz="13333" b="0" i="0" u="none" strike="noStrike" cap="none">
                <a:solidFill>
                  <a:schemeClr val="lt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2pPr>
            <a:lvl3pPr marR="0" lvl="2"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3pPr>
            <a:lvl4pPr marR="0" lvl="3"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4pPr>
            <a:lvl5pPr marR="0" lvl="4"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5pPr>
            <a:lvl6pPr marR="0" lvl="5"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6pPr>
            <a:lvl7pPr marR="0" lvl="6"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7pPr>
            <a:lvl8pPr marR="0" lvl="7"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8pPr>
            <a:lvl9pPr marR="0" lvl="8"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9pPr>
          </a:lstStyle>
          <a:p>
            <a:pPr marL="0" marR="0" lvl="0" indent="0" algn="ctr" defTabSz="914400" rtl="0" eaLnBrk="1" fontAlgn="auto" latinLnBrk="0" hangingPunct="1">
              <a:lnSpc>
                <a:spcPct val="115000"/>
              </a:lnSpc>
              <a:spcBef>
                <a:spcPts val="0"/>
              </a:spcBef>
              <a:spcAft>
                <a:spcPts val="0"/>
              </a:spcAft>
              <a:buClr>
                <a:srgbClr val="2A1B4C"/>
              </a:buClr>
              <a:buSzPts val="5000"/>
              <a:buFont typeface="Denk One"/>
              <a:buNone/>
              <a:tabLst/>
              <a:defRPr/>
            </a:pPr>
            <a:r>
              <a:rPr kumimoji="0" lang="en" sz="8000" b="1" i="0" u="none" strike="noStrike" kern="0" cap="none" spc="0" normalizeH="0" baseline="0" noProof="0" dirty="0">
                <a:ln>
                  <a:noFill/>
                </a:ln>
                <a:solidFill>
                  <a:srgbClr val="2A1B4C"/>
                </a:solidFill>
                <a:effectLst/>
                <a:uLnTx/>
                <a:uFillTx/>
                <a:latin typeface="Denk One"/>
                <a:sym typeface="Denk One"/>
              </a:rPr>
              <a:t>2</a:t>
            </a:r>
          </a:p>
        </p:txBody>
      </p:sp>
      <p:sp>
        <p:nvSpPr>
          <p:cNvPr id="6" name="Google Shape;1290;p51">
            <a:extLst>
              <a:ext uri="{FF2B5EF4-FFF2-40B4-BE49-F238E27FC236}">
                <a16:creationId xmlns:a16="http://schemas.microsoft.com/office/drawing/2014/main" id="{594BD2DF-0970-AE52-3DFB-CB9E0500947E}"/>
              </a:ext>
            </a:extLst>
          </p:cNvPr>
          <p:cNvSpPr/>
          <p:nvPr/>
        </p:nvSpPr>
        <p:spPr>
          <a:xfrm>
            <a:off x="1343690" y="2163409"/>
            <a:ext cx="3331409" cy="73967"/>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rgbClr val="FFFCEC">
              <a:lumMod val="1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 name="Rectangle 1">
            <a:extLst>
              <a:ext uri="{FF2B5EF4-FFF2-40B4-BE49-F238E27FC236}">
                <a16:creationId xmlns:a16="http://schemas.microsoft.com/office/drawing/2014/main" id="{2051DEC2-C34C-DDAB-5640-A5ACC3100285}"/>
              </a:ext>
            </a:extLst>
          </p:cNvPr>
          <p:cNvSpPr/>
          <p:nvPr/>
        </p:nvSpPr>
        <p:spPr>
          <a:xfrm>
            <a:off x="6690167" y="2060294"/>
            <a:ext cx="937549" cy="740779"/>
          </a:xfrm>
          <a:prstGeom prst="rect">
            <a:avLst/>
          </a:prstGeom>
          <a:solidFill>
            <a:srgbClr val="FCF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6887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B4A33C-021C-E644-1263-12F80B3F6693}"/>
              </a:ext>
            </a:extLst>
          </p:cNvPr>
          <p:cNvPicPr>
            <a:picLocks noChangeAspect="1"/>
          </p:cNvPicPr>
          <p:nvPr/>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E041157-5703-3AFA-C500-E4C8EF7ED987}"/>
              </a:ext>
            </a:extLst>
          </p:cNvPr>
          <p:cNvPicPr>
            <a:picLocks noChangeAspect="1"/>
          </p:cNvPicPr>
          <p:nvPr/>
        </p:nvPicPr>
        <p:blipFill rotWithShape="1">
          <a:blip r:embed="rId3">
            <a:clrChange>
              <a:clrFrom>
                <a:srgbClr val="FFFFFF"/>
              </a:clrFrom>
              <a:clrTo>
                <a:srgbClr val="FFFFFF">
                  <a:alpha val="0"/>
                </a:srgbClr>
              </a:clrTo>
            </a:clrChange>
          </a:blip>
          <a:srcRect r="48982" b="62305"/>
          <a:stretch/>
        </p:blipFill>
        <p:spPr>
          <a:xfrm>
            <a:off x="2812859" y="-770011"/>
            <a:ext cx="6220177" cy="2585156"/>
          </a:xfrm>
          <a:prstGeom prst="rect">
            <a:avLst/>
          </a:prstGeom>
        </p:spPr>
      </p:pic>
      <p:sp>
        <p:nvSpPr>
          <p:cNvPr id="10" name="TextBox 9">
            <a:extLst>
              <a:ext uri="{FF2B5EF4-FFF2-40B4-BE49-F238E27FC236}">
                <a16:creationId xmlns:a16="http://schemas.microsoft.com/office/drawing/2014/main" id="{3E160CCD-ABBF-BAF3-C529-868430040EF1}"/>
              </a:ext>
            </a:extLst>
          </p:cNvPr>
          <p:cNvSpPr txBox="1"/>
          <p:nvPr/>
        </p:nvSpPr>
        <p:spPr>
          <a:xfrm>
            <a:off x="3795486" y="287144"/>
            <a:ext cx="4601028" cy="666786"/>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Nói</a:t>
            </a:r>
            <a:r>
              <a:rPr kumimoji="0" lang="en-US" sz="3733" b="1" i="0" u="none" strike="noStrike" kern="0" cap="none" spc="0" normalizeH="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733" b="1" i="0" u="none" strike="noStrike" kern="0" cap="none" spc="0" normalizeH="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và</a:t>
            </a:r>
            <a:r>
              <a:rPr kumimoji="0" lang="en-US" sz="3733" b="1" i="0" u="none" strike="noStrike" kern="0" cap="none" spc="0" normalizeH="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733" b="1" i="0" u="none" strike="noStrike" kern="0" cap="none" spc="0" normalizeH="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nghe</a:t>
            </a:r>
            <a:endParaRPr kumimoji="0" lang="en-SG" sz="3733" b="1"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Picture 3">
            <a:extLst>
              <a:ext uri="{FF2B5EF4-FFF2-40B4-BE49-F238E27FC236}">
                <a16:creationId xmlns:a16="http://schemas.microsoft.com/office/drawing/2014/main" id="{5EC70BAA-3C60-DABC-E840-241E311A633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29343" y="635452"/>
            <a:ext cx="10733314" cy="6037489"/>
          </a:xfrm>
          <a:prstGeom prst="rect">
            <a:avLst/>
          </a:prstGeom>
        </p:spPr>
      </p:pic>
      <p:sp>
        <p:nvSpPr>
          <p:cNvPr id="6" name="Google Shape;1888;p33">
            <a:extLst>
              <a:ext uri="{FF2B5EF4-FFF2-40B4-BE49-F238E27FC236}">
                <a16:creationId xmlns:a16="http://schemas.microsoft.com/office/drawing/2014/main" id="{91AC8897-A561-7585-E081-4174F1D8EB38}"/>
              </a:ext>
            </a:extLst>
          </p:cNvPr>
          <p:cNvSpPr/>
          <p:nvPr/>
        </p:nvSpPr>
        <p:spPr>
          <a:xfrm>
            <a:off x="4013946" y="5419835"/>
            <a:ext cx="3469506" cy="693178"/>
          </a:xfrm>
          <a:prstGeom prst="roundRect">
            <a:avLst>
              <a:gd name="adj" fmla="val 50000"/>
            </a:avLst>
          </a:prstGeom>
          <a:solidFill>
            <a:srgbClr val="FDEFE9"/>
          </a:solidFill>
          <a:ln w="9525" cap="flat" cmpd="sng">
            <a:solidFill>
              <a:srgbClr val="646B96"/>
            </a:solidFill>
            <a:prstDash val="solid"/>
            <a:round/>
            <a:headEnd type="none" w="sm" len="sm"/>
            <a:tailEnd type="none" w="sm" len="sm"/>
          </a:ln>
        </p:spPr>
        <p:txBody>
          <a:bodyPr spcFirstLastPara="1" wrap="square" lIns="91425" tIns="91425" rIns="91425" bIns="91425" anchor="ctr" anchorCtr="0">
            <a:noAutofit/>
          </a:bodyPr>
          <a:lstStyle/>
          <a:p>
            <a:pPr marL="22860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GV</a:t>
            </a:r>
            <a:r>
              <a:rPr kumimoji="0" lang="en-US" sz="20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Lưu</a:t>
            </a:r>
            <a:r>
              <a:rPr kumimoji="0" lang="en-US" sz="2000" b="1"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Thanh </a:t>
            </a:r>
            <a:r>
              <a:rPr kumimoji="0" lang="en-US" sz="2000" b="1"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Huyền</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9044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422F2-3086-2247-B71B-D744A17AA37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85CAAB8-D3C7-E6AF-E578-21AC0A0D0604}"/>
              </a:ext>
            </a:extLst>
          </p:cNvPr>
          <p:cNvPicPr>
            <a:picLocks noChangeAspect="1"/>
          </p:cNvPicPr>
          <p:nvPr/>
        </p:nvPicPr>
        <p:blipFill>
          <a:blip r:embed="rId2"/>
          <a:stretch>
            <a:fillRect/>
          </a:stretch>
        </p:blipFill>
        <p:spPr>
          <a:xfrm>
            <a:off x="0" y="0"/>
            <a:ext cx="12192000" cy="6858000"/>
          </a:xfrm>
          <a:prstGeom prst="rect">
            <a:avLst/>
          </a:prstGeom>
        </p:spPr>
      </p:pic>
      <p:sp>
        <p:nvSpPr>
          <p:cNvPr id="8" name="Google Shape;5390;p69">
            <a:extLst>
              <a:ext uri="{FF2B5EF4-FFF2-40B4-BE49-F238E27FC236}">
                <a16:creationId xmlns:a16="http://schemas.microsoft.com/office/drawing/2014/main" id="{1F5B4816-5D7E-6428-555E-960340C9379B}"/>
              </a:ext>
            </a:extLst>
          </p:cNvPr>
          <p:cNvSpPr/>
          <p:nvPr/>
        </p:nvSpPr>
        <p:spPr>
          <a:xfrm>
            <a:off x="921424" y="2215434"/>
            <a:ext cx="988812" cy="789668"/>
          </a:xfrm>
          <a:prstGeom prst="rect">
            <a:avLst/>
          </a:prstGeom>
          <a:solidFill>
            <a:srgbClr val="FFEACD"/>
          </a:solidFill>
          <a:ln w="9525" cap="flat" cmpd="sng">
            <a:solidFill>
              <a:srgbClr val="FD4C2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600" kern="0">
              <a:solidFill>
                <a:srgbClr val="000000"/>
              </a:solidFill>
              <a:cs typeface="Arial"/>
              <a:sym typeface="Arial"/>
            </a:endParaRPr>
          </a:p>
        </p:txBody>
      </p:sp>
      <p:sp>
        <p:nvSpPr>
          <p:cNvPr id="9" name="Google Shape;5391;p69">
            <a:extLst>
              <a:ext uri="{FF2B5EF4-FFF2-40B4-BE49-F238E27FC236}">
                <a16:creationId xmlns:a16="http://schemas.microsoft.com/office/drawing/2014/main" id="{C33A7078-5DD1-6403-6986-8044F676C51E}"/>
              </a:ext>
            </a:extLst>
          </p:cNvPr>
          <p:cNvSpPr txBox="1"/>
          <p:nvPr/>
        </p:nvSpPr>
        <p:spPr>
          <a:xfrm>
            <a:off x="2877822" y="1139868"/>
            <a:ext cx="6978679" cy="563639"/>
          </a:xfrm>
          <a:prstGeom prst="rect">
            <a:avLst/>
          </a:prstGeom>
          <a:solidFill>
            <a:srgbClr val="55C2BC">
              <a:lumMod val="20000"/>
              <a:lumOff val="80000"/>
            </a:srgbClr>
          </a:solidFill>
          <a:ln>
            <a:noFill/>
          </a:ln>
        </p:spPr>
        <p:txBody>
          <a:bodyPr spcFirstLastPara="1" wrap="square" lIns="121900" tIns="121900" rIns="121900" bIns="121900" anchor="ctr" anchorCtr="0">
            <a:noAutofit/>
          </a:bodyPr>
          <a:lstStyle/>
          <a:p>
            <a:pPr algn="ctr" defTabSz="1219170">
              <a:buClr>
                <a:srgbClr val="000000"/>
              </a:buClr>
              <a:defRPr/>
            </a:pP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 BÀY BÀI NÓI</a:t>
            </a:r>
            <a:endParaRPr sz="6600" b="1" kern="0" dirty="0">
              <a:solidFill>
                <a:srgbClr val="66241B"/>
              </a:solidFill>
              <a:latin typeface="Times New Roman" panose="02020603050405020304" pitchFamily="18" charset="0"/>
              <a:ea typeface="Tajawal"/>
              <a:cs typeface="Times New Roman" panose="02020603050405020304" pitchFamily="18" charset="0"/>
              <a:sym typeface="Tajawal"/>
            </a:endParaRPr>
          </a:p>
        </p:txBody>
      </p:sp>
      <p:sp>
        <p:nvSpPr>
          <p:cNvPr id="11" name="Google Shape;5393;p69">
            <a:extLst>
              <a:ext uri="{FF2B5EF4-FFF2-40B4-BE49-F238E27FC236}">
                <a16:creationId xmlns:a16="http://schemas.microsoft.com/office/drawing/2014/main" id="{A52F8007-DA29-C856-EC39-F67F9B16D7FF}"/>
              </a:ext>
            </a:extLst>
          </p:cNvPr>
          <p:cNvSpPr/>
          <p:nvPr/>
        </p:nvSpPr>
        <p:spPr>
          <a:xfrm>
            <a:off x="4023240" y="2215434"/>
            <a:ext cx="988812" cy="789668"/>
          </a:xfrm>
          <a:prstGeom prst="rect">
            <a:avLst/>
          </a:prstGeom>
          <a:solidFill>
            <a:srgbClr val="FFEACD"/>
          </a:solidFill>
          <a:ln w="9525" cap="flat" cmpd="sng">
            <a:solidFill>
              <a:srgbClr val="FD4C2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600" kern="0">
              <a:solidFill>
                <a:srgbClr val="000000"/>
              </a:solidFill>
              <a:cs typeface="Arial"/>
              <a:sym typeface="Arial"/>
            </a:endParaRPr>
          </a:p>
        </p:txBody>
      </p:sp>
      <p:sp>
        <p:nvSpPr>
          <p:cNvPr id="12" name="Google Shape;5394;p69">
            <a:extLst>
              <a:ext uri="{FF2B5EF4-FFF2-40B4-BE49-F238E27FC236}">
                <a16:creationId xmlns:a16="http://schemas.microsoft.com/office/drawing/2014/main" id="{62CAAE56-0648-2577-39FC-A2958A3CE45B}"/>
              </a:ext>
            </a:extLst>
          </p:cNvPr>
          <p:cNvSpPr/>
          <p:nvPr/>
        </p:nvSpPr>
        <p:spPr>
          <a:xfrm>
            <a:off x="8616427" y="2215434"/>
            <a:ext cx="988812" cy="789668"/>
          </a:xfrm>
          <a:prstGeom prst="rect">
            <a:avLst/>
          </a:prstGeom>
          <a:solidFill>
            <a:srgbClr val="FFEACD"/>
          </a:solidFill>
          <a:ln w="9525" cap="flat" cmpd="sng">
            <a:solidFill>
              <a:srgbClr val="FD4C2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600" kern="0">
              <a:solidFill>
                <a:srgbClr val="000000"/>
              </a:solidFill>
              <a:cs typeface="Arial"/>
              <a:sym typeface="Arial"/>
            </a:endParaRPr>
          </a:p>
        </p:txBody>
      </p:sp>
      <p:cxnSp>
        <p:nvCxnSpPr>
          <p:cNvPr id="13" name="Google Shape;5411;p69">
            <a:extLst>
              <a:ext uri="{FF2B5EF4-FFF2-40B4-BE49-F238E27FC236}">
                <a16:creationId xmlns:a16="http://schemas.microsoft.com/office/drawing/2014/main" id="{3966239C-FAC6-D5CF-514D-A602668E917C}"/>
              </a:ext>
            </a:extLst>
          </p:cNvPr>
          <p:cNvCxnSpPr>
            <a:stCxn id="8" idx="2"/>
          </p:cNvCxnSpPr>
          <p:nvPr/>
        </p:nvCxnSpPr>
        <p:spPr>
          <a:xfrm>
            <a:off x="1415830" y="3005101"/>
            <a:ext cx="0" cy="312705"/>
          </a:xfrm>
          <a:prstGeom prst="straightConnector1">
            <a:avLst/>
          </a:prstGeom>
          <a:noFill/>
          <a:ln w="9525" cap="flat" cmpd="sng">
            <a:solidFill>
              <a:srgbClr val="FD4C20"/>
            </a:solidFill>
            <a:prstDash val="solid"/>
            <a:round/>
            <a:headEnd type="none" w="med" len="med"/>
            <a:tailEnd type="oval" w="med" len="med"/>
          </a:ln>
        </p:spPr>
      </p:cxnSp>
      <p:cxnSp>
        <p:nvCxnSpPr>
          <p:cNvPr id="15" name="Google Shape;5413;p69">
            <a:extLst>
              <a:ext uri="{FF2B5EF4-FFF2-40B4-BE49-F238E27FC236}">
                <a16:creationId xmlns:a16="http://schemas.microsoft.com/office/drawing/2014/main" id="{E9CF37CE-BB35-4856-1A55-27C2A8B731BB}"/>
              </a:ext>
            </a:extLst>
          </p:cNvPr>
          <p:cNvCxnSpPr>
            <a:stCxn id="11" idx="2"/>
          </p:cNvCxnSpPr>
          <p:nvPr/>
        </p:nvCxnSpPr>
        <p:spPr>
          <a:xfrm>
            <a:off x="4517645" y="3005101"/>
            <a:ext cx="0" cy="312705"/>
          </a:xfrm>
          <a:prstGeom prst="straightConnector1">
            <a:avLst/>
          </a:prstGeom>
          <a:noFill/>
          <a:ln w="9525" cap="flat" cmpd="sng">
            <a:solidFill>
              <a:srgbClr val="FD4C20"/>
            </a:solidFill>
            <a:prstDash val="solid"/>
            <a:round/>
            <a:headEnd type="none" w="med" len="med"/>
            <a:tailEnd type="oval" w="med" len="med"/>
          </a:ln>
        </p:spPr>
      </p:cxnSp>
      <p:cxnSp>
        <p:nvCxnSpPr>
          <p:cNvPr id="16" name="Google Shape;5414;p69">
            <a:extLst>
              <a:ext uri="{FF2B5EF4-FFF2-40B4-BE49-F238E27FC236}">
                <a16:creationId xmlns:a16="http://schemas.microsoft.com/office/drawing/2014/main" id="{5E6B2A44-0F05-3A27-0566-BBB3E2C3B5AF}"/>
              </a:ext>
            </a:extLst>
          </p:cNvPr>
          <p:cNvCxnSpPr>
            <a:stCxn id="12" idx="2"/>
          </p:cNvCxnSpPr>
          <p:nvPr/>
        </p:nvCxnSpPr>
        <p:spPr>
          <a:xfrm>
            <a:off x="9110832" y="3005100"/>
            <a:ext cx="0" cy="308752"/>
          </a:xfrm>
          <a:prstGeom prst="straightConnector1">
            <a:avLst/>
          </a:prstGeom>
          <a:noFill/>
          <a:ln w="9525" cap="flat" cmpd="sng">
            <a:solidFill>
              <a:srgbClr val="FD4C20"/>
            </a:solidFill>
            <a:prstDash val="solid"/>
            <a:round/>
            <a:headEnd type="none" w="med" len="med"/>
            <a:tailEnd type="oval" w="med" len="med"/>
          </a:ln>
        </p:spPr>
      </p:cxnSp>
      <p:cxnSp>
        <p:nvCxnSpPr>
          <p:cNvPr id="17" name="Google Shape;5415;p69">
            <a:extLst>
              <a:ext uri="{FF2B5EF4-FFF2-40B4-BE49-F238E27FC236}">
                <a16:creationId xmlns:a16="http://schemas.microsoft.com/office/drawing/2014/main" id="{85B1C182-E6FF-ADD0-4BC5-D9EC5AB28AE9}"/>
              </a:ext>
            </a:extLst>
          </p:cNvPr>
          <p:cNvCxnSpPr>
            <a:cxnSpLocks/>
            <a:stCxn id="9" idx="2"/>
            <a:endCxn id="8" idx="0"/>
          </p:cNvCxnSpPr>
          <p:nvPr/>
        </p:nvCxnSpPr>
        <p:spPr>
          <a:xfrm rot="5400000">
            <a:off x="3635533" y="-516196"/>
            <a:ext cx="511927" cy="4951332"/>
          </a:xfrm>
          <a:prstGeom prst="bentConnector3">
            <a:avLst>
              <a:gd name="adj1" fmla="val 50000"/>
            </a:avLst>
          </a:prstGeom>
          <a:noFill/>
          <a:ln w="9525" cap="flat" cmpd="sng">
            <a:solidFill>
              <a:srgbClr val="FD4C20"/>
            </a:solidFill>
            <a:prstDash val="solid"/>
            <a:round/>
            <a:headEnd type="none" w="med" len="med"/>
            <a:tailEnd type="oval" w="med" len="med"/>
          </a:ln>
        </p:spPr>
      </p:cxnSp>
      <p:cxnSp>
        <p:nvCxnSpPr>
          <p:cNvPr id="19" name="Google Shape;5417;p69">
            <a:extLst>
              <a:ext uri="{FF2B5EF4-FFF2-40B4-BE49-F238E27FC236}">
                <a16:creationId xmlns:a16="http://schemas.microsoft.com/office/drawing/2014/main" id="{B7B79EE3-C348-29BC-BEDE-96B78A01CA8A}"/>
              </a:ext>
            </a:extLst>
          </p:cNvPr>
          <p:cNvCxnSpPr>
            <a:cxnSpLocks/>
            <a:stCxn id="9" idx="2"/>
            <a:endCxn id="11" idx="0"/>
          </p:cNvCxnSpPr>
          <p:nvPr/>
        </p:nvCxnSpPr>
        <p:spPr>
          <a:xfrm rot="5400000">
            <a:off x="5186441" y="1034712"/>
            <a:ext cx="511927" cy="1849516"/>
          </a:xfrm>
          <a:prstGeom prst="bentConnector3">
            <a:avLst>
              <a:gd name="adj1" fmla="val 50000"/>
            </a:avLst>
          </a:prstGeom>
          <a:noFill/>
          <a:ln w="9525" cap="flat" cmpd="sng">
            <a:solidFill>
              <a:srgbClr val="FD4C20"/>
            </a:solidFill>
            <a:prstDash val="solid"/>
            <a:round/>
            <a:headEnd type="none" w="med" len="med"/>
            <a:tailEnd type="oval" w="med" len="med"/>
          </a:ln>
        </p:spPr>
      </p:cxnSp>
      <p:cxnSp>
        <p:nvCxnSpPr>
          <p:cNvPr id="20" name="Google Shape;5418;p69">
            <a:extLst>
              <a:ext uri="{FF2B5EF4-FFF2-40B4-BE49-F238E27FC236}">
                <a16:creationId xmlns:a16="http://schemas.microsoft.com/office/drawing/2014/main" id="{E87C316A-C2EB-2DBD-EABC-FE9B19C80A04}"/>
              </a:ext>
            </a:extLst>
          </p:cNvPr>
          <p:cNvCxnSpPr>
            <a:cxnSpLocks/>
            <a:stCxn id="9" idx="2"/>
            <a:endCxn id="12" idx="0"/>
          </p:cNvCxnSpPr>
          <p:nvPr/>
        </p:nvCxnSpPr>
        <p:spPr>
          <a:xfrm rot="16200000" flipH="1">
            <a:off x="7483034" y="587634"/>
            <a:ext cx="511927" cy="2743671"/>
          </a:xfrm>
          <a:prstGeom prst="bentConnector3">
            <a:avLst>
              <a:gd name="adj1" fmla="val 50000"/>
            </a:avLst>
          </a:prstGeom>
          <a:noFill/>
          <a:ln w="9525" cap="flat" cmpd="sng">
            <a:solidFill>
              <a:srgbClr val="FD4C20"/>
            </a:solidFill>
            <a:prstDash val="solid"/>
            <a:round/>
            <a:headEnd type="none" w="med" len="med"/>
            <a:tailEnd type="oval" w="med" len="med"/>
          </a:ln>
        </p:spPr>
      </p:cxnSp>
      <p:grpSp>
        <p:nvGrpSpPr>
          <p:cNvPr id="21" name="Google Shape;5419;p69">
            <a:extLst>
              <a:ext uri="{FF2B5EF4-FFF2-40B4-BE49-F238E27FC236}">
                <a16:creationId xmlns:a16="http://schemas.microsoft.com/office/drawing/2014/main" id="{E1C54F86-B0EC-B1EB-8B7B-442F5F238795}"/>
              </a:ext>
            </a:extLst>
          </p:cNvPr>
          <p:cNvGrpSpPr/>
          <p:nvPr/>
        </p:nvGrpSpPr>
        <p:grpSpPr>
          <a:xfrm>
            <a:off x="1122724" y="2384270"/>
            <a:ext cx="586249" cy="451808"/>
            <a:chOff x="6131798" y="2284669"/>
            <a:chExt cx="634652" cy="485323"/>
          </a:xfrm>
        </p:grpSpPr>
        <p:sp>
          <p:nvSpPr>
            <p:cNvPr id="22" name="Google Shape;5420;p69">
              <a:extLst>
                <a:ext uri="{FF2B5EF4-FFF2-40B4-BE49-F238E27FC236}">
                  <a16:creationId xmlns:a16="http://schemas.microsoft.com/office/drawing/2014/main" id="{3A31CA8D-938B-5D51-F355-FCD436E85269}"/>
                </a:ext>
              </a:extLst>
            </p:cNvPr>
            <p:cNvSpPr/>
            <p:nvPr/>
          </p:nvSpPr>
          <p:spPr>
            <a:xfrm>
              <a:off x="6243792" y="2396675"/>
              <a:ext cx="410664" cy="261335"/>
            </a:xfrm>
            <a:custGeom>
              <a:avLst/>
              <a:gdLst/>
              <a:ahLst/>
              <a:cxnLst/>
              <a:rect l="l" t="t" r="r" b="b"/>
              <a:pathLst>
                <a:path w="410664" h="261335" extrusionOk="0">
                  <a:moveTo>
                    <a:pt x="376527" y="0"/>
                  </a:moveTo>
                  <a:lnTo>
                    <a:pt x="34137" y="0"/>
                  </a:lnTo>
                  <a:cubicBezTo>
                    <a:pt x="28510" y="15891"/>
                    <a:pt x="15891" y="28497"/>
                    <a:pt x="0" y="34137"/>
                  </a:cubicBezTo>
                  <a:lnTo>
                    <a:pt x="0" y="227198"/>
                  </a:lnTo>
                  <a:cubicBezTo>
                    <a:pt x="15891" y="232826"/>
                    <a:pt x="28497" y="245444"/>
                    <a:pt x="34137" y="261335"/>
                  </a:cubicBezTo>
                  <a:lnTo>
                    <a:pt x="376527" y="261335"/>
                  </a:lnTo>
                  <a:cubicBezTo>
                    <a:pt x="382155" y="245444"/>
                    <a:pt x="394774" y="232838"/>
                    <a:pt x="410665" y="227198"/>
                  </a:cubicBezTo>
                  <a:lnTo>
                    <a:pt x="410665" y="34137"/>
                  </a:lnTo>
                  <a:cubicBezTo>
                    <a:pt x="394774" y="28497"/>
                    <a:pt x="382167" y="15891"/>
                    <a:pt x="376527" y="0"/>
                  </a:cubicBezTo>
                  <a:close/>
                  <a:moveTo>
                    <a:pt x="130674" y="37323"/>
                  </a:moveTo>
                  <a:lnTo>
                    <a:pt x="280003" y="37323"/>
                  </a:lnTo>
                  <a:lnTo>
                    <a:pt x="280003" y="74658"/>
                  </a:lnTo>
                  <a:lnTo>
                    <a:pt x="130674" y="74658"/>
                  </a:lnTo>
                  <a:lnTo>
                    <a:pt x="130674" y="37323"/>
                  </a:lnTo>
                  <a:close/>
                  <a:moveTo>
                    <a:pt x="167997" y="223988"/>
                  </a:moveTo>
                  <a:lnTo>
                    <a:pt x="93326" y="223988"/>
                  </a:lnTo>
                  <a:lnTo>
                    <a:pt x="93326" y="186652"/>
                  </a:lnTo>
                  <a:lnTo>
                    <a:pt x="167997" y="186652"/>
                  </a:lnTo>
                  <a:lnTo>
                    <a:pt x="167997" y="223988"/>
                  </a:lnTo>
                  <a:close/>
                  <a:moveTo>
                    <a:pt x="317338" y="223988"/>
                  </a:moveTo>
                  <a:lnTo>
                    <a:pt x="205344" y="223988"/>
                  </a:lnTo>
                  <a:lnTo>
                    <a:pt x="205344" y="186652"/>
                  </a:lnTo>
                  <a:lnTo>
                    <a:pt x="317338" y="186652"/>
                  </a:lnTo>
                  <a:lnTo>
                    <a:pt x="317338" y="223988"/>
                  </a:lnTo>
                  <a:close/>
                  <a:moveTo>
                    <a:pt x="354661" y="149329"/>
                  </a:moveTo>
                  <a:lnTo>
                    <a:pt x="56003" y="149329"/>
                  </a:lnTo>
                  <a:lnTo>
                    <a:pt x="56003" y="111994"/>
                  </a:lnTo>
                  <a:lnTo>
                    <a:pt x="354661" y="111994"/>
                  </a:lnTo>
                  <a:lnTo>
                    <a:pt x="354661" y="149329"/>
                  </a:lnTo>
                  <a:close/>
                </a:path>
              </a:pathLst>
            </a:custGeom>
            <a:solidFill>
              <a:srgbClr val="66241B"/>
            </a:solidFill>
            <a:ln>
              <a:noFill/>
            </a:ln>
          </p:spPr>
          <p:txBody>
            <a:bodyPr spcFirstLastPara="1" wrap="square" lIns="121900" tIns="60933" rIns="121900" bIns="60933" anchor="ctr" anchorCtr="0">
              <a:noAutofit/>
            </a:bodyPr>
            <a:lstStyle/>
            <a:p>
              <a:pPr defTabSz="1219170">
                <a:buClr>
                  <a:srgbClr val="000000"/>
                </a:buClr>
                <a:defRPr/>
              </a:pPr>
              <a:endParaRPr sz="2133" kern="0">
                <a:solidFill>
                  <a:srgbClr val="000000"/>
                </a:solidFill>
                <a:latin typeface="Calibri"/>
                <a:ea typeface="Calibri"/>
                <a:cs typeface="Calibri"/>
                <a:sym typeface="Calibri"/>
              </a:endParaRPr>
            </a:p>
          </p:txBody>
        </p:sp>
        <p:sp>
          <p:nvSpPr>
            <p:cNvPr id="23" name="Google Shape;5421;p69">
              <a:extLst>
                <a:ext uri="{FF2B5EF4-FFF2-40B4-BE49-F238E27FC236}">
                  <a16:creationId xmlns:a16="http://schemas.microsoft.com/office/drawing/2014/main" id="{DC6F70B1-14B9-CF3A-F17B-D79DA3BDE78E}"/>
                </a:ext>
              </a:extLst>
            </p:cNvPr>
            <p:cNvSpPr/>
            <p:nvPr/>
          </p:nvSpPr>
          <p:spPr>
            <a:xfrm>
              <a:off x="6131798" y="2284669"/>
              <a:ext cx="634652" cy="485323"/>
            </a:xfrm>
            <a:custGeom>
              <a:avLst/>
              <a:gdLst/>
              <a:ahLst/>
              <a:cxnLst/>
              <a:rect l="l" t="t" r="r" b="b"/>
              <a:pathLst>
                <a:path w="634652" h="485323" extrusionOk="0">
                  <a:moveTo>
                    <a:pt x="0" y="0"/>
                  </a:moveTo>
                  <a:lnTo>
                    <a:pt x="0" y="485323"/>
                  </a:lnTo>
                  <a:lnTo>
                    <a:pt x="634652" y="485323"/>
                  </a:lnTo>
                  <a:lnTo>
                    <a:pt x="634652" y="0"/>
                  </a:lnTo>
                  <a:lnTo>
                    <a:pt x="0" y="0"/>
                  </a:lnTo>
                  <a:close/>
                  <a:moveTo>
                    <a:pt x="559994" y="373329"/>
                  </a:moveTo>
                  <a:lnTo>
                    <a:pt x="541326" y="373329"/>
                  </a:lnTo>
                  <a:cubicBezTo>
                    <a:pt x="531038" y="373329"/>
                    <a:pt x="522658" y="381696"/>
                    <a:pt x="522658" y="391997"/>
                  </a:cubicBezTo>
                  <a:lnTo>
                    <a:pt x="522658" y="410665"/>
                  </a:lnTo>
                  <a:lnTo>
                    <a:pt x="112006" y="410665"/>
                  </a:lnTo>
                  <a:lnTo>
                    <a:pt x="112006" y="391997"/>
                  </a:lnTo>
                  <a:cubicBezTo>
                    <a:pt x="112006" y="381709"/>
                    <a:pt x="103627" y="373329"/>
                    <a:pt x="93338" y="373329"/>
                  </a:cubicBezTo>
                  <a:lnTo>
                    <a:pt x="74671" y="373329"/>
                  </a:lnTo>
                  <a:lnTo>
                    <a:pt x="74671" y="112006"/>
                  </a:lnTo>
                  <a:lnTo>
                    <a:pt x="93338" y="112006"/>
                  </a:lnTo>
                  <a:cubicBezTo>
                    <a:pt x="103627" y="112006"/>
                    <a:pt x="112006" y="103627"/>
                    <a:pt x="112006" y="93339"/>
                  </a:cubicBezTo>
                  <a:lnTo>
                    <a:pt x="112006" y="74671"/>
                  </a:lnTo>
                  <a:lnTo>
                    <a:pt x="522658" y="74671"/>
                  </a:lnTo>
                  <a:lnTo>
                    <a:pt x="522658" y="93339"/>
                  </a:lnTo>
                  <a:cubicBezTo>
                    <a:pt x="522658" y="103627"/>
                    <a:pt x="531025" y="112006"/>
                    <a:pt x="541326" y="112006"/>
                  </a:cubicBezTo>
                  <a:lnTo>
                    <a:pt x="559994" y="112006"/>
                  </a:lnTo>
                  <a:lnTo>
                    <a:pt x="559994" y="373329"/>
                  </a:lnTo>
                  <a:close/>
                </a:path>
              </a:pathLst>
            </a:custGeom>
            <a:solidFill>
              <a:srgbClr val="66241B"/>
            </a:solidFill>
            <a:ln>
              <a:noFill/>
            </a:ln>
          </p:spPr>
          <p:txBody>
            <a:bodyPr spcFirstLastPara="1" wrap="square" lIns="121900" tIns="60933" rIns="121900" bIns="60933" anchor="ctr" anchorCtr="0">
              <a:noAutofit/>
            </a:bodyPr>
            <a:lstStyle/>
            <a:p>
              <a:pPr defTabSz="1219170">
                <a:buClr>
                  <a:srgbClr val="000000"/>
                </a:buClr>
                <a:defRPr/>
              </a:pPr>
              <a:endParaRPr sz="2133" kern="0">
                <a:solidFill>
                  <a:srgbClr val="000000"/>
                </a:solidFill>
                <a:latin typeface="Calibri"/>
                <a:ea typeface="Calibri"/>
                <a:cs typeface="Calibri"/>
                <a:sym typeface="Calibri"/>
              </a:endParaRPr>
            </a:p>
          </p:txBody>
        </p:sp>
      </p:grpSp>
      <p:sp>
        <p:nvSpPr>
          <p:cNvPr id="29" name="Google Shape;5427;p69">
            <a:extLst>
              <a:ext uri="{FF2B5EF4-FFF2-40B4-BE49-F238E27FC236}">
                <a16:creationId xmlns:a16="http://schemas.microsoft.com/office/drawing/2014/main" id="{B4B636C4-FD97-BB32-5A7E-9C3365998758}"/>
              </a:ext>
            </a:extLst>
          </p:cNvPr>
          <p:cNvSpPr/>
          <p:nvPr/>
        </p:nvSpPr>
        <p:spPr>
          <a:xfrm>
            <a:off x="4223996" y="2453385"/>
            <a:ext cx="587737" cy="313589"/>
          </a:xfrm>
          <a:custGeom>
            <a:avLst/>
            <a:gdLst/>
            <a:ahLst/>
            <a:cxnLst/>
            <a:rect l="l" t="t" r="r" b="b"/>
            <a:pathLst>
              <a:path w="634665" h="336006" extrusionOk="0">
                <a:moveTo>
                  <a:pt x="597317" y="224012"/>
                </a:moveTo>
                <a:lnTo>
                  <a:pt x="597317" y="149342"/>
                </a:lnTo>
                <a:lnTo>
                  <a:pt x="393832" y="149342"/>
                </a:lnTo>
                <a:cubicBezTo>
                  <a:pt x="380779" y="149342"/>
                  <a:pt x="368483" y="152626"/>
                  <a:pt x="357736" y="158390"/>
                </a:cubicBezTo>
                <a:cubicBezTo>
                  <a:pt x="378288" y="130302"/>
                  <a:pt x="411496" y="112006"/>
                  <a:pt x="448893" y="112006"/>
                </a:cubicBezTo>
                <a:lnTo>
                  <a:pt x="597317" y="112006"/>
                </a:lnTo>
                <a:lnTo>
                  <a:pt x="597317" y="74671"/>
                </a:lnTo>
                <a:lnTo>
                  <a:pt x="448893" y="74671"/>
                </a:lnTo>
                <a:cubicBezTo>
                  <a:pt x="403946" y="74671"/>
                  <a:pt x="363549" y="94516"/>
                  <a:pt x="335994" y="125902"/>
                </a:cubicBezTo>
                <a:lnTo>
                  <a:pt x="335994" y="110110"/>
                </a:lnTo>
                <a:cubicBezTo>
                  <a:pt x="335994" y="49396"/>
                  <a:pt x="286598" y="0"/>
                  <a:pt x="225884" y="0"/>
                </a:cubicBezTo>
                <a:lnTo>
                  <a:pt x="130662" y="0"/>
                </a:lnTo>
                <a:lnTo>
                  <a:pt x="130662" y="37335"/>
                </a:lnTo>
                <a:lnTo>
                  <a:pt x="225884" y="37335"/>
                </a:lnTo>
                <a:cubicBezTo>
                  <a:pt x="266009" y="37335"/>
                  <a:pt x="298658" y="69985"/>
                  <a:pt x="298658" y="110110"/>
                </a:cubicBezTo>
                <a:lnTo>
                  <a:pt x="298658" y="125902"/>
                </a:lnTo>
                <a:cubicBezTo>
                  <a:pt x="271103" y="94516"/>
                  <a:pt x="230706" y="74671"/>
                  <a:pt x="185760" y="74671"/>
                </a:cubicBezTo>
                <a:lnTo>
                  <a:pt x="37336" y="74671"/>
                </a:lnTo>
                <a:lnTo>
                  <a:pt x="37336" y="112006"/>
                </a:lnTo>
                <a:lnTo>
                  <a:pt x="185760" y="112006"/>
                </a:lnTo>
                <a:cubicBezTo>
                  <a:pt x="223158" y="112006"/>
                  <a:pt x="256365" y="130290"/>
                  <a:pt x="276917" y="158390"/>
                </a:cubicBezTo>
                <a:cubicBezTo>
                  <a:pt x="266158" y="152626"/>
                  <a:pt x="253873" y="149342"/>
                  <a:pt x="240821" y="149342"/>
                </a:cubicBezTo>
                <a:lnTo>
                  <a:pt x="37336" y="149342"/>
                </a:lnTo>
                <a:lnTo>
                  <a:pt x="37336" y="224112"/>
                </a:lnTo>
                <a:lnTo>
                  <a:pt x="0" y="224112"/>
                </a:lnTo>
                <a:lnTo>
                  <a:pt x="0" y="261447"/>
                </a:lnTo>
                <a:lnTo>
                  <a:pt x="205332" y="261447"/>
                </a:lnTo>
                <a:cubicBezTo>
                  <a:pt x="215621" y="261447"/>
                  <a:pt x="224000" y="269814"/>
                  <a:pt x="224000" y="280115"/>
                </a:cubicBezTo>
                <a:lnTo>
                  <a:pt x="224000" y="336006"/>
                </a:lnTo>
                <a:lnTo>
                  <a:pt x="410665" y="336006"/>
                </a:lnTo>
                <a:lnTo>
                  <a:pt x="410665" y="280003"/>
                </a:lnTo>
                <a:cubicBezTo>
                  <a:pt x="410665" y="269715"/>
                  <a:pt x="419032" y="261335"/>
                  <a:pt x="429332" y="261335"/>
                </a:cubicBezTo>
                <a:lnTo>
                  <a:pt x="634665" y="261335"/>
                </a:lnTo>
                <a:lnTo>
                  <a:pt x="634665" y="224000"/>
                </a:lnTo>
                <a:lnTo>
                  <a:pt x="597330" y="224000"/>
                </a:lnTo>
                <a:close/>
              </a:path>
            </a:pathLst>
          </a:custGeom>
          <a:solidFill>
            <a:srgbClr val="66241B"/>
          </a:solidFill>
          <a:ln>
            <a:noFill/>
          </a:ln>
        </p:spPr>
        <p:txBody>
          <a:bodyPr spcFirstLastPara="1" wrap="square" lIns="121900" tIns="60933" rIns="121900" bIns="60933" anchor="ctr" anchorCtr="0">
            <a:noAutofit/>
          </a:bodyPr>
          <a:lstStyle/>
          <a:p>
            <a:pPr defTabSz="1219170">
              <a:buClr>
                <a:srgbClr val="000000"/>
              </a:buClr>
              <a:defRPr/>
            </a:pPr>
            <a:endParaRPr sz="2133" kern="0">
              <a:solidFill>
                <a:srgbClr val="000000"/>
              </a:solidFill>
              <a:latin typeface="Calibri"/>
              <a:ea typeface="Calibri"/>
              <a:cs typeface="Calibri"/>
              <a:sym typeface="Calibri"/>
            </a:endParaRPr>
          </a:p>
        </p:txBody>
      </p:sp>
      <p:grpSp>
        <p:nvGrpSpPr>
          <p:cNvPr id="30" name="Google Shape;5428;p69">
            <a:extLst>
              <a:ext uri="{FF2B5EF4-FFF2-40B4-BE49-F238E27FC236}">
                <a16:creationId xmlns:a16="http://schemas.microsoft.com/office/drawing/2014/main" id="{E59E53D5-118C-5F88-5F20-D4D7C0FB9478}"/>
              </a:ext>
            </a:extLst>
          </p:cNvPr>
          <p:cNvGrpSpPr/>
          <p:nvPr/>
        </p:nvGrpSpPr>
        <p:grpSpPr>
          <a:xfrm>
            <a:off x="8869436" y="2314768"/>
            <a:ext cx="482808" cy="590825"/>
            <a:chOff x="10944087" y="2210010"/>
            <a:chExt cx="522670" cy="634653"/>
          </a:xfrm>
        </p:grpSpPr>
        <p:sp>
          <p:nvSpPr>
            <p:cNvPr id="31" name="Google Shape;5429;p69">
              <a:extLst>
                <a:ext uri="{FF2B5EF4-FFF2-40B4-BE49-F238E27FC236}">
                  <a16:creationId xmlns:a16="http://schemas.microsoft.com/office/drawing/2014/main" id="{3C9DC983-5267-A8E4-E53E-AF38F774A477}"/>
                </a:ext>
              </a:extLst>
            </p:cNvPr>
            <p:cNvSpPr/>
            <p:nvPr/>
          </p:nvSpPr>
          <p:spPr>
            <a:xfrm>
              <a:off x="10944100" y="2732657"/>
              <a:ext cx="522657" cy="112006"/>
            </a:xfrm>
            <a:custGeom>
              <a:avLst/>
              <a:gdLst/>
              <a:ahLst/>
              <a:cxnLst/>
              <a:rect l="l" t="t" r="r" b="b"/>
              <a:pathLst>
                <a:path w="522657" h="112006" extrusionOk="0">
                  <a:moveTo>
                    <a:pt x="0" y="56003"/>
                  </a:moveTo>
                  <a:cubicBezTo>
                    <a:pt x="0" y="86930"/>
                    <a:pt x="25076" y="112006"/>
                    <a:pt x="56003" y="112006"/>
                  </a:cubicBezTo>
                  <a:lnTo>
                    <a:pt x="522658" y="112006"/>
                  </a:lnTo>
                  <a:lnTo>
                    <a:pt x="522658" y="74671"/>
                  </a:lnTo>
                  <a:lnTo>
                    <a:pt x="485322" y="74671"/>
                  </a:lnTo>
                  <a:lnTo>
                    <a:pt x="485322" y="37335"/>
                  </a:lnTo>
                  <a:lnTo>
                    <a:pt x="522658" y="37335"/>
                  </a:lnTo>
                  <a:lnTo>
                    <a:pt x="522658" y="0"/>
                  </a:lnTo>
                  <a:lnTo>
                    <a:pt x="56003" y="0"/>
                  </a:lnTo>
                  <a:cubicBezTo>
                    <a:pt x="25076" y="0"/>
                    <a:pt x="0" y="25076"/>
                    <a:pt x="0" y="56003"/>
                  </a:cubicBezTo>
                  <a:close/>
                </a:path>
              </a:pathLst>
            </a:custGeom>
            <a:solidFill>
              <a:srgbClr val="66241B"/>
            </a:solidFill>
            <a:ln>
              <a:noFill/>
            </a:ln>
          </p:spPr>
          <p:txBody>
            <a:bodyPr spcFirstLastPara="1" wrap="square" lIns="121900" tIns="60933" rIns="121900" bIns="60933" anchor="ctr" anchorCtr="0">
              <a:noAutofit/>
            </a:bodyPr>
            <a:lstStyle/>
            <a:p>
              <a:pPr defTabSz="1219170">
                <a:buClr>
                  <a:srgbClr val="000000"/>
                </a:buClr>
                <a:defRPr/>
              </a:pPr>
              <a:endParaRPr sz="2133" kern="0">
                <a:solidFill>
                  <a:srgbClr val="000000"/>
                </a:solidFill>
                <a:latin typeface="Calibri"/>
                <a:ea typeface="Calibri"/>
                <a:cs typeface="Calibri"/>
                <a:sym typeface="Calibri"/>
              </a:endParaRPr>
            </a:p>
          </p:txBody>
        </p:sp>
        <p:sp>
          <p:nvSpPr>
            <p:cNvPr id="32" name="Google Shape;5430;p69">
              <a:extLst>
                <a:ext uri="{FF2B5EF4-FFF2-40B4-BE49-F238E27FC236}">
                  <a16:creationId xmlns:a16="http://schemas.microsoft.com/office/drawing/2014/main" id="{1C30812D-3513-E6F5-07BB-65CB21B42107}"/>
                </a:ext>
              </a:extLst>
            </p:cNvPr>
            <p:cNvSpPr/>
            <p:nvPr/>
          </p:nvSpPr>
          <p:spPr>
            <a:xfrm>
              <a:off x="10944087" y="2471334"/>
              <a:ext cx="74671" cy="242717"/>
            </a:xfrm>
            <a:custGeom>
              <a:avLst/>
              <a:gdLst/>
              <a:ahLst/>
              <a:cxnLst/>
              <a:rect l="l" t="t" r="r" b="b"/>
              <a:pathLst>
                <a:path w="74671" h="242717" extrusionOk="0">
                  <a:moveTo>
                    <a:pt x="74671" y="224000"/>
                  </a:moveTo>
                  <a:lnTo>
                    <a:pt x="74671" y="0"/>
                  </a:lnTo>
                  <a:lnTo>
                    <a:pt x="0" y="0"/>
                  </a:lnTo>
                  <a:lnTo>
                    <a:pt x="0" y="242717"/>
                  </a:lnTo>
                  <a:cubicBezTo>
                    <a:pt x="15607" y="230966"/>
                    <a:pt x="35005" y="224000"/>
                    <a:pt x="56004" y="224000"/>
                  </a:cubicBezTo>
                  <a:lnTo>
                    <a:pt x="74671" y="224000"/>
                  </a:lnTo>
                  <a:close/>
                </a:path>
              </a:pathLst>
            </a:custGeom>
            <a:solidFill>
              <a:srgbClr val="66241B"/>
            </a:solidFill>
            <a:ln>
              <a:noFill/>
            </a:ln>
          </p:spPr>
          <p:txBody>
            <a:bodyPr spcFirstLastPara="1" wrap="square" lIns="121900" tIns="60933" rIns="121900" bIns="60933" anchor="ctr" anchorCtr="0">
              <a:noAutofit/>
            </a:bodyPr>
            <a:lstStyle/>
            <a:p>
              <a:pPr defTabSz="1219170">
                <a:buClr>
                  <a:srgbClr val="000000"/>
                </a:buClr>
                <a:defRPr/>
              </a:pPr>
              <a:endParaRPr sz="2133" kern="0">
                <a:solidFill>
                  <a:srgbClr val="000000"/>
                </a:solidFill>
                <a:latin typeface="Calibri"/>
                <a:ea typeface="Calibri"/>
                <a:cs typeface="Calibri"/>
                <a:sym typeface="Calibri"/>
              </a:endParaRPr>
            </a:p>
          </p:txBody>
        </p:sp>
        <p:sp>
          <p:nvSpPr>
            <p:cNvPr id="33" name="Google Shape;5431;p69">
              <a:extLst>
                <a:ext uri="{FF2B5EF4-FFF2-40B4-BE49-F238E27FC236}">
                  <a16:creationId xmlns:a16="http://schemas.microsoft.com/office/drawing/2014/main" id="{708DC5D5-43A4-2474-6C57-25EFD02EC130}"/>
                </a:ext>
              </a:extLst>
            </p:cNvPr>
            <p:cNvSpPr/>
            <p:nvPr/>
          </p:nvSpPr>
          <p:spPr>
            <a:xfrm>
              <a:off x="10944087" y="2211882"/>
              <a:ext cx="74671" cy="147457"/>
            </a:xfrm>
            <a:custGeom>
              <a:avLst/>
              <a:gdLst/>
              <a:ahLst/>
              <a:cxnLst/>
              <a:rect l="l" t="t" r="r" b="b"/>
              <a:pathLst>
                <a:path w="74671" h="147457" extrusionOk="0">
                  <a:moveTo>
                    <a:pt x="74671" y="0"/>
                  </a:moveTo>
                  <a:cubicBezTo>
                    <a:pt x="32117" y="8664"/>
                    <a:pt x="0" y="46384"/>
                    <a:pt x="0" y="91454"/>
                  </a:cubicBezTo>
                  <a:lnTo>
                    <a:pt x="0" y="147458"/>
                  </a:lnTo>
                  <a:lnTo>
                    <a:pt x="74671" y="147458"/>
                  </a:lnTo>
                  <a:lnTo>
                    <a:pt x="74671" y="12"/>
                  </a:lnTo>
                  <a:close/>
                </a:path>
              </a:pathLst>
            </a:custGeom>
            <a:solidFill>
              <a:srgbClr val="66241B"/>
            </a:solidFill>
            <a:ln>
              <a:noFill/>
            </a:ln>
          </p:spPr>
          <p:txBody>
            <a:bodyPr spcFirstLastPara="1" wrap="square" lIns="121900" tIns="60933" rIns="121900" bIns="60933" anchor="ctr" anchorCtr="0">
              <a:noAutofit/>
            </a:bodyPr>
            <a:lstStyle/>
            <a:p>
              <a:pPr defTabSz="1219170">
                <a:buClr>
                  <a:srgbClr val="000000"/>
                </a:buClr>
                <a:defRPr/>
              </a:pPr>
              <a:endParaRPr sz="2133" kern="0">
                <a:solidFill>
                  <a:srgbClr val="000000"/>
                </a:solidFill>
                <a:latin typeface="Calibri"/>
                <a:ea typeface="Calibri"/>
                <a:cs typeface="Calibri"/>
                <a:sym typeface="Calibri"/>
              </a:endParaRPr>
            </a:p>
          </p:txBody>
        </p:sp>
        <p:sp>
          <p:nvSpPr>
            <p:cNvPr id="34" name="Google Shape;5432;p69">
              <a:extLst>
                <a:ext uri="{FF2B5EF4-FFF2-40B4-BE49-F238E27FC236}">
                  <a16:creationId xmlns:a16="http://schemas.microsoft.com/office/drawing/2014/main" id="{4828A755-BCBC-2EA2-FCE3-893F421162E3}"/>
                </a:ext>
              </a:extLst>
            </p:cNvPr>
            <p:cNvSpPr/>
            <p:nvPr/>
          </p:nvSpPr>
          <p:spPr>
            <a:xfrm>
              <a:off x="10944100" y="2396675"/>
              <a:ext cx="74669" cy="37335"/>
            </a:xfrm>
            <a:custGeom>
              <a:avLst/>
              <a:gdLst/>
              <a:ahLst/>
              <a:cxnLst/>
              <a:rect l="l" t="t" r="r" b="b"/>
              <a:pathLst>
                <a:path w="74669" h="37335" extrusionOk="0">
                  <a:moveTo>
                    <a:pt x="0" y="0"/>
                  </a:moveTo>
                  <a:lnTo>
                    <a:pt x="74670" y="0"/>
                  </a:lnTo>
                  <a:lnTo>
                    <a:pt x="74670" y="37335"/>
                  </a:lnTo>
                  <a:lnTo>
                    <a:pt x="0" y="37335"/>
                  </a:lnTo>
                  <a:lnTo>
                    <a:pt x="0" y="0"/>
                  </a:lnTo>
                  <a:close/>
                </a:path>
              </a:pathLst>
            </a:custGeom>
            <a:solidFill>
              <a:srgbClr val="66241B"/>
            </a:solidFill>
            <a:ln>
              <a:noFill/>
            </a:ln>
          </p:spPr>
          <p:txBody>
            <a:bodyPr spcFirstLastPara="1" wrap="square" lIns="121900" tIns="60933" rIns="121900" bIns="60933" anchor="ctr" anchorCtr="0">
              <a:noAutofit/>
            </a:bodyPr>
            <a:lstStyle/>
            <a:p>
              <a:pPr defTabSz="1219170">
                <a:buClr>
                  <a:srgbClr val="000000"/>
                </a:buClr>
                <a:defRPr/>
              </a:pPr>
              <a:endParaRPr sz="2133" kern="0">
                <a:solidFill>
                  <a:srgbClr val="000000"/>
                </a:solidFill>
                <a:latin typeface="Calibri"/>
                <a:ea typeface="Calibri"/>
                <a:cs typeface="Calibri"/>
                <a:sym typeface="Calibri"/>
              </a:endParaRPr>
            </a:p>
          </p:txBody>
        </p:sp>
        <p:sp>
          <p:nvSpPr>
            <p:cNvPr id="35" name="Google Shape;5433;p69">
              <a:extLst>
                <a:ext uri="{FF2B5EF4-FFF2-40B4-BE49-F238E27FC236}">
                  <a16:creationId xmlns:a16="http://schemas.microsoft.com/office/drawing/2014/main" id="{86273389-F5DC-9325-DF0B-98059F7886E1}"/>
                </a:ext>
              </a:extLst>
            </p:cNvPr>
            <p:cNvSpPr/>
            <p:nvPr/>
          </p:nvSpPr>
          <p:spPr>
            <a:xfrm>
              <a:off x="11056082" y="2210010"/>
              <a:ext cx="410652" cy="485323"/>
            </a:xfrm>
            <a:custGeom>
              <a:avLst/>
              <a:gdLst/>
              <a:ahLst/>
              <a:cxnLst/>
              <a:rect l="l" t="t" r="r" b="b"/>
              <a:pathLst>
                <a:path w="410652" h="485323" extrusionOk="0">
                  <a:moveTo>
                    <a:pt x="323560" y="0"/>
                  </a:moveTo>
                  <a:lnTo>
                    <a:pt x="323560" y="221546"/>
                  </a:lnTo>
                  <a:lnTo>
                    <a:pt x="248890" y="171765"/>
                  </a:lnTo>
                  <a:lnTo>
                    <a:pt x="174219" y="221546"/>
                  </a:lnTo>
                  <a:lnTo>
                    <a:pt x="174219" y="0"/>
                  </a:lnTo>
                  <a:lnTo>
                    <a:pt x="0" y="0"/>
                  </a:lnTo>
                  <a:lnTo>
                    <a:pt x="0" y="485323"/>
                  </a:lnTo>
                  <a:lnTo>
                    <a:pt x="410652" y="485323"/>
                  </a:lnTo>
                  <a:lnTo>
                    <a:pt x="410652" y="0"/>
                  </a:lnTo>
                  <a:lnTo>
                    <a:pt x="323548" y="0"/>
                  </a:lnTo>
                  <a:close/>
                  <a:moveTo>
                    <a:pt x="323560" y="447988"/>
                  </a:moveTo>
                  <a:lnTo>
                    <a:pt x="80905" y="447988"/>
                  </a:lnTo>
                  <a:lnTo>
                    <a:pt x="80905" y="410652"/>
                  </a:lnTo>
                  <a:lnTo>
                    <a:pt x="323560" y="410652"/>
                  </a:lnTo>
                  <a:lnTo>
                    <a:pt x="323560" y="447988"/>
                  </a:lnTo>
                  <a:close/>
                  <a:moveTo>
                    <a:pt x="323560" y="373317"/>
                  </a:moveTo>
                  <a:lnTo>
                    <a:pt x="80905" y="373317"/>
                  </a:lnTo>
                  <a:lnTo>
                    <a:pt x="80905" y="335982"/>
                  </a:lnTo>
                  <a:lnTo>
                    <a:pt x="323560" y="335982"/>
                  </a:lnTo>
                  <a:lnTo>
                    <a:pt x="323560" y="373317"/>
                  </a:lnTo>
                  <a:close/>
                </a:path>
              </a:pathLst>
            </a:custGeom>
            <a:solidFill>
              <a:srgbClr val="66241B"/>
            </a:solidFill>
            <a:ln>
              <a:noFill/>
            </a:ln>
          </p:spPr>
          <p:txBody>
            <a:bodyPr spcFirstLastPara="1" wrap="square" lIns="121900" tIns="60933" rIns="121900" bIns="60933" anchor="ctr" anchorCtr="0">
              <a:noAutofit/>
            </a:bodyPr>
            <a:lstStyle/>
            <a:p>
              <a:pPr defTabSz="1219170">
                <a:buClr>
                  <a:srgbClr val="000000"/>
                </a:buClr>
                <a:defRPr/>
              </a:pPr>
              <a:endParaRPr sz="2133" kern="0">
                <a:solidFill>
                  <a:srgbClr val="000000"/>
                </a:solidFill>
                <a:latin typeface="Calibri"/>
                <a:ea typeface="Calibri"/>
                <a:cs typeface="Calibri"/>
                <a:sym typeface="Calibri"/>
              </a:endParaRPr>
            </a:p>
          </p:txBody>
        </p:sp>
        <p:sp>
          <p:nvSpPr>
            <p:cNvPr id="36" name="Google Shape;5434;p69">
              <a:extLst>
                <a:ext uri="{FF2B5EF4-FFF2-40B4-BE49-F238E27FC236}">
                  <a16:creationId xmlns:a16="http://schemas.microsoft.com/office/drawing/2014/main" id="{7D2E352C-4A74-247D-5B51-3D71B980F1D5}"/>
                </a:ext>
              </a:extLst>
            </p:cNvPr>
            <p:cNvSpPr/>
            <p:nvPr/>
          </p:nvSpPr>
          <p:spPr>
            <a:xfrm>
              <a:off x="11267636" y="2210010"/>
              <a:ext cx="74671" cy="151783"/>
            </a:xfrm>
            <a:custGeom>
              <a:avLst/>
              <a:gdLst/>
              <a:ahLst/>
              <a:cxnLst/>
              <a:rect l="l" t="t" r="r" b="b"/>
              <a:pathLst>
                <a:path w="74671" h="151783" extrusionOk="0">
                  <a:moveTo>
                    <a:pt x="74671" y="151784"/>
                  </a:moveTo>
                  <a:lnTo>
                    <a:pt x="74671" y="0"/>
                  </a:lnTo>
                  <a:lnTo>
                    <a:pt x="0" y="0"/>
                  </a:lnTo>
                  <a:lnTo>
                    <a:pt x="0" y="151784"/>
                  </a:lnTo>
                  <a:lnTo>
                    <a:pt x="37336" y="126893"/>
                  </a:lnTo>
                  <a:lnTo>
                    <a:pt x="74671" y="151784"/>
                  </a:lnTo>
                  <a:close/>
                </a:path>
              </a:pathLst>
            </a:custGeom>
            <a:solidFill>
              <a:srgbClr val="66241B"/>
            </a:solidFill>
            <a:ln>
              <a:noFill/>
            </a:ln>
          </p:spPr>
          <p:txBody>
            <a:bodyPr spcFirstLastPara="1" wrap="square" lIns="121900" tIns="60933" rIns="121900" bIns="60933" anchor="ctr" anchorCtr="0">
              <a:noAutofit/>
            </a:bodyPr>
            <a:lstStyle/>
            <a:p>
              <a:pPr defTabSz="1219170">
                <a:buClr>
                  <a:srgbClr val="000000"/>
                </a:buClr>
                <a:defRPr/>
              </a:pPr>
              <a:endParaRPr sz="2133" kern="0">
                <a:solidFill>
                  <a:srgbClr val="000000"/>
                </a:solidFill>
                <a:latin typeface="Calibri"/>
                <a:ea typeface="Calibri"/>
                <a:cs typeface="Calibri"/>
                <a:sym typeface="Calibri"/>
              </a:endParaRPr>
            </a:p>
          </p:txBody>
        </p:sp>
      </p:grpSp>
      <p:sp>
        <p:nvSpPr>
          <p:cNvPr id="37" name="TextBox 36">
            <a:extLst>
              <a:ext uri="{FF2B5EF4-FFF2-40B4-BE49-F238E27FC236}">
                <a16:creationId xmlns:a16="http://schemas.microsoft.com/office/drawing/2014/main" id="{6218AD13-F347-EC75-4FEA-7FDE7EEBD9BE}"/>
              </a:ext>
            </a:extLst>
          </p:cNvPr>
          <p:cNvSpPr txBox="1"/>
          <p:nvPr/>
        </p:nvSpPr>
        <p:spPr>
          <a:xfrm>
            <a:off x="201468" y="3320839"/>
            <a:ext cx="2676354" cy="2062103"/>
          </a:xfrm>
          <a:prstGeom prst="rect">
            <a:avLst/>
          </a:prstGeom>
          <a:noFill/>
        </p:spPr>
        <p:txBody>
          <a:bodyPr wrap="square">
            <a:spAutoFit/>
          </a:bodyPr>
          <a:lstStyle/>
          <a:p>
            <a:pPr algn="ctr"/>
            <a:r>
              <a:rPr lang="vi-VN" sz="3200" dirty="0">
                <a:solidFill>
                  <a:schemeClr val="tx1">
                    <a:lumMod val="75000"/>
                  </a:schemeClr>
                </a:solidFill>
                <a:latin typeface="+mj-lt"/>
              </a:rPr>
              <a:t>Kể lại câu chuyện tưởng tượng một cách diễn cảm.</a:t>
            </a:r>
            <a:endParaRPr lang="en-SG" sz="3200" dirty="0">
              <a:solidFill>
                <a:schemeClr val="tx1">
                  <a:lumMod val="75000"/>
                </a:schemeClr>
              </a:solidFill>
              <a:latin typeface="+mj-lt"/>
            </a:endParaRPr>
          </a:p>
        </p:txBody>
      </p:sp>
      <p:sp>
        <p:nvSpPr>
          <p:cNvPr id="39" name="TextBox 38">
            <a:extLst>
              <a:ext uri="{FF2B5EF4-FFF2-40B4-BE49-F238E27FC236}">
                <a16:creationId xmlns:a16="http://schemas.microsoft.com/office/drawing/2014/main" id="{F7C24D96-AA54-912A-6F0B-B6FF3609B933}"/>
              </a:ext>
            </a:extLst>
          </p:cNvPr>
          <p:cNvSpPr txBox="1"/>
          <p:nvPr/>
        </p:nvSpPr>
        <p:spPr>
          <a:xfrm>
            <a:off x="3000453" y="3216561"/>
            <a:ext cx="3034383" cy="3046988"/>
          </a:xfrm>
          <a:prstGeom prst="rect">
            <a:avLst/>
          </a:prstGeom>
          <a:noFill/>
        </p:spPr>
        <p:txBody>
          <a:bodyPr wrap="square">
            <a:spAutoFit/>
          </a:bodyPr>
          <a:lstStyle/>
          <a:p>
            <a:pPr algn="ctr"/>
            <a:r>
              <a:rPr lang="vi-VN" sz="3200" dirty="0">
                <a:solidFill>
                  <a:schemeClr val="tx1">
                    <a:lumMod val="75000"/>
                  </a:schemeClr>
                </a:solidFill>
                <a:latin typeface="+mj-lt"/>
              </a:rPr>
              <a:t>Nhấn mạnh những chi tiết tưởng tượng về thời gian, không gian, nhân vật và sự kiện.</a:t>
            </a:r>
            <a:endParaRPr lang="en-SG" sz="3200" dirty="0">
              <a:solidFill>
                <a:schemeClr val="tx1">
                  <a:lumMod val="75000"/>
                </a:schemeClr>
              </a:solidFill>
              <a:latin typeface="+mj-lt"/>
            </a:endParaRPr>
          </a:p>
        </p:txBody>
      </p:sp>
      <p:sp>
        <p:nvSpPr>
          <p:cNvPr id="40" name="TextBox 39">
            <a:extLst>
              <a:ext uri="{FF2B5EF4-FFF2-40B4-BE49-F238E27FC236}">
                <a16:creationId xmlns:a16="http://schemas.microsoft.com/office/drawing/2014/main" id="{0EE582EC-A8ED-0E59-7433-4B6B65B05134}"/>
              </a:ext>
            </a:extLst>
          </p:cNvPr>
          <p:cNvSpPr txBox="1"/>
          <p:nvPr/>
        </p:nvSpPr>
        <p:spPr>
          <a:xfrm>
            <a:off x="6259244" y="3216561"/>
            <a:ext cx="5552094" cy="3539430"/>
          </a:xfrm>
          <a:prstGeom prst="rect">
            <a:avLst/>
          </a:prstGeom>
          <a:noFill/>
        </p:spPr>
        <p:txBody>
          <a:bodyPr wrap="square">
            <a:spAutoFit/>
          </a:bodyPr>
          <a:lstStyle/>
          <a:p>
            <a:pPr algn="ctr"/>
            <a:r>
              <a:rPr lang="vi-VN" sz="3200" dirty="0">
                <a:solidFill>
                  <a:schemeClr val="tx1">
                    <a:lumMod val="75000"/>
                  </a:schemeClr>
                </a:solidFill>
                <a:latin typeface="+mj-lt"/>
              </a:rPr>
              <a:t>Điều chỉnh giọng nói, sử dụng cử chỉ, điệu bộ và các phương tiện hỗ trợ một cách phù hợp để câu chuyện được kể thêm hấp dẫn, thuyết phục; lưu ý phân biệt rõ ngữ diệu của lời người kể chuyện và lời nhân vật.</a:t>
            </a:r>
            <a:endParaRPr lang="en-SG" sz="3200" dirty="0">
              <a:solidFill>
                <a:schemeClr val="tx1">
                  <a:lumMod val="75000"/>
                </a:schemeClr>
              </a:solidFill>
              <a:latin typeface="+mj-lt"/>
            </a:endParaRPr>
          </a:p>
        </p:txBody>
      </p:sp>
      <p:sp>
        <p:nvSpPr>
          <p:cNvPr id="54" name="Freeform 4">
            <a:extLst>
              <a:ext uri="{FF2B5EF4-FFF2-40B4-BE49-F238E27FC236}">
                <a16:creationId xmlns:a16="http://schemas.microsoft.com/office/drawing/2014/main" id="{658088CF-1EEE-9D81-3FB9-E0CA9660E257}"/>
              </a:ext>
            </a:extLst>
          </p:cNvPr>
          <p:cNvSpPr/>
          <p:nvPr/>
        </p:nvSpPr>
        <p:spPr>
          <a:xfrm>
            <a:off x="447852" y="5239907"/>
            <a:ext cx="2029981" cy="2047284"/>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09599">
              <a:buClrTx/>
              <a:defRPr/>
            </a:pPr>
            <a:endParaRPr lang="en-SG" sz="1200" dirty="0">
              <a:solidFill>
                <a:prstClr val="black"/>
              </a:solidFill>
              <a:latin typeface="Calibri"/>
              <a:ea typeface="+mn-ea"/>
            </a:endParaRPr>
          </a:p>
        </p:txBody>
      </p:sp>
      <p:sp>
        <p:nvSpPr>
          <p:cNvPr id="6" name="TextBox 5">
            <a:extLst>
              <a:ext uri="{FF2B5EF4-FFF2-40B4-BE49-F238E27FC236}">
                <a16:creationId xmlns:a16="http://schemas.microsoft.com/office/drawing/2014/main" id="{FFDE98DD-3970-E4C3-9881-8714AF19959C}"/>
              </a:ext>
            </a:extLst>
          </p:cNvPr>
          <p:cNvSpPr txBox="1"/>
          <p:nvPr/>
        </p:nvSpPr>
        <p:spPr>
          <a:xfrm>
            <a:off x="3599355" y="12526"/>
            <a:ext cx="7319059" cy="916982"/>
          </a:xfrm>
          <a:prstGeom prst="rect">
            <a:avLst/>
          </a:prstGeom>
          <a:noFill/>
        </p:spPr>
        <p:txBody>
          <a:bodyPr wrap="square">
            <a:spAutoFit/>
          </a:bodyPr>
          <a:lstStyle/>
          <a:p>
            <a:pPr algn="just">
              <a:lnSpc>
                <a:spcPct val="150000"/>
              </a:lnSpc>
              <a:spcAft>
                <a:spcPts val="800"/>
              </a:spcAft>
            </a:pPr>
            <a:r>
              <a:rPr lang="en-US" sz="4000" b="1" dirty="0">
                <a:effectLst/>
                <a:latin typeface="Times New Roman" panose="02020603050405020304" pitchFamily="18" charset="0"/>
                <a:ea typeface="Calibri" panose="020F0502020204030204" pitchFamily="34" charset="0"/>
              </a:rPr>
              <a:t>2. </a:t>
            </a:r>
            <a:r>
              <a:rPr lang="en-US" sz="4000" b="1" dirty="0" err="1">
                <a:effectLst/>
                <a:latin typeface="Times New Roman" panose="02020603050405020304" pitchFamily="18" charset="0"/>
                <a:ea typeface="Calibri" panose="020F0502020204030204" pitchFamily="34" charset="0"/>
              </a:rPr>
              <a:t>Trình</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bày</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bài</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nói</a:t>
            </a:r>
            <a:endParaRPr lang="en-SG" sz="6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8818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arn(inVertical)">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par>
                                <p:cTn id="33" presetID="16" presetClass="entr" presetSubtype="21"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arn(inVertical)">
                                      <p:cBhvr>
                                        <p:cTn id="38" dur="500"/>
                                        <p:tgtEl>
                                          <p:spTgt spid="29"/>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barn(inVertical)">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par>
                                <p:cTn id="50" presetID="16" presetClass="entr" presetSubtype="21"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par>
                                <p:cTn id="53" presetID="16" presetClass="entr" presetSubtype="21"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arn(inVertical)">
                                      <p:cBhvr>
                                        <p:cTn id="55" dur="500"/>
                                        <p:tgtEl>
                                          <p:spTgt spid="30"/>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barn(inVertical)">
                                      <p:cBhvr>
                                        <p:cTn id="5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29" grpId="0" animBg="1"/>
      <p:bldP spid="37" grpId="0"/>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94107-7990-1F5C-12CF-EB518A4C4B1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E470298-2C76-2537-EBF8-082849D09C0E}"/>
              </a:ext>
            </a:extLst>
          </p:cNvPr>
          <p:cNvPicPr>
            <a:picLocks noChangeAspect="1"/>
          </p:cNvPicPr>
          <p:nvPr/>
        </p:nvPicPr>
        <p:blipFill>
          <a:blip r:embed="rId2"/>
          <a:stretch>
            <a:fillRect/>
          </a:stretch>
        </p:blipFill>
        <p:spPr>
          <a:xfrm>
            <a:off x="0" y="0"/>
            <a:ext cx="12192000" cy="6858000"/>
          </a:xfrm>
          <a:prstGeom prst="rect">
            <a:avLst/>
          </a:prstGeom>
        </p:spPr>
      </p:pic>
      <p:sp>
        <p:nvSpPr>
          <p:cNvPr id="4" name="Google Shape;1270;p51">
            <a:extLst>
              <a:ext uri="{FF2B5EF4-FFF2-40B4-BE49-F238E27FC236}">
                <a16:creationId xmlns:a16="http://schemas.microsoft.com/office/drawing/2014/main" id="{324D9650-7FF9-E963-93DB-356319365115}"/>
              </a:ext>
            </a:extLst>
          </p:cNvPr>
          <p:cNvSpPr txBox="1">
            <a:spLocks/>
          </p:cNvSpPr>
          <p:nvPr/>
        </p:nvSpPr>
        <p:spPr>
          <a:xfrm>
            <a:off x="376496" y="3118636"/>
            <a:ext cx="5174026" cy="157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7000"/>
              <a:buFont typeface="Denk One"/>
              <a:buNone/>
              <a:defRPr sz="7333" b="0" i="0" u="none" strike="noStrike" cap="none">
                <a:solidFill>
                  <a:schemeClr val="lt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2pPr>
            <a:lvl3pPr marR="0" lvl="2"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3pPr>
            <a:lvl4pPr marR="0" lvl="3"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4pPr>
            <a:lvl5pPr marR="0" lvl="4"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5pPr>
            <a:lvl6pPr marR="0" lvl="5"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6pPr>
            <a:lvl7pPr marR="0" lvl="6"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7pPr>
            <a:lvl8pPr marR="0" lvl="7"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8pPr>
            <a:lvl9pPr marR="0" lvl="8"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9pPr>
          </a:lstStyle>
          <a:p>
            <a:r>
              <a:rPr lang="vi-VN" b="1" dirty="0">
                <a:solidFill>
                  <a:schemeClr val="tx1">
                    <a:lumMod val="75000"/>
                  </a:schemeClr>
                </a:solidFill>
              </a:rPr>
              <a:t>Trao đổi sau khi nói</a:t>
            </a:r>
            <a:endParaRPr lang="en-SG" dirty="0">
              <a:solidFill>
                <a:schemeClr val="tx1">
                  <a:lumMod val="75000"/>
                </a:schemeClr>
              </a:solidFill>
            </a:endParaRPr>
          </a:p>
        </p:txBody>
      </p:sp>
      <p:sp>
        <p:nvSpPr>
          <p:cNvPr id="5" name="Google Shape;1272;p51">
            <a:extLst>
              <a:ext uri="{FF2B5EF4-FFF2-40B4-BE49-F238E27FC236}">
                <a16:creationId xmlns:a16="http://schemas.microsoft.com/office/drawing/2014/main" id="{EDA404B0-C958-8B6E-516E-93EB4078EF9B}"/>
              </a:ext>
            </a:extLst>
          </p:cNvPr>
          <p:cNvSpPr txBox="1">
            <a:spLocks/>
          </p:cNvSpPr>
          <p:nvPr/>
        </p:nvSpPr>
        <p:spPr>
          <a:xfrm>
            <a:off x="2251275" y="408953"/>
            <a:ext cx="1424468" cy="1307290"/>
          </a:xfrm>
          <a:prstGeom prst="rect">
            <a:avLst/>
          </a:prstGeom>
          <a:solidFill>
            <a:srgbClr val="F9DB0E">
              <a:lumMod val="20000"/>
              <a:lumOff val="8000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5000"/>
              <a:buFont typeface="Denk One"/>
              <a:buNone/>
              <a:defRPr sz="13333" b="0" i="0" u="none" strike="noStrike" cap="none">
                <a:solidFill>
                  <a:schemeClr val="lt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2pPr>
            <a:lvl3pPr marR="0" lvl="2"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3pPr>
            <a:lvl4pPr marR="0" lvl="3"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4pPr>
            <a:lvl5pPr marR="0" lvl="4"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5pPr>
            <a:lvl6pPr marR="0" lvl="5"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6pPr>
            <a:lvl7pPr marR="0" lvl="6"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7pPr>
            <a:lvl8pPr marR="0" lvl="7"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8pPr>
            <a:lvl9pPr marR="0" lvl="8"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9pPr>
          </a:lstStyle>
          <a:p>
            <a:pPr marL="0" marR="0" lvl="0" indent="0" algn="ctr" defTabSz="914400" rtl="0" eaLnBrk="1" fontAlgn="auto" latinLnBrk="0" hangingPunct="1">
              <a:lnSpc>
                <a:spcPct val="115000"/>
              </a:lnSpc>
              <a:spcBef>
                <a:spcPts val="0"/>
              </a:spcBef>
              <a:spcAft>
                <a:spcPts val="0"/>
              </a:spcAft>
              <a:buClr>
                <a:srgbClr val="2A1B4C"/>
              </a:buClr>
              <a:buSzPts val="5000"/>
              <a:buFont typeface="Denk One"/>
              <a:buNone/>
              <a:tabLst/>
              <a:defRPr/>
            </a:pPr>
            <a:r>
              <a:rPr kumimoji="0" lang="en" sz="8000" b="1" i="0" u="none" strike="noStrike" kern="0" cap="none" spc="0" normalizeH="0" baseline="0" noProof="0" dirty="0">
                <a:ln>
                  <a:noFill/>
                </a:ln>
                <a:solidFill>
                  <a:srgbClr val="2A1B4C"/>
                </a:solidFill>
                <a:effectLst/>
                <a:uLnTx/>
                <a:uFillTx/>
                <a:latin typeface="Denk One"/>
                <a:sym typeface="Denk One"/>
              </a:rPr>
              <a:t>3</a:t>
            </a:r>
          </a:p>
        </p:txBody>
      </p:sp>
      <p:sp>
        <p:nvSpPr>
          <p:cNvPr id="6" name="Google Shape;1290;p51">
            <a:extLst>
              <a:ext uri="{FF2B5EF4-FFF2-40B4-BE49-F238E27FC236}">
                <a16:creationId xmlns:a16="http://schemas.microsoft.com/office/drawing/2014/main" id="{CA5853DA-F84A-D20D-D429-F2B76450016D}"/>
              </a:ext>
            </a:extLst>
          </p:cNvPr>
          <p:cNvSpPr/>
          <p:nvPr/>
        </p:nvSpPr>
        <p:spPr>
          <a:xfrm>
            <a:off x="1343690" y="2163409"/>
            <a:ext cx="3331409" cy="73967"/>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rgbClr val="FFFCEC">
              <a:lumMod val="1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 name="Rectangle 1">
            <a:extLst>
              <a:ext uri="{FF2B5EF4-FFF2-40B4-BE49-F238E27FC236}">
                <a16:creationId xmlns:a16="http://schemas.microsoft.com/office/drawing/2014/main" id="{B3C1318C-48AA-9BE2-0463-F3A3D0932F6E}"/>
              </a:ext>
            </a:extLst>
          </p:cNvPr>
          <p:cNvSpPr/>
          <p:nvPr/>
        </p:nvSpPr>
        <p:spPr>
          <a:xfrm>
            <a:off x="6690167" y="2060294"/>
            <a:ext cx="937549" cy="740779"/>
          </a:xfrm>
          <a:prstGeom prst="rect">
            <a:avLst/>
          </a:prstGeom>
          <a:solidFill>
            <a:srgbClr val="FCF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974399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9A3A0-91FE-D1D3-01BB-E3A023B6DB3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51C7E81-65B3-6C5D-5783-3D317AF983EF}"/>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C12FF85D-3C26-3904-9D08-627AF3CF1DAD}"/>
              </a:ext>
            </a:extLst>
          </p:cNvPr>
          <p:cNvPicPr>
            <a:picLocks noChangeAspect="1"/>
          </p:cNvPicPr>
          <p:nvPr/>
        </p:nvPicPr>
        <p:blipFill rotWithShape="1">
          <a:blip r:embed="rId3"/>
          <a:srcRect r="-8578" b="44286"/>
          <a:stretch/>
        </p:blipFill>
        <p:spPr>
          <a:xfrm>
            <a:off x="460078" y="3512335"/>
            <a:ext cx="4216094" cy="3228096"/>
          </a:xfrm>
          <a:prstGeom prst="rect">
            <a:avLst/>
          </a:prstGeom>
        </p:spPr>
      </p:pic>
      <p:sp>
        <p:nvSpPr>
          <p:cNvPr id="3" name="Freeform 7">
            <a:extLst>
              <a:ext uri="{FF2B5EF4-FFF2-40B4-BE49-F238E27FC236}">
                <a16:creationId xmlns:a16="http://schemas.microsoft.com/office/drawing/2014/main" id="{98F03461-15C6-0C9F-C1EF-0B0F3DFC9236}"/>
              </a:ext>
            </a:extLst>
          </p:cNvPr>
          <p:cNvSpPr/>
          <p:nvPr/>
        </p:nvSpPr>
        <p:spPr>
          <a:xfrm flipH="1">
            <a:off x="4676172" y="1328259"/>
            <a:ext cx="7055750" cy="5147199"/>
          </a:xfrm>
          <a:custGeom>
            <a:avLst/>
            <a:gdLst/>
            <a:ahLst/>
            <a:cxnLst/>
            <a:rect l="l" t="t" r="r" b="b"/>
            <a:pathLst>
              <a:path w="4047467" h="4114800">
                <a:moveTo>
                  <a:pt x="0" y="0"/>
                </a:moveTo>
                <a:lnTo>
                  <a:pt x="4047466" y="0"/>
                </a:lnTo>
                <a:lnTo>
                  <a:pt x="404746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 name="TextBox 5">
            <a:extLst>
              <a:ext uri="{FF2B5EF4-FFF2-40B4-BE49-F238E27FC236}">
                <a16:creationId xmlns:a16="http://schemas.microsoft.com/office/drawing/2014/main" id="{F152DE58-48E0-B5EB-39A8-C7636A75152F}"/>
              </a:ext>
            </a:extLst>
          </p:cNvPr>
          <p:cNvSpPr txBox="1"/>
          <p:nvPr/>
        </p:nvSpPr>
        <p:spPr>
          <a:xfrm>
            <a:off x="5870349" y="2314462"/>
            <a:ext cx="5127474" cy="2862322"/>
          </a:xfrm>
          <a:prstGeom prst="rect">
            <a:avLst/>
          </a:prstGeom>
          <a:noFill/>
        </p:spPr>
        <p:txBody>
          <a:bodyPr wrap="square">
            <a:spAutoFit/>
          </a:bodyPr>
          <a:lstStyle/>
          <a:p>
            <a:pPr algn="ctr"/>
            <a:r>
              <a:rPr lang="en-US" sz="3600" dirty="0">
                <a:solidFill>
                  <a:schemeClr val="bg1">
                    <a:lumMod val="10000"/>
                  </a:schemeClr>
                </a:solidFill>
                <a:latin typeface="Times New Roman" panose="02020603050405020304" pitchFamily="18" charset="0"/>
                <a:cs typeface="Times New Roman" panose="02020603050405020304" pitchFamily="18" charset="0"/>
              </a:rPr>
              <a:t>HS </a:t>
            </a:r>
            <a:r>
              <a:rPr lang="en-US" sz="3600" dirty="0" err="1">
                <a:solidFill>
                  <a:schemeClr val="bg1">
                    <a:lumMod val="10000"/>
                  </a:schemeClr>
                </a:solidFill>
                <a:latin typeface="Times New Roman" panose="02020603050405020304" pitchFamily="18" charset="0"/>
                <a:cs typeface="Times New Roman" panose="02020603050405020304" pitchFamily="18" charset="0"/>
              </a:rPr>
              <a:t>tập</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luyện</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theo</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nhóm</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sử</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dụng</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bảng</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kiểm</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đánh</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giá</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kĩ</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năng</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kể</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một</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câu</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chuyện</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tưởng</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tượng</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để</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góp</a:t>
            </a:r>
            <a:r>
              <a:rPr lang="en-US" sz="3600" dirty="0">
                <a:solidFill>
                  <a:schemeClr val="bg1">
                    <a:lumMod val="10000"/>
                  </a:schemeClr>
                </a:solidFill>
                <a:latin typeface="Times New Roman" panose="02020603050405020304" pitchFamily="18" charset="0"/>
                <a:cs typeface="Times New Roman" panose="02020603050405020304" pitchFamily="18" charset="0"/>
              </a:rPr>
              <a:t> ý </a:t>
            </a:r>
            <a:r>
              <a:rPr lang="en-US" sz="3600" dirty="0" err="1">
                <a:solidFill>
                  <a:schemeClr val="bg1">
                    <a:lumMod val="10000"/>
                  </a:schemeClr>
                </a:solidFill>
                <a:latin typeface="Times New Roman" panose="02020603050405020304" pitchFamily="18" charset="0"/>
                <a:cs typeface="Times New Roman" panose="02020603050405020304" pitchFamily="18" charset="0"/>
              </a:rPr>
              <a:t>cho</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bạn</a:t>
            </a:r>
            <a:r>
              <a:rPr lang="en-US" sz="3600" dirty="0">
                <a:solidFill>
                  <a:schemeClr val="bg1">
                    <a:lumMod val="10000"/>
                  </a:schemeClr>
                </a:solidFill>
                <a:latin typeface="Times New Roman" panose="02020603050405020304" pitchFamily="18" charset="0"/>
                <a:cs typeface="Times New Roman" panose="02020603050405020304" pitchFamily="18" charset="0"/>
              </a:rPr>
              <a:t>.</a:t>
            </a:r>
            <a:endParaRPr lang="en-SG" sz="36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5734B7B-A9E2-A2ED-1829-83CC9564D0C1}"/>
              </a:ext>
            </a:extLst>
          </p:cNvPr>
          <p:cNvSpPr txBox="1"/>
          <p:nvPr/>
        </p:nvSpPr>
        <p:spPr>
          <a:xfrm>
            <a:off x="2797628" y="111194"/>
            <a:ext cx="6596744" cy="834524"/>
          </a:xfrm>
          <a:prstGeom prst="rect">
            <a:avLst/>
          </a:prstGeom>
          <a:noFill/>
        </p:spPr>
        <p:txBody>
          <a:bodyPr wrap="square">
            <a:spAutoFit/>
          </a:bodyPr>
          <a:lstStyle/>
          <a:p>
            <a:pPr algn="ctr">
              <a:lnSpc>
                <a:spcPct val="150000"/>
              </a:lnSpc>
              <a:spcAft>
                <a:spcPts val="800"/>
              </a:spcAft>
            </a:pP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3. </a:t>
            </a:r>
            <a:r>
              <a:rPr lang="vi-VN" sz="3600" b="1" dirty="0">
                <a:effectLst/>
                <a:latin typeface="Times New Roman" panose="02020603050405020304" pitchFamily="18" charset="0"/>
                <a:ea typeface="Courier New" panose="02070309020205020404" pitchFamily="49" charset="0"/>
                <a:cs typeface="Times New Roman" panose="02020603050405020304" pitchFamily="18" charset="0"/>
              </a:rPr>
              <a:t>Trao đổi sau khi nói</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574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3B8DD1-8F10-8DE8-E02E-CA2B141A89A7}"/>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2" name="Table 1">
            <a:extLst>
              <a:ext uri="{FF2B5EF4-FFF2-40B4-BE49-F238E27FC236}">
                <a16:creationId xmlns:a16="http://schemas.microsoft.com/office/drawing/2014/main" id="{C298C1C8-FBB3-196C-6F6C-234448D529FD}"/>
              </a:ext>
            </a:extLst>
          </p:cNvPr>
          <p:cNvGraphicFramePr>
            <a:graphicFrameLocks noGrp="1"/>
          </p:cNvGraphicFramePr>
          <p:nvPr>
            <p:extLst>
              <p:ext uri="{D42A27DB-BD31-4B8C-83A1-F6EECF244321}">
                <p14:modId xmlns:p14="http://schemas.microsoft.com/office/powerpoint/2010/main" val="1417599395"/>
              </p:ext>
            </p:extLst>
          </p:nvPr>
        </p:nvGraphicFramePr>
        <p:xfrm>
          <a:off x="172703" y="829151"/>
          <a:ext cx="11833046" cy="5953596"/>
        </p:xfrm>
        <a:graphic>
          <a:graphicData uri="http://schemas.openxmlformats.org/drawingml/2006/table">
            <a:tbl>
              <a:tblPr firstRow="1" firstCol="1" bandRow="1">
                <a:tableStyleId>{1E171933-4619-4E11-9A3F-F7608DF75F80}</a:tableStyleId>
              </a:tblPr>
              <a:tblGrid>
                <a:gridCol w="5764634">
                  <a:extLst>
                    <a:ext uri="{9D8B030D-6E8A-4147-A177-3AD203B41FA5}">
                      <a16:colId xmlns:a16="http://schemas.microsoft.com/office/drawing/2014/main" val="939032589"/>
                    </a:ext>
                  </a:extLst>
                </a:gridCol>
                <a:gridCol w="6068412">
                  <a:extLst>
                    <a:ext uri="{9D8B030D-6E8A-4147-A177-3AD203B41FA5}">
                      <a16:colId xmlns:a16="http://schemas.microsoft.com/office/drawing/2014/main" val="1325504429"/>
                    </a:ext>
                  </a:extLst>
                </a:gridCol>
              </a:tblGrid>
              <a:tr h="526070">
                <a:tc>
                  <a:txBody>
                    <a:bodyPr/>
                    <a:lstStyle/>
                    <a:p>
                      <a:pPr algn="ctr">
                        <a:lnSpc>
                          <a:spcPct val="100000"/>
                        </a:lnSpc>
                        <a:spcAft>
                          <a:spcPts val="800"/>
                        </a:spcAft>
                      </a:pPr>
                      <a:r>
                        <a:rPr lang="en-US" sz="2900" b="1" dirty="0">
                          <a:solidFill>
                            <a:schemeClr val="bg1">
                              <a:lumMod val="10000"/>
                            </a:schemeClr>
                          </a:solidFill>
                          <a:effectLst/>
                          <a:latin typeface="Times New Roman" panose="02020603050405020304" pitchFamily="18" charset="0"/>
                          <a:cs typeface="Times New Roman" panose="02020603050405020304" pitchFamily="18" charset="0"/>
                        </a:rPr>
                        <a:t>NGƯỜI NÓI</a:t>
                      </a:r>
                      <a:endParaRPr lang="en-SG" sz="29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3F2"/>
                    </a:solidFill>
                  </a:tcPr>
                </a:tc>
                <a:tc>
                  <a:txBody>
                    <a:bodyPr/>
                    <a:lstStyle/>
                    <a:p>
                      <a:pPr algn="ctr">
                        <a:lnSpc>
                          <a:spcPct val="100000"/>
                        </a:lnSpc>
                        <a:spcAft>
                          <a:spcPts val="800"/>
                        </a:spcAft>
                      </a:pPr>
                      <a:r>
                        <a:rPr lang="en-US" sz="2900" b="1" dirty="0">
                          <a:solidFill>
                            <a:schemeClr val="bg1">
                              <a:lumMod val="10000"/>
                            </a:schemeClr>
                          </a:solidFill>
                          <a:effectLst/>
                          <a:latin typeface="Times New Roman" panose="02020603050405020304" pitchFamily="18" charset="0"/>
                          <a:cs typeface="Times New Roman" panose="02020603050405020304" pitchFamily="18" charset="0"/>
                        </a:rPr>
                        <a:t>NGƯỜI NGHE</a:t>
                      </a:r>
                      <a:endParaRPr lang="en-SG" sz="29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EEFC"/>
                    </a:solidFill>
                  </a:tcPr>
                </a:tc>
                <a:extLst>
                  <a:ext uri="{0D108BD9-81ED-4DB2-BD59-A6C34878D82A}">
                    <a16:rowId xmlns:a16="http://schemas.microsoft.com/office/drawing/2014/main" val="1745398599"/>
                  </a:ext>
                </a:extLst>
              </a:tr>
              <a:tr h="5427526">
                <a:tc>
                  <a:txBody>
                    <a:bodyPr/>
                    <a:lstStyle/>
                    <a:p>
                      <a:pPr algn="just"/>
                      <a:endParaRPr lang="en-SG" sz="2900" b="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SG" sz="2900" b="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0258014"/>
                  </a:ext>
                </a:extLst>
              </a:tr>
            </a:tbl>
          </a:graphicData>
        </a:graphic>
      </p:graphicFrame>
      <p:sp>
        <p:nvSpPr>
          <p:cNvPr id="6" name="TextBox 5">
            <a:extLst>
              <a:ext uri="{FF2B5EF4-FFF2-40B4-BE49-F238E27FC236}">
                <a16:creationId xmlns:a16="http://schemas.microsoft.com/office/drawing/2014/main" id="{708645AB-296A-BE3D-882A-BAB1D9C1AD87}"/>
              </a:ext>
            </a:extLst>
          </p:cNvPr>
          <p:cNvSpPr txBox="1"/>
          <p:nvPr/>
        </p:nvSpPr>
        <p:spPr>
          <a:xfrm>
            <a:off x="2727999" y="59829"/>
            <a:ext cx="8246820" cy="646331"/>
          </a:xfrm>
          <a:prstGeom prst="rect">
            <a:avLst/>
          </a:prstGeom>
          <a:solidFill>
            <a:srgbClr val="FBCFB5"/>
          </a:solidFill>
        </p:spPr>
        <p:txBody>
          <a:bodyPr wrap="square" anchor="t">
            <a:spAutoFit/>
          </a:bodyPr>
          <a:lstStyle/>
          <a:p>
            <a:pPr algn="ctr">
              <a:spcAft>
                <a:spcPts val="800"/>
              </a:spcAft>
            </a:pPr>
            <a:endParaRPr lang="en-SG" sz="3600" b="1"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425D288B-62B2-DA53-8FAE-E4770FE68CDC}"/>
              </a:ext>
            </a:extLst>
          </p:cNvPr>
          <p:cNvPicPr>
            <a:picLocks noChangeAspect="1"/>
          </p:cNvPicPr>
          <p:nvPr/>
        </p:nvPicPr>
        <p:blipFill rotWithShape="1">
          <a:blip r:embed="rId4"/>
          <a:srcRect t="-6587" r="52162" b="44286"/>
          <a:stretch/>
        </p:blipFill>
        <p:spPr>
          <a:xfrm>
            <a:off x="-65452" y="4429427"/>
            <a:ext cx="1269085" cy="2466199"/>
          </a:xfrm>
          <a:prstGeom prst="rect">
            <a:avLst/>
          </a:prstGeom>
        </p:spPr>
      </p:pic>
      <p:pic>
        <p:nvPicPr>
          <p:cNvPr id="16" name="Picture 15">
            <a:extLst>
              <a:ext uri="{FF2B5EF4-FFF2-40B4-BE49-F238E27FC236}">
                <a16:creationId xmlns:a16="http://schemas.microsoft.com/office/drawing/2014/main" id="{F63AC7C8-4B77-4C62-860A-9A42F832B380}"/>
              </a:ext>
            </a:extLst>
          </p:cNvPr>
          <p:cNvPicPr>
            <a:picLocks noChangeAspect="1"/>
          </p:cNvPicPr>
          <p:nvPr/>
        </p:nvPicPr>
        <p:blipFill rotWithShape="1">
          <a:blip r:embed="rId4"/>
          <a:srcRect l="48155" t="-11511" r="-1814" b="39090"/>
          <a:stretch/>
        </p:blipFill>
        <p:spPr>
          <a:xfrm>
            <a:off x="10974819" y="4195538"/>
            <a:ext cx="1329710" cy="2677886"/>
          </a:xfrm>
          <a:prstGeom prst="rect">
            <a:avLst/>
          </a:prstGeom>
        </p:spPr>
      </p:pic>
      <p:sp>
        <p:nvSpPr>
          <p:cNvPr id="4" name="TextBox 3">
            <a:extLst>
              <a:ext uri="{FF2B5EF4-FFF2-40B4-BE49-F238E27FC236}">
                <a16:creationId xmlns:a16="http://schemas.microsoft.com/office/drawing/2014/main" id="{DB583B90-0823-A137-FC17-91F023841778}"/>
              </a:ext>
            </a:extLst>
          </p:cNvPr>
          <p:cNvSpPr txBox="1"/>
          <p:nvPr/>
        </p:nvSpPr>
        <p:spPr>
          <a:xfrm>
            <a:off x="2350201" y="75253"/>
            <a:ext cx="900241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FFFCEC">
                    <a:lumMod val="10000"/>
                  </a:srgbClr>
                </a:solidFill>
                <a:effectLst/>
                <a:uLnTx/>
                <a:uFillTx/>
                <a:latin typeface="Times New Roman" panose="02020603050405020304" pitchFamily="18" charset="0"/>
                <a:ea typeface="Calibri" panose="020F0502020204030204" pitchFamily="34" charset="0"/>
                <a:cs typeface="+mn-cs"/>
              </a:rPr>
              <a:t>HS TRAO ĐỔI THEO BẢNG: </a:t>
            </a:r>
            <a:endParaRPr kumimoji="0" lang="en-SG" sz="3600" b="1" i="0" u="none" strike="noStrike" kern="1200" cap="none" spc="0" normalizeH="0" baseline="0" noProof="0" dirty="0">
              <a:ln>
                <a:noFill/>
              </a:ln>
              <a:solidFill>
                <a:srgbClr val="FFFCEC">
                  <a:lumMod val="1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9084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1B2E3-BCD9-F153-C577-A3E1D10F809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91AD0F0-1B18-3BDD-5623-418846F74F95}"/>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2" name="Table 1">
            <a:extLst>
              <a:ext uri="{FF2B5EF4-FFF2-40B4-BE49-F238E27FC236}">
                <a16:creationId xmlns:a16="http://schemas.microsoft.com/office/drawing/2014/main" id="{A05ED569-474E-2AF2-9503-225661282903}"/>
              </a:ext>
            </a:extLst>
          </p:cNvPr>
          <p:cNvGraphicFramePr>
            <a:graphicFrameLocks noGrp="1"/>
          </p:cNvGraphicFramePr>
          <p:nvPr/>
        </p:nvGraphicFramePr>
        <p:xfrm>
          <a:off x="172703" y="829151"/>
          <a:ext cx="11833046" cy="5953596"/>
        </p:xfrm>
        <a:graphic>
          <a:graphicData uri="http://schemas.openxmlformats.org/drawingml/2006/table">
            <a:tbl>
              <a:tblPr firstRow="1" firstCol="1" bandRow="1">
                <a:tableStyleId>{1E171933-4619-4E11-9A3F-F7608DF75F80}</a:tableStyleId>
              </a:tblPr>
              <a:tblGrid>
                <a:gridCol w="5764634">
                  <a:extLst>
                    <a:ext uri="{9D8B030D-6E8A-4147-A177-3AD203B41FA5}">
                      <a16:colId xmlns:a16="http://schemas.microsoft.com/office/drawing/2014/main" val="939032589"/>
                    </a:ext>
                  </a:extLst>
                </a:gridCol>
                <a:gridCol w="6068412">
                  <a:extLst>
                    <a:ext uri="{9D8B030D-6E8A-4147-A177-3AD203B41FA5}">
                      <a16:colId xmlns:a16="http://schemas.microsoft.com/office/drawing/2014/main" val="1325504429"/>
                    </a:ext>
                  </a:extLst>
                </a:gridCol>
              </a:tblGrid>
              <a:tr h="526070">
                <a:tc>
                  <a:txBody>
                    <a:bodyPr/>
                    <a:lstStyle/>
                    <a:p>
                      <a:pPr algn="ctr">
                        <a:lnSpc>
                          <a:spcPct val="100000"/>
                        </a:lnSpc>
                        <a:spcAft>
                          <a:spcPts val="800"/>
                        </a:spcAft>
                      </a:pPr>
                      <a:r>
                        <a:rPr lang="en-US" sz="2900" b="1" dirty="0">
                          <a:solidFill>
                            <a:schemeClr val="bg1">
                              <a:lumMod val="10000"/>
                            </a:schemeClr>
                          </a:solidFill>
                          <a:effectLst/>
                          <a:latin typeface="Times New Roman" panose="02020603050405020304" pitchFamily="18" charset="0"/>
                          <a:cs typeface="Times New Roman" panose="02020603050405020304" pitchFamily="18" charset="0"/>
                        </a:rPr>
                        <a:t>NGƯỜI NÓI</a:t>
                      </a:r>
                      <a:endParaRPr lang="en-SG" sz="29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3F2"/>
                    </a:solidFill>
                  </a:tcPr>
                </a:tc>
                <a:tc>
                  <a:txBody>
                    <a:bodyPr/>
                    <a:lstStyle/>
                    <a:p>
                      <a:pPr algn="ctr">
                        <a:lnSpc>
                          <a:spcPct val="100000"/>
                        </a:lnSpc>
                        <a:spcAft>
                          <a:spcPts val="800"/>
                        </a:spcAft>
                      </a:pPr>
                      <a:r>
                        <a:rPr lang="en-US" sz="2900" b="1" dirty="0">
                          <a:solidFill>
                            <a:schemeClr val="bg1">
                              <a:lumMod val="10000"/>
                            </a:schemeClr>
                          </a:solidFill>
                          <a:effectLst/>
                          <a:latin typeface="Times New Roman" panose="02020603050405020304" pitchFamily="18" charset="0"/>
                          <a:cs typeface="Times New Roman" panose="02020603050405020304" pitchFamily="18" charset="0"/>
                        </a:rPr>
                        <a:t>NGƯỜI NGHE</a:t>
                      </a:r>
                      <a:endParaRPr lang="en-SG" sz="29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EEFC"/>
                    </a:solidFill>
                  </a:tcPr>
                </a:tc>
                <a:extLst>
                  <a:ext uri="{0D108BD9-81ED-4DB2-BD59-A6C34878D82A}">
                    <a16:rowId xmlns:a16="http://schemas.microsoft.com/office/drawing/2014/main" val="1745398599"/>
                  </a:ext>
                </a:extLst>
              </a:tr>
              <a:tr h="5427526">
                <a:tc>
                  <a:txBody>
                    <a:bodyPr/>
                    <a:lstStyle/>
                    <a:p>
                      <a:pPr algn="just"/>
                      <a:endParaRPr lang="en-SG" sz="2900" b="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SG" sz="2900" b="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0258014"/>
                  </a:ext>
                </a:extLst>
              </a:tr>
            </a:tbl>
          </a:graphicData>
        </a:graphic>
      </p:graphicFrame>
      <p:sp>
        <p:nvSpPr>
          <p:cNvPr id="6" name="TextBox 5">
            <a:extLst>
              <a:ext uri="{FF2B5EF4-FFF2-40B4-BE49-F238E27FC236}">
                <a16:creationId xmlns:a16="http://schemas.microsoft.com/office/drawing/2014/main" id="{E1940AAD-3C2F-D8CE-06C6-203F2BC2F950}"/>
              </a:ext>
            </a:extLst>
          </p:cNvPr>
          <p:cNvSpPr txBox="1"/>
          <p:nvPr/>
        </p:nvSpPr>
        <p:spPr>
          <a:xfrm>
            <a:off x="2727999" y="59829"/>
            <a:ext cx="8246820" cy="646331"/>
          </a:xfrm>
          <a:prstGeom prst="rect">
            <a:avLst/>
          </a:prstGeom>
          <a:solidFill>
            <a:srgbClr val="FBCFB5"/>
          </a:solidFill>
        </p:spPr>
        <p:txBody>
          <a:bodyPr wrap="square" anchor="t">
            <a:spAutoFit/>
          </a:bodyPr>
          <a:lstStyle/>
          <a:p>
            <a:pPr algn="ctr">
              <a:spcAft>
                <a:spcPts val="800"/>
              </a:spcAft>
            </a:pPr>
            <a:endParaRPr lang="en-SG" sz="3600" b="1"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E906EA0-B6BE-DD18-404B-BE6A31B6BBA5}"/>
              </a:ext>
            </a:extLst>
          </p:cNvPr>
          <p:cNvSpPr txBox="1"/>
          <p:nvPr/>
        </p:nvSpPr>
        <p:spPr>
          <a:xfrm>
            <a:off x="2350201" y="75253"/>
            <a:ext cx="900241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FFFCEC">
                    <a:lumMod val="10000"/>
                  </a:srgbClr>
                </a:solidFill>
                <a:effectLst/>
                <a:uLnTx/>
                <a:uFillTx/>
                <a:latin typeface="Times New Roman" panose="02020603050405020304" pitchFamily="18" charset="0"/>
                <a:ea typeface="Calibri" panose="020F0502020204030204" pitchFamily="34" charset="0"/>
                <a:cs typeface="+mn-cs"/>
              </a:rPr>
              <a:t>HS TRAO ĐỔI THEO BẢNG: </a:t>
            </a:r>
            <a:endParaRPr kumimoji="0" lang="en-SG" sz="3600" b="1" i="0" u="none" strike="noStrike" kern="1200" cap="none" spc="0" normalizeH="0" baseline="0" noProof="0" dirty="0">
              <a:ln>
                <a:noFill/>
              </a:ln>
              <a:solidFill>
                <a:srgbClr val="FFFCEC">
                  <a:lumMod val="1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5FE5541-5C54-9321-3508-15562EB160DB}"/>
              </a:ext>
            </a:extLst>
          </p:cNvPr>
          <p:cNvSpPr txBox="1"/>
          <p:nvPr/>
        </p:nvSpPr>
        <p:spPr>
          <a:xfrm>
            <a:off x="186251" y="1442683"/>
            <a:ext cx="5675930" cy="517064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Trao đổi về bài kể chuyện với tinh thần xây dựng và thái độ tôn trọng. Có thể tập trung vào một số nội dung sau:</a:t>
            </a:r>
            <a:endParaRPr kumimoji="0" lang="en-SG" sz="30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Diễn biến của câu chuyện.</a:t>
            </a:r>
            <a:endParaRPr kumimoji="0" lang="en-SG" sz="30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Những chi tiết tưởng tượng trong câu chuyện.</a:t>
            </a:r>
            <a:endParaRPr kumimoji="0" lang="en-SG" sz="30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Ý nghĩa của câu chuyện.</a:t>
            </a:r>
            <a:endParaRPr kumimoji="0" lang="en-SG" sz="30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Sự phù hợp của các yếu tố phi ngôn ngữ (điệu bộ, cử chỉ, nét mặt,...) với nội dung câu chuyện.</a:t>
            </a:r>
            <a:endParaRPr kumimoji="0" lang="en-SG" sz="30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98E3DE21-D167-DE01-D05E-E2A977D4386C}"/>
              </a:ext>
            </a:extLst>
          </p:cNvPr>
          <p:cNvSpPr txBox="1"/>
          <p:nvPr/>
        </p:nvSpPr>
        <p:spPr>
          <a:xfrm>
            <a:off x="6017489" y="1422152"/>
            <a:ext cx="5957393" cy="517064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Lắng nghe, phản hồi những ý kiến của người nghe với thái độ tôn trọng và tinh thần cầu thị:</a:t>
            </a:r>
            <a:endParaRPr kumimoji="0" lang="en-SG" sz="30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Tiếp thu những ý kiến góp ý mà em cho là xác đáng.</a:t>
            </a:r>
            <a:endParaRPr kumimoji="0" lang="en-SG" sz="30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Trả lời các câu hỏi, giải thích thêm về những sự kiện, chi tiết mà người nghe chưa rõ.</a:t>
            </a:r>
            <a:endParaRPr kumimoji="0" lang="en-SG" sz="30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Tự rút kinh nghiệm để hoàn thiện nội dung câu chuyện và nâng cao kĩ năng kể chuyện. </a:t>
            </a:r>
            <a:endParaRPr kumimoji="0" lang="en-SG" sz="30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638094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barn(inVertical)">
                                      <p:cBhvr>
                                        <p:cTn id="14" dur="5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barn(inVertical)">
                                      <p:cBhvr>
                                        <p:cTn id="19" dur="500"/>
                                        <p:tgtEl>
                                          <p:spTgt spid="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 calcmode="lin" valueType="num">
                                      <p:cBhvr additive="base">
                                        <p:cTn id="24"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barn(inVertical)">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wipe(down)">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 calcmode="lin" valueType="num">
                                      <p:cBhvr additive="base">
                                        <p:cTn id="4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9">
                                            <p:txEl>
                                              <p:pRg st="3" end="3"/>
                                            </p:txEl>
                                          </p:spTgt>
                                        </p:tgtEl>
                                        <p:attrNameLst>
                                          <p:attrName>style.visibility</p:attrName>
                                        </p:attrNameLst>
                                      </p:cBhvr>
                                      <p:to>
                                        <p:strVal val="visible"/>
                                      </p:to>
                                    </p:set>
                                    <p:animEffect transition="in" filter="barn(inVertical)">
                                      <p:cBhvr>
                                        <p:cTn id="5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17E5F-36A2-A04D-4CDE-90B1FE65DE3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CB0BF0D-AEE5-B0F9-81FC-0B24949DE879}"/>
              </a:ext>
            </a:extLst>
          </p:cNvPr>
          <p:cNvSpPr txBox="1"/>
          <p:nvPr/>
        </p:nvSpPr>
        <p:spPr>
          <a:xfrm>
            <a:off x="2398644" y="2831628"/>
            <a:ext cx="7036904"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HOẠT ĐỘNG VẬN DỤNG</a:t>
            </a:r>
            <a:endParaRPr kumimoji="0" lang="en-SG" sz="7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Rectangle 3"/>
          <p:cNvSpPr/>
          <p:nvPr/>
        </p:nvSpPr>
        <p:spPr>
          <a:xfrm>
            <a:off x="7275443" y="1275000"/>
            <a:ext cx="2398643" cy="646331"/>
          </a:xfrm>
          <a:prstGeom prst="rect">
            <a:avLst/>
          </a:prstGeom>
        </p:spPr>
        <p:txBody>
          <a:bodyPr wrap="square">
            <a:spAutoFit/>
          </a:bodyPr>
          <a:lstStyle/>
          <a:p>
            <a:pPr marL="228600" lvl="0" algn="ctr">
              <a:defRPr/>
            </a:pP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lvl="0" algn="ctr">
              <a:defRPr/>
            </a:pP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0981.713.891.</a:t>
            </a:r>
          </a:p>
        </p:txBody>
      </p:sp>
    </p:spTree>
    <p:extLst>
      <p:ext uri="{BB962C8B-B14F-4D97-AF65-F5344CB8AC3E}">
        <p14:creationId xmlns:p14="http://schemas.microsoft.com/office/powerpoint/2010/main" val="256683789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3025C-E085-608D-8A82-487CCC3D80A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2B14B03-4F0D-D765-CD54-96CDEA9D3D4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759A1B6-8704-D279-6330-65FC1923511E}"/>
              </a:ext>
            </a:extLst>
          </p:cNvPr>
          <p:cNvSpPr txBox="1"/>
          <p:nvPr/>
        </p:nvSpPr>
        <p:spPr>
          <a:xfrm>
            <a:off x="3519814" y="131715"/>
            <a:ext cx="6353392" cy="752065"/>
          </a:xfrm>
          <a:prstGeom prst="rect">
            <a:avLst/>
          </a:prstGeom>
          <a:noFill/>
        </p:spPr>
        <p:txBody>
          <a:bodyPr wrap="square">
            <a:spAutoFit/>
          </a:bodyPr>
          <a:lstStyle/>
          <a:p>
            <a:pPr algn="just">
              <a:lnSpc>
                <a:spcPct val="150000"/>
              </a:lnSpc>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HOẠT ĐỘNG VẬN DỤNG</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Google Shape;503;p21">
            <a:extLst>
              <a:ext uri="{FF2B5EF4-FFF2-40B4-BE49-F238E27FC236}">
                <a16:creationId xmlns:a16="http://schemas.microsoft.com/office/drawing/2014/main" id="{A6C55DB5-C7EB-9FA3-4B8A-CA2F36D16534}"/>
              </a:ext>
            </a:extLst>
          </p:cNvPr>
          <p:cNvCxnSpPr>
            <a:cxnSpLocks/>
          </p:cNvCxnSpPr>
          <p:nvPr/>
        </p:nvCxnSpPr>
        <p:spPr>
          <a:xfrm rot="5400000">
            <a:off x="3774951" y="342110"/>
            <a:ext cx="1215243" cy="3352767"/>
          </a:xfrm>
          <a:prstGeom prst="bentConnector3">
            <a:avLst>
              <a:gd name="adj1" fmla="val 50000"/>
            </a:avLst>
          </a:prstGeom>
          <a:noFill/>
          <a:ln w="19050" cap="flat" cmpd="sng">
            <a:solidFill>
              <a:srgbClr val="F44B4B"/>
            </a:solidFill>
            <a:prstDash val="solid"/>
            <a:round/>
            <a:headEnd type="none" w="med" len="med"/>
            <a:tailEnd type="stealth" w="med" len="med"/>
          </a:ln>
        </p:spPr>
      </p:cxnSp>
      <p:cxnSp>
        <p:nvCxnSpPr>
          <p:cNvPr id="11" name="Google Shape;504;p21">
            <a:extLst>
              <a:ext uri="{FF2B5EF4-FFF2-40B4-BE49-F238E27FC236}">
                <a16:creationId xmlns:a16="http://schemas.microsoft.com/office/drawing/2014/main" id="{9FA4EEFA-C4DE-C5D6-6C4C-EAD159ACA4F9}"/>
              </a:ext>
            </a:extLst>
          </p:cNvPr>
          <p:cNvCxnSpPr>
            <a:cxnSpLocks/>
          </p:cNvCxnSpPr>
          <p:nvPr/>
        </p:nvCxnSpPr>
        <p:spPr>
          <a:xfrm rot="16200000" flipH="1">
            <a:off x="7127377" y="342450"/>
            <a:ext cx="1215243" cy="3352087"/>
          </a:xfrm>
          <a:prstGeom prst="bentConnector3">
            <a:avLst>
              <a:gd name="adj1" fmla="val 50000"/>
            </a:avLst>
          </a:prstGeom>
          <a:noFill/>
          <a:ln w="19050" cap="flat" cmpd="sng">
            <a:solidFill>
              <a:srgbClr val="FEB01B"/>
            </a:solidFill>
            <a:prstDash val="solid"/>
            <a:round/>
            <a:headEnd type="none" w="med" len="med"/>
            <a:tailEnd type="stealth" w="med" len="med"/>
          </a:ln>
        </p:spPr>
      </p:cxnSp>
      <p:sp>
        <p:nvSpPr>
          <p:cNvPr id="18" name="Google Shape;495;p21">
            <a:extLst>
              <a:ext uri="{FF2B5EF4-FFF2-40B4-BE49-F238E27FC236}">
                <a16:creationId xmlns:a16="http://schemas.microsoft.com/office/drawing/2014/main" id="{435529C5-E1A3-B56D-D7B2-75B7A5CF4041}"/>
              </a:ext>
            </a:extLst>
          </p:cNvPr>
          <p:cNvSpPr/>
          <p:nvPr/>
        </p:nvSpPr>
        <p:spPr>
          <a:xfrm>
            <a:off x="872370" y="2688553"/>
            <a:ext cx="3368263" cy="62750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EBF6DE"/>
          </a:solidFill>
          <a:ln>
            <a:noFill/>
          </a:ln>
          <a:effectLst>
            <a:outerShdw blurRad="28575" dist="19050" dir="1980000" algn="bl" rotWithShape="0">
              <a:srgbClr val="000000">
                <a:alpha val="10000"/>
              </a:srgbClr>
            </a:outerShdw>
          </a:effectLst>
        </p:spPr>
        <p:txBody>
          <a:bodyPr spcFirstLastPara="1" wrap="square" lIns="121900" tIns="121900" rIns="121900" bIns="121900" anchor="ctr" anchorCtr="0">
            <a:noAutofit/>
          </a:bodyPr>
          <a:lstStyle/>
          <a:p>
            <a:pPr defTabSz="1219110">
              <a:defRPr/>
            </a:pPr>
            <a:endParaRPr sz="2400" kern="0">
              <a:solidFill>
                <a:sysClr val="windowText" lastClr="000000"/>
              </a:solidFill>
              <a:cs typeface="Arial"/>
              <a:sym typeface="Arial"/>
            </a:endParaRPr>
          </a:p>
        </p:txBody>
      </p:sp>
      <p:sp>
        <p:nvSpPr>
          <p:cNvPr id="20" name="Google Shape;496;p21">
            <a:extLst>
              <a:ext uri="{FF2B5EF4-FFF2-40B4-BE49-F238E27FC236}">
                <a16:creationId xmlns:a16="http://schemas.microsoft.com/office/drawing/2014/main" id="{40996171-0459-E0FF-EC54-9D8E7BC16488}"/>
              </a:ext>
            </a:extLst>
          </p:cNvPr>
          <p:cNvSpPr txBox="1"/>
          <p:nvPr/>
        </p:nvSpPr>
        <p:spPr>
          <a:xfrm>
            <a:off x="1009020" y="2636788"/>
            <a:ext cx="3115200" cy="703600"/>
          </a:xfrm>
          <a:prstGeom prst="rect">
            <a:avLst/>
          </a:prstGeom>
          <a:noFill/>
          <a:ln>
            <a:noFill/>
          </a:ln>
        </p:spPr>
        <p:txBody>
          <a:bodyPr spcFirstLastPara="1" wrap="square" lIns="121900" tIns="121900" rIns="121900" bIns="121900" anchor="ctr" anchorCtr="0">
            <a:noAutofit/>
          </a:bodyPr>
          <a:lstStyle/>
          <a:p>
            <a:pPr algn="ctr" defTabSz="1219110">
              <a:buClr>
                <a:srgbClr val="000000"/>
              </a:buClr>
              <a:defRPr/>
            </a:pPr>
            <a:r>
              <a:rPr lang="en-US" sz="3733"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Arial"/>
              </a:rPr>
              <a:t>01</a:t>
            </a:r>
            <a:endParaRPr sz="3733" b="1" kern="0" dirty="0">
              <a:solidFill>
                <a:srgbClr val="302F3D"/>
              </a:solidFill>
              <a:latin typeface="Times New Roman" panose="02020603050405020304" pitchFamily="18" charset="0"/>
              <a:ea typeface="Covered By Your Grace"/>
              <a:cs typeface="Times New Roman" panose="02020603050405020304" pitchFamily="18" charset="0"/>
              <a:sym typeface="Covered By Your Grace"/>
            </a:endParaRPr>
          </a:p>
        </p:txBody>
      </p:sp>
      <p:sp>
        <p:nvSpPr>
          <p:cNvPr id="21" name="Google Shape;499;p21">
            <a:extLst>
              <a:ext uri="{FF2B5EF4-FFF2-40B4-BE49-F238E27FC236}">
                <a16:creationId xmlns:a16="http://schemas.microsoft.com/office/drawing/2014/main" id="{690AE670-0123-05BF-8F63-B04A49D9FCCC}"/>
              </a:ext>
            </a:extLst>
          </p:cNvPr>
          <p:cNvSpPr/>
          <p:nvPr/>
        </p:nvSpPr>
        <p:spPr>
          <a:xfrm>
            <a:off x="7723180" y="2610396"/>
            <a:ext cx="3875897" cy="62750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E5F4FF"/>
          </a:solidFill>
          <a:ln>
            <a:noFill/>
          </a:ln>
          <a:effectLst>
            <a:outerShdw blurRad="28575" dist="19050" dir="1980000" algn="bl" rotWithShape="0">
              <a:srgbClr val="000000">
                <a:alpha val="10000"/>
              </a:srgbClr>
            </a:outerShdw>
          </a:effectLst>
        </p:spPr>
        <p:txBody>
          <a:bodyPr spcFirstLastPara="1" wrap="square" lIns="121900" tIns="121900" rIns="121900" bIns="121900" anchor="ctr" anchorCtr="0">
            <a:noAutofit/>
          </a:bodyPr>
          <a:lstStyle/>
          <a:p>
            <a:pPr defTabSz="1219110">
              <a:defRPr/>
            </a:pPr>
            <a:endParaRPr sz="2400" kern="0">
              <a:solidFill>
                <a:sysClr val="windowText" lastClr="000000"/>
              </a:solidFill>
              <a:cs typeface="Arial"/>
              <a:sym typeface="Arial"/>
            </a:endParaRPr>
          </a:p>
        </p:txBody>
      </p:sp>
      <p:sp>
        <p:nvSpPr>
          <p:cNvPr id="22" name="Google Shape;500;p21">
            <a:extLst>
              <a:ext uri="{FF2B5EF4-FFF2-40B4-BE49-F238E27FC236}">
                <a16:creationId xmlns:a16="http://schemas.microsoft.com/office/drawing/2014/main" id="{87469E93-24F1-FEAC-56DA-09370D14E1D9}"/>
              </a:ext>
            </a:extLst>
          </p:cNvPr>
          <p:cNvSpPr txBox="1"/>
          <p:nvPr/>
        </p:nvSpPr>
        <p:spPr>
          <a:xfrm>
            <a:off x="8144507" y="2572349"/>
            <a:ext cx="3368263" cy="703600"/>
          </a:xfrm>
          <a:prstGeom prst="rect">
            <a:avLst/>
          </a:prstGeom>
          <a:noFill/>
          <a:ln>
            <a:noFill/>
          </a:ln>
        </p:spPr>
        <p:txBody>
          <a:bodyPr spcFirstLastPara="1" wrap="square" lIns="121900" tIns="121900" rIns="121900" bIns="121900" anchor="ctr" anchorCtr="0">
            <a:noAutofit/>
          </a:bodyPr>
          <a:lstStyle/>
          <a:p>
            <a:pPr algn="ctr" defTabSz="1219110">
              <a:buClr>
                <a:srgbClr val="000000"/>
              </a:buClr>
              <a:defRPr/>
            </a:pPr>
            <a:r>
              <a:rPr lang="en-US" sz="3733" b="1" kern="0" dirty="0">
                <a:solidFill>
                  <a:srgbClr val="302F3D"/>
                </a:solidFill>
                <a:latin typeface="Times New Roman" panose="02020603050405020304" pitchFamily="18" charset="0"/>
                <a:ea typeface="Covered By Your Grace"/>
                <a:cs typeface="Times New Roman" panose="02020603050405020304" pitchFamily="18" charset="0"/>
                <a:sym typeface="Covered By Your Grace"/>
              </a:rPr>
              <a:t>02</a:t>
            </a:r>
            <a:endParaRPr sz="3733" b="1" kern="0" dirty="0">
              <a:solidFill>
                <a:srgbClr val="302F3D"/>
              </a:solidFill>
              <a:latin typeface="Times New Roman" panose="02020603050405020304" pitchFamily="18" charset="0"/>
              <a:ea typeface="Covered By Your Grace"/>
              <a:cs typeface="Times New Roman" panose="02020603050405020304" pitchFamily="18" charset="0"/>
              <a:sym typeface="Covered By Your Grace"/>
            </a:endParaRPr>
          </a:p>
        </p:txBody>
      </p:sp>
      <p:sp>
        <p:nvSpPr>
          <p:cNvPr id="23" name="Google Shape;501;p21">
            <a:extLst>
              <a:ext uri="{FF2B5EF4-FFF2-40B4-BE49-F238E27FC236}">
                <a16:creationId xmlns:a16="http://schemas.microsoft.com/office/drawing/2014/main" id="{997EC964-4E37-0005-7938-A9B5B53B6F7E}"/>
              </a:ext>
            </a:extLst>
          </p:cNvPr>
          <p:cNvSpPr/>
          <p:nvPr/>
        </p:nvSpPr>
        <p:spPr>
          <a:xfrm>
            <a:off x="3352940" y="1058232"/>
            <a:ext cx="5412017" cy="62750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BF9000">
              <a:lumMod val="40000"/>
              <a:lumOff val="60000"/>
            </a:srgbClr>
          </a:solidFill>
          <a:ln>
            <a:noFill/>
          </a:ln>
          <a:effectLst>
            <a:outerShdw blurRad="28575" dist="19050" dir="1980000" algn="bl" rotWithShape="0">
              <a:srgbClr val="000000">
                <a:alpha val="10000"/>
              </a:srgbClr>
            </a:outerShdw>
          </a:effectLst>
        </p:spPr>
        <p:txBody>
          <a:bodyPr spcFirstLastPara="1" wrap="square" lIns="121900" tIns="121900" rIns="121900" bIns="121900" anchor="ctr" anchorCtr="0">
            <a:noAutofit/>
          </a:bodyPr>
          <a:lstStyle/>
          <a:p>
            <a:pPr algn="ctr" defTabSz="1219110">
              <a:defRPr/>
            </a:pPr>
            <a:r>
              <a:rPr lang="en-US" sz="3200" b="1" kern="0" dirty="0">
                <a:solidFill>
                  <a:sysClr val="windowText" lastClr="000000"/>
                </a:solidFill>
                <a:latin typeface="Times New Roman" panose="02020603050405020304" pitchFamily="18" charset="0"/>
                <a:cs typeface="Times New Roman" panose="02020603050405020304" pitchFamily="18" charset="0"/>
                <a:sym typeface="Arial"/>
              </a:rPr>
              <a:t>NHIỆM VỤ</a:t>
            </a:r>
            <a:endParaRPr sz="3200" b="1" kern="0" dirty="0">
              <a:solidFill>
                <a:sysClr val="windowText" lastClr="000000"/>
              </a:solidFill>
              <a:latin typeface="Times New Roman" panose="02020603050405020304" pitchFamily="18" charset="0"/>
              <a:cs typeface="Times New Roman" panose="02020603050405020304" pitchFamily="18" charset="0"/>
              <a:sym typeface="Arial"/>
            </a:endParaRPr>
          </a:p>
        </p:txBody>
      </p:sp>
      <p:sp>
        <p:nvSpPr>
          <p:cNvPr id="24" name="TextBox 23">
            <a:extLst>
              <a:ext uri="{FF2B5EF4-FFF2-40B4-BE49-F238E27FC236}">
                <a16:creationId xmlns:a16="http://schemas.microsoft.com/office/drawing/2014/main" id="{913E8113-F714-DED3-6F37-31B763D396FF}"/>
              </a:ext>
            </a:extLst>
          </p:cNvPr>
          <p:cNvSpPr txBox="1"/>
          <p:nvPr/>
        </p:nvSpPr>
        <p:spPr>
          <a:xfrm>
            <a:off x="98761" y="3231050"/>
            <a:ext cx="5356349" cy="5663089"/>
          </a:xfrm>
          <a:prstGeom prst="rect">
            <a:avLst/>
          </a:prstGeom>
          <a:noFill/>
        </p:spPr>
        <p:txBody>
          <a:bodyPr wrap="square">
            <a:spAutoFit/>
          </a:bodyPr>
          <a:lstStyle/>
          <a:p>
            <a:pPr algn="ctr"/>
            <a:r>
              <a:rPr lang="vi-VN" sz="3200" dirty="0">
                <a:solidFill>
                  <a:schemeClr val="bg1">
                    <a:lumMod val="10000"/>
                  </a:schemeClr>
                </a:solidFill>
                <a:latin typeface="+mj-lt"/>
              </a:rPr>
              <a:t>Nhờ người thân ghi hình bài trình bày. Dựa vào bảng kiểm, tự đánh giá bài nói, trình bày lại đến khi tạm hài lòng với sản phẩm và công bố bài nói (có thể tổ chức thành cuộc thi kể chuyện trên mạng xã hội).</a:t>
            </a:r>
            <a:endParaRPr lang="en-SG" sz="3200" dirty="0">
              <a:solidFill>
                <a:schemeClr val="bg1">
                  <a:lumMod val="10000"/>
                </a:schemeClr>
              </a:solidFill>
              <a:latin typeface="+mj-lt"/>
            </a:endParaRPr>
          </a:p>
          <a:p>
            <a:pPr algn="ctr" defTabSz="914377"/>
            <a:endParaRPr lang="en-SG" sz="13800" dirty="0">
              <a:solidFill>
                <a:schemeClr val="bg1">
                  <a:lumMod val="10000"/>
                </a:schemeClr>
              </a:solidFill>
              <a:latin typeface="+mj-lt"/>
              <a:cs typeface="Times New Roman" panose="02020603050405020304" pitchFamily="18" charset="0"/>
              <a:sym typeface="Arial"/>
            </a:endParaRPr>
          </a:p>
        </p:txBody>
      </p:sp>
      <p:sp>
        <p:nvSpPr>
          <p:cNvPr id="25" name="TextBox 24">
            <a:extLst>
              <a:ext uri="{FF2B5EF4-FFF2-40B4-BE49-F238E27FC236}">
                <a16:creationId xmlns:a16="http://schemas.microsoft.com/office/drawing/2014/main" id="{1BB50AAA-6464-FB2D-EC64-857FD6F9EDA6}"/>
              </a:ext>
            </a:extLst>
          </p:cNvPr>
          <p:cNvSpPr txBox="1"/>
          <p:nvPr/>
        </p:nvSpPr>
        <p:spPr>
          <a:xfrm>
            <a:off x="8189074" y="3295600"/>
            <a:ext cx="3368264" cy="2062103"/>
          </a:xfrm>
          <a:prstGeom prst="rect">
            <a:avLst/>
          </a:prstGeom>
          <a:noFill/>
        </p:spPr>
        <p:txBody>
          <a:bodyPr wrap="square">
            <a:spAutoFit/>
          </a:bodyPr>
          <a:lstStyle/>
          <a:p>
            <a:pPr algn="ctr"/>
            <a:r>
              <a:rPr lang="vi-VN" sz="3200" dirty="0">
                <a:solidFill>
                  <a:schemeClr val="bg1">
                    <a:lumMod val="10000"/>
                  </a:schemeClr>
                </a:solidFill>
                <a:latin typeface="+mj-lt"/>
              </a:rPr>
              <a:t>Chọn một đề tài khác để kể một câu chuyện tưởng tượng mới.</a:t>
            </a:r>
            <a:endParaRPr lang="en-SG" sz="3200" dirty="0">
              <a:solidFill>
                <a:schemeClr val="bg1">
                  <a:lumMod val="10000"/>
                </a:schemeClr>
              </a:solidFill>
              <a:latin typeface="+mj-lt"/>
            </a:endParaRPr>
          </a:p>
        </p:txBody>
      </p:sp>
      <p:grpSp>
        <p:nvGrpSpPr>
          <p:cNvPr id="26" name="Group 25">
            <a:extLst>
              <a:ext uri="{FF2B5EF4-FFF2-40B4-BE49-F238E27FC236}">
                <a16:creationId xmlns:a16="http://schemas.microsoft.com/office/drawing/2014/main" id="{76E53ABE-810F-715D-59E9-2C7699224CED}"/>
              </a:ext>
            </a:extLst>
          </p:cNvPr>
          <p:cNvGrpSpPr/>
          <p:nvPr/>
        </p:nvGrpSpPr>
        <p:grpSpPr>
          <a:xfrm>
            <a:off x="5305125" y="2290674"/>
            <a:ext cx="2753075" cy="4589247"/>
            <a:chOff x="939249" y="2491742"/>
            <a:chExt cx="2225936" cy="4002723"/>
          </a:xfrm>
        </p:grpSpPr>
        <p:sp>
          <p:nvSpPr>
            <p:cNvPr id="27" name="Freeform 13">
              <a:extLst>
                <a:ext uri="{FF2B5EF4-FFF2-40B4-BE49-F238E27FC236}">
                  <a16:creationId xmlns:a16="http://schemas.microsoft.com/office/drawing/2014/main" id="{3B03243C-BD66-3A84-024D-E548EBC740E7}"/>
                </a:ext>
              </a:extLst>
            </p:cNvPr>
            <p:cNvSpPr/>
            <p:nvPr/>
          </p:nvSpPr>
          <p:spPr>
            <a:xfrm>
              <a:off x="939249" y="2491742"/>
              <a:ext cx="640445" cy="581979"/>
            </a:xfrm>
            <a:custGeom>
              <a:avLst/>
              <a:gdLst/>
              <a:ahLst/>
              <a:cxnLst/>
              <a:rect l="l" t="t" r="r" b="b"/>
              <a:pathLst>
                <a:path w="960668" h="872969">
                  <a:moveTo>
                    <a:pt x="0" y="0"/>
                  </a:moveTo>
                  <a:lnTo>
                    <a:pt x="960668" y="0"/>
                  </a:lnTo>
                  <a:lnTo>
                    <a:pt x="960668" y="872969"/>
                  </a:lnTo>
                  <a:lnTo>
                    <a:pt x="0" y="8729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defRPr/>
              </a:pPr>
              <a:endParaRPr lang="en-SG">
                <a:solidFill>
                  <a:prstClr val="black"/>
                </a:solidFill>
                <a:latin typeface="Calibri"/>
              </a:endParaRPr>
            </a:p>
          </p:txBody>
        </p:sp>
        <p:sp>
          <p:nvSpPr>
            <p:cNvPr id="28" name="Freeform 14">
              <a:extLst>
                <a:ext uri="{FF2B5EF4-FFF2-40B4-BE49-F238E27FC236}">
                  <a16:creationId xmlns:a16="http://schemas.microsoft.com/office/drawing/2014/main" id="{F9C65E53-AA74-6C59-58AE-1FD4FF77D3B0}"/>
                </a:ext>
              </a:extLst>
            </p:cNvPr>
            <p:cNvSpPr/>
            <p:nvPr/>
          </p:nvSpPr>
          <p:spPr>
            <a:xfrm>
              <a:off x="2469836" y="4837071"/>
              <a:ext cx="695349" cy="524753"/>
            </a:xfrm>
            <a:custGeom>
              <a:avLst/>
              <a:gdLst/>
              <a:ahLst/>
              <a:cxnLst/>
              <a:rect l="l" t="t" r="r" b="b"/>
              <a:pathLst>
                <a:path w="1043024" h="787130">
                  <a:moveTo>
                    <a:pt x="0" y="0"/>
                  </a:moveTo>
                  <a:lnTo>
                    <a:pt x="1043023" y="0"/>
                  </a:lnTo>
                  <a:lnTo>
                    <a:pt x="1043023" y="787130"/>
                  </a:lnTo>
                  <a:lnTo>
                    <a:pt x="0" y="7871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defRPr/>
              </a:pPr>
              <a:endParaRPr lang="en-SG">
                <a:solidFill>
                  <a:prstClr val="black"/>
                </a:solidFill>
                <a:latin typeface="Calibri"/>
              </a:endParaRPr>
            </a:p>
          </p:txBody>
        </p:sp>
        <p:sp>
          <p:nvSpPr>
            <p:cNvPr id="29" name="TextBox 16">
              <a:extLst>
                <a:ext uri="{FF2B5EF4-FFF2-40B4-BE49-F238E27FC236}">
                  <a16:creationId xmlns:a16="http://schemas.microsoft.com/office/drawing/2014/main" id="{41F42209-7501-0BDD-06FF-E74503B413BD}"/>
                </a:ext>
              </a:extLst>
            </p:cNvPr>
            <p:cNvSpPr txBox="1"/>
            <p:nvPr/>
          </p:nvSpPr>
          <p:spPr>
            <a:xfrm>
              <a:off x="997692" y="2642397"/>
              <a:ext cx="523559" cy="204158"/>
            </a:xfrm>
            <a:prstGeom prst="rect">
              <a:avLst/>
            </a:prstGeom>
          </p:spPr>
          <p:txBody>
            <a:bodyPr lIns="0" tIns="0" rIns="0" bIns="0" rtlCol="0" anchor="t">
              <a:spAutoFit/>
            </a:bodyPr>
            <a:lstStyle/>
            <a:p>
              <a:pPr algn="ctr" defTabSz="609630">
                <a:lnSpc>
                  <a:spcPts val="1680"/>
                </a:lnSpc>
                <a:defRPr/>
              </a:pPr>
              <a:r>
                <a:rPr lang="en-US" sz="1200">
                  <a:solidFill>
                    <a:srgbClr val="3B2C5A"/>
                  </a:solidFill>
                  <a:latin typeface="Fredoka"/>
                </a:rPr>
                <a:t>...</a:t>
              </a:r>
            </a:p>
          </p:txBody>
        </p:sp>
        <p:sp>
          <p:nvSpPr>
            <p:cNvPr id="30" name="TextBox 17">
              <a:extLst>
                <a:ext uri="{FF2B5EF4-FFF2-40B4-BE49-F238E27FC236}">
                  <a16:creationId xmlns:a16="http://schemas.microsoft.com/office/drawing/2014/main" id="{A79CF741-ACEA-C5AA-BCE6-E814FAA152EC}"/>
                </a:ext>
              </a:extLst>
            </p:cNvPr>
            <p:cNvSpPr txBox="1"/>
            <p:nvPr/>
          </p:nvSpPr>
          <p:spPr>
            <a:xfrm>
              <a:off x="2565730" y="4916991"/>
              <a:ext cx="599454" cy="180370"/>
            </a:xfrm>
            <a:prstGeom prst="rect">
              <a:avLst/>
            </a:prstGeom>
          </p:spPr>
          <p:txBody>
            <a:bodyPr lIns="0" tIns="0" rIns="0" bIns="0" rtlCol="0" anchor="t">
              <a:spAutoFit/>
            </a:bodyPr>
            <a:lstStyle/>
            <a:p>
              <a:pPr algn="ctr" defTabSz="609630">
                <a:lnSpc>
                  <a:spcPts val="1493"/>
                </a:lnSpc>
                <a:defRPr/>
              </a:pPr>
              <a:r>
                <a:rPr lang="en-US" sz="1066" dirty="0">
                  <a:solidFill>
                    <a:srgbClr val="3B2C5A"/>
                  </a:solidFill>
                  <a:latin typeface="Fredoka"/>
                </a:rPr>
                <a:t>..........</a:t>
              </a:r>
            </a:p>
          </p:txBody>
        </p:sp>
        <p:sp>
          <p:nvSpPr>
            <p:cNvPr id="31" name="Freeform 18">
              <a:extLst>
                <a:ext uri="{FF2B5EF4-FFF2-40B4-BE49-F238E27FC236}">
                  <a16:creationId xmlns:a16="http://schemas.microsoft.com/office/drawing/2014/main" id="{5FA2E0E4-C058-C9E7-ABF3-1B424280B4C6}"/>
                </a:ext>
              </a:extLst>
            </p:cNvPr>
            <p:cNvSpPr/>
            <p:nvPr/>
          </p:nvSpPr>
          <p:spPr>
            <a:xfrm>
              <a:off x="1197704" y="2833850"/>
              <a:ext cx="1688815" cy="1639685"/>
            </a:xfrm>
            <a:custGeom>
              <a:avLst/>
              <a:gdLst/>
              <a:ahLst/>
              <a:cxnLst/>
              <a:rect l="l" t="t" r="r" b="b"/>
              <a:pathLst>
                <a:path w="2533222" h="2459528">
                  <a:moveTo>
                    <a:pt x="0" y="0"/>
                  </a:moveTo>
                  <a:lnTo>
                    <a:pt x="2533222" y="0"/>
                  </a:lnTo>
                  <a:lnTo>
                    <a:pt x="2533222" y="2459528"/>
                  </a:lnTo>
                  <a:lnTo>
                    <a:pt x="0" y="24595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defRPr/>
              </a:pPr>
              <a:endParaRPr lang="en-SG">
                <a:solidFill>
                  <a:prstClr val="black"/>
                </a:solidFill>
                <a:latin typeface="Calibri"/>
              </a:endParaRPr>
            </a:p>
          </p:txBody>
        </p:sp>
        <p:sp>
          <p:nvSpPr>
            <p:cNvPr id="32" name="Freeform 20">
              <a:extLst>
                <a:ext uri="{FF2B5EF4-FFF2-40B4-BE49-F238E27FC236}">
                  <a16:creationId xmlns:a16="http://schemas.microsoft.com/office/drawing/2014/main" id="{CECEB665-A047-1F62-250E-A0DFEF24317E}"/>
                </a:ext>
              </a:extLst>
            </p:cNvPr>
            <p:cNvSpPr/>
            <p:nvPr/>
          </p:nvSpPr>
          <p:spPr>
            <a:xfrm flipH="1">
              <a:off x="985515" y="4799814"/>
              <a:ext cx="1688815" cy="1694651"/>
            </a:xfrm>
            <a:custGeom>
              <a:avLst/>
              <a:gdLst/>
              <a:ahLst/>
              <a:cxnLst/>
              <a:rect l="l" t="t" r="r" b="b"/>
              <a:pathLst>
                <a:path w="2439722" h="2503446">
                  <a:moveTo>
                    <a:pt x="2439722" y="0"/>
                  </a:moveTo>
                  <a:lnTo>
                    <a:pt x="0" y="0"/>
                  </a:lnTo>
                  <a:lnTo>
                    <a:pt x="0" y="2503446"/>
                  </a:lnTo>
                  <a:lnTo>
                    <a:pt x="2439722" y="2503446"/>
                  </a:lnTo>
                  <a:lnTo>
                    <a:pt x="2439722"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pPr>
                <a:defRPr/>
              </a:pPr>
              <a:endParaRPr lang="en-SG">
                <a:solidFill>
                  <a:prstClr val="black"/>
                </a:solidFill>
                <a:latin typeface="Calibri"/>
              </a:endParaRPr>
            </a:p>
          </p:txBody>
        </p:sp>
      </p:grpSp>
    </p:spTree>
    <p:extLst>
      <p:ext uri="{BB962C8B-B14F-4D97-AF65-F5344CB8AC3E}">
        <p14:creationId xmlns:p14="http://schemas.microsoft.com/office/powerpoint/2010/main" val="1108189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Effect transition="in" filter="barn(inVertical)">
                                      <p:cBhvr>
                                        <p:cTn id="30" dur="500"/>
                                        <p:tgtEl>
                                          <p:spTgt spid="2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arn(inVertical)">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5">
                                            <p:txEl>
                                              <p:pRg st="0" end="0"/>
                                            </p:txEl>
                                          </p:spTgt>
                                        </p:tgtEl>
                                        <p:attrNameLst>
                                          <p:attrName>style.visibility</p:attrName>
                                        </p:attrNameLst>
                                      </p:cBhvr>
                                      <p:to>
                                        <p:strVal val="visible"/>
                                      </p:to>
                                    </p:set>
                                    <p:animEffect transition="in" filter="fade">
                                      <p:cBhvr>
                                        <p:cTn id="46" dur="1000"/>
                                        <p:tgtEl>
                                          <p:spTgt spid="25">
                                            <p:txEl>
                                              <p:pRg st="0" end="0"/>
                                            </p:txEl>
                                          </p:spTgt>
                                        </p:tgtEl>
                                      </p:cBhvr>
                                    </p:animEffect>
                                    <p:anim calcmode="lin" valueType="num">
                                      <p:cBhvr>
                                        <p:cTn id="4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1" grpId="0" animBg="1"/>
      <p:bldP spid="22" grpId="0"/>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E5919E-A94A-525B-9F41-D873FD6C772B}"/>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6BA3F01-106D-0116-502D-6AAE1356EF30}"/>
              </a:ext>
            </a:extLst>
          </p:cNvPr>
          <p:cNvSpPr txBox="1"/>
          <p:nvPr/>
        </p:nvSpPr>
        <p:spPr>
          <a:xfrm>
            <a:off x="2115312" y="65462"/>
            <a:ext cx="7961376" cy="666786"/>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1067"/>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BẢNG KIỂM</a:t>
            </a:r>
            <a:endParaRPr kumimoji="0" lang="en-SG" sz="3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4" name="Rectangle 1">
            <a:extLst>
              <a:ext uri="{FF2B5EF4-FFF2-40B4-BE49-F238E27FC236}">
                <a16:creationId xmlns:a16="http://schemas.microsoft.com/office/drawing/2014/main" id="{F2B8B58C-FC54-5ADC-D97F-F27F390427C4}"/>
              </a:ext>
            </a:extLst>
          </p:cNvPr>
          <p:cNvSpPr>
            <a:spLocks noChangeArrowheads="1"/>
          </p:cNvSpPr>
          <p:nvPr/>
        </p:nvSpPr>
        <p:spPr bwMode="auto">
          <a:xfrm>
            <a:off x="129512" y="89480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2" name="Table 1">
            <a:extLst>
              <a:ext uri="{FF2B5EF4-FFF2-40B4-BE49-F238E27FC236}">
                <a16:creationId xmlns:a16="http://schemas.microsoft.com/office/drawing/2014/main" id="{8FD7D498-4594-CB29-FCF3-55AF74EB044C}"/>
              </a:ext>
            </a:extLst>
          </p:cNvPr>
          <p:cNvGraphicFramePr>
            <a:graphicFrameLocks noGrp="1"/>
          </p:cNvGraphicFramePr>
          <p:nvPr>
            <p:extLst>
              <p:ext uri="{D42A27DB-BD31-4B8C-83A1-F6EECF244321}">
                <p14:modId xmlns:p14="http://schemas.microsoft.com/office/powerpoint/2010/main" val="3027921581"/>
              </p:ext>
            </p:extLst>
          </p:nvPr>
        </p:nvGraphicFramePr>
        <p:xfrm>
          <a:off x="129512" y="882282"/>
          <a:ext cx="11932976" cy="5910262"/>
        </p:xfrm>
        <a:graphic>
          <a:graphicData uri="http://schemas.openxmlformats.org/drawingml/2006/table">
            <a:tbl>
              <a:tblPr firstRow="1" firstCol="1" bandRow="1">
                <a:tableStyleId>{1E171933-4619-4E11-9A3F-F7608DF75F80}</a:tableStyleId>
              </a:tblPr>
              <a:tblGrid>
                <a:gridCol w="747310">
                  <a:extLst>
                    <a:ext uri="{9D8B030D-6E8A-4147-A177-3AD203B41FA5}">
                      <a16:colId xmlns:a16="http://schemas.microsoft.com/office/drawing/2014/main" val="1415358489"/>
                    </a:ext>
                  </a:extLst>
                </a:gridCol>
                <a:gridCol w="1064712">
                  <a:extLst>
                    <a:ext uri="{9D8B030D-6E8A-4147-A177-3AD203B41FA5}">
                      <a16:colId xmlns:a16="http://schemas.microsoft.com/office/drawing/2014/main" val="2173012299"/>
                    </a:ext>
                  </a:extLst>
                </a:gridCol>
                <a:gridCol w="8417491">
                  <a:extLst>
                    <a:ext uri="{9D8B030D-6E8A-4147-A177-3AD203B41FA5}">
                      <a16:colId xmlns:a16="http://schemas.microsoft.com/office/drawing/2014/main" val="1961507496"/>
                    </a:ext>
                  </a:extLst>
                </a:gridCol>
                <a:gridCol w="801665">
                  <a:extLst>
                    <a:ext uri="{9D8B030D-6E8A-4147-A177-3AD203B41FA5}">
                      <a16:colId xmlns:a16="http://schemas.microsoft.com/office/drawing/2014/main" val="2537117897"/>
                    </a:ext>
                  </a:extLst>
                </a:gridCol>
                <a:gridCol w="901798">
                  <a:extLst>
                    <a:ext uri="{9D8B030D-6E8A-4147-A177-3AD203B41FA5}">
                      <a16:colId xmlns:a16="http://schemas.microsoft.com/office/drawing/2014/main" val="3392008777"/>
                    </a:ext>
                  </a:extLst>
                </a:gridCol>
              </a:tblGrid>
              <a:tr h="656695">
                <a:tc gridSpan="2">
                  <a:txBody>
                    <a:bodyPr/>
                    <a:lstStyle/>
                    <a:p>
                      <a:pPr algn="ctr">
                        <a:lnSpc>
                          <a:spcPct val="100000"/>
                        </a:lnSpc>
                        <a:spcAft>
                          <a:spcPts val="800"/>
                        </a:spcAft>
                      </a:pP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Tiêu</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chí</a:t>
                      </a:r>
                      <a:endParaRPr lang="en-SG" sz="16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DF3F2"/>
                    </a:solidFill>
                  </a:tcPr>
                </a:tc>
                <a:tc hMerge="1">
                  <a:txBody>
                    <a:bodyPr/>
                    <a:lstStyle/>
                    <a:p>
                      <a:endParaRPr lang="en-SG"/>
                    </a:p>
                  </a:txBody>
                  <a:tcPr/>
                </a:tc>
                <a:tc>
                  <a:txBody>
                    <a:bodyPr/>
                    <a:lstStyle/>
                    <a:p>
                      <a:pPr algn="ctr">
                        <a:lnSpc>
                          <a:spcPct val="100000"/>
                        </a:lnSpc>
                        <a:spcAft>
                          <a:spcPts val="800"/>
                        </a:spcAft>
                      </a:pP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Yêu</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cầu</a:t>
                      </a:r>
                      <a:endParaRPr lang="en-SG" sz="16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DF3F2"/>
                    </a:solidFill>
                  </a:tcPr>
                </a:tc>
                <a:tc>
                  <a:txBody>
                    <a:bodyPr/>
                    <a:lstStyle/>
                    <a:p>
                      <a:pPr algn="ctr">
                        <a:lnSpc>
                          <a:spcPct val="100000"/>
                        </a:lnSpc>
                        <a:spcAft>
                          <a:spcPts val="800"/>
                        </a:spcAft>
                      </a:pP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Đạt</a:t>
                      </a:r>
                      <a:endParaRPr lang="en-SG" sz="16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DF3F2"/>
                    </a:solidFill>
                  </a:tcPr>
                </a:tc>
                <a:tc>
                  <a:txBody>
                    <a:bodyPr/>
                    <a:lstStyle/>
                    <a:p>
                      <a:pPr algn="ctr">
                        <a:lnSpc>
                          <a:spcPct val="100000"/>
                        </a:lnSpc>
                        <a:spcAft>
                          <a:spcPts val="800"/>
                        </a:spcAft>
                      </a:pP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Không</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đạt</a:t>
                      </a:r>
                      <a:endParaRPr lang="en-SG" sz="16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DF3F2"/>
                    </a:solidFill>
                  </a:tcPr>
                </a:tc>
                <a:extLst>
                  <a:ext uri="{0D108BD9-81ED-4DB2-BD59-A6C34878D82A}">
                    <a16:rowId xmlns:a16="http://schemas.microsoft.com/office/drawing/2014/main" val="2892705631"/>
                  </a:ext>
                </a:extLst>
              </a:tr>
              <a:tr h="328348">
                <a:tc rowSpan="13">
                  <a:txBody>
                    <a:bodyPr/>
                    <a:lstStyle/>
                    <a:p>
                      <a:pPr algn="ctr">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Nội dung</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3">
                  <a:txBody>
                    <a:bodyPr/>
                    <a:lstStyle/>
                    <a:p>
                      <a:pPr algn="ctr">
                        <a:lnSpc>
                          <a:spcPct val="100000"/>
                        </a:lnSpc>
                        <a:spcAft>
                          <a:spcPts val="800"/>
                        </a:spcAft>
                      </a:pPr>
                      <a:r>
                        <a:rPr lang="en-US" sz="2000" b="1" dirty="0" err="1">
                          <a:solidFill>
                            <a:schemeClr val="bg1">
                              <a:lumMod val="10000"/>
                            </a:schemeClr>
                          </a:solidFill>
                          <a:effectLst/>
                          <a:latin typeface="Times New Roman" panose="02020603050405020304" pitchFamily="18" charset="0"/>
                          <a:cs typeface="Times New Roman" panose="02020603050405020304" pitchFamily="18" charset="0"/>
                        </a:rPr>
                        <a:t>Mở</a:t>
                      </a:r>
                      <a:r>
                        <a:rPr lang="en-US" sz="2000" b="1"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effectLst/>
                          <a:latin typeface="Times New Roman" panose="02020603050405020304" pitchFamily="18" charset="0"/>
                          <a:cs typeface="Times New Roman" panose="02020603050405020304" pitchFamily="18" charset="0"/>
                        </a:rPr>
                        <a:t>đầu</a:t>
                      </a:r>
                      <a:endParaRPr lang="en-SG" sz="1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Chào hỏi người nghe</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3931077"/>
                  </a:ext>
                </a:extLst>
              </a:tr>
              <a:tr h="328348">
                <a:tc vMerge="1">
                  <a:txBody>
                    <a:bodyPr/>
                    <a:lstStyle/>
                    <a:p>
                      <a:endParaRPr lang="en-SG"/>
                    </a:p>
                  </a:txBody>
                  <a:tcPr/>
                </a:tc>
                <a:tc vMerge="1">
                  <a:txBody>
                    <a:bodyPr/>
                    <a:lstStyle/>
                    <a:p>
                      <a:endParaRPr lang="en-SG"/>
                    </a:p>
                  </a:txBody>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Nêu nhan đề câu chuyện</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2022640"/>
                  </a:ext>
                </a:extLst>
              </a:tr>
              <a:tr h="328348">
                <a:tc vMerge="1">
                  <a:txBody>
                    <a:bodyPr/>
                    <a:lstStyle/>
                    <a:p>
                      <a:endParaRPr lang="en-SG"/>
                    </a:p>
                  </a:txBody>
                  <a:tcPr/>
                </a:tc>
                <a:tc vMerge="1">
                  <a:txBody>
                    <a:bodyPr/>
                    <a:lstStyle/>
                    <a:p>
                      <a:endParaRPr lang="en-SG"/>
                    </a:p>
                  </a:txBody>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Nêu bối cảnh câu chuyện</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7816104"/>
                  </a:ext>
                </a:extLst>
              </a:tr>
              <a:tr h="328348">
                <a:tc vMerge="1">
                  <a:txBody>
                    <a:bodyPr/>
                    <a:lstStyle/>
                    <a:p>
                      <a:endParaRPr lang="en-SG"/>
                    </a:p>
                  </a:txBody>
                  <a:tcPr/>
                </a:tc>
                <a:tc rowSpan="8">
                  <a:txBody>
                    <a:bodyPr/>
                    <a:lstStyle/>
                    <a:p>
                      <a:pPr algn="ctr">
                        <a:lnSpc>
                          <a:spcPct val="100000"/>
                        </a:lnSpc>
                        <a:spcAft>
                          <a:spcPts val="800"/>
                        </a:spcAft>
                      </a:pPr>
                      <a:r>
                        <a:rPr lang="en-US" sz="2000" b="1" dirty="0" err="1">
                          <a:solidFill>
                            <a:schemeClr val="bg1">
                              <a:lumMod val="10000"/>
                            </a:schemeClr>
                          </a:solidFill>
                          <a:effectLst/>
                          <a:latin typeface="Times New Roman" panose="02020603050405020304" pitchFamily="18" charset="0"/>
                          <a:cs typeface="Times New Roman" panose="02020603050405020304" pitchFamily="18" charset="0"/>
                        </a:rPr>
                        <a:t>Diễn</a:t>
                      </a:r>
                      <a:r>
                        <a:rPr lang="en-US" sz="2000" b="1"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effectLst/>
                          <a:latin typeface="Times New Roman" panose="02020603050405020304" pitchFamily="18" charset="0"/>
                          <a:cs typeface="Times New Roman" panose="02020603050405020304" pitchFamily="18" charset="0"/>
                        </a:rPr>
                        <a:t>biến</a:t>
                      </a:r>
                      <a:endParaRPr lang="en-SG" sz="1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Sử dụng ngôi kể phù hợp</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8884086"/>
                  </a:ext>
                </a:extLst>
              </a:tr>
              <a:tr h="328348">
                <a:tc vMerge="1">
                  <a:txBody>
                    <a:bodyPr/>
                    <a:lstStyle/>
                    <a:p>
                      <a:endParaRPr lang="en-SG"/>
                    </a:p>
                  </a:txBody>
                  <a:tcPr/>
                </a:tc>
                <a:tc vMerge="1">
                  <a:txBody>
                    <a:bodyPr/>
                    <a:lstStyle/>
                    <a:p>
                      <a:endParaRPr lang="en-SG"/>
                    </a:p>
                  </a:txBody>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Có cốt truyện</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9412260"/>
                  </a:ext>
                </a:extLst>
              </a:tr>
              <a:tr h="328348">
                <a:tc vMerge="1">
                  <a:txBody>
                    <a:bodyPr/>
                    <a:lstStyle/>
                    <a:p>
                      <a:endParaRPr lang="en-SG"/>
                    </a:p>
                  </a:txBody>
                  <a:tcPr/>
                </a:tc>
                <a:tc vMerge="1">
                  <a:txBody>
                    <a:bodyPr/>
                    <a:lstStyle/>
                    <a:p>
                      <a:endParaRPr lang="en-SG"/>
                    </a:p>
                  </a:txBody>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Trình tự các sự kiện hợp lí</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39671"/>
                  </a:ext>
                </a:extLst>
              </a:tr>
              <a:tr h="656695">
                <a:tc vMerge="1">
                  <a:txBody>
                    <a:bodyPr/>
                    <a:lstStyle/>
                    <a:p>
                      <a:endParaRPr lang="en-SG"/>
                    </a:p>
                  </a:txBody>
                  <a:tcPr/>
                </a:tc>
                <a:tc vMerge="1">
                  <a:txBody>
                    <a:bodyPr/>
                    <a:lstStyle/>
                    <a:p>
                      <a:endParaRPr lang="en-SG"/>
                    </a:p>
                  </a:txBody>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Nhân vật được khắc hoạ rõ nét (có chi tiết về ngoại hình, hành động, cảm xúc, suy nghĩ, lời thoại)</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5610556"/>
                  </a:ext>
                </a:extLst>
              </a:tr>
              <a:tr h="328348">
                <a:tc vMerge="1">
                  <a:txBody>
                    <a:bodyPr/>
                    <a:lstStyle/>
                    <a:p>
                      <a:endParaRPr lang="en-SG"/>
                    </a:p>
                  </a:txBody>
                  <a:tcPr/>
                </a:tc>
                <a:tc vMerge="1">
                  <a:txBody>
                    <a:bodyPr/>
                    <a:lstStyle/>
                    <a:p>
                      <a:endParaRPr lang="en-SG"/>
                    </a:p>
                  </a:txBody>
                  <a:tcPr/>
                </a:tc>
                <a:tc>
                  <a:txBody>
                    <a:bodyPr/>
                    <a:lstStyle/>
                    <a:p>
                      <a:pPr>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Thể hiện rõ tính chất tưởng tượng, hư cấu</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7207290"/>
                  </a:ext>
                </a:extLst>
              </a:tr>
              <a:tr h="328348">
                <a:tc vMerge="1">
                  <a:txBody>
                    <a:bodyPr/>
                    <a:lstStyle/>
                    <a:p>
                      <a:endParaRPr lang="en-SG"/>
                    </a:p>
                  </a:txBody>
                  <a:tcPr/>
                </a:tc>
                <a:tc vMerge="1">
                  <a:txBody>
                    <a:bodyPr/>
                    <a:lstStyle/>
                    <a:p>
                      <a:endParaRPr lang="en-SG"/>
                    </a:p>
                  </a:txBody>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Có yếu tố miêu tả</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3351245"/>
                  </a:ext>
                </a:extLst>
              </a:tr>
              <a:tr h="328348">
                <a:tc vMerge="1">
                  <a:txBody>
                    <a:bodyPr/>
                    <a:lstStyle/>
                    <a:p>
                      <a:endParaRPr lang="en-SG"/>
                    </a:p>
                  </a:txBody>
                  <a:tcPr/>
                </a:tc>
                <a:tc vMerge="1">
                  <a:txBody>
                    <a:bodyPr/>
                    <a:lstStyle/>
                    <a:p>
                      <a:endParaRPr lang="en-SG"/>
                    </a:p>
                  </a:txBody>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Có yếu tố biểu cảm</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884522"/>
                  </a:ext>
                </a:extLst>
              </a:tr>
              <a:tr h="328348">
                <a:tc vMerge="1">
                  <a:txBody>
                    <a:bodyPr/>
                    <a:lstStyle/>
                    <a:p>
                      <a:endParaRPr lang="en-SG"/>
                    </a:p>
                  </a:txBody>
                  <a:tcPr/>
                </a:tc>
                <a:tc vMerge="1">
                  <a:txBody>
                    <a:bodyPr/>
                    <a:lstStyle/>
                    <a:p>
                      <a:endParaRPr lang="en-SG"/>
                    </a:p>
                  </a:txBody>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Nội dung câu chuyện có ý nghĩa</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5720433"/>
                  </a:ext>
                </a:extLst>
              </a:tr>
              <a:tr h="328348">
                <a:tc vMerge="1">
                  <a:txBody>
                    <a:bodyPr/>
                    <a:lstStyle/>
                    <a:p>
                      <a:endParaRPr lang="en-SG"/>
                    </a:p>
                  </a:txBody>
                  <a:tcPr/>
                </a:tc>
                <a:tc rowSpan="2">
                  <a:txBody>
                    <a:bodyPr/>
                    <a:lstStyle/>
                    <a:p>
                      <a:pPr algn="ctr">
                        <a:lnSpc>
                          <a:spcPct val="100000"/>
                        </a:lnSpc>
                        <a:spcAft>
                          <a:spcPts val="800"/>
                        </a:spcAft>
                      </a:pPr>
                      <a:r>
                        <a:rPr lang="en-US" sz="2000" b="1" dirty="0" err="1">
                          <a:solidFill>
                            <a:schemeClr val="bg1">
                              <a:lumMod val="10000"/>
                            </a:schemeClr>
                          </a:solidFill>
                          <a:effectLst/>
                          <a:latin typeface="Times New Roman" panose="02020603050405020304" pitchFamily="18" charset="0"/>
                          <a:cs typeface="Times New Roman" panose="02020603050405020304" pitchFamily="18" charset="0"/>
                        </a:rPr>
                        <a:t>Kết</a:t>
                      </a:r>
                      <a:r>
                        <a:rPr lang="en-US" sz="2000" b="1"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effectLst/>
                          <a:latin typeface="Times New Roman" panose="02020603050405020304" pitchFamily="18" charset="0"/>
                          <a:cs typeface="Times New Roman" panose="02020603050405020304" pitchFamily="18" charset="0"/>
                        </a:rPr>
                        <a:t>thúc</a:t>
                      </a:r>
                      <a:endParaRPr lang="en-SG" sz="16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Có kết thúc phù hợp</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5480745"/>
                  </a:ext>
                </a:extLst>
              </a:tr>
              <a:tr h="328348">
                <a:tc vMerge="1">
                  <a:txBody>
                    <a:bodyPr/>
                    <a:lstStyle/>
                    <a:p>
                      <a:endParaRPr lang="en-SG"/>
                    </a:p>
                  </a:txBody>
                  <a:tcPr/>
                </a:tc>
                <a:tc vMerge="1">
                  <a:txBody>
                    <a:bodyPr/>
                    <a:lstStyle/>
                    <a:p>
                      <a:endParaRPr lang="en-SG"/>
                    </a:p>
                  </a:txBody>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Cảm ơn người nghe</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0943966"/>
                  </a:ext>
                </a:extLst>
              </a:tr>
              <a:tr h="328348">
                <a:tc rowSpan="2" gridSpan="2">
                  <a:txBody>
                    <a:bodyPr/>
                    <a:lstStyle/>
                    <a:p>
                      <a:pPr algn="ctr">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Cách trình bày</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2" hMerge="1">
                  <a:txBody>
                    <a:bodyPr/>
                    <a:lstStyle/>
                    <a:p>
                      <a:endParaRPr lang="en-SG"/>
                    </a:p>
                  </a:txBody>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Nói to, rõ ràng, truyền cảm</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4861396"/>
                  </a:ext>
                </a:extLst>
              </a:tr>
              <a:tr h="328348">
                <a:tc gridSpan="2" vMerge="1">
                  <a:txBody>
                    <a:bodyPr/>
                    <a:lstStyle/>
                    <a:p>
                      <a:endParaRPr lang="en-SG"/>
                    </a:p>
                  </a:txBody>
                  <a:tcPr/>
                </a:tc>
                <a:tc hMerge="1" vMerge="1">
                  <a:txBody>
                    <a:bodyPr/>
                    <a:lstStyle/>
                    <a:p>
                      <a:endParaRPr lang="en-SG"/>
                    </a:p>
                  </a:txBody>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Sử dụng các yếu tố phi ngôn ngữ (điệu bộ, cử chỉ, nét mặt, ánh mắt,…) phù hợp</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endParaRPr lang="en-SG" sz="16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83" marR="50983"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1526577"/>
                  </a:ext>
                </a:extLst>
              </a:tr>
            </a:tbl>
          </a:graphicData>
        </a:graphic>
      </p:graphicFrame>
    </p:spTree>
    <p:extLst>
      <p:ext uri="{BB962C8B-B14F-4D97-AF65-F5344CB8AC3E}">
        <p14:creationId xmlns:p14="http://schemas.microsoft.com/office/powerpoint/2010/main" val="2780114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17E5F-36A2-A04D-4CDE-90B1FE65DE39}"/>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AB5318DF-DF09-B40D-0778-73D4B68DFC90}"/>
              </a:ext>
            </a:extLst>
          </p:cNvPr>
          <p:cNvPicPr>
            <a:picLocks noChangeAspect="1"/>
          </p:cNvPicPr>
          <p:nvPr/>
        </p:nvPicPr>
        <p:blipFill rotWithShape="1">
          <a:blip r:embed="rId3">
            <a:clrChange>
              <a:clrFrom>
                <a:srgbClr val="FFFFFF"/>
              </a:clrFrom>
              <a:clrTo>
                <a:srgbClr val="FFFFFF">
                  <a:alpha val="0"/>
                </a:srgbClr>
              </a:clrTo>
            </a:clrChange>
          </a:blip>
          <a:srcRect b="37553"/>
          <a:stretch/>
        </p:blipFill>
        <p:spPr>
          <a:xfrm>
            <a:off x="-300942" y="1551006"/>
            <a:ext cx="12192000" cy="4282634"/>
          </a:xfrm>
          <a:prstGeom prst="rect">
            <a:avLst/>
          </a:prstGeom>
        </p:spPr>
      </p:pic>
    </p:spTree>
    <p:extLst>
      <p:ext uri="{BB962C8B-B14F-4D97-AF65-F5344CB8AC3E}">
        <p14:creationId xmlns:p14="http://schemas.microsoft.com/office/powerpoint/2010/main" val="1615394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BF4C84-524F-8E8F-D214-CE249F42147D}"/>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7F3F9A9-6A33-0FE7-0E6C-6B1DE119E582}"/>
              </a:ext>
            </a:extLst>
          </p:cNvPr>
          <p:cNvSpPr txBox="1"/>
          <p:nvPr/>
        </p:nvSpPr>
        <p:spPr>
          <a:xfrm>
            <a:off x="3744686" y="150801"/>
            <a:ext cx="6128520" cy="752065"/>
          </a:xfrm>
          <a:prstGeom prst="rect">
            <a:avLst/>
          </a:prstGeom>
          <a:noFill/>
        </p:spPr>
        <p:txBody>
          <a:bodyPr wrap="square">
            <a:spAutoFit/>
          </a:bodyPr>
          <a:lstStyle/>
          <a:p>
            <a:pPr algn="just">
              <a:lnSpc>
                <a:spcPct val="150000"/>
              </a:lnSpc>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HOẠT ĐỘNG MỞ ĐẦU</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DDC1FFCB-7F42-1304-FB49-024180C55781}"/>
              </a:ext>
            </a:extLst>
          </p:cNvPr>
          <p:cNvGrpSpPr/>
          <p:nvPr/>
        </p:nvGrpSpPr>
        <p:grpSpPr>
          <a:xfrm>
            <a:off x="170391" y="1851949"/>
            <a:ext cx="2753075" cy="5006051"/>
            <a:chOff x="939249" y="2491742"/>
            <a:chExt cx="2225936" cy="4366258"/>
          </a:xfrm>
        </p:grpSpPr>
        <p:sp>
          <p:nvSpPr>
            <p:cNvPr id="2" name="Freeform 13">
              <a:extLst>
                <a:ext uri="{FF2B5EF4-FFF2-40B4-BE49-F238E27FC236}">
                  <a16:creationId xmlns:a16="http://schemas.microsoft.com/office/drawing/2014/main" id="{67E6FE68-4712-64BA-BD5D-668BE3140029}"/>
                </a:ext>
              </a:extLst>
            </p:cNvPr>
            <p:cNvSpPr/>
            <p:nvPr/>
          </p:nvSpPr>
          <p:spPr>
            <a:xfrm>
              <a:off x="939249" y="2491742"/>
              <a:ext cx="640445" cy="581979"/>
            </a:xfrm>
            <a:custGeom>
              <a:avLst/>
              <a:gdLst/>
              <a:ahLst/>
              <a:cxnLst/>
              <a:rect l="l" t="t" r="r" b="b"/>
              <a:pathLst>
                <a:path w="960668" h="872969">
                  <a:moveTo>
                    <a:pt x="0" y="0"/>
                  </a:moveTo>
                  <a:lnTo>
                    <a:pt x="960668" y="0"/>
                  </a:lnTo>
                  <a:lnTo>
                    <a:pt x="960668" y="872969"/>
                  </a:lnTo>
                  <a:lnTo>
                    <a:pt x="0" y="8729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defRPr/>
              </a:pPr>
              <a:endParaRPr lang="en-SG">
                <a:solidFill>
                  <a:prstClr val="black"/>
                </a:solidFill>
                <a:latin typeface="Calibri"/>
              </a:endParaRPr>
            </a:p>
          </p:txBody>
        </p:sp>
        <p:sp>
          <p:nvSpPr>
            <p:cNvPr id="3" name="Freeform 14">
              <a:extLst>
                <a:ext uri="{FF2B5EF4-FFF2-40B4-BE49-F238E27FC236}">
                  <a16:creationId xmlns:a16="http://schemas.microsoft.com/office/drawing/2014/main" id="{4EAFCCDE-091C-F08C-E040-ABD223F4F725}"/>
                </a:ext>
              </a:extLst>
            </p:cNvPr>
            <p:cNvSpPr/>
            <p:nvPr/>
          </p:nvSpPr>
          <p:spPr>
            <a:xfrm>
              <a:off x="2469836" y="4837071"/>
              <a:ext cx="695349" cy="524753"/>
            </a:xfrm>
            <a:custGeom>
              <a:avLst/>
              <a:gdLst/>
              <a:ahLst/>
              <a:cxnLst/>
              <a:rect l="l" t="t" r="r" b="b"/>
              <a:pathLst>
                <a:path w="1043024" h="787130">
                  <a:moveTo>
                    <a:pt x="0" y="0"/>
                  </a:moveTo>
                  <a:lnTo>
                    <a:pt x="1043023" y="0"/>
                  </a:lnTo>
                  <a:lnTo>
                    <a:pt x="1043023" y="787130"/>
                  </a:lnTo>
                  <a:lnTo>
                    <a:pt x="0" y="7871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defRPr/>
              </a:pPr>
              <a:endParaRPr lang="en-SG">
                <a:solidFill>
                  <a:prstClr val="black"/>
                </a:solidFill>
                <a:latin typeface="Calibri"/>
              </a:endParaRPr>
            </a:p>
          </p:txBody>
        </p:sp>
        <p:sp>
          <p:nvSpPr>
            <p:cNvPr id="6" name="TextBox 16">
              <a:extLst>
                <a:ext uri="{FF2B5EF4-FFF2-40B4-BE49-F238E27FC236}">
                  <a16:creationId xmlns:a16="http://schemas.microsoft.com/office/drawing/2014/main" id="{A00466B0-7751-BA18-7A6F-E422C6DC00BB}"/>
                </a:ext>
              </a:extLst>
            </p:cNvPr>
            <p:cNvSpPr txBox="1"/>
            <p:nvPr/>
          </p:nvSpPr>
          <p:spPr>
            <a:xfrm>
              <a:off x="997692" y="2642397"/>
              <a:ext cx="523559" cy="204158"/>
            </a:xfrm>
            <a:prstGeom prst="rect">
              <a:avLst/>
            </a:prstGeom>
          </p:spPr>
          <p:txBody>
            <a:bodyPr lIns="0" tIns="0" rIns="0" bIns="0" rtlCol="0" anchor="t">
              <a:spAutoFit/>
            </a:bodyPr>
            <a:lstStyle/>
            <a:p>
              <a:pPr algn="ctr" defTabSz="609630">
                <a:lnSpc>
                  <a:spcPts val="1680"/>
                </a:lnSpc>
                <a:defRPr/>
              </a:pPr>
              <a:r>
                <a:rPr lang="en-US" sz="1200">
                  <a:solidFill>
                    <a:srgbClr val="3B2C5A"/>
                  </a:solidFill>
                  <a:latin typeface="Fredoka"/>
                </a:rPr>
                <a:t>...</a:t>
              </a:r>
            </a:p>
          </p:txBody>
        </p:sp>
        <p:sp>
          <p:nvSpPr>
            <p:cNvPr id="7" name="TextBox 17">
              <a:extLst>
                <a:ext uri="{FF2B5EF4-FFF2-40B4-BE49-F238E27FC236}">
                  <a16:creationId xmlns:a16="http://schemas.microsoft.com/office/drawing/2014/main" id="{82B460A6-9206-BBC4-0BF6-493C183F6FA0}"/>
                </a:ext>
              </a:extLst>
            </p:cNvPr>
            <p:cNvSpPr txBox="1"/>
            <p:nvPr/>
          </p:nvSpPr>
          <p:spPr>
            <a:xfrm>
              <a:off x="2565730" y="4916991"/>
              <a:ext cx="599454" cy="180370"/>
            </a:xfrm>
            <a:prstGeom prst="rect">
              <a:avLst/>
            </a:prstGeom>
          </p:spPr>
          <p:txBody>
            <a:bodyPr lIns="0" tIns="0" rIns="0" bIns="0" rtlCol="0" anchor="t">
              <a:spAutoFit/>
            </a:bodyPr>
            <a:lstStyle/>
            <a:p>
              <a:pPr algn="ctr" defTabSz="609630">
                <a:lnSpc>
                  <a:spcPts val="1493"/>
                </a:lnSpc>
                <a:defRPr/>
              </a:pPr>
              <a:r>
                <a:rPr lang="en-US" sz="1066" dirty="0">
                  <a:solidFill>
                    <a:srgbClr val="3B2C5A"/>
                  </a:solidFill>
                  <a:latin typeface="Fredoka"/>
                </a:rPr>
                <a:t>..........</a:t>
              </a:r>
            </a:p>
          </p:txBody>
        </p:sp>
        <p:sp>
          <p:nvSpPr>
            <p:cNvPr id="8" name="Freeform 18">
              <a:extLst>
                <a:ext uri="{FF2B5EF4-FFF2-40B4-BE49-F238E27FC236}">
                  <a16:creationId xmlns:a16="http://schemas.microsoft.com/office/drawing/2014/main" id="{CAE31E3B-8354-FD1D-244E-2A5FBAFAEB88}"/>
                </a:ext>
              </a:extLst>
            </p:cNvPr>
            <p:cNvSpPr/>
            <p:nvPr/>
          </p:nvSpPr>
          <p:spPr>
            <a:xfrm>
              <a:off x="1333421" y="2868397"/>
              <a:ext cx="1688815" cy="1639685"/>
            </a:xfrm>
            <a:custGeom>
              <a:avLst/>
              <a:gdLst/>
              <a:ahLst/>
              <a:cxnLst/>
              <a:rect l="l" t="t" r="r" b="b"/>
              <a:pathLst>
                <a:path w="2533222" h="2459528">
                  <a:moveTo>
                    <a:pt x="0" y="0"/>
                  </a:moveTo>
                  <a:lnTo>
                    <a:pt x="2533222" y="0"/>
                  </a:lnTo>
                  <a:lnTo>
                    <a:pt x="2533222" y="2459528"/>
                  </a:lnTo>
                  <a:lnTo>
                    <a:pt x="0" y="24595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defRPr/>
              </a:pPr>
              <a:endParaRPr lang="en-SG">
                <a:solidFill>
                  <a:prstClr val="black"/>
                </a:solidFill>
                <a:latin typeface="Calibri"/>
              </a:endParaRPr>
            </a:p>
          </p:txBody>
        </p:sp>
        <p:sp>
          <p:nvSpPr>
            <p:cNvPr id="12" name="Freeform 20">
              <a:extLst>
                <a:ext uri="{FF2B5EF4-FFF2-40B4-BE49-F238E27FC236}">
                  <a16:creationId xmlns:a16="http://schemas.microsoft.com/office/drawing/2014/main" id="{35173697-13C3-25AF-ACC9-693087530255}"/>
                </a:ext>
              </a:extLst>
            </p:cNvPr>
            <p:cNvSpPr/>
            <p:nvPr/>
          </p:nvSpPr>
          <p:spPr>
            <a:xfrm flipH="1">
              <a:off x="1051347" y="5163349"/>
              <a:ext cx="1688815" cy="1694651"/>
            </a:xfrm>
            <a:custGeom>
              <a:avLst/>
              <a:gdLst/>
              <a:ahLst/>
              <a:cxnLst/>
              <a:rect l="l" t="t" r="r" b="b"/>
              <a:pathLst>
                <a:path w="2439722" h="2503446">
                  <a:moveTo>
                    <a:pt x="2439722" y="0"/>
                  </a:moveTo>
                  <a:lnTo>
                    <a:pt x="0" y="0"/>
                  </a:lnTo>
                  <a:lnTo>
                    <a:pt x="0" y="2503446"/>
                  </a:lnTo>
                  <a:lnTo>
                    <a:pt x="2439722" y="2503446"/>
                  </a:lnTo>
                  <a:lnTo>
                    <a:pt x="2439722"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pPr>
                <a:defRPr/>
              </a:pPr>
              <a:endParaRPr lang="en-SG">
                <a:solidFill>
                  <a:prstClr val="black"/>
                </a:solidFill>
                <a:latin typeface="Calibri"/>
              </a:endParaRPr>
            </a:p>
          </p:txBody>
        </p:sp>
      </p:grpSp>
      <p:grpSp>
        <p:nvGrpSpPr>
          <p:cNvPr id="14" name="Group 13">
            <a:extLst>
              <a:ext uri="{FF2B5EF4-FFF2-40B4-BE49-F238E27FC236}">
                <a16:creationId xmlns:a16="http://schemas.microsoft.com/office/drawing/2014/main" id="{AC55A015-7FEC-CDEC-72AB-CF5EE1199654}"/>
              </a:ext>
            </a:extLst>
          </p:cNvPr>
          <p:cNvGrpSpPr/>
          <p:nvPr/>
        </p:nvGrpSpPr>
        <p:grpSpPr>
          <a:xfrm>
            <a:off x="2923466" y="1143000"/>
            <a:ext cx="8790114" cy="5441320"/>
            <a:chOff x="0" y="0"/>
            <a:chExt cx="9942739" cy="5850937"/>
          </a:xfrm>
        </p:grpSpPr>
        <p:sp>
          <p:nvSpPr>
            <p:cNvPr id="15" name="Freeform 3">
              <a:extLst>
                <a:ext uri="{FF2B5EF4-FFF2-40B4-BE49-F238E27FC236}">
                  <a16:creationId xmlns:a16="http://schemas.microsoft.com/office/drawing/2014/main" id="{6BB49689-1E32-3A30-A0ED-22DB6502971A}"/>
                </a:ext>
              </a:extLst>
            </p:cNvPr>
            <p:cNvSpPr/>
            <p:nvPr/>
          </p:nvSpPr>
          <p:spPr>
            <a:xfrm>
              <a:off x="569114" y="333751"/>
              <a:ext cx="9001527" cy="5517186"/>
            </a:xfrm>
            <a:custGeom>
              <a:avLst/>
              <a:gdLst/>
              <a:ahLst/>
              <a:cxnLst/>
              <a:rect l="l" t="t" r="r" b="b"/>
              <a:pathLst>
                <a:path w="9001527" h="5517186">
                  <a:moveTo>
                    <a:pt x="0" y="0"/>
                  </a:moveTo>
                  <a:lnTo>
                    <a:pt x="9001528" y="0"/>
                  </a:lnTo>
                  <a:lnTo>
                    <a:pt x="9001528" y="5517186"/>
                  </a:lnTo>
                  <a:lnTo>
                    <a:pt x="0" y="551718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SG"/>
            </a:p>
          </p:txBody>
        </p:sp>
        <p:sp>
          <p:nvSpPr>
            <p:cNvPr id="16" name="Freeform 4">
              <a:extLst>
                <a:ext uri="{FF2B5EF4-FFF2-40B4-BE49-F238E27FC236}">
                  <a16:creationId xmlns:a16="http://schemas.microsoft.com/office/drawing/2014/main" id="{15602D69-A517-0114-7F90-EFE4EA0F0985}"/>
                </a:ext>
              </a:extLst>
            </p:cNvPr>
            <p:cNvSpPr/>
            <p:nvPr/>
          </p:nvSpPr>
          <p:spPr>
            <a:xfrm flipH="1">
              <a:off x="0" y="0"/>
              <a:ext cx="1792309" cy="1478655"/>
            </a:xfrm>
            <a:custGeom>
              <a:avLst/>
              <a:gdLst/>
              <a:ahLst/>
              <a:cxnLst/>
              <a:rect l="l" t="t" r="r" b="b"/>
              <a:pathLst>
                <a:path w="1792309" h="1478655">
                  <a:moveTo>
                    <a:pt x="1792309" y="0"/>
                  </a:moveTo>
                  <a:lnTo>
                    <a:pt x="0" y="0"/>
                  </a:lnTo>
                  <a:lnTo>
                    <a:pt x="0" y="1478655"/>
                  </a:lnTo>
                  <a:lnTo>
                    <a:pt x="1792309" y="1478655"/>
                  </a:lnTo>
                  <a:lnTo>
                    <a:pt x="1792309"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SG"/>
            </a:p>
          </p:txBody>
        </p:sp>
        <p:sp>
          <p:nvSpPr>
            <p:cNvPr id="17" name="Freeform 5">
              <a:extLst>
                <a:ext uri="{FF2B5EF4-FFF2-40B4-BE49-F238E27FC236}">
                  <a16:creationId xmlns:a16="http://schemas.microsoft.com/office/drawing/2014/main" id="{7DFD9BA8-6017-66DD-F8E8-6034248D7308}"/>
                </a:ext>
              </a:extLst>
            </p:cNvPr>
            <p:cNvSpPr/>
            <p:nvPr/>
          </p:nvSpPr>
          <p:spPr>
            <a:xfrm rot="1656729">
              <a:off x="8545825" y="3313361"/>
              <a:ext cx="1396914" cy="1803527"/>
            </a:xfrm>
            <a:custGeom>
              <a:avLst/>
              <a:gdLst/>
              <a:ahLst/>
              <a:cxnLst/>
              <a:rect l="l" t="t" r="r" b="b"/>
              <a:pathLst>
                <a:path w="1396914" h="1803527">
                  <a:moveTo>
                    <a:pt x="0" y="0"/>
                  </a:moveTo>
                  <a:lnTo>
                    <a:pt x="1396914" y="0"/>
                  </a:lnTo>
                  <a:lnTo>
                    <a:pt x="1396914" y="1803528"/>
                  </a:lnTo>
                  <a:lnTo>
                    <a:pt x="0" y="180352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SG"/>
            </a:p>
          </p:txBody>
        </p:sp>
      </p:grpSp>
      <p:sp>
        <p:nvSpPr>
          <p:cNvPr id="19" name="TextBox 18">
            <a:extLst>
              <a:ext uri="{FF2B5EF4-FFF2-40B4-BE49-F238E27FC236}">
                <a16:creationId xmlns:a16="http://schemas.microsoft.com/office/drawing/2014/main" id="{25D891AD-D5AA-2558-F8FC-319128CBE44E}"/>
              </a:ext>
            </a:extLst>
          </p:cNvPr>
          <p:cNvSpPr txBox="1"/>
          <p:nvPr/>
        </p:nvSpPr>
        <p:spPr>
          <a:xfrm>
            <a:off x="3914079" y="2268255"/>
            <a:ext cx="7004291" cy="3046988"/>
          </a:xfrm>
          <a:prstGeom prst="rect">
            <a:avLst/>
          </a:prstGeom>
          <a:noFill/>
        </p:spPr>
        <p:txBody>
          <a:bodyPr wrap="square">
            <a:spAutoFit/>
          </a:bodyPr>
          <a:lstStyle/>
          <a:p>
            <a:pPr algn="ctr"/>
            <a:r>
              <a:rPr lang="vi-VN" sz="3200" dirty="0">
                <a:solidFill>
                  <a:schemeClr val="bg1">
                    <a:lumMod val="10000"/>
                  </a:schemeClr>
                </a:solidFill>
                <a:latin typeface="+mj-lt"/>
              </a:rPr>
              <a:t>Có thể em đã từng đọc một tác phẩm văn học hay xem một bộ phim có nội dung tưởng tượng (ví dụ: câu chuyện về thế giới tương lai, cuộc sống trên hành tinh khác, gặp gỡ một nhân vật văn học,...). Sau khi đọc (xem), em có suy nghĩ gì?</a:t>
            </a:r>
            <a:endParaRPr lang="en-SG" sz="3200" dirty="0">
              <a:solidFill>
                <a:schemeClr val="bg1">
                  <a:lumMod val="10000"/>
                </a:schemeClr>
              </a:solidFill>
              <a:latin typeface="+mj-lt"/>
            </a:endParaRPr>
          </a:p>
        </p:txBody>
      </p:sp>
    </p:spTree>
    <p:extLst>
      <p:ext uri="{BB962C8B-B14F-4D97-AF65-F5344CB8AC3E}">
        <p14:creationId xmlns:p14="http://schemas.microsoft.com/office/powerpoint/2010/main" val="429624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17E5F-36A2-A04D-4CDE-90B1FE65DE39}"/>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6C31888C-4B30-D7C5-68B9-5DAF0610901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1023" y="1018572"/>
            <a:ext cx="12192000" cy="6858000"/>
          </a:xfrm>
          <a:prstGeom prst="rect">
            <a:avLst/>
          </a:prstGeom>
        </p:spPr>
      </p:pic>
    </p:spTree>
    <p:extLst>
      <p:ext uri="{BB962C8B-B14F-4D97-AF65-F5344CB8AC3E}">
        <p14:creationId xmlns:p14="http://schemas.microsoft.com/office/powerpoint/2010/main" val="12702525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4EE2-8CC7-0EEE-53B8-B611EC83A77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6CB9F05-57EC-E1B6-2C86-0C7B1CB3D7C9}"/>
              </a:ext>
            </a:extLst>
          </p:cNvPr>
          <p:cNvPicPr>
            <a:picLocks noChangeAspect="1"/>
          </p:cNvPicPr>
          <p:nvPr/>
        </p:nvPicPr>
        <p:blipFill>
          <a:blip r:embed="rId2"/>
          <a:stretch>
            <a:fillRect/>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B1CD5176-C9F5-F9A4-C2CD-51277C73D965}"/>
              </a:ext>
            </a:extLst>
          </p:cNvPr>
          <p:cNvGrpSpPr/>
          <p:nvPr/>
        </p:nvGrpSpPr>
        <p:grpSpPr>
          <a:xfrm>
            <a:off x="4510599" y="1"/>
            <a:ext cx="2306890" cy="2349661"/>
            <a:chOff x="1214509" y="294991"/>
            <a:chExt cx="1852779" cy="1992865"/>
          </a:xfrm>
        </p:grpSpPr>
        <p:sp>
          <p:nvSpPr>
            <p:cNvPr id="7" name="椭圆 12">
              <a:extLst>
                <a:ext uri="{FF2B5EF4-FFF2-40B4-BE49-F238E27FC236}">
                  <a16:creationId xmlns:a16="http://schemas.microsoft.com/office/drawing/2014/main" id="{ACF368D1-438A-9560-A31A-4D6B7AE470A1}"/>
                </a:ext>
              </a:extLst>
            </p:cNvPr>
            <p:cNvSpPr/>
            <p:nvPr/>
          </p:nvSpPr>
          <p:spPr>
            <a:xfrm>
              <a:off x="1742557" y="963126"/>
              <a:ext cx="1324731" cy="1324730"/>
            </a:xfrm>
            <a:prstGeom prst="ellipse">
              <a:avLst/>
            </a:prstGeom>
            <a:solidFill>
              <a:sysClr val="window" lastClr="FFFFFF"/>
            </a:solidFill>
            <a:ln w="12700" cap="flat" cmpd="sng" algn="ctr">
              <a:noFill/>
              <a:prstDash val="solid"/>
              <a:miter lim="800000"/>
            </a:ln>
            <a:effectLst/>
          </p:spPr>
          <p:txBody>
            <a:bodyPr rtlCol="0" anchor="b"/>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5400" b="1" dirty="0">
                  <a:solidFill>
                    <a:srgbClr val="4F9BCA"/>
                  </a:solidFill>
                  <a:latin typeface="思源黑体 CN Heavy" panose="020B0A00000000000000" pitchFamily="34" charset="-122"/>
                  <a:ea typeface="思源黑体 CN Heavy" panose="020B0A00000000000000" pitchFamily="34" charset="-122"/>
                  <a:cs typeface="Arial"/>
                  <a:sym typeface="Arial"/>
                </a:rPr>
                <a:t>I</a:t>
              </a:r>
              <a:endParaRPr kumimoji="0" lang="zh-CN" altLang="en-US" sz="5400" b="1" i="0" u="none" strike="noStrike" kern="1200" cap="none" spc="0" normalizeH="0" baseline="0" noProof="0" dirty="0">
                <a:ln>
                  <a:noFill/>
                </a:ln>
                <a:solidFill>
                  <a:srgbClr val="4F9BCA"/>
                </a:solidFill>
                <a:effectLst/>
                <a:uLnTx/>
                <a:uFillTx/>
                <a:latin typeface="思源黑体 CN Heavy" panose="020B0A00000000000000" pitchFamily="34" charset="-122"/>
                <a:ea typeface="思源黑体 CN Heavy" panose="020B0A00000000000000" pitchFamily="34" charset="-122"/>
                <a:cs typeface="Arial"/>
                <a:sym typeface="Arial"/>
              </a:endParaRPr>
            </a:p>
          </p:txBody>
        </p:sp>
        <p:pic>
          <p:nvPicPr>
            <p:cNvPr id="8" name="图片 33">
              <a:extLst>
                <a:ext uri="{FF2B5EF4-FFF2-40B4-BE49-F238E27FC236}">
                  <a16:creationId xmlns:a16="http://schemas.microsoft.com/office/drawing/2014/main" id="{1449A9C8-98BF-D900-9877-7653763925E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034381">
              <a:off x="1214509" y="294991"/>
              <a:ext cx="1850385" cy="1850385"/>
            </a:xfrm>
            <a:prstGeom prst="rect">
              <a:avLst/>
            </a:prstGeom>
          </p:spPr>
        </p:pic>
      </p:grpSp>
      <p:sp>
        <p:nvSpPr>
          <p:cNvPr id="9" name="TextBox 8">
            <a:extLst>
              <a:ext uri="{FF2B5EF4-FFF2-40B4-BE49-F238E27FC236}">
                <a16:creationId xmlns:a16="http://schemas.microsoft.com/office/drawing/2014/main" id="{D07722B9-355A-8C42-D3E0-D2FEE1876C31}"/>
              </a:ext>
            </a:extLst>
          </p:cNvPr>
          <p:cNvSpPr txBox="1"/>
          <p:nvPr/>
        </p:nvSpPr>
        <p:spPr>
          <a:xfrm>
            <a:off x="2492581" y="2769879"/>
            <a:ext cx="7000396" cy="2554545"/>
          </a:xfrm>
          <a:prstGeom prst="rect">
            <a:avLst/>
          </a:prstGeom>
          <a:noFill/>
        </p:spPr>
        <p:txBody>
          <a:bodyPr wrap="square">
            <a:spAutoFit/>
          </a:bodyPr>
          <a:lstStyle/>
          <a:p>
            <a:pPr algn="ctr"/>
            <a:r>
              <a:rPr lang="vi-VN" sz="8000" b="1" dirty="0">
                <a:latin typeface="+mj-lt"/>
              </a:rPr>
              <a:t>Một số lưu ý khi thảo luận</a:t>
            </a:r>
            <a:endParaRPr lang="en-SG" sz="8000" dirty="0">
              <a:latin typeface="+mj-lt"/>
            </a:endParaRPr>
          </a:p>
        </p:txBody>
      </p:sp>
      <p:sp>
        <p:nvSpPr>
          <p:cNvPr id="2" name="Rectangle 1">
            <a:extLst>
              <a:ext uri="{FF2B5EF4-FFF2-40B4-BE49-F238E27FC236}">
                <a16:creationId xmlns:a16="http://schemas.microsoft.com/office/drawing/2014/main" id="{1AAF4623-A058-AE10-4CAE-CBFCF280EFD0}"/>
              </a:ext>
            </a:extLst>
          </p:cNvPr>
          <p:cNvSpPr/>
          <p:nvPr/>
        </p:nvSpPr>
        <p:spPr>
          <a:xfrm>
            <a:off x="8875467" y="1469985"/>
            <a:ext cx="974589" cy="983848"/>
          </a:xfrm>
          <a:prstGeom prst="rect">
            <a:avLst/>
          </a:prstGeom>
          <a:solidFill>
            <a:srgbClr val="FCF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0437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AE04E-88F3-F968-8873-9DC998C1237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70D9BD8-5A1D-D5EA-A299-BDB89E37779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C967AF9-48E0-C463-A619-3C6DA3231F11}"/>
              </a:ext>
            </a:extLst>
          </p:cNvPr>
          <p:cNvSpPr txBox="1"/>
          <p:nvPr/>
        </p:nvSpPr>
        <p:spPr>
          <a:xfrm>
            <a:off x="3113314" y="273680"/>
            <a:ext cx="6586272" cy="646331"/>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chemeClr val="tx1">
                    <a:lumMod val="75000"/>
                  </a:schemeClr>
                </a:solidFill>
                <a:effectLst/>
                <a:uLnTx/>
                <a:uFillTx/>
                <a:latin typeface="Times New Roman" panose="02020603050405020304" pitchFamily="18" charset="0"/>
                <a:ea typeface="SimSun-ExtB" panose="02010609060101010101" pitchFamily="49" charset="-122"/>
                <a:cs typeface="Arial"/>
                <a:sym typeface="Arial"/>
              </a:rPr>
              <a:t>I. </a:t>
            </a:r>
            <a:r>
              <a:rPr kumimoji="0" lang="en-US" sz="3600" b="1" i="0" u="none" strike="noStrike" kern="0" cap="none" spc="0" normalizeH="0" baseline="0" noProof="0" dirty="0" err="1">
                <a:ln>
                  <a:noFill/>
                </a:ln>
                <a:solidFill>
                  <a:schemeClr val="tx1">
                    <a:lumMod val="75000"/>
                  </a:schemeClr>
                </a:solidFill>
                <a:effectLst/>
                <a:uLnTx/>
                <a:uFillTx/>
                <a:latin typeface="Times New Roman" panose="02020603050405020304" pitchFamily="18" charset="0"/>
                <a:ea typeface="SimSun-ExtB" panose="02010609060101010101" pitchFamily="49" charset="-122"/>
                <a:cs typeface="Arial"/>
                <a:sym typeface="Arial"/>
              </a:rPr>
              <a:t>Một</a:t>
            </a:r>
            <a:r>
              <a:rPr kumimoji="0" lang="en-US" sz="3600" b="1" i="0" u="none" strike="noStrike" kern="0" cap="none" spc="0" normalizeH="0" baseline="0" noProof="0" dirty="0">
                <a:ln>
                  <a:noFill/>
                </a:ln>
                <a:solidFill>
                  <a:schemeClr val="tx1">
                    <a:lumMod val="75000"/>
                  </a:schemeClr>
                </a:solidFill>
                <a:effectLst/>
                <a:uLnTx/>
                <a:uFillTx/>
                <a:latin typeface="Times New Roman" panose="02020603050405020304" pitchFamily="18" charset="0"/>
                <a:ea typeface="SimSun-ExtB" panose="02010609060101010101" pitchFamily="49" charset="-122"/>
                <a:cs typeface="Arial"/>
                <a:sym typeface="Arial"/>
              </a:rPr>
              <a:t> </a:t>
            </a:r>
            <a:r>
              <a:rPr kumimoji="0" lang="en-US" sz="3600" b="1" i="0" u="none" strike="noStrike" kern="0" cap="none" spc="0" normalizeH="0" baseline="0" noProof="0" dirty="0" err="1">
                <a:ln>
                  <a:noFill/>
                </a:ln>
                <a:solidFill>
                  <a:schemeClr val="tx1">
                    <a:lumMod val="75000"/>
                  </a:schemeClr>
                </a:solidFill>
                <a:effectLst/>
                <a:uLnTx/>
                <a:uFillTx/>
                <a:latin typeface="Times New Roman" panose="02020603050405020304" pitchFamily="18" charset="0"/>
                <a:ea typeface="SimSun-ExtB" panose="02010609060101010101" pitchFamily="49" charset="-122"/>
                <a:cs typeface="Arial"/>
                <a:sym typeface="Arial"/>
              </a:rPr>
              <a:t>số</a:t>
            </a:r>
            <a:r>
              <a:rPr kumimoji="0" lang="en-US" sz="3600" b="1" i="0" u="none" strike="noStrike" kern="0" cap="none" spc="0" normalizeH="0" baseline="0" noProof="0" dirty="0">
                <a:ln>
                  <a:noFill/>
                </a:ln>
                <a:solidFill>
                  <a:schemeClr val="tx1">
                    <a:lumMod val="75000"/>
                  </a:schemeClr>
                </a:solidFill>
                <a:effectLst/>
                <a:uLnTx/>
                <a:uFillTx/>
                <a:latin typeface="Times New Roman" panose="02020603050405020304" pitchFamily="18" charset="0"/>
                <a:ea typeface="SimSun-ExtB" panose="02010609060101010101" pitchFamily="49" charset="-122"/>
                <a:cs typeface="Arial"/>
                <a:sym typeface="Arial"/>
              </a:rPr>
              <a:t> </a:t>
            </a:r>
            <a:r>
              <a:rPr kumimoji="0" lang="en-US" sz="3600" b="1" i="0" u="none" strike="noStrike" kern="0" cap="none" spc="0" normalizeH="0" baseline="0" noProof="0" dirty="0" err="1">
                <a:ln>
                  <a:noFill/>
                </a:ln>
                <a:solidFill>
                  <a:schemeClr val="tx1">
                    <a:lumMod val="75000"/>
                  </a:schemeClr>
                </a:solidFill>
                <a:effectLst/>
                <a:uLnTx/>
                <a:uFillTx/>
                <a:latin typeface="Times New Roman" panose="02020603050405020304" pitchFamily="18" charset="0"/>
                <a:ea typeface="SimSun-ExtB" panose="02010609060101010101" pitchFamily="49" charset="-122"/>
                <a:cs typeface="Arial"/>
                <a:sym typeface="Arial"/>
              </a:rPr>
              <a:t>lưu</a:t>
            </a:r>
            <a:r>
              <a:rPr kumimoji="0" lang="en-US" sz="3600" b="1" i="0" u="none" strike="noStrike" kern="0" cap="none" spc="0" normalizeH="0" baseline="0" noProof="0" dirty="0">
                <a:ln>
                  <a:noFill/>
                </a:ln>
                <a:solidFill>
                  <a:schemeClr val="tx1">
                    <a:lumMod val="75000"/>
                  </a:schemeClr>
                </a:solidFill>
                <a:effectLst/>
                <a:uLnTx/>
                <a:uFillTx/>
                <a:latin typeface="Times New Roman" panose="02020603050405020304" pitchFamily="18" charset="0"/>
                <a:ea typeface="SimSun-ExtB" panose="02010609060101010101" pitchFamily="49" charset="-122"/>
                <a:cs typeface="Arial"/>
                <a:sym typeface="Arial"/>
              </a:rPr>
              <a:t> ý </a:t>
            </a:r>
            <a:r>
              <a:rPr kumimoji="0" lang="en-US" sz="3600" b="1" i="0" u="none" strike="noStrike" kern="0" cap="none" spc="0" normalizeH="0" baseline="0" noProof="0" dirty="0" err="1">
                <a:ln>
                  <a:noFill/>
                </a:ln>
                <a:solidFill>
                  <a:schemeClr val="tx1">
                    <a:lumMod val="75000"/>
                  </a:schemeClr>
                </a:solidFill>
                <a:effectLst/>
                <a:uLnTx/>
                <a:uFillTx/>
                <a:latin typeface="Times New Roman" panose="02020603050405020304" pitchFamily="18" charset="0"/>
                <a:ea typeface="SimSun-ExtB" panose="02010609060101010101" pitchFamily="49" charset="-122"/>
                <a:cs typeface="Arial"/>
                <a:sym typeface="Arial"/>
              </a:rPr>
              <a:t>khi</a:t>
            </a:r>
            <a:r>
              <a:rPr kumimoji="0" lang="en-US" sz="3600" b="1" i="0" u="none" strike="noStrike" kern="0" cap="none" spc="0" normalizeH="0" baseline="0" noProof="0" dirty="0">
                <a:ln>
                  <a:noFill/>
                </a:ln>
                <a:solidFill>
                  <a:schemeClr val="tx1">
                    <a:lumMod val="75000"/>
                  </a:schemeClr>
                </a:solidFill>
                <a:effectLst/>
                <a:uLnTx/>
                <a:uFillTx/>
                <a:latin typeface="Times New Roman" panose="02020603050405020304" pitchFamily="18" charset="0"/>
                <a:ea typeface="SimSun-ExtB" panose="02010609060101010101" pitchFamily="49" charset="-122"/>
                <a:cs typeface="Arial"/>
                <a:sym typeface="Arial"/>
              </a:rPr>
              <a:t> </a:t>
            </a:r>
            <a:r>
              <a:rPr kumimoji="0" lang="en-US" sz="3600" b="1" i="0" u="none" strike="noStrike" kern="0" cap="none" spc="0" normalizeH="0" baseline="0" noProof="0" dirty="0" err="1">
                <a:ln>
                  <a:noFill/>
                </a:ln>
                <a:solidFill>
                  <a:schemeClr val="tx1">
                    <a:lumMod val="75000"/>
                  </a:schemeClr>
                </a:solidFill>
                <a:effectLst/>
                <a:uLnTx/>
                <a:uFillTx/>
                <a:latin typeface="Times New Roman" panose="02020603050405020304" pitchFamily="18" charset="0"/>
                <a:ea typeface="SimSun-ExtB" panose="02010609060101010101" pitchFamily="49" charset="-122"/>
                <a:cs typeface="Arial"/>
                <a:sym typeface="Arial"/>
              </a:rPr>
              <a:t>thảo</a:t>
            </a:r>
            <a:r>
              <a:rPr kumimoji="0" lang="en-US" sz="3600" b="1" i="0" u="none" strike="noStrike" kern="0" cap="none" spc="0" normalizeH="0" baseline="0" noProof="0" dirty="0">
                <a:ln>
                  <a:noFill/>
                </a:ln>
                <a:solidFill>
                  <a:schemeClr val="tx1">
                    <a:lumMod val="75000"/>
                  </a:schemeClr>
                </a:solidFill>
                <a:effectLst/>
                <a:uLnTx/>
                <a:uFillTx/>
                <a:latin typeface="Times New Roman" panose="02020603050405020304" pitchFamily="18" charset="0"/>
                <a:ea typeface="SimSun-ExtB" panose="02010609060101010101" pitchFamily="49" charset="-122"/>
                <a:cs typeface="Arial"/>
                <a:sym typeface="Arial"/>
              </a:rPr>
              <a:t> </a:t>
            </a:r>
            <a:r>
              <a:rPr kumimoji="0" lang="en-US" sz="3600" b="1" i="0" u="none" strike="noStrike" kern="0" cap="none" spc="0" normalizeH="0" baseline="0" noProof="0" dirty="0" err="1">
                <a:ln>
                  <a:noFill/>
                </a:ln>
                <a:solidFill>
                  <a:schemeClr val="tx1">
                    <a:lumMod val="75000"/>
                  </a:schemeClr>
                </a:solidFill>
                <a:effectLst/>
                <a:uLnTx/>
                <a:uFillTx/>
                <a:latin typeface="Times New Roman" panose="02020603050405020304" pitchFamily="18" charset="0"/>
                <a:ea typeface="SimSun-ExtB" panose="02010609060101010101" pitchFamily="49" charset="-122"/>
                <a:cs typeface="Arial"/>
                <a:sym typeface="Arial"/>
              </a:rPr>
              <a:t>luận</a:t>
            </a:r>
            <a:endParaRPr kumimoji="0" lang="en-SG" sz="5400" b="1" i="0" u="none" strike="noStrike" kern="0" cap="none" spc="0" normalizeH="0" baseline="0" noProof="0" dirty="0">
              <a:ln>
                <a:noFill/>
              </a:ln>
              <a:solidFill>
                <a:schemeClr val="tx1">
                  <a:lumMod val="75000"/>
                </a:schemeClr>
              </a:solidFill>
              <a:effectLst/>
              <a:uLnTx/>
              <a:uFillTx/>
              <a:latin typeface="Arial"/>
              <a:ea typeface="+mn-ea"/>
              <a:cs typeface="Arial"/>
              <a:sym typeface="Arial"/>
            </a:endParaRPr>
          </a:p>
        </p:txBody>
      </p:sp>
      <p:sp>
        <p:nvSpPr>
          <p:cNvPr id="9" name="Freeform 8">
            <a:extLst>
              <a:ext uri="{FF2B5EF4-FFF2-40B4-BE49-F238E27FC236}">
                <a16:creationId xmlns:a16="http://schemas.microsoft.com/office/drawing/2014/main" id="{E0DC6683-E27C-4231-2BF2-81C391E5E800}"/>
              </a:ext>
            </a:extLst>
          </p:cNvPr>
          <p:cNvSpPr/>
          <p:nvPr/>
        </p:nvSpPr>
        <p:spPr>
          <a:xfrm>
            <a:off x="4041808" y="1698171"/>
            <a:ext cx="7509725" cy="4552157"/>
          </a:xfrm>
          <a:custGeom>
            <a:avLst/>
            <a:gdLst/>
            <a:ahLst/>
            <a:cxnLst/>
            <a:rect l="l" t="t" r="r" b="b"/>
            <a:pathLst>
              <a:path w="3529492" h="2057400">
                <a:moveTo>
                  <a:pt x="0" y="0"/>
                </a:moveTo>
                <a:lnTo>
                  <a:pt x="3529493" y="0"/>
                </a:lnTo>
                <a:lnTo>
                  <a:pt x="3529493"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66241B"/>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FB7922D-92F4-F23F-E70E-C69509B29ECA}"/>
              </a:ext>
            </a:extLst>
          </p:cNvPr>
          <p:cNvSpPr/>
          <p:nvPr/>
        </p:nvSpPr>
        <p:spPr>
          <a:xfrm>
            <a:off x="4459733" y="2320779"/>
            <a:ext cx="6673325" cy="3416320"/>
          </a:xfrm>
          <a:prstGeom prst="rect">
            <a:avLst/>
          </a:prstGeom>
        </p:spPr>
        <p:txBody>
          <a:bodyPr wrap="square">
            <a:spAutoFit/>
          </a:bodyPr>
          <a:lstStyle/>
          <a:p>
            <a:pPr algn="ctr"/>
            <a:r>
              <a:rPr lang="vi-VN" sz="5400" dirty="0">
                <a:solidFill>
                  <a:schemeClr val="bg1">
                    <a:lumMod val="10000"/>
                  </a:schemeClr>
                </a:solidFill>
                <a:latin typeface="+mj-lt"/>
              </a:rPr>
              <a:t>Theo em, các tiêu chí để đánh giá bài kể một câu chuyện tưởng tượng là gì?</a:t>
            </a:r>
            <a:endParaRPr lang="en-SG" sz="5400" dirty="0">
              <a:solidFill>
                <a:schemeClr val="bg1">
                  <a:lumMod val="10000"/>
                </a:schemeClr>
              </a:solidFill>
              <a:latin typeface="+mj-lt"/>
            </a:endParaRPr>
          </a:p>
        </p:txBody>
      </p:sp>
      <p:pic>
        <p:nvPicPr>
          <p:cNvPr id="11" name="그림 3">
            <a:extLst>
              <a:ext uri="{FF2B5EF4-FFF2-40B4-BE49-F238E27FC236}">
                <a16:creationId xmlns:a16="http://schemas.microsoft.com/office/drawing/2014/main" id="{CBAA6856-6162-9A11-6523-12B3F9982F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94148" y="4028939"/>
            <a:ext cx="4071437" cy="2535963"/>
          </a:xfrm>
          <a:prstGeom prst="rect">
            <a:avLst/>
          </a:prstGeom>
        </p:spPr>
      </p:pic>
    </p:spTree>
    <p:extLst>
      <p:ext uri="{BB962C8B-B14F-4D97-AF65-F5344CB8AC3E}">
        <p14:creationId xmlns:p14="http://schemas.microsoft.com/office/powerpoint/2010/main" val="1587516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48E6AF-EC74-5819-64C1-6235BBEC283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09252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090B3-C67F-E502-991F-9AB54728008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41711BC-ACA0-EF7B-5A16-0151586734BD}"/>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21298AB-D357-2A56-FA25-E7088ADE043B}"/>
              </a:ext>
            </a:extLst>
          </p:cNvPr>
          <p:cNvSpPr txBox="1"/>
          <p:nvPr/>
        </p:nvSpPr>
        <p:spPr>
          <a:xfrm>
            <a:off x="250371" y="1682406"/>
            <a:ext cx="6716486" cy="5078313"/>
          </a:xfrm>
          <a:prstGeom prst="rect">
            <a:avLst/>
          </a:prstGeom>
          <a:noFill/>
        </p:spPr>
        <p:txBody>
          <a:bodyPr wrap="square">
            <a:spAutoFit/>
          </a:bodyPr>
          <a:lstStyle/>
          <a:p>
            <a:pPr algn="just"/>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Sử</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dụng</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ngôi</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kể</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phù</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hợp</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SG" sz="20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Trình</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tự</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sự</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kiện</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hợp</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lí</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SG" sz="20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Nhân</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vật</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khắc</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hoạ</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rõ</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nét</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chi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tiết</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ngoại</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hành</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động</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cảm</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xúc</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suy</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nghĩ</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lời</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thoại</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SG" sz="20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hiện</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rõ</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tính</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tưởng</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tượng</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hư</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cấu</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SG" sz="20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yếu</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tố</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miêu</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tả</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biểu</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cảm</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SG" sz="20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605B0CD-4B1C-1AB2-2659-7F7A355D9177}"/>
              </a:ext>
            </a:extLst>
          </p:cNvPr>
          <p:cNvSpPr txBox="1"/>
          <p:nvPr/>
        </p:nvSpPr>
        <p:spPr>
          <a:xfrm>
            <a:off x="7543800" y="1682406"/>
            <a:ext cx="4397829" cy="3416320"/>
          </a:xfrm>
          <a:prstGeom prst="rect">
            <a:avLst/>
          </a:prstGeom>
          <a:noFill/>
        </p:spPr>
        <p:txBody>
          <a:bodyPr wrap="square">
            <a:spAutoFit/>
          </a:bodyPr>
          <a:lstStyle/>
          <a:p>
            <a:pPr algn="just"/>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Nói</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to,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rõ</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ràng</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truyền</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cảm</a:t>
            </a:r>
            <a:r>
              <a:rPr lang="en-US" sz="36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SG" sz="20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endParaRPr>
          </a:p>
          <a:p>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Sử dụng các yếu tố phi ngôn ngữ (điệu bộ, cử chỉ, nét mặt, ánh mắt,.) phù hợp.</a:t>
            </a:r>
            <a:endParaRPr lang="en-SG"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9122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2000"/>
                                        <p:tgtEl>
                                          <p:spTgt spid="5">
                                            <p:txEl>
                                              <p:pRg st="1" end="1"/>
                                            </p:txEl>
                                          </p:spTgt>
                                        </p:tgtEl>
                                      </p:cBhvr>
                                    </p:animEffect>
                                    <p:anim calcmode="lin" valueType="num">
                                      <p:cBhvr>
                                        <p:cTn id="15"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barn(inVertical)">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additive="base">
                                        <p:cTn id="4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World Literature Theme by Slidesgo">
  <a:themeElements>
    <a:clrScheme name="Simple Light">
      <a:dk1>
        <a:srgbClr val="66241B"/>
      </a:dk1>
      <a:lt1>
        <a:srgbClr val="FFFCEC"/>
      </a:lt1>
      <a:dk2>
        <a:srgbClr val="FD4C20"/>
      </a:dk2>
      <a:lt2>
        <a:srgbClr val="FFEACD"/>
      </a:lt2>
      <a:accent1>
        <a:srgbClr val="FFFFFF"/>
      </a:accent1>
      <a:accent2>
        <a:srgbClr val="55C2BC"/>
      </a:accent2>
      <a:accent3>
        <a:srgbClr val="FFC82A"/>
      </a:accent3>
      <a:accent4>
        <a:srgbClr val="FEC5AA"/>
      </a:accent4>
      <a:accent5>
        <a:srgbClr val="9F90EB"/>
      </a:accent5>
      <a:accent6>
        <a:srgbClr val="AA8F02"/>
      </a:accent6>
      <a:hlink>
        <a:srgbClr val="6624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397</TotalTime>
  <Words>1059</Words>
  <Application>Microsoft Office PowerPoint</Application>
  <PresentationFormat>Widescreen</PresentationFormat>
  <Paragraphs>150</Paragraphs>
  <Slides>27</Slides>
  <Notes>4</Notes>
  <HiddenSlides>0</HiddenSlides>
  <MMClips>0</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27</vt:i4>
      </vt:variant>
    </vt:vector>
  </HeadingPairs>
  <TitlesOfParts>
    <vt:vector size="50" baseType="lpstr">
      <vt:lpstr>微软雅黑</vt:lpstr>
      <vt:lpstr>黑体</vt:lpstr>
      <vt:lpstr>宋体</vt:lpstr>
      <vt:lpstr>SimSun-ExtB</vt:lpstr>
      <vt:lpstr>Akatab</vt:lpstr>
      <vt:lpstr>Aptos</vt:lpstr>
      <vt:lpstr>Aptos Display</vt:lpstr>
      <vt:lpstr>Arial</vt:lpstr>
      <vt:lpstr>Arial Black</vt:lpstr>
      <vt:lpstr>Calibri</vt:lpstr>
      <vt:lpstr>Courier New</vt:lpstr>
      <vt:lpstr>Covered By Your Grace</vt:lpstr>
      <vt:lpstr>Denk One</vt:lpstr>
      <vt:lpstr>Fredoka</vt:lpstr>
      <vt:lpstr>Source Han Sans SC</vt:lpstr>
      <vt:lpstr>Tajawal</vt:lpstr>
      <vt:lpstr>Tajawal Medium</vt:lpstr>
      <vt:lpstr>Times New Roman</vt:lpstr>
      <vt:lpstr>字魂59号-创粗黑</vt:lpstr>
      <vt:lpstr>思源黑体 CN Heavy</vt:lpstr>
      <vt:lpstr>1_Office Theme</vt:lpstr>
      <vt:lpstr>World Literature Theme by Slidesgo</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28</cp:revision>
  <dcterms:created xsi:type="dcterms:W3CDTF">2024-11-02T07:45:27Z</dcterms:created>
  <dcterms:modified xsi:type="dcterms:W3CDTF">2025-03-18T01:32:51Z</dcterms:modified>
</cp:coreProperties>
</file>