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7" r:id="rId3"/>
    <p:sldMasterId id="2147483741" r:id="rId4"/>
  </p:sldMasterIdLst>
  <p:notesMasterIdLst>
    <p:notesMasterId r:id="rId32"/>
  </p:notesMasterIdLst>
  <p:sldIdLst>
    <p:sldId id="2007578347" r:id="rId5"/>
    <p:sldId id="258" r:id="rId6"/>
    <p:sldId id="282" r:id="rId7"/>
    <p:sldId id="261" r:id="rId8"/>
    <p:sldId id="2007577968" r:id="rId9"/>
    <p:sldId id="2007577954" r:id="rId10"/>
    <p:sldId id="260" r:id="rId11"/>
    <p:sldId id="2007577896" r:id="rId12"/>
    <p:sldId id="276" r:id="rId13"/>
    <p:sldId id="2007577970" r:id="rId14"/>
    <p:sldId id="2007578034" r:id="rId15"/>
    <p:sldId id="2007578042" r:id="rId16"/>
    <p:sldId id="2007577956" r:id="rId17"/>
    <p:sldId id="2007578036" r:id="rId18"/>
    <p:sldId id="268" r:id="rId19"/>
    <p:sldId id="2007578038" r:id="rId20"/>
    <p:sldId id="2007578039" r:id="rId21"/>
    <p:sldId id="2007578037" r:id="rId22"/>
    <p:sldId id="2007578043" r:id="rId23"/>
    <p:sldId id="2007578342" r:id="rId24"/>
    <p:sldId id="2007578343" r:id="rId25"/>
    <p:sldId id="2007578345" r:id="rId26"/>
    <p:sldId id="2007578344" r:id="rId27"/>
    <p:sldId id="2007577967" r:id="rId28"/>
    <p:sldId id="2007578040" r:id="rId29"/>
    <p:sldId id="523" r:id="rId30"/>
    <p:sldId id="200757834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FE9"/>
    <a:srgbClr val="E6EA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4" d="100"/>
          <a:sy n="54" d="100"/>
        </p:scale>
        <p:origin x="948" y="6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9D7E3-C706-443D-B417-79ECC94D7C10}" type="datetimeFigureOut">
              <a:rPr lang="en-SG" smtClean="0"/>
              <a:t>18/3/2025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235BB-ADB5-4AC7-B01C-38201DB79411}" type="slidenum">
              <a:rPr lang="en-SG" smtClean="0"/>
              <a:t>‹#›</a:t>
            </a:fld>
            <a:endParaRPr lang="en-SG"/>
          </a:p>
        </p:txBody>
      </p:sp>
    </p:spTree>
    <p:extLst>
      <p:ext uri="{BB962C8B-B14F-4D97-AF65-F5344CB8AC3E}">
        <p14:creationId xmlns:p14="http://schemas.microsoft.com/office/powerpoint/2010/main" val="371115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10"/>
          </p:nvPr>
        </p:nvSpPr>
        <p:spPr/>
        <p:txBody>
          <a:bodyPr/>
          <a:lstStyle/>
          <a:p>
            <a:fld id="{F66235BB-ADB5-4AC7-B01C-38201DB79411}" type="slidenum">
              <a:rPr lang="en-SG" smtClean="0"/>
              <a:t>1</a:t>
            </a:fld>
            <a:endParaRPr lang="en-SG"/>
          </a:p>
        </p:txBody>
      </p:sp>
    </p:spTree>
    <p:extLst>
      <p:ext uri="{BB962C8B-B14F-4D97-AF65-F5344CB8AC3E}">
        <p14:creationId xmlns:p14="http://schemas.microsoft.com/office/powerpoint/2010/main" val="269823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0981.713.891</a:t>
            </a:r>
          </a:p>
        </p:txBody>
      </p:sp>
      <p:sp>
        <p:nvSpPr>
          <p:cNvPr id="4" name="Slide Number Placeholder 3"/>
          <p:cNvSpPr>
            <a:spLocks noGrp="1"/>
          </p:cNvSpPr>
          <p:nvPr>
            <p:ph type="sldNum" sz="quarter" idx="10"/>
          </p:nvPr>
        </p:nvSpPr>
        <p:spPr/>
        <p:txBody>
          <a:bodyPr/>
          <a:lstStyle/>
          <a:p>
            <a:fld id="{F66235BB-ADB5-4AC7-B01C-38201DB79411}" type="slidenum">
              <a:rPr lang="en-SG" smtClean="0"/>
              <a:t>2</a:t>
            </a:fld>
            <a:endParaRPr lang="en-SG"/>
          </a:p>
        </p:txBody>
      </p:sp>
    </p:spTree>
    <p:extLst>
      <p:ext uri="{BB962C8B-B14F-4D97-AF65-F5344CB8AC3E}">
        <p14:creationId xmlns:p14="http://schemas.microsoft.com/office/powerpoint/2010/main" val="265709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ct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0981.713.891</a:t>
            </a:r>
          </a:p>
          <a:p>
            <a:endParaRPr lang="en-US" dirty="0"/>
          </a:p>
        </p:txBody>
      </p:sp>
      <p:sp>
        <p:nvSpPr>
          <p:cNvPr id="4" name="Slide Number Placeholder 3"/>
          <p:cNvSpPr>
            <a:spLocks noGrp="1"/>
          </p:cNvSpPr>
          <p:nvPr>
            <p:ph type="sldNum" sz="quarter" idx="10"/>
          </p:nvPr>
        </p:nvSpPr>
        <p:spPr/>
        <p:txBody>
          <a:bodyPr/>
          <a:lstStyle/>
          <a:p>
            <a:fld id="{F66235BB-ADB5-4AC7-B01C-38201DB79411}" type="slidenum">
              <a:rPr lang="en-SG" smtClean="0"/>
              <a:t>6</a:t>
            </a:fld>
            <a:endParaRPr lang="en-SG"/>
          </a:p>
        </p:txBody>
      </p:sp>
    </p:spTree>
    <p:extLst>
      <p:ext uri="{BB962C8B-B14F-4D97-AF65-F5344CB8AC3E}">
        <p14:creationId xmlns:p14="http://schemas.microsoft.com/office/powerpoint/2010/main" val="384236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082beb4e96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1" name="Google Shape;2261;g2082beb4e96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082beb4e96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1" name="Google Shape;2261;g2082beb4e96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320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ct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0981.713.891</a:t>
            </a:r>
          </a:p>
          <a:p>
            <a:endParaRPr lang="en-US" dirty="0"/>
          </a:p>
        </p:txBody>
      </p:sp>
      <p:sp>
        <p:nvSpPr>
          <p:cNvPr id="4" name="Slide Number Placeholder 3"/>
          <p:cNvSpPr>
            <a:spLocks noGrp="1"/>
          </p:cNvSpPr>
          <p:nvPr>
            <p:ph type="sldNum" sz="quarter" idx="10"/>
          </p:nvPr>
        </p:nvSpPr>
        <p:spPr/>
        <p:txBody>
          <a:bodyPr/>
          <a:lstStyle/>
          <a:p>
            <a:fld id="{F66235BB-ADB5-4AC7-B01C-38201DB79411}" type="slidenum">
              <a:rPr lang="en-SG" smtClean="0"/>
              <a:t>11</a:t>
            </a:fld>
            <a:endParaRPr lang="en-SG"/>
          </a:p>
        </p:txBody>
      </p:sp>
    </p:spTree>
    <p:extLst>
      <p:ext uri="{BB962C8B-B14F-4D97-AF65-F5344CB8AC3E}">
        <p14:creationId xmlns:p14="http://schemas.microsoft.com/office/powerpoint/2010/main" val="404975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5C7C2-1315-4825-9D4F-A591D950978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996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5C7C2-1315-4825-9D4F-A591D950978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8584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hyperlink" Target="http://pptmon.com/" TargetMode="External"/><Relationship Id="rId7" Type="http://schemas.openxmlformats.org/officeDocument/2006/relationships/hyperlink" Target="http://www.pptmon.com/" TargetMode="External"/><Relationship Id="rId12" Type="http://schemas.openxmlformats.org/officeDocument/2006/relationships/image" Target="../media/image9.png"/><Relationship Id="rId2" Type="http://schemas.openxmlformats.org/officeDocument/2006/relationships/image" Target="../media/image2.png"/><Relationship Id="rId16"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hyperlink" Target="https://pptmon.com/" TargetMode="External"/><Relationship Id="rId11" Type="http://schemas.openxmlformats.org/officeDocument/2006/relationships/image" Target="../media/image8.png"/><Relationship Id="rId5" Type="http://schemas.openxmlformats.org/officeDocument/2006/relationships/image" Target="../media/image4.sv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16.png"/><Relationship Id="rId4" Type="http://schemas.openxmlformats.org/officeDocument/2006/relationships/image" Target="../media/image4.svg"/><Relationship Id="rId9"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20.png"/><Relationship Id="rId4" Type="http://schemas.openxmlformats.org/officeDocument/2006/relationships/image" Target="../media/image4.svg"/><Relationship Id="rId9"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hyperlink" Target="http://pptmon.com/" TargetMode="External"/><Relationship Id="rId7" Type="http://schemas.openxmlformats.org/officeDocument/2006/relationships/hyperlink" Target="http://www.pptmon.com/" TargetMode="External"/><Relationship Id="rId12"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hyperlink" Target="https://pptmon.com/" TargetMode="External"/><Relationship Id="rId11" Type="http://schemas.openxmlformats.org/officeDocument/2006/relationships/image" Target="../media/image24.png"/><Relationship Id="rId5" Type="http://schemas.openxmlformats.org/officeDocument/2006/relationships/image" Target="../media/image4.sv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31.png"/><Relationship Id="rId4" Type="http://schemas.openxmlformats.org/officeDocument/2006/relationships/image" Target="../media/image4.svg"/><Relationship Id="rId9" Type="http://schemas.openxmlformats.org/officeDocument/2006/relationships/image" Target="../media/image3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13.png"/><Relationship Id="rId4" Type="http://schemas.openxmlformats.org/officeDocument/2006/relationships/image" Target="../media/image4.svg"/><Relationship Id="rId9" Type="http://schemas.openxmlformats.org/officeDocument/2006/relationships/image" Target="../media/image3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25.png"/><Relationship Id="rId4" Type="http://schemas.openxmlformats.org/officeDocument/2006/relationships/image" Target="../media/image4.svg"/><Relationship Id="rId9"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37.png"/><Relationship Id="rId4" Type="http://schemas.openxmlformats.org/officeDocument/2006/relationships/image" Target="../media/image4.svg"/><Relationship Id="rId9" Type="http://schemas.openxmlformats.org/officeDocument/2006/relationships/image" Target="../media/image23.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38.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11" Type="http://schemas.openxmlformats.org/officeDocument/2006/relationships/image" Target="../media/image6.png"/><Relationship Id="rId5" Type="http://schemas.openxmlformats.org/officeDocument/2006/relationships/hyperlink" Target="https://pptmon.com/" TargetMode="External"/><Relationship Id="rId10" Type="http://schemas.openxmlformats.org/officeDocument/2006/relationships/image" Target="../media/image11.png"/><Relationship Id="rId4" Type="http://schemas.openxmlformats.org/officeDocument/2006/relationships/image" Target="../media/image4.svg"/><Relationship Id="rId9"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23.png"/><Relationship Id="rId4" Type="http://schemas.openxmlformats.org/officeDocument/2006/relationships/image" Target="../media/image4.svg"/><Relationship Id="rId9" Type="http://schemas.openxmlformats.org/officeDocument/2006/relationships/image" Target="../media/image25.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30.png"/><Relationship Id="rId12" Type="http://schemas.openxmlformats.org/officeDocument/2006/relationships/image" Target="../media/image15.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11" Type="http://schemas.openxmlformats.org/officeDocument/2006/relationships/image" Target="../media/image19.png"/><Relationship Id="rId5" Type="http://schemas.openxmlformats.org/officeDocument/2006/relationships/hyperlink" Target="https://pptmon.com/" TargetMode="External"/><Relationship Id="rId10" Type="http://schemas.openxmlformats.org/officeDocument/2006/relationships/image" Target="../media/image14.png"/><Relationship Id="rId4" Type="http://schemas.openxmlformats.org/officeDocument/2006/relationships/image" Target="../media/image4.svg"/><Relationship Id="rId9" Type="http://schemas.openxmlformats.org/officeDocument/2006/relationships/image" Target="../media/image34.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10" Type="http://schemas.openxmlformats.org/officeDocument/2006/relationships/image" Target="../media/image40.png"/><Relationship Id="rId4" Type="http://schemas.openxmlformats.org/officeDocument/2006/relationships/image" Target="../media/image4.svg"/><Relationship Id="rId9"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28.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11" Type="http://schemas.openxmlformats.org/officeDocument/2006/relationships/image" Target="../media/image22.png"/><Relationship Id="rId5" Type="http://schemas.openxmlformats.org/officeDocument/2006/relationships/hyperlink" Target="https://pptmon.com/" TargetMode="External"/><Relationship Id="rId10" Type="http://schemas.openxmlformats.org/officeDocument/2006/relationships/image" Target="../media/image16.png"/><Relationship Id="rId4" Type="http://schemas.openxmlformats.org/officeDocument/2006/relationships/image" Target="../media/image4.svg"/><Relationship Id="rId9" Type="http://schemas.openxmlformats.org/officeDocument/2006/relationships/image" Target="../media/image26.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31.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11" Type="http://schemas.openxmlformats.org/officeDocument/2006/relationships/image" Target="../media/image11.png"/><Relationship Id="rId5" Type="http://schemas.openxmlformats.org/officeDocument/2006/relationships/hyperlink" Target="https://pptmon.com/" TargetMode="External"/><Relationship Id="rId10" Type="http://schemas.openxmlformats.org/officeDocument/2006/relationships/image" Target="../media/image7.png"/><Relationship Id="rId4" Type="http://schemas.openxmlformats.org/officeDocument/2006/relationships/image" Target="../media/image4.svg"/><Relationship Id="rId9" Type="http://schemas.openxmlformats.org/officeDocument/2006/relationships/image" Target="../media/image33.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11" Type="http://schemas.openxmlformats.org/officeDocument/2006/relationships/image" Target="../media/image37.png"/><Relationship Id="rId5" Type="http://schemas.openxmlformats.org/officeDocument/2006/relationships/hyperlink" Target="https://pptmon.com/" TargetMode="External"/><Relationship Id="rId10" Type="http://schemas.openxmlformats.org/officeDocument/2006/relationships/image" Target="../media/image13.png"/><Relationship Id="rId4" Type="http://schemas.openxmlformats.org/officeDocument/2006/relationships/image" Target="../media/image4.svg"/><Relationship Id="rId9" Type="http://schemas.openxmlformats.org/officeDocument/2006/relationships/image" Target="../media/image3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ptmon.com/" TargetMode="External"/><Relationship Id="rId1" Type="http://schemas.openxmlformats.org/officeDocument/2006/relationships/slideMaster" Target="../slideMasters/slideMaster3.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5281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6915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74777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794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556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418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0204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8077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025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62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969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701371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1193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2591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7671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phic 3">
            <a:hlinkClick r:id="rId3"/>
            <a:extLst>
              <a:ext uri="{FF2B5EF4-FFF2-40B4-BE49-F238E27FC236}">
                <a16:creationId xmlns:a16="http://schemas.microsoft.com/office/drawing/2014/main" id="{BC25E57B-ADB4-42A6-BFF6-25417C95AFA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909"/>
          <a:stretch/>
        </p:blipFill>
        <p:spPr>
          <a:xfrm>
            <a:off x="5771192" y="6892699"/>
            <a:ext cx="2239204" cy="246221"/>
          </a:xfrm>
          <a:prstGeom prst="rect">
            <a:avLst/>
          </a:prstGeom>
        </p:spPr>
      </p:pic>
      <p:sp>
        <p:nvSpPr>
          <p:cNvPr id="6" name="TextBox 5">
            <a:hlinkClick r:id="rId6"/>
            <a:extLst>
              <a:ext uri="{FF2B5EF4-FFF2-40B4-BE49-F238E27FC236}">
                <a16:creationId xmlns:a16="http://schemas.microsoft.com/office/drawing/2014/main" id="{2D9E64D2-7275-48CC-A21D-A128DA2B1B79}"/>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7"/>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90" name="그림 89">
            <a:extLst>
              <a:ext uri="{FF2B5EF4-FFF2-40B4-BE49-F238E27FC236}">
                <a16:creationId xmlns:a16="http://schemas.microsoft.com/office/drawing/2014/main" id="{2C9AB66A-E2C0-4AE7-89D5-57ED4E51DB8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21138" y="385278"/>
            <a:ext cx="2070862" cy="3127569"/>
          </a:xfrm>
          <a:prstGeom prst="rect">
            <a:avLst/>
          </a:prstGeom>
        </p:spPr>
      </p:pic>
      <p:pic>
        <p:nvPicPr>
          <p:cNvPr id="93" name="그림 92">
            <a:extLst>
              <a:ext uri="{FF2B5EF4-FFF2-40B4-BE49-F238E27FC236}">
                <a16:creationId xmlns:a16="http://schemas.microsoft.com/office/drawing/2014/main" id="{614F9E5B-E98C-41E6-89FB-A153CC4EB5B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8768" y="4496368"/>
            <a:ext cx="4531782" cy="2361633"/>
          </a:xfrm>
          <a:prstGeom prst="rect">
            <a:avLst/>
          </a:prstGeom>
        </p:spPr>
      </p:pic>
      <p:pic>
        <p:nvPicPr>
          <p:cNvPr id="94" name="그림 93">
            <a:extLst>
              <a:ext uri="{FF2B5EF4-FFF2-40B4-BE49-F238E27FC236}">
                <a16:creationId xmlns:a16="http://schemas.microsoft.com/office/drawing/2014/main" id="{5F2949C6-85F3-47EB-B956-21B6B78275D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6173" y="2311653"/>
            <a:ext cx="2375817" cy="886499"/>
          </a:xfrm>
          <a:prstGeom prst="rect">
            <a:avLst/>
          </a:prstGeom>
        </p:spPr>
      </p:pic>
      <p:pic>
        <p:nvPicPr>
          <p:cNvPr id="96" name="그림 95">
            <a:extLst>
              <a:ext uri="{FF2B5EF4-FFF2-40B4-BE49-F238E27FC236}">
                <a16:creationId xmlns:a16="http://schemas.microsoft.com/office/drawing/2014/main" id="{FCFF87E1-8D82-4CEA-BD0F-FFFE3F4A48C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04032" y="5624834"/>
            <a:ext cx="1212729" cy="773026"/>
          </a:xfrm>
          <a:prstGeom prst="rect">
            <a:avLst/>
          </a:prstGeom>
        </p:spPr>
      </p:pic>
      <p:pic>
        <p:nvPicPr>
          <p:cNvPr id="97" name="그림 96">
            <a:extLst>
              <a:ext uri="{FF2B5EF4-FFF2-40B4-BE49-F238E27FC236}">
                <a16:creationId xmlns:a16="http://schemas.microsoft.com/office/drawing/2014/main" id="{381B8009-50A8-4729-9B75-91AC6E47106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51733" y="4185158"/>
            <a:ext cx="1624065" cy="2212701"/>
          </a:xfrm>
          <a:prstGeom prst="rect">
            <a:avLst/>
          </a:prstGeom>
        </p:spPr>
      </p:pic>
      <p:pic>
        <p:nvPicPr>
          <p:cNvPr id="100" name="그림 99">
            <a:extLst>
              <a:ext uri="{FF2B5EF4-FFF2-40B4-BE49-F238E27FC236}">
                <a16:creationId xmlns:a16="http://schemas.microsoft.com/office/drawing/2014/main" id="{40281147-49EE-450F-9560-E9C1B64CF44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209287" y="375512"/>
            <a:ext cx="1382937" cy="1737537"/>
          </a:xfrm>
          <a:prstGeom prst="rect">
            <a:avLst/>
          </a:prstGeom>
        </p:spPr>
      </p:pic>
      <p:pic>
        <p:nvPicPr>
          <p:cNvPr id="116" name="그림 115">
            <a:extLst>
              <a:ext uri="{FF2B5EF4-FFF2-40B4-BE49-F238E27FC236}">
                <a16:creationId xmlns:a16="http://schemas.microsoft.com/office/drawing/2014/main" id="{EF66C1C7-48A5-4F7D-AE6D-9F1685B0F60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882"/>
          <a:stretch/>
        </p:blipFill>
        <p:spPr>
          <a:xfrm>
            <a:off x="0" y="338316"/>
            <a:ext cx="2416806" cy="2205609"/>
          </a:xfrm>
          <a:prstGeom prst="rect">
            <a:avLst/>
          </a:prstGeom>
        </p:spPr>
      </p:pic>
      <p:pic>
        <p:nvPicPr>
          <p:cNvPr id="120" name="그림 119">
            <a:extLst>
              <a:ext uri="{FF2B5EF4-FFF2-40B4-BE49-F238E27FC236}">
                <a16:creationId xmlns:a16="http://schemas.microsoft.com/office/drawing/2014/main" id="{76D2EC26-9329-4FB5-BB55-85AE3B9310F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16806" y="375512"/>
            <a:ext cx="787210" cy="687923"/>
          </a:xfrm>
          <a:prstGeom prst="rect">
            <a:avLst/>
          </a:prstGeom>
        </p:spPr>
      </p:pic>
      <p:pic>
        <p:nvPicPr>
          <p:cNvPr id="125" name="그림 124">
            <a:extLst>
              <a:ext uri="{FF2B5EF4-FFF2-40B4-BE49-F238E27FC236}">
                <a16:creationId xmlns:a16="http://schemas.microsoft.com/office/drawing/2014/main" id="{AB3D5FDA-A8BD-446C-B2B2-7DDD5DB1377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148414" y="4572016"/>
            <a:ext cx="992879" cy="1943206"/>
          </a:xfrm>
          <a:prstGeom prst="rect">
            <a:avLst/>
          </a:prstGeom>
        </p:spPr>
      </p:pic>
    </p:spTree>
    <p:extLst>
      <p:ext uri="{BB962C8B-B14F-4D97-AF65-F5344CB8AC3E}">
        <p14:creationId xmlns:p14="http://schemas.microsoft.com/office/powerpoint/2010/main" val="50324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0" name="Graphic 3">
            <a:hlinkClick r:id="rId2"/>
            <a:extLst>
              <a:ext uri="{FF2B5EF4-FFF2-40B4-BE49-F238E27FC236}">
                <a16:creationId xmlns:a16="http://schemas.microsoft.com/office/drawing/2014/main" id="{A2C247F9-B2CF-474C-8441-951978DC9840}"/>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5771192" y="6892699"/>
            <a:ext cx="2239204" cy="246221"/>
          </a:xfrm>
          <a:prstGeom prst="rect">
            <a:avLst/>
          </a:prstGeom>
        </p:spPr>
      </p:pic>
      <p:sp>
        <p:nvSpPr>
          <p:cNvPr id="11" name="TextBox 10">
            <a:hlinkClick r:id="rId5"/>
            <a:extLst>
              <a:ext uri="{FF2B5EF4-FFF2-40B4-BE49-F238E27FC236}">
                <a16:creationId xmlns:a16="http://schemas.microsoft.com/office/drawing/2014/main" id="{DE562560-92AB-4C13-923E-20A205083D71}"/>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50" name="그림 49">
            <a:extLst>
              <a:ext uri="{FF2B5EF4-FFF2-40B4-BE49-F238E27FC236}">
                <a16:creationId xmlns:a16="http://schemas.microsoft.com/office/drawing/2014/main" id="{FE81EB96-018D-4F0A-A4C8-030FAA166D2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849" y="5078962"/>
            <a:ext cx="1382937" cy="1737537"/>
          </a:xfrm>
          <a:prstGeom prst="rect">
            <a:avLst/>
          </a:prstGeom>
        </p:spPr>
      </p:pic>
      <p:pic>
        <p:nvPicPr>
          <p:cNvPr id="58" name="그림 57">
            <a:extLst>
              <a:ext uri="{FF2B5EF4-FFF2-40B4-BE49-F238E27FC236}">
                <a16:creationId xmlns:a16="http://schemas.microsoft.com/office/drawing/2014/main" id="{34B5D8A1-4670-45A1-9862-1EFE70C0E79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442" y="2632"/>
            <a:ext cx="1489318" cy="1304926"/>
          </a:xfrm>
          <a:prstGeom prst="rect">
            <a:avLst/>
          </a:prstGeom>
        </p:spPr>
      </p:pic>
      <p:pic>
        <p:nvPicPr>
          <p:cNvPr id="60" name="그림 59">
            <a:extLst>
              <a:ext uri="{FF2B5EF4-FFF2-40B4-BE49-F238E27FC236}">
                <a16:creationId xmlns:a16="http://schemas.microsoft.com/office/drawing/2014/main" id="{AE136DE1-34FE-450E-91FA-41B9D7B3C6D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11190" y="63500"/>
            <a:ext cx="964512" cy="921960"/>
          </a:xfrm>
          <a:prstGeom prst="rect">
            <a:avLst/>
          </a:prstGeom>
        </p:spPr>
      </p:pic>
      <p:pic>
        <p:nvPicPr>
          <p:cNvPr id="71" name="그림 70">
            <a:extLst>
              <a:ext uri="{FF2B5EF4-FFF2-40B4-BE49-F238E27FC236}">
                <a16:creationId xmlns:a16="http://schemas.microsoft.com/office/drawing/2014/main" id="{2532BB33-90AA-405A-BF41-B3DA49CD870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153746" y="5804830"/>
            <a:ext cx="914866" cy="865223"/>
          </a:xfrm>
          <a:prstGeom prst="rect">
            <a:avLst/>
          </a:prstGeom>
        </p:spPr>
      </p:pic>
    </p:spTree>
    <p:extLst>
      <p:ext uri="{BB962C8B-B14F-4D97-AF65-F5344CB8AC3E}">
        <p14:creationId xmlns:p14="http://schemas.microsoft.com/office/powerpoint/2010/main" val="3599853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Graphic 3">
            <a:hlinkClick r:id="rId2"/>
            <a:extLst>
              <a:ext uri="{FF2B5EF4-FFF2-40B4-BE49-F238E27FC236}">
                <a16:creationId xmlns:a16="http://schemas.microsoft.com/office/drawing/2014/main" id="{C040D0E2-A4C4-4369-8844-F0DF52D9AFF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5771192" y="6892699"/>
            <a:ext cx="2239204" cy="246221"/>
          </a:xfrm>
          <a:prstGeom prst="rect">
            <a:avLst/>
          </a:prstGeom>
        </p:spPr>
      </p:pic>
      <p:sp>
        <p:nvSpPr>
          <p:cNvPr id="9" name="TextBox 8">
            <a:hlinkClick r:id="rId5"/>
            <a:extLst>
              <a:ext uri="{FF2B5EF4-FFF2-40B4-BE49-F238E27FC236}">
                <a16:creationId xmlns:a16="http://schemas.microsoft.com/office/drawing/2014/main" id="{7279E5CE-BE14-4A92-9411-AEF2ED505190}"/>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5" name="그림 24">
            <a:extLst>
              <a:ext uri="{FF2B5EF4-FFF2-40B4-BE49-F238E27FC236}">
                <a16:creationId xmlns:a16="http://schemas.microsoft.com/office/drawing/2014/main" id="{6C30ECA4-6A8F-475D-9928-93D46B51FDE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5589" y="98514"/>
            <a:ext cx="1269467" cy="659555"/>
          </a:xfrm>
          <a:prstGeom prst="rect">
            <a:avLst/>
          </a:prstGeom>
        </p:spPr>
      </p:pic>
      <p:pic>
        <p:nvPicPr>
          <p:cNvPr id="27" name="그림 26">
            <a:extLst>
              <a:ext uri="{FF2B5EF4-FFF2-40B4-BE49-F238E27FC236}">
                <a16:creationId xmlns:a16="http://schemas.microsoft.com/office/drawing/2014/main" id="{30AB9D50-15CF-429A-BEAF-E3A89D903C9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52438" y="5554124"/>
            <a:ext cx="1851008" cy="1262374"/>
          </a:xfrm>
          <a:prstGeom prst="rect">
            <a:avLst/>
          </a:prstGeom>
        </p:spPr>
      </p:pic>
      <p:pic>
        <p:nvPicPr>
          <p:cNvPr id="28" name="그림 27">
            <a:extLst>
              <a:ext uri="{FF2B5EF4-FFF2-40B4-BE49-F238E27FC236}">
                <a16:creationId xmlns:a16="http://schemas.microsoft.com/office/drawing/2014/main" id="{14494E8C-18DD-44E2-B535-CB10F8C3027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4963" y="5929936"/>
            <a:ext cx="801394" cy="709199"/>
          </a:xfrm>
          <a:prstGeom prst="rect">
            <a:avLst/>
          </a:prstGeom>
        </p:spPr>
      </p:pic>
      <p:pic>
        <p:nvPicPr>
          <p:cNvPr id="31" name="그림 30">
            <a:extLst>
              <a:ext uri="{FF2B5EF4-FFF2-40B4-BE49-F238E27FC236}">
                <a16:creationId xmlns:a16="http://schemas.microsoft.com/office/drawing/2014/main" id="{49C30CD2-51A0-4478-9268-7EF2C45422F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76444" y="47992"/>
            <a:ext cx="1120534" cy="1163086"/>
          </a:xfrm>
          <a:prstGeom prst="rect">
            <a:avLst/>
          </a:prstGeom>
        </p:spPr>
      </p:pic>
    </p:spTree>
    <p:extLst>
      <p:ext uri="{BB962C8B-B14F-4D97-AF65-F5344CB8AC3E}">
        <p14:creationId xmlns:p14="http://schemas.microsoft.com/office/powerpoint/2010/main" val="724761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PPTM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Graphic 3">
            <a:hlinkClick r:id="rId3"/>
            <a:extLst>
              <a:ext uri="{FF2B5EF4-FFF2-40B4-BE49-F238E27FC236}">
                <a16:creationId xmlns:a16="http://schemas.microsoft.com/office/drawing/2014/main" id="{B3766FB1-83FF-4E0C-9033-2429A06EC24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909"/>
          <a:stretch/>
        </p:blipFill>
        <p:spPr>
          <a:xfrm>
            <a:off x="5771192" y="6892699"/>
            <a:ext cx="2239204" cy="246221"/>
          </a:xfrm>
          <a:prstGeom prst="rect">
            <a:avLst/>
          </a:prstGeom>
        </p:spPr>
      </p:pic>
      <p:sp>
        <p:nvSpPr>
          <p:cNvPr id="12" name="TextBox 11">
            <a:hlinkClick r:id="rId6"/>
            <a:extLst>
              <a:ext uri="{FF2B5EF4-FFF2-40B4-BE49-F238E27FC236}">
                <a16:creationId xmlns:a16="http://schemas.microsoft.com/office/drawing/2014/main" id="{92C76A58-09EC-45CA-A291-C2CE9CE01FAD}"/>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7"/>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4" name="그림 13">
            <a:extLst>
              <a:ext uri="{FF2B5EF4-FFF2-40B4-BE49-F238E27FC236}">
                <a16:creationId xmlns:a16="http://schemas.microsoft.com/office/drawing/2014/main" id="{8D62272E-4A6C-44A8-B5E7-3E7C848F5E3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007668" y="5142222"/>
            <a:ext cx="2184333" cy="1354570"/>
          </a:xfrm>
          <a:prstGeom prst="rect">
            <a:avLst/>
          </a:prstGeom>
        </p:spPr>
      </p:pic>
      <p:pic>
        <p:nvPicPr>
          <p:cNvPr id="15" name="그림 14">
            <a:extLst>
              <a:ext uri="{FF2B5EF4-FFF2-40B4-BE49-F238E27FC236}">
                <a16:creationId xmlns:a16="http://schemas.microsoft.com/office/drawing/2014/main" id="{C9E2BA7C-DB5E-4216-859B-F1E0A0861EF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674505" y="116349"/>
            <a:ext cx="2489288" cy="2432553"/>
          </a:xfrm>
          <a:prstGeom prst="rect">
            <a:avLst/>
          </a:prstGeom>
        </p:spPr>
      </p:pic>
      <p:pic>
        <p:nvPicPr>
          <p:cNvPr id="18" name="그림 17">
            <a:extLst>
              <a:ext uri="{FF2B5EF4-FFF2-40B4-BE49-F238E27FC236}">
                <a16:creationId xmlns:a16="http://schemas.microsoft.com/office/drawing/2014/main" id="{0960F15B-7532-484C-AE8C-FC9B8B1DA357}"/>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12017"/>
          <a:stretch/>
        </p:blipFill>
        <p:spPr>
          <a:xfrm>
            <a:off x="171116" y="4393306"/>
            <a:ext cx="1985757" cy="2464694"/>
          </a:xfrm>
          <a:prstGeom prst="rect">
            <a:avLst/>
          </a:prstGeom>
        </p:spPr>
      </p:pic>
      <p:pic>
        <p:nvPicPr>
          <p:cNvPr id="19" name="그림 18">
            <a:extLst>
              <a:ext uri="{FF2B5EF4-FFF2-40B4-BE49-F238E27FC236}">
                <a16:creationId xmlns:a16="http://schemas.microsoft.com/office/drawing/2014/main" id="{F809D757-67B3-498D-BE0F-C38D9352BB5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187726" y="5659785"/>
            <a:ext cx="822671" cy="801393"/>
          </a:xfrm>
          <a:prstGeom prst="rect">
            <a:avLst/>
          </a:prstGeom>
        </p:spPr>
      </p:pic>
      <p:pic>
        <p:nvPicPr>
          <p:cNvPr id="31" name="그림 30">
            <a:extLst>
              <a:ext uri="{FF2B5EF4-FFF2-40B4-BE49-F238E27FC236}">
                <a16:creationId xmlns:a16="http://schemas.microsoft.com/office/drawing/2014/main" id="{F3468E07-8262-4ED1-B8DC-F6D5A492C92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52850" y="100591"/>
            <a:ext cx="2588577" cy="3198489"/>
          </a:xfrm>
          <a:prstGeom prst="rect">
            <a:avLst/>
          </a:prstGeom>
        </p:spPr>
      </p:pic>
      <p:pic>
        <p:nvPicPr>
          <p:cNvPr id="33" name="그림 32">
            <a:extLst>
              <a:ext uri="{FF2B5EF4-FFF2-40B4-BE49-F238E27FC236}">
                <a16:creationId xmlns:a16="http://schemas.microsoft.com/office/drawing/2014/main" id="{2DB8D0F8-8C30-4B58-9C0F-0292CEE8FC4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72714" y="172978"/>
            <a:ext cx="1049615" cy="879407"/>
          </a:xfrm>
          <a:prstGeom prst="rect">
            <a:avLst/>
          </a:prstGeom>
        </p:spPr>
      </p:pic>
      <p:pic>
        <p:nvPicPr>
          <p:cNvPr id="41" name="그림 40">
            <a:extLst>
              <a:ext uri="{FF2B5EF4-FFF2-40B4-BE49-F238E27FC236}">
                <a16:creationId xmlns:a16="http://schemas.microsoft.com/office/drawing/2014/main" id="{5D46C9EA-7359-4777-ADE6-8D8621005F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40350" y="5648835"/>
            <a:ext cx="900682" cy="666647"/>
          </a:xfrm>
          <a:prstGeom prst="rect">
            <a:avLst/>
          </a:prstGeom>
        </p:spPr>
      </p:pic>
      <p:pic>
        <p:nvPicPr>
          <p:cNvPr id="47" name="그림 46">
            <a:extLst>
              <a:ext uri="{FF2B5EF4-FFF2-40B4-BE49-F238E27FC236}">
                <a16:creationId xmlns:a16="http://schemas.microsoft.com/office/drawing/2014/main" id="{93A5A29F-A312-4226-BDA0-E10F51C642F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692222" y="3125714"/>
            <a:ext cx="1219823" cy="2226886"/>
          </a:xfrm>
          <a:prstGeom prst="rect">
            <a:avLst/>
          </a:prstGeom>
        </p:spPr>
      </p:pic>
    </p:spTree>
    <p:extLst>
      <p:ext uri="{BB962C8B-B14F-4D97-AF65-F5344CB8AC3E}">
        <p14:creationId xmlns:p14="http://schemas.microsoft.com/office/powerpoint/2010/main" val="3539032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Graphic 3">
            <a:hlinkClick r:id="rId2"/>
            <a:extLst>
              <a:ext uri="{FF2B5EF4-FFF2-40B4-BE49-F238E27FC236}">
                <a16:creationId xmlns:a16="http://schemas.microsoft.com/office/drawing/2014/main" id="{296DFB93-0291-4940-A23D-C1BA4AD3BCE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5771192" y="6892699"/>
            <a:ext cx="2239204" cy="246221"/>
          </a:xfrm>
          <a:prstGeom prst="rect">
            <a:avLst/>
          </a:prstGeom>
        </p:spPr>
      </p:pic>
      <p:sp>
        <p:nvSpPr>
          <p:cNvPr id="9" name="TextBox 8">
            <a:hlinkClick r:id="rId5"/>
            <a:extLst>
              <a:ext uri="{FF2B5EF4-FFF2-40B4-BE49-F238E27FC236}">
                <a16:creationId xmlns:a16="http://schemas.microsoft.com/office/drawing/2014/main" id="{269B8648-FC05-4492-A246-01793F9A650A}"/>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53" name="그림 52">
            <a:extLst>
              <a:ext uri="{FF2B5EF4-FFF2-40B4-BE49-F238E27FC236}">
                <a16:creationId xmlns:a16="http://schemas.microsoft.com/office/drawing/2014/main" id="{77E6A5DA-65F2-4621-A227-3070B7C54B8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45318"/>
          <a:stretch/>
        </p:blipFill>
        <p:spPr>
          <a:xfrm>
            <a:off x="324632" y="6373249"/>
            <a:ext cx="2375817" cy="484752"/>
          </a:xfrm>
          <a:prstGeom prst="rect">
            <a:avLst/>
          </a:prstGeom>
        </p:spPr>
      </p:pic>
      <p:pic>
        <p:nvPicPr>
          <p:cNvPr id="62" name="그림 61">
            <a:extLst>
              <a:ext uri="{FF2B5EF4-FFF2-40B4-BE49-F238E27FC236}">
                <a16:creationId xmlns:a16="http://schemas.microsoft.com/office/drawing/2014/main" id="{F7B89751-1224-4484-A1F8-5E54FE1DE7E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87786" y="4907704"/>
            <a:ext cx="1404215" cy="1950297"/>
          </a:xfrm>
          <a:prstGeom prst="rect">
            <a:avLst/>
          </a:prstGeom>
        </p:spPr>
      </p:pic>
      <p:pic>
        <p:nvPicPr>
          <p:cNvPr id="63" name="그림 62">
            <a:extLst>
              <a:ext uri="{FF2B5EF4-FFF2-40B4-BE49-F238E27FC236}">
                <a16:creationId xmlns:a16="http://schemas.microsoft.com/office/drawing/2014/main" id="{E02C66E2-06CF-4083-8A4A-4D4BA8E6E8D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6083" y="59614"/>
            <a:ext cx="1794273" cy="936142"/>
          </a:xfrm>
          <a:prstGeom prst="rect">
            <a:avLst/>
          </a:prstGeom>
        </p:spPr>
      </p:pic>
      <p:pic>
        <p:nvPicPr>
          <p:cNvPr id="76" name="그림 75">
            <a:extLst>
              <a:ext uri="{FF2B5EF4-FFF2-40B4-BE49-F238E27FC236}">
                <a16:creationId xmlns:a16="http://schemas.microsoft.com/office/drawing/2014/main" id="{15677709-9FD3-4073-881B-FAAEEE28FD9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936900" y="97691"/>
            <a:ext cx="914866" cy="595727"/>
          </a:xfrm>
          <a:prstGeom prst="rect">
            <a:avLst/>
          </a:prstGeom>
        </p:spPr>
      </p:pic>
    </p:spTree>
    <p:extLst>
      <p:ext uri="{BB962C8B-B14F-4D97-AF65-F5344CB8AC3E}">
        <p14:creationId xmlns:p14="http://schemas.microsoft.com/office/powerpoint/2010/main" val="41200714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C1312CAD-11E6-478F-82FC-4C814726C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2948" y="0"/>
            <a:ext cx="978696" cy="999972"/>
          </a:xfrm>
          <a:prstGeom prst="rect">
            <a:avLst/>
          </a:prstGeom>
        </p:spPr>
      </p:pic>
      <p:pic>
        <p:nvPicPr>
          <p:cNvPr id="27" name="그림 26">
            <a:extLst>
              <a:ext uri="{FF2B5EF4-FFF2-40B4-BE49-F238E27FC236}">
                <a16:creationId xmlns:a16="http://schemas.microsoft.com/office/drawing/2014/main" id="{BE4A829F-7C95-46C2-8E2B-0C0CF7BCAB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473" b="59037"/>
          <a:stretch/>
        </p:blipFill>
        <p:spPr>
          <a:xfrm>
            <a:off x="1" y="5954506"/>
            <a:ext cx="2480705" cy="903495"/>
          </a:xfrm>
          <a:prstGeom prst="rect">
            <a:avLst/>
          </a:prstGeom>
        </p:spPr>
      </p:pic>
    </p:spTree>
    <p:extLst>
      <p:ext uri="{BB962C8B-B14F-4D97-AF65-F5344CB8AC3E}">
        <p14:creationId xmlns:p14="http://schemas.microsoft.com/office/powerpoint/2010/main" val="39412958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Graphic 3">
            <a:hlinkClick r:id="rId2"/>
            <a:extLst>
              <a:ext uri="{FF2B5EF4-FFF2-40B4-BE49-F238E27FC236}">
                <a16:creationId xmlns:a16="http://schemas.microsoft.com/office/drawing/2014/main" id="{FD8A2782-74C6-4E81-84A0-2BED4410962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5771192" y="6892699"/>
            <a:ext cx="2239204" cy="246221"/>
          </a:xfrm>
          <a:prstGeom prst="rect">
            <a:avLst/>
          </a:prstGeom>
        </p:spPr>
      </p:pic>
      <p:sp>
        <p:nvSpPr>
          <p:cNvPr id="9" name="TextBox 8">
            <a:hlinkClick r:id="rId5"/>
            <a:extLst>
              <a:ext uri="{FF2B5EF4-FFF2-40B4-BE49-F238E27FC236}">
                <a16:creationId xmlns:a16="http://schemas.microsoft.com/office/drawing/2014/main" id="{6A12855C-60AC-4281-B29E-BFED9F617483}"/>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0" name="그림 19">
            <a:extLst>
              <a:ext uri="{FF2B5EF4-FFF2-40B4-BE49-F238E27FC236}">
                <a16:creationId xmlns:a16="http://schemas.microsoft.com/office/drawing/2014/main" id="{AD4B2284-FB78-4A35-AB92-6100AE02D02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24176" t="42845"/>
          <a:stretch/>
        </p:blipFill>
        <p:spPr>
          <a:xfrm>
            <a:off x="1" y="0"/>
            <a:ext cx="1833695" cy="1155218"/>
          </a:xfrm>
          <a:prstGeom prst="rect">
            <a:avLst/>
          </a:prstGeom>
        </p:spPr>
      </p:pic>
      <p:pic>
        <p:nvPicPr>
          <p:cNvPr id="21" name="그림 20">
            <a:extLst>
              <a:ext uri="{FF2B5EF4-FFF2-40B4-BE49-F238E27FC236}">
                <a16:creationId xmlns:a16="http://schemas.microsoft.com/office/drawing/2014/main" id="{DE376011-94D5-4355-B8A5-B699A4B5D9F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135642" y="31448"/>
            <a:ext cx="617002" cy="617002"/>
          </a:xfrm>
          <a:prstGeom prst="rect">
            <a:avLst/>
          </a:prstGeom>
        </p:spPr>
      </p:pic>
      <p:pic>
        <p:nvPicPr>
          <p:cNvPr id="24" name="그림 23">
            <a:extLst>
              <a:ext uri="{FF2B5EF4-FFF2-40B4-BE49-F238E27FC236}">
                <a16:creationId xmlns:a16="http://schemas.microsoft.com/office/drawing/2014/main" id="{F05A0CDB-386F-46F6-9420-C3BE2492551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577" b="57970"/>
          <a:stretch/>
        </p:blipFill>
        <p:spPr>
          <a:xfrm>
            <a:off x="1" y="5948852"/>
            <a:ext cx="3692473" cy="909148"/>
          </a:xfrm>
          <a:prstGeom prst="rect">
            <a:avLst/>
          </a:prstGeom>
        </p:spPr>
      </p:pic>
      <p:pic>
        <p:nvPicPr>
          <p:cNvPr id="26" name="그림 25">
            <a:extLst>
              <a:ext uri="{FF2B5EF4-FFF2-40B4-BE49-F238E27FC236}">
                <a16:creationId xmlns:a16="http://schemas.microsoft.com/office/drawing/2014/main" id="{85518F5E-7F3F-47F5-BB8A-93929F23561B}"/>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14457"/>
          <a:stretch/>
        </p:blipFill>
        <p:spPr>
          <a:xfrm>
            <a:off x="11199122" y="5195714"/>
            <a:ext cx="992879" cy="1662287"/>
          </a:xfrm>
          <a:prstGeom prst="rect">
            <a:avLst/>
          </a:prstGeom>
        </p:spPr>
      </p:pic>
    </p:spTree>
    <p:extLst>
      <p:ext uri="{BB962C8B-B14F-4D97-AF65-F5344CB8AC3E}">
        <p14:creationId xmlns:p14="http://schemas.microsoft.com/office/powerpoint/2010/main" val="1075784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498215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pic>
        <p:nvPicPr>
          <p:cNvPr id="10" name="Graphic 3">
            <a:hlinkClick r:id="rId2"/>
            <a:extLst>
              <a:ext uri="{FF2B5EF4-FFF2-40B4-BE49-F238E27FC236}">
                <a16:creationId xmlns:a16="http://schemas.microsoft.com/office/drawing/2014/main" id="{5747B95B-DED7-437E-A005-FB3C727464E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5771192" y="6892699"/>
            <a:ext cx="2239204" cy="246221"/>
          </a:xfrm>
          <a:prstGeom prst="rect">
            <a:avLst/>
          </a:prstGeom>
        </p:spPr>
      </p:pic>
      <p:sp>
        <p:nvSpPr>
          <p:cNvPr id="11" name="TextBox 10">
            <a:hlinkClick r:id="rId5"/>
            <a:extLst>
              <a:ext uri="{FF2B5EF4-FFF2-40B4-BE49-F238E27FC236}">
                <a16:creationId xmlns:a16="http://schemas.microsoft.com/office/drawing/2014/main" id="{0FCE6FEC-E8A2-4C97-98AC-75B4CFDA2EDE}"/>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4" name="그림 13">
            <a:extLst>
              <a:ext uri="{FF2B5EF4-FFF2-40B4-BE49-F238E27FC236}">
                <a16:creationId xmlns:a16="http://schemas.microsoft.com/office/drawing/2014/main" id="{F2462FAC-3281-440E-A1D0-9872C24F6BC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9739"/>
          <a:stretch/>
        </p:blipFill>
        <p:spPr>
          <a:xfrm>
            <a:off x="10007668" y="5635352"/>
            <a:ext cx="2184333" cy="1222649"/>
          </a:xfrm>
          <a:prstGeom prst="rect">
            <a:avLst/>
          </a:prstGeom>
        </p:spPr>
      </p:pic>
      <p:pic>
        <p:nvPicPr>
          <p:cNvPr id="19" name="그림 18">
            <a:extLst>
              <a:ext uri="{FF2B5EF4-FFF2-40B4-BE49-F238E27FC236}">
                <a16:creationId xmlns:a16="http://schemas.microsoft.com/office/drawing/2014/main" id="{080A2FB7-41DC-4449-8DDD-814C337ACD02}"/>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51528" t="8865"/>
          <a:stretch/>
        </p:blipFill>
        <p:spPr>
          <a:xfrm>
            <a:off x="0" y="1"/>
            <a:ext cx="787210" cy="2016543"/>
          </a:xfrm>
          <a:prstGeom prst="rect">
            <a:avLst/>
          </a:prstGeom>
        </p:spPr>
      </p:pic>
      <p:pic>
        <p:nvPicPr>
          <p:cNvPr id="21" name="그림 20">
            <a:extLst>
              <a:ext uri="{FF2B5EF4-FFF2-40B4-BE49-F238E27FC236}">
                <a16:creationId xmlns:a16="http://schemas.microsoft.com/office/drawing/2014/main" id="{524E4B98-8565-4EEF-A1F4-14D458625BE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964378" y="1"/>
            <a:ext cx="822671" cy="801393"/>
          </a:xfrm>
          <a:prstGeom prst="rect">
            <a:avLst/>
          </a:prstGeom>
        </p:spPr>
      </p:pic>
      <p:pic>
        <p:nvPicPr>
          <p:cNvPr id="23" name="그림 22">
            <a:extLst>
              <a:ext uri="{FF2B5EF4-FFF2-40B4-BE49-F238E27FC236}">
                <a16:creationId xmlns:a16="http://schemas.microsoft.com/office/drawing/2014/main" id="{5DC0BC7F-09C3-4FCE-8223-1ED2DCC82DCB}"/>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5060" b="57974"/>
          <a:stretch/>
        </p:blipFill>
        <p:spPr>
          <a:xfrm>
            <a:off x="1" y="5513788"/>
            <a:ext cx="2457589" cy="1344213"/>
          </a:xfrm>
          <a:prstGeom prst="rect">
            <a:avLst/>
          </a:prstGeom>
        </p:spPr>
      </p:pic>
    </p:spTree>
    <p:extLst>
      <p:ext uri="{BB962C8B-B14F-4D97-AF65-F5344CB8AC3E}">
        <p14:creationId xmlns:p14="http://schemas.microsoft.com/office/powerpoint/2010/main" val="3931476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8" name="Graphic 3">
            <a:hlinkClick r:id="rId2"/>
            <a:extLst>
              <a:ext uri="{FF2B5EF4-FFF2-40B4-BE49-F238E27FC236}">
                <a16:creationId xmlns:a16="http://schemas.microsoft.com/office/drawing/2014/main" id="{FD553BC6-78BA-4DBE-8E7E-2FB2C383711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5771192" y="6892699"/>
            <a:ext cx="2239204" cy="246221"/>
          </a:xfrm>
          <a:prstGeom prst="rect">
            <a:avLst/>
          </a:prstGeom>
        </p:spPr>
      </p:pic>
      <p:sp>
        <p:nvSpPr>
          <p:cNvPr id="9" name="TextBox 8">
            <a:hlinkClick r:id="rId5"/>
            <a:extLst>
              <a:ext uri="{FF2B5EF4-FFF2-40B4-BE49-F238E27FC236}">
                <a16:creationId xmlns:a16="http://schemas.microsoft.com/office/drawing/2014/main" id="{239D2DC3-C462-41D2-B4E3-2F0B025BE258}"/>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4" name="그림 13">
            <a:extLst>
              <a:ext uri="{FF2B5EF4-FFF2-40B4-BE49-F238E27FC236}">
                <a16:creationId xmlns:a16="http://schemas.microsoft.com/office/drawing/2014/main" id="{05644B8C-0CA3-4B73-8079-EAAB425D2DA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24102" b="19157"/>
          <a:stretch/>
        </p:blipFill>
        <p:spPr>
          <a:xfrm>
            <a:off x="0" y="5625322"/>
            <a:ext cx="1512540" cy="1232678"/>
          </a:xfrm>
          <a:prstGeom prst="rect">
            <a:avLst/>
          </a:prstGeom>
        </p:spPr>
      </p:pic>
      <p:pic>
        <p:nvPicPr>
          <p:cNvPr id="15" name="그림 14">
            <a:extLst>
              <a:ext uri="{FF2B5EF4-FFF2-40B4-BE49-F238E27FC236}">
                <a16:creationId xmlns:a16="http://schemas.microsoft.com/office/drawing/2014/main" id="{979E32A2-8336-4F84-8E78-45D48AB2E31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34687" y="0"/>
            <a:ext cx="1212729" cy="773026"/>
          </a:xfrm>
          <a:prstGeom prst="rect">
            <a:avLst/>
          </a:prstGeom>
        </p:spPr>
      </p:pic>
      <p:pic>
        <p:nvPicPr>
          <p:cNvPr id="16" name="그림 15">
            <a:extLst>
              <a:ext uri="{FF2B5EF4-FFF2-40B4-BE49-F238E27FC236}">
                <a16:creationId xmlns:a16="http://schemas.microsoft.com/office/drawing/2014/main" id="{D8C6A5F6-609A-4431-9EB6-D2CCC3901834}"/>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9746" b="60028"/>
          <a:stretch/>
        </p:blipFill>
        <p:spPr>
          <a:xfrm>
            <a:off x="10399780" y="5738252"/>
            <a:ext cx="1792220" cy="1119748"/>
          </a:xfrm>
          <a:prstGeom prst="rect">
            <a:avLst/>
          </a:prstGeom>
        </p:spPr>
      </p:pic>
      <p:pic>
        <p:nvPicPr>
          <p:cNvPr id="21" name="그림 20">
            <a:extLst>
              <a:ext uri="{FF2B5EF4-FFF2-40B4-BE49-F238E27FC236}">
                <a16:creationId xmlns:a16="http://schemas.microsoft.com/office/drawing/2014/main" id="{33CA45AA-EEDB-4BEB-A32D-48E6BC76167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07615" y="1"/>
            <a:ext cx="858131" cy="695017"/>
          </a:xfrm>
          <a:prstGeom prst="rect">
            <a:avLst/>
          </a:prstGeom>
        </p:spPr>
      </p:pic>
    </p:spTree>
    <p:extLst>
      <p:ext uri="{BB962C8B-B14F-4D97-AF65-F5344CB8AC3E}">
        <p14:creationId xmlns:p14="http://schemas.microsoft.com/office/powerpoint/2010/main" val="18432176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22" name="그림 개체 틀 17">
            <a:extLst>
              <a:ext uri="{FF2B5EF4-FFF2-40B4-BE49-F238E27FC236}">
                <a16:creationId xmlns:a16="http://schemas.microsoft.com/office/drawing/2014/main" id="{46AE1A56-9F49-44B6-A337-AA1424A3B46C}"/>
              </a:ext>
            </a:extLst>
          </p:cNvPr>
          <p:cNvSpPr>
            <a:spLocks noGrp="1" noChangeAspect="1"/>
          </p:cNvSpPr>
          <p:nvPr>
            <p:ph type="pic" sz="quarter" idx="13" hasCustomPrompt="1"/>
          </p:nvPr>
        </p:nvSpPr>
        <p:spPr>
          <a:xfrm>
            <a:off x="924428" y="1673730"/>
            <a:ext cx="3510548" cy="3510542"/>
          </a:xfrm>
          <a:prstGeom prst="ellipse">
            <a:avLst/>
          </a:prstGeom>
          <a:pattFill prst="pct10">
            <a:fgClr>
              <a:schemeClr val="bg1">
                <a:lumMod val="75000"/>
              </a:schemeClr>
            </a:fgClr>
            <a:bgClr>
              <a:schemeClr val="bg1">
                <a:lumMod val="95000"/>
              </a:schemeClr>
            </a:bgClr>
          </a:pattFill>
        </p:spPr>
        <p:txBody>
          <a:bodyPr anchor="b" anchorCtr="1"/>
          <a:lstStyle>
            <a:lvl1pPr marL="228611" marR="0" indent="-228611" algn="l" defTabSz="914446"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11" marR="0" lvl="0" indent="-228611" algn="l" defTabSz="914446"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9" name="Graphic 3">
            <a:hlinkClick r:id="rId2"/>
            <a:extLst>
              <a:ext uri="{FF2B5EF4-FFF2-40B4-BE49-F238E27FC236}">
                <a16:creationId xmlns:a16="http://schemas.microsoft.com/office/drawing/2014/main" id="{CC3B001D-C51F-45A8-BD1A-C03BF25034E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5771192" y="6892699"/>
            <a:ext cx="2239204" cy="246221"/>
          </a:xfrm>
          <a:prstGeom prst="rect">
            <a:avLst/>
          </a:prstGeom>
        </p:spPr>
      </p:pic>
      <p:sp>
        <p:nvSpPr>
          <p:cNvPr id="10" name="TextBox 9">
            <a:hlinkClick r:id="rId5"/>
            <a:extLst>
              <a:ext uri="{FF2B5EF4-FFF2-40B4-BE49-F238E27FC236}">
                <a16:creationId xmlns:a16="http://schemas.microsoft.com/office/drawing/2014/main" id="{2C9FA83B-8936-4E38-BF2E-1786FF4569F1}"/>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3" name="그림 22">
            <a:extLst>
              <a:ext uri="{FF2B5EF4-FFF2-40B4-BE49-F238E27FC236}">
                <a16:creationId xmlns:a16="http://schemas.microsoft.com/office/drawing/2014/main" id="{72BAF7B2-D06B-434F-8742-0597CF91279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656230" y="883507"/>
            <a:ext cx="1382937" cy="1737537"/>
          </a:xfrm>
          <a:prstGeom prst="rect">
            <a:avLst/>
          </a:prstGeom>
        </p:spPr>
      </p:pic>
      <p:pic>
        <p:nvPicPr>
          <p:cNvPr id="27" name="그림 26">
            <a:extLst>
              <a:ext uri="{FF2B5EF4-FFF2-40B4-BE49-F238E27FC236}">
                <a16:creationId xmlns:a16="http://schemas.microsoft.com/office/drawing/2014/main" id="{A9DB22CF-C065-49F4-860A-CDD180C8C5E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622329" y="4907704"/>
            <a:ext cx="1404215" cy="1950297"/>
          </a:xfrm>
          <a:prstGeom prst="rect">
            <a:avLst/>
          </a:prstGeom>
        </p:spPr>
      </p:pic>
      <p:pic>
        <p:nvPicPr>
          <p:cNvPr id="34" name="그림 33">
            <a:extLst>
              <a:ext uri="{FF2B5EF4-FFF2-40B4-BE49-F238E27FC236}">
                <a16:creationId xmlns:a16="http://schemas.microsoft.com/office/drawing/2014/main" id="{478E4317-AD00-4033-AB49-F7E92B748FE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00928" y="5522734"/>
            <a:ext cx="1851008" cy="1262374"/>
          </a:xfrm>
          <a:prstGeom prst="rect">
            <a:avLst/>
          </a:prstGeom>
        </p:spPr>
      </p:pic>
      <p:pic>
        <p:nvPicPr>
          <p:cNvPr id="43" name="그림 42">
            <a:extLst>
              <a:ext uri="{FF2B5EF4-FFF2-40B4-BE49-F238E27FC236}">
                <a16:creationId xmlns:a16="http://schemas.microsoft.com/office/drawing/2014/main" id="{026F1E73-1913-49B3-BC54-1E5E6AD5D933}"/>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45151"/>
          <a:stretch/>
        </p:blipFill>
        <p:spPr>
          <a:xfrm>
            <a:off x="9144572" y="1"/>
            <a:ext cx="2652406" cy="1209741"/>
          </a:xfrm>
          <a:prstGeom prst="rect">
            <a:avLst/>
          </a:prstGeom>
        </p:spPr>
      </p:pic>
      <p:pic>
        <p:nvPicPr>
          <p:cNvPr id="55" name="그림 54">
            <a:extLst>
              <a:ext uri="{FF2B5EF4-FFF2-40B4-BE49-F238E27FC236}">
                <a16:creationId xmlns:a16="http://schemas.microsoft.com/office/drawing/2014/main" id="{DE3BE071-0059-42DF-BCBB-67707B4FB65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96410" y="4496368"/>
            <a:ext cx="4531782" cy="2361633"/>
          </a:xfrm>
          <a:prstGeom prst="rect">
            <a:avLst/>
          </a:prstGeom>
        </p:spPr>
      </p:pic>
      <p:pic>
        <p:nvPicPr>
          <p:cNvPr id="56" name="그림 55">
            <a:extLst>
              <a:ext uri="{FF2B5EF4-FFF2-40B4-BE49-F238E27FC236}">
                <a16:creationId xmlns:a16="http://schemas.microsoft.com/office/drawing/2014/main" id="{BAF2258D-6011-4A5A-AB65-C00E68B64BD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837" y="383523"/>
            <a:ext cx="1787181" cy="999969"/>
          </a:xfrm>
          <a:prstGeom prst="rect">
            <a:avLst/>
          </a:prstGeom>
        </p:spPr>
      </p:pic>
    </p:spTree>
    <p:extLst>
      <p:ext uri="{BB962C8B-B14F-4D97-AF65-F5344CB8AC3E}">
        <p14:creationId xmlns:p14="http://schemas.microsoft.com/office/powerpoint/2010/main" val="28959188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0" name="그림 개체 틀 4">
            <a:extLst>
              <a:ext uri="{FF2B5EF4-FFF2-40B4-BE49-F238E27FC236}">
                <a16:creationId xmlns:a16="http://schemas.microsoft.com/office/drawing/2014/main" id="{A41EE8FF-B338-4DBB-9EAA-92E7D05BD861}"/>
              </a:ext>
            </a:extLst>
          </p:cNvPr>
          <p:cNvSpPr>
            <a:spLocks noGrp="1"/>
          </p:cNvSpPr>
          <p:nvPr userDrawn="1">
            <p:ph type="pic" sz="quarter" idx="12" hasCustomPrompt="1"/>
          </p:nvPr>
        </p:nvSpPr>
        <p:spPr>
          <a:xfrm>
            <a:off x="938757" y="1014730"/>
            <a:ext cx="2828925" cy="2828925"/>
          </a:xfrm>
          <a:prstGeom prst="roundRect">
            <a:avLst>
              <a:gd name="adj" fmla="val 8137"/>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37" name="그림 개체 틀 4">
            <a:extLst>
              <a:ext uri="{FF2B5EF4-FFF2-40B4-BE49-F238E27FC236}">
                <a16:creationId xmlns:a16="http://schemas.microsoft.com/office/drawing/2014/main" id="{8AE3EA37-18C8-4411-9407-A0D2ACECAA17}"/>
              </a:ext>
            </a:extLst>
          </p:cNvPr>
          <p:cNvSpPr>
            <a:spLocks noGrp="1"/>
          </p:cNvSpPr>
          <p:nvPr userDrawn="1">
            <p:ph type="pic" sz="quarter" idx="17" hasCustomPrompt="1"/>
          </p:nvPr>
        </p:nvSpPr>
        <p:spPr>
          <a:xfrm>
            <a:off x="4681538" y="1014730"/>
            <a:ext cx="2828925" cy="2828925"/>
          </a:xfrm>
          <a:prstGeom prst="roundRect">
            <a:avLst>
              <a:gd name="adj" fmla="val 8137"/>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38" name="그림 개체 틀 4">
            <a:extLst>
              <a:ext uri="{FF2B5EF4-FFF2-40B4-BE49-F238E27FC236}">
                <a16:creationId xmlns:a16="http://schemas.microsoft.com/office/drawing/2014/main" id="{6EF58788-FB89-42CC-81A1-4D32ED1C4AF5}"/>
              </a:ext>
            </a:extLst>
          </p:cNvPr>
          <p:cNvSpPr>
            <a:spLocks noGrp="1"/>
          </p:cNvSpPr>
          <p:nvPr userDrawn="1">
            <p:ph type="pic" sz="quarter" idx="18" hasCustomPrompt="1"/>
          </p:nvPr>
        </p:nvSpPr>
        <p:spPr>
          <a:xfrm>
            <a:off x="8424319" y="1014730"/>
            <a:ext cx="2828925" cy="2828925"/>
          </a:xfrm>
          <a:prstGeom prst="roundRect">
            <a:avLst>
              <a:gd name="adj" fmla="val 8137"/>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1" name="Graphic 3">
            <a:hlinkClick r:id="rId2"/>
            <a:extLst>
              <a:ext uri="{FF2B5EF4-FFF2-40B4-BE49-F238E27FC236}">
                <a16:creationId xmlns:a16="http://schemas.microsoft.com/office/drawing/2014/main" id="{BBCF97F7-1487-4182-8BC8-A009AD9B8A4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5771192" y="6892699"/>
            <a:ext cx="2239204" cy="246221"/>
          </a:xfrm>
          <a:prstGeom prst="rect">
            <a:avLst/>
          </a:prstGeom>
        </p:spPr>
      </p:pic>
      <p:pic>
        <p:nvPicPr>
          <p:cNvPr id="19" name="그림 18">
            <a:extLst>
              <a:ext uri="{FF2B5EF4-FFF2-40B4-BE49-F238E27FC236}">
                <a16:creationId xmlns:a16="http://schemas.microsoft.com/office/drawing/2014/main" id="{E33355AF-A26A-4050-8518-1EBEC422A71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7972"/>
          <a:stretch/>
        </p:blipFill>
        <p:spPr>
          <a:xfrm>
            <a:off x="7497977" y="0"/>
            <a:ext cx="1992849" cy="1098270"/>
          </a:xfrm>
          <a:prstGeom prst="rect">
            <a:avLst/>
          </a:prstGeom>
        </p:spPr>
      </p:pic>
      <p:pic>
        <p:nvPicPr>
          <p:cNvPr id="36" name="그림 35">
            <a:extLst>
              <a:ext uri="{FF2B5EF4-FFF2-40B4-BE49-F238E27FC236}">
                <a16:creationId xmlns:a16="http://schemas.microsoft.com/office/drawing/2014/main" id="{1AC2AE2E-F4E2-4EFF-AA3F-92F4AD91319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4595" t="41250"/>
          <a:stretch/>
        </p:blipFill>
        <p:spPr>
          <a:xfrm>
            <a:off x="0" y="0"/>
            <a:ext cx="2828926" cy="1270804"/>
          </a:xfrm>
          <a:prstGeom prst="rect">
            <a:avLst/>
          </a:prstGeom>
        </p:spPr>
      </p:pic>
      <p:pic>
        <p:nvPicPr>
          <p:cNvPr id="49" name="그림 48">
            <a:extLst>
              <a:ext uri="{FF2B5EF4-FFF2-40B4-BE49-F238E27FC236}">
                <a16:creationId xmlns:a16="http://schemas.microsoft.com/office/drawing/2014/main" id="{0630E220-7C09-4F10-B2FE-1A9D9568FF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81280" y="271883"/>
            <a:ext cx="900682" cy="666647"/>
          </a:xfrm>
          <a:prstGeom prst="rect">
            <a:avLst/>
          </a:prstGeom>
        </p:spPr>
      </p:pic>
      <p:pic>
        <p:nvPicPr>
          <p:cNvPr id="56" name="그림 55">
            <a:extLst>
              <a:ext uri="{FF2B5EF4-FFF2-40B4-BE49-F238E27FC236}">
                <a16:creationId xmlns:a16="http://schemas.microsoft.com/office/drawing/2014/main" id="{31F5E781-6C45-478D-9D5E-EE76EBE3A0E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3936100"/>
            <a:ext cx="2957361" cy="2921901"/>
          </a:xfrm>
          <a:prstGeom prst="rect">
            <a:avLst/>
          </a:prstGeom>
        </p:spPr>
      </p:pic>
      <p:pic>
        <p:nvPicPr>
          <p:cNvPr id="58" name="그림 57">
            <a:extLst>
              <a:ext uri="{FF2B5EF4-FFF2-40B4-BE49-F238E27FC236}">
                <a16:creationId xmlns:a16="http://schemas.microsoft.com/office/drawing/2014/main" id="{3AF7D3BE-B0ED-479C-9DA4-598426FF00B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80351" b="62987"/>
          <a:stretch/>
        </p:blipFill>
        <p:spPr>
          <a:xfrm>
            <a:off x="11454818" y="6057390"/>
            <a:ext cx="737182" cy="800610"/>
          </a:xfrm>
          <a:prstGeom prst="rect">
            <a:avLst/>
          </a:prstGeom>
        </p:spPr>
      </p:pic>
    </p:spTree>
    <p:extLst>
      <p:ext uri="{BB962C8B-B14F-4D97-AF65-F5344CB8AC3E}">
        <p14:creationId xmlns:p14="http://schemas.microsoft.com/office/powerpoint/2010/main" val="1253005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sp>
        <p:nvSpPr>
          <p:cNvPr id="36" name="그림 개체 틀 4">
            <a:extLst>
              <a:ext uri="{FF2B5EF4-FFF2-40B4-BE49-F238E27FC236}">
                <a16:creationId xmlns:a16="http://schemas.microsoft.com/office/drawing/2014/main" id="{29ED8FF7-09FC-494B-B52A-8F65AB11DC8B}"/>
              </a:ext>
            </a:extLst>
          </p:cNvPr>
          <p:cNvSpPr>
            <a:spLocks noGrp="1"/>
          </p:cNvSpPr>
          <p:nvPr>
            <p:ph type="pic" sz="quarter" idx="10" hasCustomPrompt="1"/>
          </p:nvPr>
        </p:nvSpPr>
        <p:spPr>
          <a:xfrm>
            <a:off x="1008358" y="1181878"/>
            <a:ext cx="4857162" cy="2247122"/>
          </a:xfrm>
          <a:prstGeom prst="roundRect">
            <a:avLst>
              <a:gd name="adj" fmla="val 9320"/>
            </a:avLst>
          </a:prstGeom>
          <a:pattFill prst="pct10">
            <a:fgClr>
              <a:schemeClr val="bg1">
                <a:lumMod val="75000"/>
              </a:schemeClr>
            </a:fgClr>
            <a:bgClr>
              <a:schemeClr val="bg1">
                <a:lumMod val="95000"/>
              </a:schemeClr>
            </a:bgClr>
          </a:pattFill>
        </p:spPr>
        <p:txBody>
          <a:bodyPr bIns="432000" anchor="b" anchorCtr="1"/>
          <a:lstStyle>
            <a:lvl1pPr marL="0" marR="0" indent="0" algn="ctr" defTabSz="914446"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11" marR="0" lvl="0" indent="-228611" algn="l" defTabSz="914446"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37" name="그림 개체 틀 4">
            <a:extLst>
              <a:ext uri="{FF2B5EF4-FFF2-40B4-BE49-F238E27FC236}">
                <a16:creationId xmlns:a16="http://schemas.microsoft.com/office/drawing/2014/main" id="{F1F1B987-D60C-4834-84D3-D1E0002D0C80}"/>
              </a:ext>
            </a:extLst>
          </p:cNvPr>
          <p:cNvSpPr>
            <a:spLocks noGrp="1"/>
          </p:cNvSpPr>
          <p:nvPr>
            <p:ph type="pic" sz="quarter" idx="12" hasCustomPrompt="1"/>
          </p:nvPr>
        </p:nvSpPr>
        <p:spPr>
          <a:xfrm>
            <a:off x="6326484" y="1181878"/>
            <a:ext cx="4857162" cy="2247122"/>
          </a:xfrm>
          <a:prstGeom prst="roundRect">
            <a:avLst>
              <a:gd name="adj" fmla="val 9320"/>
            </a:avLst>
          </a:prstGeom>
          <a:pattFill prst="pct10">
            <a:fgClr>
              <a:schemeClr val="bg1">
                <a:lumMod val="75000"/>
              </a:schemeClr>
            </a:fgClr>
            <a:bgClr>
              <a:schemeClr val="bg1">
                <a:lumMod val="95000"/>
              </a:schemeClr>
            </a:bgClr>
          </a:pattFill>
        </p:spPr>
        <p:txBody>
          <a:bodyPr bIns="432000" anchor="b" anchorCtr="1"/>
          <a:lstStyle>
            <a:lvl1pPr marL="0" marR="0" indent="0" algn="ctr" defTabSz="914446"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11" marR="0" lvl="0" indent="-228611" algn="l" defTabSz="914446"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0" name="Graphic 3">
            <a:hlinkClick r:id="rId2"/>
            <a:extLst>
              <a:ext uri="{FF2B5EF4-FFF2-40B4-BE49-F238E27FC236}">
                <a16:creationId xmlns:a16="http://schemas.microsoft.com/office/drawing/2014/main" id="{FF706D4E-E446-4642-8DFD-050E3D86716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5771192" y="6892699"/>
            <a:ext cx="2239204" cy="246221"/>
          </a:xfrm>
          <a:prstGeom prst="rect">
            <a:avLst/>
          </a:prstGeom>
        </p:spPr>
      </p:pic>
      <p:sp>
        <p:nvSpPr>
          <p:cNvPr id="11" name="TextBox 10">
            <a:hlinkClick r:id="rId5"/>
            <a:extLst>
              <a:ext uri="{FF2B5EF4-FFF2-40B4-BE49-F238E27FC236}">
                <a16:creationId xmlns:a16="http://schemas.microsoft.com/office/drawing/2014/main" id="{8AD4F0F7-31B2-48D2-AEDA-91101E922BEA}"/>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sp>
        <p:nvSpPr>
          <p:cNvPr id="12" name="TextBox 11">
            <a:hlinkClick r:id="rId5"/>
            <a:extLst>
              <a:ext uri="{FF2B5EF4-FFF2-40B4-BE49-F238E27FC236}">
                <a16:creationId xmlns:a16="http://schemas.microsoft.com/office/drawing/2014/main" id="{3B91FBCE-3FCF-4E43-8C3C-C9977818EDAF}"/>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8" name="그림 17">
            <a:extLst>
              <a:ext uri="{FF2B5EF4-FFF2-40B4-BE49-F238E27FC236}">
                <a16:creationId xmlns:a16="http://schemas.microsoft.com/office/drawing/2014/main" id="{9562410F-918F-4F80-8EE0-510178BE39B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21161" y="365867"/>
            <a:ext cx="2375817" cy="886499"/>
          </a:xfrm>
          <a:prstGeom prst="rect">
            <a:avLst/>
          </a:prstGeom>
        </p:spPr>
      </p:pic>
      <p:pic>
        <p:nvPicPr>
          <p:cNvPr id="23" name="그림 22">
            <a:extLst>
              <a:ext uri="{FF2B5EF4-FFF2-40B4-BE49-F238E27FC236}">
                <a16:creationId xmlns:a16="http://schemas.microsoft.com/office/drawing/2014/main" id="{C4512E2A-0D30-43E7-A1AA-C083D8F2088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3022" y="5655679"/>
            <a:ext cx="822671" cy="801393"/>
          </a:xfrm>
          <a:prstGeom prst="rect">
            <a:avLst/>
          </a:prstGeom>
        </p:spPr>
      </p:pic>
      <p:pic>
        <p:nvPicPr>
          <p:cNvPr id="33" name="그림 32">
            <a:extLst>
              <a:ext uri="{FF2B5EF4-FFF2-40B4-BE49-F238E27FC236}">
                <a16:creationId xmlns:a16="http://schemas.microsoft.com/office/drawing/2014/main" id="{AF71A7EA-461C-4CDC-8715-F25B877F8A6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5073" t="54662"/>
          <a:stretch/>
        </p:blipFill>
        <p:spPr>
          <a:xfrm>
            <a:off x="0" y="0"/>
            <a:ext cx="1939532" cy="1450142"/>
          </a:xfrm>
          <a:prstGeom prst="rect">
            <a:avLst/>
          </a:prstGeom>
        </p:spPr>
      </p:pic>
      <p:pic>
        <p:nvPicPr>
          <p:cNvPr id="53" name="그림 52">
            <a:extLst>
              <a:ext uri="{FF2B5EF4-FFF2-40B4-BE49-F238E27FC236}">
                <a16:creationId xmlns:a16="http://schemas.microsoft.com/office/drawing/2014/main" id="{8D05D135-9C49-4FDE-A00F-8AB54318B5C2}"/>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49875" b="49875"/>
          <a:stretch/>
        </p:blipFill>
        <p:spPr>
          <a:xfrm>
            <a:off x="10894472" y="5254752"/>
            <a:ext cx="1297529" cy="1603249"/>
          </a:xfrm>
          <a:prstGeom prst="rect">
            <a:avLst/>
          </a:prstGeom>
        </p:spPr>
      </p:pic>
      <p:pic>
        <p:nvPicPr>
          <p:cNvPr id="54" name="그림 53">
            <a:extLst>
              <a:ext uri="{FF2B5EF4-FFF2-40B4-BE49-F238E27FC236}">
                <a16:creationId xmlns:a16="http://schemas.microsoft.com/office/drawing/2014/main" id="{8CC647C4-512B-453C-8BCE-451A1FD77B7A}"/>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62914" b="83823"/>
          <a:stretch/>
        </p:blipFill>
        <p:spPr>
          <a:xfrm>
            <a:off x="1008358" y="6404838"/>
            <a:ext cx="736430" cy="453162"/>
          </a:xfrm>
          <a:prstGeom prst="rect">
            <a:avLst/>
          </a:prstGeom>
        </p:spPr>
      </p:pic>
    </p:spTree>
    <p:extLst>
      <p:ext uri="{BB962C8B-B14F-4D97-AF65-F5344CB8AC3E}">
        <p14:creationId xmlns:p14="http://schemas.microsoft.com/office/powerpoint/2010/main" val="2065463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pic>
        <p:nvPicPr>
          <p:cNvPr id="13" name="Graphic 3">
            <a:hlinkClick r:id="rId2"/>
            <a:extLst>
              <a:ext uri="{FF2B5EF4-FFF2-40B4-BE49-F238E27FC236}">
                <a16:creationId xmlns:a16="http://schemas.microsoft.com/office/drawing/2014/main" id="{833A7B26-FE16-4054-9B15-C6A1B21A157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5771192" y="6892699"/>
            <a:ext cx="2239204" cy="246221"/>
          </a:xfrm>
          <a:prstGeom prst="rect">
            <a:avLst/>
          </a:prstGeom>
        </p:spPr>
      </p:pic>
      <p:sp>
        <p:nvSpPr>
          <p:cNvPr id="14" name="TextBox 13">
            <a:hlinkClick r:id="rId5"/>
            <a:extLst>
              <a:ext uri="{FF2B5EF4-FFF2-40B4-BE49-F238E27FC236}">
                <a16:creationId xmlns:a16="http://schemas.microsoft.com/office/drawing/2014/main" id="{DEF342DD-2F3D-4E2B-9708-3E70BFFD7E35}"/>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4" name="그림 23">
            <a:extLst>
              <a:ext uri="{FF2B5EF4-FFF2-40B4-BE49-F238E27FC236}">
                <a16:creationId xmlns:a16="http://schemas.microsoft.com/office/drawing/2014/main" id="{189F46D4-4DE6-4DDB-96D3-BE0ECBF5C4F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90847" y="1612760"/>
            <a:ext cx="1794273" cy="936142"/>
          </a:xfrm>
          <a:prstGeom prst="rect">
            <a:avLst/>
          </a:prstGeom>
        </p:spPr>
      </p:pic>
      <p:pic>
        <p:nvPicPr>
          <p:cNvPr id="26" name="그림 25">
            <a:extLst>
              <a:ext uri="{FF2B5EF4-FFF2-40B4-BE49-F238E27FC236}">
                <a16:creationId xmlns:a16="http://schemas.microsoft.com/office/drawing/2014/main" id="{813C8807-CCF1-4D9A-A67C-77B38DFAA4A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65209" y="4986399"/>
            <a:ext cx="1269467" cy="659555"/>
          </a:xfrm>
          <a:prstGeom prst="rect">
            <a:avLst/>
          </a:prstGeom>
        </p:spPr>
      </p:pic>
      <p:pic>
        <p:nvPicPr>
          <p:cNvPr id="27" name="그림 26">
            <a:extLst>
              <a:ext uri="{FF2B5EF4-FFF2-40B4-BE49-F238E27FC236}">
                <a16:creationId xmlns:a16="http://schemas.microsoft.com/office/drawing/2014/main" id="{E5F98623-4B18-443F-B46F-E4B2443647E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0802" y="4015164"/>
            <a:ext cx="617002" cy="617002"/>
          </a:xfrm>
          <a:prstGeom prst="rect">
            <a:avLst/>
          </a:prstGeom>
        </p:spPr>
      </p:pic>
      <p:pic>
        <p:nvPicPr>
          <p:cNvPr id="28" name="그림 27">
            <a:extLst>
              <a:ext uri="{FF2B5EF4-FFF2-40B4-BE49-F238E27FC236}">
                <a16:creationId xmlns:a16="http://schemas.microsoft.com/office/drawing/2014/main" id="{07A5DC13-9A2C-4EDE-BC13-4773EDA4DEB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493630" y="715044"/>
            <a:ext cx="1489318" cy="1304926"/>
          </a:xfrm>
          <a:prstGeom prst="rect">
            <a:avLst/>
          </a:prstGeom>
        </p:spPr>
      </p:pic>
      <p:pic>
        <p:nvPicPr>
          <p:cNvPr id="29" name="그림 28">
            <a:extLst>
              <a:ext uri="{FF2B5EF4-FFF2-40B4-BE49-F238E27FC236}">
                <a16:creationId xmlns:a16="http://schemas.microsoft.com/office/drawing/2014/main" id="{92D909E0-90B8-4549-B12B-9D0992F19B3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116490" y="1665370"/>
            <a:ext cx="801394" cy="709199"/>
          </a:xfrm>
          <a:prstGeom prst="rect">
            <a:avLst/>
          </a:prstGeom>
        </p:spPr>
      </p:pic>
      <p:pic>
        <p:nvPicPr>
          <p:cNvPr id="30" name="그림 29">
            <a:extLst>
              <a:ext uri="{FF2B5EF4-FFF2-40B4-BE49-F238E27FC236}">
                <a16:creationId xmlns:a16="http://schemas.microsoft.com/office/drawing/2014/main" id="{9D4BAB7B-E49D-4BDF-ABB9-68265F717BB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830791" y="4532071"/>
            <a:ext cx="964512" cy="921960"/>
          </a:xfrm>
          <a:prstGeom prst="rect">
            <a:avLst/>
          </a:prstGeom>
        </p:spPr>
      </p:pic>
      <p:pic>
        <p:nvPicPr>
          <p:cNvPr id="32" name="그림 31">
            <a:extLst>
              <a:ext uri="{FF2B5EF4-FFF2-40B4-BE49-F238E27FC236}">
                <a16:creationId xmlns:a16="http://schemas.microsoft.com/office/drawing/2014/main" id="{3D2105B6-FEAB-412C-8D46-4A1F3DC59EE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082" y="787458"/>
            <a:ext cx="1120534" cy="1163086"/>
          </a:xfrm>
          <a:prstGeom prst="rect">
            <a:avLst/>
          </a:prstGeom>
        </p:spPr>
      </p:pic>
      <p:sp>
        <p:nvSpPr>
          <p:cNvPr id="40" name="그림 개체 틀 4">
            <a:extLst>
              <a:ext uri="{FF2B5EF4-FFF2-40B4-BE49-F238E27FC236}">
                <a16:creationId xmlns:a16="http://schemas.microsoft.com/office/drawing/2014/main" id="{1ECCFD34-F10E-467C-8AB7-4A116B7F4AFD}"/>
              </a:ext>
            </a:extLst>
          </p:cNvPr>
          <p:cNvSpPr>
            <a:spLocks noGrp="1"/>
          </p:cNvSpPr>
          <p:nvPr>
            <p:ph type="pic" sz="quarter" idx="13" hasCustomPrompt="1"/>
          </p:nvPr>
        </p:nvSpPr>
        <p:spPr>
          <a:xfrm>
            <a:off x="4804535" y="1504960"/>
            <a:ext cx="2582933" cy="3644868"/>
          </a:xfrm>
          <a:prstGeom prst="roundRect">
            <a:avLst>
              <a:gd name="adj" fmla="val 6035"/>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41" name="그림 개체 틀 4">
            <a:extLst>
              <a:ext uri="{FF2B5EF4-FFF2-40B4-BE49-F238E27FC236}">
                <a16:creationId xmlns:a16="http://schemas.microsoft.com/office/drawing/2014/main" id="{C32F1BC7-E2D2-445B-9E12-4ABF3AC360AC}"/>
              </a:ext>
            </a:extLst>
          </p:cNvPr>
          <p:cNvSpPr>
            <a:spLocks noGrp="1"/>
          </p:cNvSpPr>
          <p:nvPr>
            <p:ph type="pic" sz="quarter" idx="14" hasCustomPrompt="1"/>
          </p:nvPr>
        </p:nvSpPr>
        <p:spPr>
          <a:xfrm>
            <a:off x="1247859" y="1504960"/>
            <a:ext cx="2582933" cy="3644868"/>
          </a:xfrm>
          <a:prstGeom prst="roundRect">
            <a:avLst>
              <a:gd name="adj" fmla="val 6035"/>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42" name="그림 개체 틀 4">
            <a:extLst>
              <a:ext uri="{FF2B5EF4-FFF2-40B4-BE49-F238E27FC236}">
                <a16:creationId xmlns:a16="http://schemas.microsoft.com/office/drawing/2014/main" id="{83DA719A-0AB8-4994-9C85-BE6B32A915A2}"/>
              </a:ext>
            </a:extLst>
          </p:cNvPr>
          <p:cNvSpPr>
            <a:spLocks noGrp="1"/>
          </p:cNvSpPr>
          <p:nvPr>
            <p:ph type="pic" sz="quarter" idx="15" hasCustomPrompt="1"/>
          </p:nvPr>
        </p:nvSpPr>
        <p:spPr>
          <a:xfrm>
            <a:off x="8361210" y="1504960"/>
            <a:ext cx="2582933" cy="3644868"/>
          </a:xfrm>
          <a:prstGeom prst="roundRect">
            <a:avLst>
              <a:gd name="adj" fmla="val 6035"/>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2658214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3" name="그림 개체 틀 4">
            <a:extLst>
              <a:ext uri="{FF2B5EF4-FFF2-40B4-BE49-F238E27FC236}">
                <a16:creationId xmlns:a16="http://schemas.microsoft.com/office/drawing/2014/main" id="{CE4AA330-AABA-46D7-AD11-F368C40CA54A}"/>
              </a:ext>
            </a:extLst>
          </p:cNvPr>
          <p:cNvSpPr>
            <a:spLocks noGrp="1"/>
          </p:cNvSpPr>
          <p:nvPr>
            <p:ph type="pic" sz="quarter" idx="15" hasCustomPrompt="1"/>
          </p:nvPr>
        </p:nvSpPr>
        <p:spPr>
          <a:xfrm>
            <a:off x="343300" y="298383"/>
            <a:ext cx="11505400" cy="3034065"/>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1" name="Graphic 3">
            <a:hlinkClick r:id="rId2"/>
            <a:extLst>
              <a:ext uri="{FF2B5EF4-FFF2-40B4-BE49-F238E27FC236}">
                <a16:creationId xmlns:a16="http://schemas.microsoft.com/office/drawing/2014/main" id="{7207F353-34DE-4AA3-9A2F-A197017021D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5771192" y="6892699"/>
            <a:ext cx="2239204" cy="246221"/>
          </a:xfrm>
          <a:prstGeom prst="rect">
            <a:avLst/>
          </a:prstGeom>
        </p:spPr>
      </p:pic>
      <p:sp>
        <p:nvSpPr>
          <p:cNvPr id="12" name="TextBox 11">
            <a:hlinkClick r:id="rId5"/>
            <a:extLst>
              <a:ext uri="{FF2B5EF4-FFF2-40B4-BE49-F238E27FC236}">
                <a16:creationId xmlns:a16="http://schemas.microsoft.com/office/drawing/2014/main" id="{25A62409-70C9-45C3-871B-8A63C57F3E8A}"/>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7" name="그림 16">
            <a:extLst>
              <a:ext uri="{FF2B5EF4-FFF2-40B4-BE49-F238E27FC236}">
                <a16:creationId xmlns:a16="http://schemas.microsoft.com/office/drawing/2014/main" id="{D7CC7117-9950-4F58-9F73-D3605079115D}"/>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939" b="16012"/>
          <a:stretch/>
        </p:blipFill>
        <p:spPr>
          <a:xfrm>
            <a:off x="0" y="4874510"/>
            <a:ext cx="4353300" cy="1983491"/>
          </a:xfrm>
          <a:prstGeom prst="rect">
            <a:avLst/>
          </a:prstGeom>
        </p:spPr>
      </p:pic>
      <p:pic>
        <p:nvPicPr>
          <p:cNvPr id="18" name="그림 17">
            <a:extLst>
              <a:ext uri="{FF2B5EF4-FFF2-40B4-BE49-F238E27FC236}">
                <a16:creationId xmlns:a16="http://schemas.microsoft.com/office/drawing/2014/main" id="{1D4D8DF0-61DF-4F5B-9C2A-AA6D26E94B5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346" y="3469680"/>
            <a:ext cx="1212729" cy="773026"/>
          </a:xfrm>
          <a:prstGeom prst="rect">
            <a:avLst/>
          </a:prstGeom>
        </p:spPr>
      </p:pic>
      <p:pic>
        <p:nvPicPr>
          <p:cNvPr id="26" name="그림 25">
            <a:extLst>
              <a:ext uri="{FF2B5EF4-FFF2-40B4-BE49-F238E27FC236}">
                <a16:creationId xmlns:a16="http://schemas.microsoft.com/office/drawing/2014/main" id="{23477B82-E21A-4B27-8EEF-2FD4663301F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081626" y="4914794"/>
            <a:ext cx="992879" cy="1943206"/>
          </a:xfrm>
          <a:prstGeom prst="rect">
            <a:avLst/>
          </a:prstGeom>
        </p:spPr>
      </p:pic>
      <p:pic>
        <p:nvPicPr>
          <p:cNvPr id="34" name="그림 33">
            <a:extLst>
              <a:ext uri="{FF2B5EF4-FFF2-40B4-BE49-F238E27FC236}">
                <a16:creationId xmlns:a16="http://schemas.microsoft.com/office/drawing/2014/main" id="{71C1B961-7A65-4B71-9461-7FB43438361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12179" y="3900532"/>
            <a:ext cx="893591" cy="758842"/>
          </a:xfrm>
          <a:prstGeom prst="rect">
            <a:avLst/>
          </a:prstGeom>
        </p:spPr>
      </p:pic>
    </p:spTree>
    <p:extLst>
      <p:ext uri="{BB962C8B-B14F-4D97-AF65-F5344CB8AC3E}">
        <p14:creationId xmlns:p14="http://schemas.microsoft.com/office/powerpoint/2010/main" val="79289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10" name="Graphic 3">
            <a:hlinkClick r:id="rId2"/>
            <a:extLst>
              <a:ext uri="{FF2B5EF4-FFF2-40B4-BE49-F238E27FC236}">
                <a16:creationId xmlns:a16="http://schemas.microsoft.com/office/drawing/2014/main" id="{24FA1EA2-EEF4-44B3-89D1-99D2BD9CF8F3}"/>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5771192" y="6892699"/>
            <a:ext cx="2239204" cy="246221"/>
          </a:xfrm>
          <a:prstGeom prst="rect">
            <a:avLst/>
          </a:prstGeom>
        </p:spPr>
      </p:pic>
      <p:sp>
        <p:nvSpPr>
          <p:cNvPr id="11" name="TextBox 10">
            <a:hlinkClick r:id="rId5"/>
            <a:extLst>
              <a:ext uri="{FF2B5EF4-FFF2-40B4-BE49-F238E27FC236}">
                <a16:creationId xmlns:a16="http://schemas.microsoft.com/office/drawing/2014/main" id="{76DF540D-B3B1-46D0-94E9-569710DE0511}"/>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7" name="그림 16">
            <a:extLst>
              <a:ext uri="{FF2B5EF4-FFF2-40B4-BE49-F238E27FC236}">
                <a16:creationId xmlns:a16="http://schemas.microsoft.com/office/drawing/2014/main" id="{2809C965-F61D-4C56-8D69-7EE17791B5A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2779" y="3715484"/>
            <a:ext cx="1624065" cy="2212701"/>
          </a:xfrm>
          <a:prstGeom prst="rect">
            <a:avLst/>
          </a:prstGeom>
        </p:spPr>
      </p:pic>
      <p:pic>
        <p:nvPicPr>
          <p:cNvPr id="19" name="그림 18">
            <a:extLst>
              <a:ext uri="{FF2B5EF4-FFF2-40B4-BE49-F238E27FC236}">
                <a16:creationId xmlns:a16="http://schemas.microsoft.com/office/drawing/2014/main" id="{AE82E76F-9D02-4F20-8369-C270FD4C0CD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641580" y="436368"/>
            <a:ext cx="1985757" cy="2801334"/>
          </a:xfrm>
          <a:prstGeom prst="rect">
            <a:avLst/>
          </a:prstGeom>
        </p:spPr>
      </p:pic>
      <p:pic>
        <p:nvPicPr>
          <p:cNvPr id="22" name="그림 21">
            <a:extLst>
              <a:ext uri="{FF2B5EF4-FFF2-40B4-BE49-F238E27FC236}">
                <a16:creationId xmlns:a16="http://schemas.microsoft.com/office/drawing/2014/main" id="{995ED46B-39F8-4FE1-A160-5CB6FE9FBCB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4576" y="6013292"/>
            <a:ext cx="1049615" cy="879407"/>
          </a:xfrm>
          <a:prstGeom prst="rect">
            <a:avLst/>
          </a:prstGeom>
        </p:spPr>
      </p:pic>
      <p:pic>
        <p:nvPicPr>
          <p:cNvPr id="26" name="그림 25">
            <a:extLst>
              <a:ext uri="{FF2B5EF4-FFF2-40B4-BE49-F238E27FC236}">
                <a16:creationId xmlns:a16="http://schemas.microsoft.com/office/drawing/2014/main" id="{45074214-E47E-4647-9815-AB01975DFED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22510" y="5928185"/>
            <a:ext cx="914866" cy="865223"/>
          </a:xfrm>
          <a:prstGeom prst="rect">
            <a:avLst/>
          </a:prstGeom>
        </p:spPr>
      </p:pic>
      <p:pic>
        <p:nvPicPr>
          <p:cNvPr id="30" name="그림 29">
            <a:extLst>
              <a:ext uri="{FF2B5EF4-FFF2-40B4-BE49-F238E27FC236}">
                <a16:creationId xmlns:a16="http://schemas.microsoft.com/office/drawing/2014/main" id="{F123C270-DE6C-4049-97A9-B1479A4413E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10621" y="4425448"/>
            <a:ext cx="2489288" cy="2432553"/>
          </a:xfrm>
          <a:prstGeom prst="rect">
            <a:avLst/>
          </a:prstGeom>
        </p:spPr>
      </p:pic>
      <p:pic>
        <p:nvPicPr>
          <p:cNvPr id="31" name="그림 30">
            <a:extLst>
              <a:ext uri="{FF2B5EF4-FFF2-40B4-BE49-F238E27FC236}">
                <a16:creationId xmlns:a16="http://schemas.microsoft.com/office/drawing/2014/main" id="{DFBEE35E-4483-4C9A-991B-DDCE92083EE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8683" y="49852"/>
            <a:ext cx="1219823" cy="2226886"/>
          </a:xfrm>
          <a:prstGeom prst="rect">
            <a:avLst/>
          </a:prstGeom>
        </p:spPr>
      </p:pic>
      <p:sp>
        <p:nvSpPr>
          <p:cNvPr id="12" name="그림 개체 틀 11">
            <a:extLst>
              <a:ext uri="{FF2B5EF4-FFF2-40B4-BE49-F238E27FC236}">
                <a16:creationId xmlns:a16="http://schemas.microsoft.com/office/drawing/2014/main" id="{05B56F5F-AD91-4CBB-8663-7A4FCD28F76B}"/>
              </a:ext>
            </a:extLst>
          </p:cNvPr>
          <p:cNvSpPr>
            <a:spLocks noGrp="1"/>
          </p:cNvSpPr>
          <p:nvPr>
            <p:ph type="pic" sz="quarter" idx="11" hasCustomPrompt="1"/>
          </p:nvPr>
        </p:nvSpPr>
        <p:spPr>
          <a:xfrm>
            <a:off x="7468193" y="723085"/>
            <a:ext cx="2563220" cy="5415776"/>
          </a:xfrm>
          <a:prstGeom prst="roundRect">
            <a:avLst>
              <a:gd name="adj" fmla="val 11269"/>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508731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9" name="Graphic 3">
            <a:hlinkClick r:id="rId2"/>
            <a:extLst>
              <a:ext uri="{FF2B5EF4-FFF2-40B4-BE49-F238E27FC236}">
                <a16:creationId xmlns:a16="http://schemas.microsoft.com/office/drawing/2014/main" id="{DBD79872-AA5A-416F-B943-F1BBF1FAB7B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5771192" y="6892699"/>
            <a:ext cx="2239204" cy="246221"/>
          </a:xfrm>
          <a:prstGeom prst="rect">
            <a:avLst/>
          </a:prstGeom>
        </p:spPr>
      </p:pic>
      <p:sp>
        <p:nvSpPr>
          <p:cNvPr id="10" name="TextBox 9">
            <a:hlinkClick r:id="rId5"/>
            <a:extLst>
              <a:ext uri="{FF2B5EF4-FFF2-40B4-BE49-F238E27FC236}">
                <a16:creationId xmlns:a16="http://schemas.microsoft.com/office/drawing/2014/main" id="{F0B5950F-F803-4165-A219-E161F7AF485D}"/>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3" name="그림 12">
            <a:extLst>
              <a:ext uri="{FF2B5EF4-FFF2-40B4-BE49-F238E27FC236}">
                <a16:creationId xmlns:a16="http://schemas.microsoft.com/office/drawing/2014/main" id="{41975659-87D1-435D-A96C-CA2AA766F73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21138" y="3730432"/>
            <a:ext cx="2070862" cy="3127569"/>
          </a:xfrm>
          <a:prstGeom prst="rect">
            <a:avLst/>
          </a:prstGeom>
        </p:spPr>
      </p:pic>
      <p:pic>
        <p:nvPicPr>
          <p:cNvPr id="16" name="그림 15">
            <a:extLst>
              <a:ext uri="{FF2B5EF4-FFF2-40B4-BE49-F238E27FC236}">
                <a16:creationId xmlns:a16="http://schemas.microsoft.com/office/drawing/2014/main" id="{1389266D-343E-4D88-9260-D867A165102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81944" y="389908"/>
            <a:ext cx="978696" cy="999972"/>
          </a:xfrm>
          <a:prstGeom prst="rect">
            <a:avLst/>
          </a:prstGeom>
        </p:spPr>
      </p:pic>
      <p:pic>
        <p:nvPicPr>
          <p:cNvPr id="17" name="그림 16">
            <a:extLst>
              <a:ext uri="{FF2B5EF4-FFF2-40B4-BE49-F238E27FC236}">
                <a16:creationId xmlns:a16="http://schemas.microsoft.com/office/drawing/2014/main" id="{F68971CB-5665-46A1-9686-CC4F3F057C2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2170"/>
          <a:stretch/>
        </p:blipFill>
        <p:spPr>
          <a:xfrm>
            <a:off x="0" y="243509"/>
            <a:ext cx="2124050" cy="2021216"/>
          </a:xfrm>
          <a:prstGeom prst="rect">
            <a:avLst/>
          </a:prstGeom>
        </p:spPr>
      </p:pic>
      <p:sp>
        <p:nvSpPr>
          <p:cNvPr id="11" name="그림 개체 틀 5">
            <a:extLst>
              <a:ext uri="{FF2B5EF4-FFF2-40B4-BE49-F238E27FC236}">
                <a16:creationId xmlns:a16="http://schemas.microsoft.com/office/drawing/2014/main" id="{273E7560-EEBC-4D6C-BEF7-BBA4EEFD1A4B}"/>
              </a:ext>
            </a:extLst>
          </p:cNvPr>
          <p:cNvSpPr>
            <a:spLocks noGrp="1"/>
          </p:cNvSpPr>
          <p:nvPr>
            <p:ph type="pic" sz="quarter" idx="10" hasCustomPrompt="1"/>
          </p:nvPr>
        </p:nvSpPr>
        <p:spPr>
          <a:xfrm>
            <a:off x="945091" y="945616"/>
            <a:ext cx="6633748" cy="4966769"/>
          </a:xfrm>
          <a:prstGeom prst="roundRect">
            <a:avLst>
              <a:gd name="adj" fmla="val 1746"/>
            </a:avLst>
          </a:prstGeom>
          <a:pattFill prst="pct10">
            <a:fgClr>
              <a:schemeClr val="bg1">
                <a:lumMod val="75000"/>
              </a:schemeClr>
            </a:fgClr>
            <a:bgClr>
              <a:schemeClr val="bg1">
                <a:lumMod val="95000"/>
              </a:schemeClr>
            </a:bgClr>
          </a:pattFill>
        </p:spPr>
        <p:txBody>
          <a:bodyPr anchor="b" anchorCtr="1"/>
          <a:lstStyle>
            <a:lvl1pPr marL="0" marR="0" indent="0" algn="l" defTabSz="914446"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11" marR="0" lvl="0" indent="-228611" algn="l" defTabSz="914446"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1" name="그림 30">
            <a:extLst>
              <a:ext uri="{FF2B5EF4-FFF2-40B4-BE49-F238E27FC236}">
                <a16:creationId xmlns:a16="http://schemas.microsoft.com/office/drawing/2014/main" id="{CFF14980-BA18-419C-9C93-0AF0E962B48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064966" y="5859760"/>
            <a:ext cx="2375817" cy="886499"/>
          </a:xfrm>
          <a:prstGeom prst="rect">
            <a:avLst/>
          </a:prstGeom>
        </p:spPr>
      </p:pic>
      <p:pic>
        <p:nvPicPr>
          <p:cNvPr id="58" name="그림 57">
            <a:extLst>
              <a:ext uri="{FF2B5EF4-FFF2-40B4-BE49-F238E27FC236}">
                <a16:creationId xmlns:a16="http://schemas.microsoft.com/office/drawing/2014/main" id="{A5329DB5-D07D-4068-89A0-75757F47FEC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2917"/>
          <a:stretch/>
        </p:blipFill>
        <p:spPr>
          <a:xfrm>
            <a:off x="8990278" y="1"/>
            <a:ext cx="2652406" cy="1259027"/>
          </a:xfrm>
          <a:prstGeom prst="rect">
            <a:avLst/>
          </a:prstGeom>
        </p:spPr>
      </p:pic>
      <p:pic>
        <p:nvPicPr>
          <p:cNvPr id="65" name="그림 64">
            <a:extLst>
              <a:ext uri="{FF2B5EF4-FFF2-40B4-BE49-F238E27FC236}">
                <a16:creationId xmlns:a16="http://schemas.microsoft.com/office/drawing/2014/main" id="{15C52F99-7F9F-4521-8E89-13745011E8C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2016" y="6185967"/>
            <a:ext cx="914866" cy="595727"/>
          </a:xfrm>
          <a:prstGeom prst="rect">
            <a:avLst/>
          </a:prstGeom>
        </p:spPr>
      </p:pic>
    </p:spTree>
    <p:extLst>
      <p:ext uri="{BB962C8B-B14F-4D97-AF65-F5344CB8AC3E}">
        <p14:creationId xmlns:p14="http://schemas.microsoft.com/office/powerpoint/2010/main" val="2043476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10" name="Graphic 3">
            <a:hlinkClick r:id="rId2"/>
            <a:extLst>
              <a:ext uri="{FF2B5EF4-FFF2-40B4-BE49-F238E27FC236}">
                <a16:creationId xmlns:a16="http://schemas.microsoft.com/office/drawing/2014/main" id="{973C726E-17E6-4E84-9C0E-41C5633AFF2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5771192" y="6892699"/>
            <a:ext cx="2239204" cy="246221"/>
          </a:xfrm>
          <a:prstGeom prst="rect">
            <a:avLst/>
          </a:prstGeom>
        </p:spPr>
      </p:pic>
      <p:sp>
        <p:nvSpPr>
          <p:cNvPr id="11" name="TextBox 10">
            <a:hlinkClick r:id="rId5"/>
            <a:extLst>
              <a:ext uri="{FF2B5EF4-FFF2-40B4-BE49-F238E27FC236}">
                <a16:creationId xmlns:a16="http://schemas.microsoft.com/office/drawing/2014/main" id="{0F793F4D-B1BE-4575-A66B-69F7126B0369}"/>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68" name="그림 67">
            <a:extLst>
              <a:ext uri="{FF2B5EF4-FFF2-40B4-BE49-F238E27FC236}">
                <a16:creationId xmlns:a16="http://schemas.microsoft.com/office/drawing/2014/main" id="{BF44974E-52C0-4358-829A-F6EE8806E7E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1" y="290824"/>
            <a:ext cx="2184333" cy="1354570"/>
          </a:xfrm>
          <a:prstGeom prst="rect">
            <a:avLst/>
          </a:prstGeom>
        </p:spPr>
      </p:pic>
      <p:pic>
        <p:nvPicPr>
          <p:cNvPr id="76" name="그림 75">
            <a:extLst>
              <a:ext uri="{FF2B5EF4-FFF2-40B4-BE49-F238E27FC236}">
                <a16:creationId xmlns:a16="http://schemas.microsoft.com/office/drawing/2014/main" id="{C8BA4C8D-D87E-4EE7-B5AC-5E764D7292B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04812" y="82741"/>
            <a:ext cx="1382937" cy="1737537"/>
          </a:xfrm>
          <a:prstGeom prst="rect">
            <a:avLst/>
          </a:prstGeom>
        </p:spPr>
      </p:pic>
      <p:pic>
        <p:nvPicPr>
          <p:cNvPr id="90" name="그림 89">
            <a:extLst>
              <a:ext uri="{FF2B5EF4-FFF2-40B4-BE49-F238E27FC236}">
                <a16:creationId xmlns:a16="http://schemas.microsoft.com/office/drawing/2014/main" id="{D7A90724-CCF3-4BCA-8529-DB20994CC60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12437"/>
          <a:stretch/>
        </p:blipFill>
        <p:spPr>
          <a:xfrm>
            <a:off x="1110132" y="4963962"/>
            <a:ext cx="3751662" cy="1894038"/>
          </a:xfrm>
          <a:prstGeom prst="rect">
            <a:avLst/>
          </a:prstGeom>
        </p:spPr>
      </p:pic>
      <p:pic>
        <p:nvPicPr>
          <p:cNvPr id="93" name="그림 92">
            <a:extLst>
              <a:ext uri="{FF2B5EF4-FFF2-40B4-BE49-F238E27FC236}">
                <a16:creationId xmlns:a16="http://schemas.microsoft.com/office/drawing/2014/main" id="{9464E9CB-98FB-4E22-B9BF-22430F77D13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199122" y="2652322"/>
            <a:ext cx="992879" cy="1943206"/>
          </a:xfrm>
          <a:prstGeom prst="rect">
            <a:avLst/>
          </a:prstGeom>
        </p:spPr>
      </p:pic>
      <p:pic>
        <p:nvPicPr>
          <p:cNvPr id="98" name="그림 97">
            <a:extLst>
              <a:ext uri="{FF2B5EF4-FFF2-40B4-BE49-F238E27FC236}">
                <a16:creationId xmlns:a16="http://schemas.microsoft.com/office/drawing/2014/main" id="{A89F8CB1-1D63-4A48-A734-8CC857FF8A1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614026" y="155122"/>
            <a:ext cx="858131" cy="695017"/>
          </a:xfrm>
          <a:prstGeom prst="rect">
            <a:avLst/>
          </a:prstGeom>
        </p:spPr>
      </p:pic>
      <p:sp>
        <p:nvSpPr>
          <p:cNvPr id="54" name="그림 개체 틀 8">
            <a:extLst>
              <a:ext uri="{FF2B5EF4-FFF2-40B4-BE49-F238E27FC236}">
                <a16:creationId xmlns:a16="http://schemas.microsoft.com/office/drawing/2014/main" id="{ED623AE0-7CC2-4B43-A851-03273C0C5B64}"/>
              </a:ext>
            </a:extLst>
          </p:cNvPr>
          <p:cNvSpPr>
            <a:spLocks noGrp="1"/>
          </p:cNvSpPr>
          <p:nvPr>
            <p:ph type="pic" sz="quarter" idx="10" hasCustomPrompt="1"/>
          </p:nvPr>
        </p:nvSpPr>
        <p:spPr>
          <a:xfrm>
            <a:off x="4033831" y="895349"/>
            <a:ext cx="7067557" cy="4608515"/>
          </a:xfrm>
          <a:prstGeom prst="roundRect">
            <a:avLst>
              <a:gd name="adj" fmla="val 684"/>
            </a:avLst>
          </a:prstGeom>
          <a:pattFill prst="pct10">
            <a:fgClr>
              <a:schemeClr val="bg1">
                <a:lumMod val="75000"/>
              </a:schemeClr>
            </a:fgClr>
            <a:bgClr>
              <a:schemeClr val="bg1">
                <a:lumMod val="95000"/>
              </a:schemeClr>
            </a:bgClr>
          </a:pattFill>
        </p:spPr>
        <p:txBody>
          <a:bodyPr anchor="b" anchorCtr="1"/>
          <a:lstStyle>
            <a:lvl1pPr marL="228611" marR="0" indent="-228611" algn="l" defTabSz="914446"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11" marR="0" lvl="0" indent="-228611" algn="l" defTabSz="914446"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477252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86543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05EAD4BA-4E31-4CEB-B30A-1F047782895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5771192" y="6892699"/>
            <a:ext cx="2239204" cy="246221"/>
          </a:xfrm>
          <a:prstGeom prst="rect">
            <a:avLst/>
          </a:prstGeom>
        </p:spPr>
      </p:pic>
      <p:sp>
        <p:nvSpPr>
          <p:cNvPr id="5" name="TextBox 4">
            <a:hlinkClick r:id="rId5"/>
            <a:extLst>
              <a:ext uri="{FF2B5EF4-FFF2-40B4-BE49-F238E27FC236}">
                <a16:creationId xmlns:a16="http://schemas.microsoft.com/office/drawing/2014/main" id="{9E1CD269-44AC-4FF2-AB92-CC8612F7ACEA}"/>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156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4" name="Graphic 3">
            <a:hlinkClick r:id="rId2"/>
            <a:extLst>
              <a:ext uri="{FF2B5EF4-FFF2-40B4-BE49-F238E27FC236}">
                <a16:creationId xmlns:a16="http://schemas.microsoft.com/office/drawing/2014/main" id="{087630CF-2F19-4452-9668-95F5C3AC96F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5771192" y="6892699"/>
            <a:ext cx="2239204" cy="246221"/>
          </a:xfrm>
          <a:prstGeom prst="rect">
            <a:avLst/>
          </a:prstGeom>
        </p:spPr>
      </p:pic>
      <p:sp>
        <p:nvSpPr>
          <p:cNvPr id="5" name="TextBox 4">
            <a:hlinkClick r:id="rId5"/>
            <a:extLst>
              <a:ext uri="{FF2B5EF4-FFF2-40B4-BE49-F238E27FC236}">
                <a16:creationId xmlns:a16="http://schemas.microsoft.com/office/drawing/2014/main" id="{101584FB-ACC6-4B08-A529-CC9C350F85D2}"/>
              </a:ext>
            </a:extLst>
          </p:cNvPr>
          <p:cNvSpPr txBox="1"/>
          <p:nvPr userDrawn="1"/>
        </p:nvSpPr>
        <p:spPr>
          <a:xfrm>
            <a:off x="4181606" y="6948420"/>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9806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833" y="0"/>
            <a:ext cx="12191933" cy="6891815"/>
            <a:chOff x="-12625" y="0"/>
            <a:chExt cx="9143950" cy="5168861"/>
          </a:xfrm>
        </p:grpSpPr>
        <p:sp>
          <p:nvSpPr>
            <p:cNvPr id="10" name="Google Shape;10;p2"/>
            <p:cNvSpPr/>
            <p:nvPr/>
          </p:nvSpPr>
          <p:spPr>
            <a:xfrm>
              <a:off x="-12625" y="0"/>
              <a:ext cx="2355093" cy="2822691"/>
            </a:xfrm>
            <a:custGeom>
              <a:avLst/>
              <a:gdLst/>
              <a:ahLst/>
              <a:cxnLst/>
              <a:rect l="l" t="t" r="r" b="b"/>
              <a:pathLst>
                <a:path w="73522" h="88154" extrusionOk="0">
                  <a:moveTo>
                    <a:pt x="1" y="1"/>
                  </a:moveTo>
                  <a:lnTo>
                    <a:pt x="1" y="79594"/>
                  </a:lnTo>
                  <a:cubicBezTo>
                    <a:pt x="1394" y="80404"/>
                    <a:pt x="2846" y="81166"/>
                    <a:pt x="4335" y="81880"/>
                  </a:cubicBezTo>
                  <a:cubicBezTo>
                    <a:pt x="12407" y="85690"/>
                    <a:pt x="21182" y="87809"/>
                    <a:pt x="30100" y="88119"/>
                  </a:cubicBezTo>
                  <a:cubicBezTo>
                    <a:pt x="30790" y="88141"/>
                    <a:pt x="31489" y="88154"/>
                    <a:pt x="32192" y="88154"/>
                  </a:cubicBezTo>
                  <a:cubicBezTo>
                    <a:pt x="38514" y="88154"/>
                    <a:pt x="45238" y="87144"/>
                    <a:pt x="49995" y="83416"/>
                  </a:cubicBezTo>
                  <a:cubicBezTo>
                    <a:pt x="55377" y="79201"/>
                    <a:pt x="56841" y="72760"/>
                    <a:pt x="56865" y="66795"/>
                  </a:cubicBezTo>
                  <a:cubicBezTo>
                    <a:pt x="56924" y="58091"/>
                    <a:pt x="55067" y="49435"/>
                    <a:pt x="54698" y="40744"/>
                  </a:cubicBezTo>
                  <a:cubicBezTo>
                    <a:pt x="54353" y="32267"/>
                    <a:pt x="55650" y="23920"/>
                    <a:pt x="59853" y="16158"/>
                  </a:cubicBezTo>
                  <a:cubicBezTo>
                    <a:pt x="63128" y="10121"/>
                    <a:pt x="67854" y="4608"/>
                    <a:pt x="73522" y="1"/>
                  </a:cubicBez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223473" y="0"/>
              <a:ext cx="5604150" cy="5168861"/>
            </a:xfrm>
            <a:custGeom>
              <a:avLst/>
              <a:gdLst/>
              <a:ahLst/>
              <a:cxnLst/>
              <a:rect l="l" t="t" r="r" b="b"/>
              <a:pathLst>
                <a:path w="174952" h="161426" extrusionOk="0">
                  <a:moveTo>
                    <a:pt x="97763" y="1"/>
                  </a:moveTo>
                  <a:cubicBezTo>
                    <a:pt x="98549" y="2846"/>
                    <a:pt x="99037" y="5763"/>
                    <a:pt x="99228" y="8704"/>
                  </a:cubicBezTo>
                  <a:cubicBezTo>
                    <a:pt x="99739" y="17062"/>
                    <a:pt x="97704" y="25421"/>
                    <a:pt x="94155" y="33172"/>
                  </a:cubicBezTo>
                  <a:cubicBezTo>
                    <a:pt x="86321" y="50257"/>
                    <a:pt x="72272" y="64830"/>
                    <a:pt x="58163" y="78451"/>
                  </a:cubicBezTo>
                  <a:cubicBezTo>
                    <a:pt x="43721" y="92405"/>
                    <a:pt x="28302" y="105752"/>
                    <a:pt x="15205" y="120670"/>
                  </a:cubicBezTo>
                  <a:cubicBezTo>
                    <a:pt x="8252" y="128600"/>
                    <a:pt x="1382" y="137780"/>
                    <a:pt x="453" y="147888"/>
                  </a:cubicBezTo>
                  <a:cubicBezTo>
                    <a:pt x="1" y="152734"/>
                    <a:pt x="1156" y="157258"/>
                    <a:pt x="3382" y="161425"/>
                  </a:cubicBezTo>
                  <a:lnTo>
                    <a:pt x="28385" y="161425"/>
                  </a:lnTo>
                  <a:cubicBezTo>
                    <a:pt x="29433" y="154282"/>
                    <a:pt x="31576" y="147257"/>
                    <a:pt x="35231" y="140494"/>
                  </a:cubicBezTo>
                  <a:cubicBezTo>
                    <a:pt x="38827" y="133874"/>
                    <a:pt x="43673" y="127505"/>
                    <a:pt x="49650" y="122230"/>
                  </a:cubicBezTo>
                  <a:cubicBezTo>
                    <a:pt x="54948" y="117551"/>
                    <a:pt x="61890" y="113241"/>
                    <a:pt x="69831" y="113050"/>
                  </a:cubicBezTo>
                  <a:cubicBezTo>
                    <a:pt x="69992" y="113047"/>
                    <a:pt x="70152" y="113045"/>
                    <a:pt x="70313" y="113045"/>
                  </a:cubicBezTo>
                  <a:cubicBezTo>
                    <a:pt x="77634" y="113045"/>
                    <a:pt x="84758" y="117000"/>
                    <a:pt x="88393" y="122290"/>
                  </a:cubicBezTo>
                  <a:cubicBezTo>
                    <a:pt x="91941" y="127457"/>
                    <a:pt x="92417" y="133755"/>
                    <a:pt x="91929" y="139577"/>
                  </a:cubicBezTo>
                  <a:cubicBezTo>
                    <a:pt x="91310" y="146983"/>
                    <a:pt x="89202" y="154186"/>
                    <a:pt x="87369" y="161425"/>
                  </a:cubicBezTo>
                  <a:lnTo>
                    <a:pt x="104835" y="161425"/>
                  </a:lnTo>
                  <a:cubicBezTo>
                    <a:pt x="106109" y="160306"/>
                    <a:pt x="107300" y="159092"/>
                    <a:pt x="108419" y="157806"/>
                  </a:cubicBezTo>
                  <a:cubicBezTo>
                    <a:pt x="112979" y="152496"/>
                    <a:pt x="114932" y="146304"/>
                    <a:pt x="114789" y="139780"/>
                  </a:cubicBezTo>
                  <a:cubicBezTo>
                    <a:pt x="114634" y="132577"/>
                    <a:pt x="112551" y="125350"/>
                    <a:pt x="110765" y="118337"/>
                  </a:cubicBezTo>
                  <a:cubicBezTo>
                    <a:pt x="107050" y="103716"/>
                    <a:pt x="102287" y="88559"/>
                    <a:pt x="104776" y="73498"/>
                  </a:cubicBezTo>
                  <a:cubicBezTo>
                    <a:pt x="105693" y="67914"/>
                    <a:pt x="107610" y="62413"/>
                    <a:pt x="111050" y="57555"/>
                  </a:cubicBezTo>
                  <a:cubicBezTo>
                    <a:pt x="114456" y="52733"/>
                    <a:pt x="119254" y="48769"/>
                    <a:pt x="124743" y="45649"/>
                  </a:cubicBezTo>
                  <a:cubicBezTo>
                    <a:pt x="136899" y="38732"/>
                    <a:pt x="151675" y="35184"/>
                    <a:pt x="162712" y="26826"/>
                  </a:cubicBezTo>
                  <a:cubicBezTo>
                    <a:pt x="168212" y="22658"/>
                    <a:pt x="172213" y="17479"/>
                    <a:pt x="173844" y="11336"/>
                  </a:cubicBezTo>
                  <a:cubicBezTo>
                    <a:pt x="174832" y="7609"/>
                    <a:pt x="174951" y="3775"/>
                    <a:pt x="174404" y="1"/>
                  </a:cubicBez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763666" y="0"/>
              <a:ext cx="1367660" cy="2489523"/>
            </a:xfrm>
            <a:custGeom>
              <a:avLst/>
              <a:gdLst/>
              <a:ahLst/>
              <a:cxnLst/>
              <a:rect l="l" t="t" r="r" b="b"/>
              <a:pathLst>
                <a:path w="42696" h="77749" extrusionOk="0">
                  <a:moveTo>
                    <a:pt x="26575" y="1"/>
                  </a:moveTo>
                  <a:cubicBezTo>
                    <a:pt x="26646" y="2180"/>
                    <a:pt x="26492" y="4370"/>
                    <a:pt x="26134" y="6525"/>
                  </a:cubicBezTo>
                  <a:cubicBezTo>
                    <a:pt x="23956" y="19360"/>
                    <a:pt x="12871" y="28742"/>
                    <a:pt x="5179" y="39363"/>
                  </a:cubicBezTo>
                  <a:cubicBezTo>
                    <a:pt x="3072" y="42280"/>
                    <a:pt x="822" y="45387"/>
                    <a:pt x="381" y="48864"/>
                  </a:cubicBezTo>
                  <a:cubicBezTo>
                    <a:pt x="0" y="51900"/>
                    <a:pt x="1084" y="54781"/>
                    <a:pt x="3012" y="57317"/>
                  </a:cubicBezTo>
                  <a:cubicBezTo>
                    <a:pt x="5227" y="60211"/>
                    <a:pt x="8382" y="62592"/>
                    <a:pt x="11621" y="64628"/>
                  </a:cubicBezTo>
                  <a:cubicBezTo>
                    <a:pt x="15324" y="66985"/>
                    <a:pt x="19169" y="69128"/>
                    <a:pt x="23134" y="71033"/>
                  </a:cubicBezTo>
                  <a:cubicBezTo>
                    <a:pt x="29373" y="73998"/>
                    <a:pt x="35945" y="76248"/>
                    <a:pt x="42696" y="77748"/>
                  </a:cubicBezTo>
                  <a:lnTo>
                    <a:pt x="42696" y="1"/>
                  </a:ln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 name="Google Shape;13;p2"/>
          <p:cNvSpPr/>
          <p:nvPr/>
        </p:nvSpPr>
        <p:spPr>
          <a:xfrm>
            <a:off x="9191031" y="4153962"/>
            <a:ext cx="2984160" cy="2737605"/>
          </a:xfrm>
          <a:custGeom>
            <a:avLst/>
            <a:gdLst/>
            <a:ahLst/>
            <a:cxnLst/>
            <a:rect l="l" t="t" r="r" b="b"/>
            <a:pathLst>
              <a:path w="70188" h="64389" extrusionOk="0">
                <a:moveTo>
                  <a:pt x="18568" y="0"/>
                </a:moveTo>
                <a:cubicBezTo>
                  <a:pt x="14432" y="0"/>
                  <a:pt x="10298" y="719"/>
                  <a:pt x="7037" y="2857"/>
                </a:cubicBezTo>
                <a:cubicBezTo>
                  <a:pt x="275" y="7286"/>
                  <a:pt x="1" y="15990"/>
                  <a:pt x="1013" y="22526"/>
                </a:cubicBezTo>
                <a:cubicBezTo>
                  <a:pt x="2358" y="31218"/>
                  <a:pt x="6120" y="39552"/>
                  <a:pt x="6490" y="48363"/>
                </a:cubicBezTo>
                <a:cubicBezTo>
                  <a:pt x="6680" y="52804"/>
                  <a:pt x="5882" y="57257"/>
                  <a:pt x="3834" y="61352"/>
                </a:cubicBezTo>
                <a:cubicBezTo>
                  <a:pt x="3311" y="62400"/>
                  <a:pt x="2727" y="63412"/>
                  <a:pt x="2084" y="64388"/>
                </a:cubicBezTo>
                <a:lnTo>
                  <a:pt x="70188" y="64388"/>
                </a:lnTo>
                <a:lnTo>
                  <a:pt x="70188" y="24252"/>
                </a:lnTo>
                <a:cubicBezTo>
                  <a:pt x="68390" y="22014"/>
                  <a:pt x="66414" y="19931"/>
                  <a:pt x="64283" y="18002"/>
                </a:cubicBezTo>
                <a:cubicBezTo>
                  <a:pt x="59294" y="13513"/>
                  <a:pt x="53424" y="10060"/>
                  <a:pt x="47007" y="7179"/>
                </a:cubicBezTo>
                <a:cubicBezTo>
                  <a:pt x="40256" y="4155"/>
                  <a:pt x="33005" y="1726"/>
                  <a:pt x="25480" y="571"/>
                </a:cubicBezTo>
                <a:cubicBezTo>
                  <a:pt x="23284" y="234"/>
                  <a:pt x="20926" y="0"/>
                  <a:pt x="18568" y="0"/>
                </a:cubicBezTo>
                <a:close/>
              </a:path>
            </a:pathLst>
          </a:custGeom>
          <a:solidFill>
            <a:srgbClr val="E4B9C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txBox="1">
            <a:spLocks noGrp="1"/>
          </p:cNvSpPr>
          <p:nvPr>
            <p:ph type="ctrTitle"/>
          </p:nvPr>
        </p:nvSpPr>
        <p:spPr>
          <a:xfrm>
            <a:off x="2573500" y="1519092"/>
            <a:ext cx="7045200" cy="291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7333"/>
            </a:lvl1pPr>
            <a:lvl2pPr lvl="1" algn="ctr">
              <a:lnSpc>
                <a:spcPct val="80000"/>
              </a:lnSpc>
              <a:spcBef>
                <a:spcPts val="0"/>
              </a:spcBef>
              <a:spcAft>
                <a:spcPts val="0"/>
              </a:spcAft>
              <a:buSzPts val="6000"/>
              <a:buNone/>
              <a:defRPr sz="8000"/>
            </a:lvl2pPr>
            <a:lvl3pPr lvl="2" algn="ctr">
              <a:lnSpc>
                <a:spcPct val="80000"/>
              </a:lnSpc>
              <a:spcBef>
                <a:spcPts val="0"/>
              </a:spcBef>
              <a:spcAft>
                <a:spcPts val="0"/>
              </a:spcAft>
              <a:buSzPts val="6000"/>
              <a:buNone/>
              <a:defRPr sz="8000"/>
            </a:lvl3pPr>
            <a:lvl4pPr lvl="3" algn="ctr">
              <a:lnSpc>
                <a:spcPct val="80000"/>
              </a:lnSpc>
              <a:spcBef>
                <a:spcPts val="0"/>
              </a:spcBef>
              <a:spcAft>
                <a:spcPts val="0"/>
              </a:spcAft>
              <a:buSzPts val="6000"/>
              <a:buNone/>
              <a:defRPr sz="8000"/>
            </a:lvl4pPr>
            <a:lvl5pPr lvl="4" algn="ctr">
              <a:lnSpc>
                <a:spcPct val="80000"/>
              </a:lnSpc>
              <a:spcBef>
                <a:spcPts val="0"/>
              </a:spcBef>
              <a:spcAft>
                <a:spcPts val="0"/>
              </a:spcAft>
              <a:buSzPts val="6000"/>
              <a:buNone/>
              <a:defRPr sz="8000"/>
            </a:lvl5pPr>
            <a:lvl6pPr lvl="5" algn="ctr">
              <a:lnSpc>
                <a:spcPct val="80000"/>
              </a:lnSpc>
              <a:spcBef>
                <a:spcPts val="0"/>
              </a:spcBef>
              <a:spcAft>
                <a:spcPts val="0"/>
              </a:spcAft>
              <a:buSzPts val="6000"/>
              <a:buNone/>
              <a:defRPr sz="8000"/>
            </a:lvl6pPr>
            <a:lvl7pPr lvl="6" algn="ctr">
              <a:lnSpc>
                <a:spcPct val="80000"/>
              </a:lnSpc>
              <a:spcBef>
                <a:spcPts val="0"/>
              </a:spcBef>
              <a:spcAft>
                <a:spcPts val="0"/>
              </a:spcAft>
              <a:buSzPts val="6000"/>
              <a:buNone/>
              <a:defRPr sz="8000"/>
            </a:lvl7pPr>
            <a:lvl8pPr lvl="7" algn="ctr">
              <a:lnSpc>
                <a:spcPct val="80000"/>
              </a:lnSpc>
              <a:spcBef>
                <a:spcPts val="0"/>
              </a:spcBef>
              <a:spcAft>
                <a:spcPts val="0"/>
              </a:spcAft>
              <a:buSzPts val="6000"/>
              <a:buNone/>
              <a:defRPr sz="8000"/>
            </a:lvl8pPr>
            <a:lvl9pPr lvl="8" algn="ctr">
              <a:lnSpc>
                <a:spcPct val="80000"/>
              </a:lnSpc>
              <a:spcBef>
                <a:spcPts val="0"/>
              </a:spcBef>
              <a:spcAft>
                <a:spcPts val="0"/>
              </a:spcAft>
              <a:buSzPts val="6000"/>
              <a:buNone/>
              <a:defRPr sz="8000"/>
            </a:lvl9pPr>
          </a:lstStyle>
          <a:p>
            <a:endParaRPr/>
          </a:p>
        </p:txBody>
      </p:sp>
      <p:sp>
        <p:nvSpPr>
          <p:cNvPr id="15" name="Google Shape;15;p2"/>
          <p:cNvSpPr txBox="1">
            <a:spLocks noGrp="1"/>
          </p:cNvSpPr>
          <p:nvPr>
            <p:ph type="subTitle" idx="1"/>
          </p:nvPr>
        </p:nvSpPr>
        <p:spPr>
          <a:xfrm>
            <a:off x="2573200" y="4435508"/>
            <a:ext cx="7045600" cy="6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200"/>
              <a:buFont typeface="Chilanka"/>
              <a:buNone/>
              <a:defRPr sz="2933">
                <a:latin typeface="Chilanka"/>
                <a:ea typeface="Chilanka"/>
                <a:cs typeface="Chilanka"/>
                <a:sym typeface="Chilanka"/>
              </a:defRPr>
            </a:lvl1pPr>
            <a:lvl2pPr lvl="1" algn="ctr">
              <a:lnSpc>
                <a:spcPct val="100000"/>
              </a:lnSpc>
              <a:spcBef>
                <a:spcPts val="0"/>
              </a:spcBef>
              <a:spcAft>
                <a:spcPts val="0"/>
              </a:spcAft>
              <a:buSzPts val="2200"/>
              <a:buFont typeface="Chilanka"/>
              <a:buNone/>
              <a:defRPr sz="2933">
                <a:latin typeface="Chilanka"/>
                <a:ea typeface="Chilanka"/>
                <a:cs typeface="Chilanka"/>
                <a:sym typeface="Chilanka"/>
              </a:defRPr>
            </a:lvl2pPr>
            <a:lvl3pPr lvl="2" algn="ctr">
              <a:lnSpc>
                <a:spcPct val="100000"/>
              </a:lnSpc>
              <a:spcBef>
                <a:spcPts val="0"/>
              </a:spcBef>
              <a:spcAft>
                <a:spcPts val="0"/>
              </a:spcAft>
              <a:buSzPts val="2200"/>
              <a:buFont typeface="Chilanka"/>
              <a:buNone/>
              <a:defRPr sz="2933">
                <a:latin typeface="Chilanka"/>
                <a:ea typeface="Chilanka"/>
                <a:cs typeface="Chilanka"/>
                <a:sym typeface="Chilanka"/>
              </a:defRPr>
            </a:lvl3pPr>
            <a:lvl4pPr lvl="3" algn="ctr">
              <a:lnSpc>
                <a:spcPct val="100000"/>
              </a:lnSpc>
              <a:spcBef>
                <a:spcPts val="0"/>
              </a:spcBef>
              <a:spcAft>
                <a:spcPts val="0"/>
              </a:spcAft>
              <a:buSzPts val="2200"/>
              <a:buFont typeface="Chilanka"/>
              <a:buNone/>
              <a:defRPr sz="2933">
                <a:latin typeface="Chilanka"/>
                <a:ea typeface="Chilanka"/>
                <a:cs typeface="Chilanka"/>
                <a:sym typeface="Chilanka"/>
              </a:defRPr>
            </a:lvl4pPr>
            <a:lvl5pPr lvl="4" algn="ctr">
              <a:lnSpc>
                <a:spcPct val="100000"/>
              </a:lnSpc>
              <a:spcBef>
                <a:spcPts val="0"/>
              </a:spcBef>
              <a:spcAft>
                <a:spcPts val="0"/>
              </a:spcAft>
              <a:buSzPts val="2200"/>
              <a:buFont typeface="Chilanka"/>
              <a:buNone/>
              <a:defRPr sz="2933">
                <a:latin typeface="Chilanka"/>
                <a:ea typeface="Chilanka"/>
                <a:cs typeface="Chilanka"/>
                <a:sym typeface="Chilanka"/>
              </a:defRPr>
            </a:lvl5pPr>
            <a:lvl6pPr lvl="5" algn="ctr">
              <a:lnSpc>
                <a:spcPct val="100000"/>
              </a:lnSpc>
              <a:spcBef>
                <a:spcPts val="0"/>
              </a:spcBef>
              <a:spcAft>
                <a:spcPts val="0"/>
              </a:spcAft>
              <a:buSzPts val="2200"/>
              <a:buFont typeface="Chilanka"/>
              <a:buNone/>
              <a:defRPr sz="2933">
                <a:latin typeface="Chilanka"/>
                <a:ea typeface="Chilanka"/>
                <a:cs typeface="Chilanka"/>
                <a:sym typeface="Chilanka"/>
              </a:defRPr>
            </a:lvl6pPr>
            <a:lvl7pPr lvl="6" algn="ctr">
              <a:lnSpc>
                <a:spcPct val="100000"/>
              </a:lnSpc>
              <a:spcBef>
                <a:spcPts val="0"/>
              </a:spcBef>
              <a:spcAft>
                <a:spcPts val="0"/>
              </a:spcAft>
              <a:buSzPts val="2200"/>
              <a:buFont typeface="Chilanka"/>
              <a:buNone/>
              <a:defRPr sz="2933">
                <a:latin typeface="Chilanka"/>
                <a:ea typeface="Chilanka"/>
                <a:cs typeface="Chilanka"/>
                <a:sym typeface="Chilanka"/>
              </a:defRPr>
            </a:lvl7pPr>
            <a:lvl8pPr lvl="7" algn="ctr">
              <a:lnSpc>
                <a:spcPct val="100000"/>
              </a:lnSpc>
              <a:spcBef>
                <a:spcPts val="0"/>
              </a:spcBef>
              <a:spcAft>
                <a:spcPts val="0"/>
              </a:spcAft>
              <a:buSzPts val="2200"/>
              <a:buFont typeface="Chilanka"/>
              <a:buNone/>
              <a:defRPr sz="2933">
                <a:latin typeface="Chilanka"/>
                <a:ea typeface="Chilanka"/>
                <a:cs typeface="Chilanka"/>
                <a:sym typeface="Chilanka"/>
              </a:defRPr>
            </a:lvl8pPr>
            <a:lvl9pPr lvl="8" algn="ctr">
              <a:lnSpc>
                <a:spcPct val="100000"/>
              </a:lnSpc>
              <a:spcBef>
                <a:spcPts val="0"/>
              </a:spcBef>
              <a:spcAft>
                <a:spcPts val="0"/>
              </a:spcAft>
              <a:buSzPts val="2200"/>
              <a:buFont typeface="Chilanka"/>
              <a:buNone/>
              <a:defRPr sz="2933">
                <a:latin typeface="Chilanka"/>
                <a:ea typeface="Chilanka"/>
                <a:cs typeface="Chilanka"/>
                <a:sym typeface="Chilanka"/>
              </a:defRPr>
            </a:lvl9pPr>
          </a:lstStyle>
          <a:p>
            <a:endParaRPr/>
          </a:p>
        </p:txBody>
      </p:sp>
      <p:sp>
        <p:nvSpPr>
          <p:cNvPr id="16" name="Google Shape;16;p2"/>
          <p:cNvSpPr/>
          <p:nvPr/>
        </p:nvSpPr>
        <p:spPr>
          <a:xfrm>
            <a:off x="8130575" y="5825862"/>
            <a:ext cx="450133" cy="450133"/>
          </a:xfrm>
          <a:custGeom>
            <a:avLst/>
            <a:gdLst/>
            <a:ahLst/>
            <a:cxnLst/>
            <a:rect l="l" t="t" r="r" b="b"/>
            <a:pathLst>
              <a:path w="10550" h="10550" extrusionOk="0">
                <a:moveTo>
                  <a:pt x="5275" y="0"/>
                </a:moveTo>
                <a:cubicBezTo>
                  <a:pt x="2370" y="0"/>
                  <a:pt x="1" y="2358"/>
                  <a:pt x="1" y="5275"/>
                </a:cubicBezTo>
                <a:cubicBezTo>
                  <a:pt x="1" y="8180"/>
                  <a:pt x="2370" y="10549"/>
                  <a:pt x="5275" y="10549"/>
                </a:cubicBezTo>
                <a:cubicBezTo>
                  <a:pt x="8192" y="10549"/>
                  <a:pt x="10550" y="8180"/>
                  <a:pt x="10550" y="5275"/>
                </a:cubicBezTo>
                <a:cubicBezTo>
                  <a:pt x="10550" y="2358"/>
                  <a:pt x="8192" y="0"/>
                  <a:pt x="527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584372" y="6293387"/>
            <a:ext cx="218496" cy="218453"/>
          </a:xfrm>
          <a:custGeom>
            <a:avLst/>
            <a:gdLst/>
            <a:ahLst/>
            <a:cxnLst/>
            <a:rect l="l" t="t" r="r" b="b"/>
            <a:pathLst>
              <a:path w="5121" h="5120" extrusionOk="0">
                <a:moveTo>
                  <a:pt x="2560" y="0"/>
                </a:moveTo>
                <a:cubicBezTo>
                  <a:pt x="1144" y="0"/>
                  <a:pt x="1" y="1155"/>
                  <a:pt x="1" y="2560"/>
                </a:cubicBezTo>
                <a:cubicBezTo>
                  <a:pt x="1" y="3977"/>
                  <a:pt x="1144" y="5120"/>
                  <a:pt x="2560" y="5120"/>
                </a:cubicBezTo>
                <a:cubicBezTo>
                  <a:pt x="3977" y="5120"/>
                  <a:pt x="5120" y="3977"/>
                  <a:pt x="5120" y="2560"/>
                </a:cubicBezTo>
                <a:cubicBezTo>
                  <a:pt x="5120" y="1155"/>
                  <a:pt x="3977" y="0"/>
                  <a:pt x="256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9295" y="6075320"/>
            <a:ext cx="307883" cy="308907"/>
          </a:xfrm>
          <a:custGeom>
            <a:avLst/>
            <a:gdLst/>
            <a:ahLst/>
            <a:cxnLst/>
            <a:rect l="l" t="t" r="r" b="b"/>
            <a:pathLst>
              <a:path w="7216" h="7240" extrusionOk="0">
                <a:moveTo>
                  <a:pt x="2108" y="1"/>
                </a:moveTo>
                <a:lnTo>
                  <a:pt x="2108" y="2561"/>
                </a:lnTo>
                <a:lnTo>
                  <a:pt x="1" y="4001"/>
                </a:lnTo>
                <a:lnTo>
                  <a:pt x="2430" y="4799"/>
                </a:lnTo>
                <a:lnTo>
                  <a:pt x="3156" y="7240"/>
                </a:lnTo>
                <a:lnTo>
                  <a:pt x="4656" y="5180"/>
                </a:lnTo>
                <a:lnTo>
                  <a:pt x="7216" y="5240"/>
                </a:lnTo>
                <a:lnTo>
                  <a:pt x="5716" y="3180"/>
                </a:lnTo>
                <a:lnTo>
                  <a:pt x="6561" y="763"/>
                </a:lnTo>
                <a:lnTo>
                  <a:pt x="4132" y="1561"/>
                </a:lnTo>
                <a:lnTo>
                  <a:pt x="2108"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85477" y="395669"/>
            <a:ext cx="176299" cy="176811"/>
          </a:xfrm>
          <a:custGeom>
            <a:avLst/>
            <a:gdLst/>
            <a:ahLst/>
            <a:cxnLst/>
            <a:rect l="l" t="t" r="r" b="b"/>
            <a:pathLst>
              <a:path w="4132" h="4144" extrusionOk="0">
                <a:moveTo>
                  <a:pt x="1203" y="1"/>
                </a:moveTo>
                <a:lnTo>
                  <a:pt x="1203" y="1465"/>
                </a:lnTo>
                <a:lnTo>
                  <a:pt x="0" y="2299"/>
                </a:lnTo>
                <a:lnTo>
                  <a:pt x="1393" y="2751"/>
                </a:lnTo>
                <a:lnTo>
                  <a:pt x="1810" y="4144"/>
                </a:lnTo>
                <a:lnTo>
                  <a:pt x="2667" y="2965"/>
                </a:lnTo>
                <a:lnTo>
                  <a:pt x="4132" y="3001"/>
                </a:lnTo>
                <a:lnTo>
                  <a:pt x="4132" y="3001"/>
                </a:lnTo>
                <a:lnTo>
                  <a:pt x="3274" y="1822"/>
                </a:lnTo>
                <a:lnTo>
                  <a:pt x="3763" y="441"/>
                </a:lnTo>
                <a:lnTo>
                  <a:pt x="2370" y="894"/>
                </a:lnTo>
                <a:lnTo>
                  <a:pt x="1203"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8693476" y="6174320"/>
            <a:ext cx="175787" cy="176853"/>
          </a:xfrm>
          <a:custGeom>
            <a:avLst/>
            <a:gdLst/>
            <a:ahLst/>
            <a:cxnLst/>
            <a:rect l="l" t="t" r="r" b="b"/>
            <a:pathLst>
              <a:path w="4120" h="4145" extrusionOk="0">
                <a:moveTo>
                  <a:pt x="1203" y="1"/>
                </a:moveTo>
                <a:lnTo>
                  <a:pt x="1203" y="1465"/>
                </a:lnTo>
                <a:lnTo>
                  <a:pt x="0" y="2287"/>
                </a:lnTo>
                <a:lnTo>
                  <a:pt x="1381" y="2739"/>
                </a:lnTo>
                <a:lnTo>
                  <a:pt x="1798" y="4144"/>
                </a:lnTo>
                <a:lnTo>
                  <a:pt x="2655" y="2966"/>
                </a:lnTo>
                <a:lnTo>
                  <a:pt x="4120" y="3001"/>
                </a:lnTo>
                <a:lnTo>
                  <a:pt x="3262" y="1823"/>
                </a:lnTo>
                <a:lnTo>
                  <a:pt x="3750" y="442"/>
                </a:lnTo>
                <a:lnTo>
                  <a:pt x="2357" y="894"/>
                </a:lnTo>
                <a:lnTo>
                  <a:pt x="1203"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68328" y="5575469"/>
            <a:ext cx="176341" cy="176811"/>
          </a:xfrm>
          <a:custGeom>
            <a:avLst/>
            <a:gdLst/>
            <a:ahLst/>
            <a:cxnLst/>
            <a:rect l="l" t="t" r="r" b="b"/>
            <a:pathLst>
              <a:path w="4133" h="4144" extrusionOk="0">
                <a:moveTo>
                  <a:pt x="1203" y="0"/>
                </a:moveTo>
                <a:lnTo>
                  <a:pt x="1203" y="1465"/>
                </a:lnTo>
                <a:lnTo>
                  <a:pt x="1" y="2286"/>
                </a:lnTo>
                <a:lnTo>
                  <a:pt x="1394" y="2739"/>
                </a:lnTo>
                <a:lnTo>
                  <a:pt x="1811" y="4144"/>
                </a:lnTo>
                <a:lnTo>
                  <a:pt x="2668" y="2965"/>
                </a:lnTo>
                <a:lnTo>
                  <a:pt x="4132" y="3001"/>
                </a:lnTo>
                <a:lnTo>
                  <a:pt x="3275" y="1822"/>
                </a:lnTo>
                <a:lnTo>
                  <a:pt x="3763" y="441"/>
                </a:lnTo>
                <a:lnTo>
                  <a:pt x="2370" y="893"/>
                </a:lnTo>
                <a:lnTo>
                  <a:pt x="1203"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1347324" y="2119187"/>
            <a:ext cx="418133" cy="419669"/>
          </a:xfrm>
          <a:custGeom>
            <a:avLst/>
            <a:gdLst/>
            <a:ahLst/>
            <a:cxnLst/>
            <a:rect l="l" t="t" r="r" b="b"/>
            <a:pathLst>
              <a:path w="9800" h="9836" extrusionOk="0">
                <a:moveTo>
                  <a:pt x="2858" y="1"/>
                </a:moveTo>
                <a:lnTo>
                  <a:pt x="2858" y="3465"/>
                </a:lnTo>
                <a:lnTo>
                  <a:pt x="0" y="5442"/>
                </a:lnTo>
                <a:lnTo>
                  <a:pt x="3298" y="6513"/>
                </a:lnTo>
                <a:lnTo>
                  <a:pt x="4287" y="9835"/>
                </a:lnTo>
                <a:lnTo>
                  <a:pt x="6335" y="7025"/>
                </a:lnTo>
                <a:lnTo>
                  <a:pt x="9799" y="7121"/>
                </a:lnTo>
                <a:lnTo>
                  <a:pt x="9799" y="7121"/>
                </a:lnTo>
                <a:lnTo>
                  <a:pt x="7763" y="4311"/>
                </a:lnTo>
                <a:lnTo>
                  <a:pt x="8918" y="1036"/>
                </a:lnTo>
                <a:lnTo>
                  <a:pt x="8918" y="1036"/>
                </a:lnTo>
                <a:lnTo>
                  <a:pt x="5620" y="2108"/>
                </a:lnTo>
                <a:lnTo>
                  <a:pt x="2858"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44679" y="-7453"/>
            <a:ext cx="286037" cy="286037"/>
          </a:xfrm>
          <a:custGeom>
            <a:avLst/>
            <a:gdLst/>
            <a:ahLst/>
            <a:cxnLst/>
            <a:rect l="l" t="t" r="r" b="b"/>
            <a:pathLst>
              <a:path w="6704" h="6704" extrusionOk="0">
                <a:moveTo>
                  <a:pt x="3346" y="1"/>
                </a:moveTo>
                <a:cubicBezTo>
                  <a:pt x="1500" y="1"/>
                  <a:pt x="0" y="1501"/>
                  <a:pt x="0" y="3346"/>
                </a:cubicBezTo>
                <a:cubicBezTo>
                  <a:pt x="0" y="5204"/>
                  <a:pt x="1500" y="6704"/>
                  <a:pt x="3346" y="6704"/>
                </a:cubicBezTo>
                <a:cubicBezTo>
                  <a:pt x="5203" y="6704"/>
                  <a:pt x="6703" y="5204"/>
                  <a:pt x="6703" y="3346"/>
                </a:cubicBezTo>
                <a:cubicBezTo>
                  <a:pt x="6703" y="1501"/>
                  <a:pt x="5203" y="1"/>
                  <a:pt x="334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1014475" y="6175168"/>
            <a:ext cx="109269" cy="109227"/>
          </a:xfrm>
          <a:custGeom>
            <a:avLst/>
            <a:gdLst/>
            <a:ahLst/>
            <a:cxnLst/>
            <a:rect l="l" t="t" r="r" b="b"/>
            <a:pathLst>
              <a:path w="2561" h="2560" extrusionOk="0">
                <a:moveTo>
                  <a:pt x="1287" y="0"/>
                </a:moveTo>
                <a:cubicBezTo>
                  <a:pt x="572" y="0"/>
                  <a:pt x="1" y="572"/>
                  <a:pt x="1" y="1274"/>
                </a:cubicBezTo>
                <a:cubicBezTo>
                  <a:pt x="1" y="1988"/>
                  <a:pt x="572" y="2560"/>
                  <a:pt x="1287" y="2560"/>
                </a:cubicBezTo>
                <a:cubicBezTo>
                  <a:pt x="1989" y="2560"/>
                  <a:pt x="2561" y="1988"/>
                  <a:pt x="2561" y="1274"/>
                </a:cubicBezTo>
                <a:cubicBezTo>
                  <a:pt x="2561" y="572"/>
                  <a:pt x="1989" y="0"/>
                  <a:pt x="128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90406" y="1970453"/>
            <a:ext cx="109269" cy="109269"/>
          </a:xfrm>
          <a:custGeom>
            <a:avLst/>
            <a:gdLst/>
            <a:ahLst/>
            <a:cxnLst/>
            <a:rect l="l" t="t" r="r" b="b"/>
            <a:pathLst>
              <a:path w="2561" h="2561" extrusionOk="0">
                <a:moveTo>
                  <a:pt x="1274" y="1"/>
                </a:moveTo>
                <a:cubicBezTo>
                  <a:pt x="572" y="1"/>
                  <a:pt x="0" y="572"/>
                  <a:pt x="0" y="1275"/>
                </a:cubicBezTo>
                <a:cubicBezTo>
                  <a:pt x="0" y="1989"/>
                  <a:pt x="572" y="2561"/>
                  <a:pt x="1274" y="2561"/>
                </a:cubicBezTo>
                <a:cubicBezTo>
                  <a:pt x="1977" y="2561"/>
                  <a:pt x="2560" y="1989"/>
                  <a:pt x="2560" y="1275"/>
                </a:cubicBezTo>
                <a:cubicBezTo>
                  <a:pt x="2560" y="572"/>
                  <a:pt x="1977" y="1"/>
                  <a:pt x="1274" y="1"/>
                </a:cubicBezTo>
                <a:close/>
              </a:path>
            </a:pathLst>
          </a:custGeom>
          <a:solidFill>
            <a:srgbClr val="7269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 name="Google Shape;26;p2"/>
          <p:cNvGrpSpPr/>
          <p:nvPr/>
        </p:nvGrpSpPr>
        <p:grpSpPr>
          <a:xfrm rot="1274123">
            <a:off x="11305449" y="-31757"/>
            <a:ext cx="1332896" cy="1456296"/>
            <a:chOff x="-3828150" y="2463459"/>
            <a:chExt cx="999672" cy="1092223"/>
          </a:xfrm>
        </p:grpSpPr>
        <p:sp>
          <p:nvSpPr>
            <p:cNvPr id="27" name="Google Shape;27;p2"/>
            <p:cNvSpPr/>
            <p:nvPr/>
          </p:nvSpPr>
          <p:spPr>
            <a:xfrm>
              <a:off x="-3308742" y="2486209"/>
              <a:ext cx="126529" cy="119732"/>
            </a:xfrm>
            <a:custGeom>
              <a:avLst/>
              <a:gdLst/>
              <a:ahLst/>
              <a:cxnLst/>
              <a:rect l="l" t="t" r="r" b="b"/>
              <a:pathLst>
                <a:path w="3109" h="2942" extrusionOk="0">
                  <a:moveTo>
                    <a:pt x="2251" y="1"/>
                  </a:moveTo>
                  <a:cubicBezTo>
                    <a:pt x="2013" y="1168"/>
                    <a:pt x="1406" y="2072"/>
                    <a:pt x="120" y="2418"/>
                  </a:cubicBezTo>
                  <a:cubicBezTo>
                    <a:pt x="49" y="2727"/>
                    <a:pt x="1" y="2942"/>
                    <a:pt x="1" y="2942"/>
                  </a:cubicBezTo>
                  <a:lnTo>
                    <a:pt x="3109" y="2942"/>
                  </a:lnTo>
                  <a:cubicBezTo>
                    <a:pt x="3109" y="2942"/>
                    <a:pt x="2799" y="989"/>
                    <a:pt x="2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303859" y="2463459"/>
              <a:ext cx="86767" cy="121156"/>
            </a:xfrm>
            <a:custGeom>
              <a:avLst/>
              <a:gdLst/>
              <a:ahLst/>
              <a:cxnLst/>
              <a:rect l="l" t="t" r="r" b="b"/>
              <a:pathLst>
                <a:path w="2132" h="2977" extrusionOk="0">
                  <a:moveTo>
                    <a:pt x="1500" y="0"/>
                  </a:moveTo>
                  <a:cubicBezTo>
                    <a:pt x="798" y="0"/>
                    <a:pt x="226" y="2000"/>
                    <a:pt x="0" y="2977"/>
                  </a:cubicBezTo>
                  <a:cubicBezTo>
                    <a:pt x="1286" y="2631"/>
                    <a:pt x="1893" y="1727"/>
                    <a:pt x="2131" y="572"/>
                  </a:cubicBezTo>
                  <a:cubicBezTo>
                    <a:pt x="1953" y="226"/>
                    <a:pt x="1738" y="0"/>
                    <a:pt x="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 name="Google Shape;29;p2"/>
            <p:cNvGrpSpPr/>
            <p:nvPr/>
          </p:nvGrpSpPr>
          <p:grpSpPr>
            <a:xfrm>
              <a:off x="-3828150" y="2582172"/>
              <a:ext cx="999672" cy="973510"/>
              <a:chOff x="-3828150" y="2582172"/>
              <a:chExt cx="999672" cy="973510"/>
            </a:xfrm>
          </p:grpSpPr>
          <p:sp>
            <p:nvSpPr>
              <p:cNvPr id="30" name="Google Shape;30;p2"/>
              <p:cNvSpPr/>
              <p:nvPr/>
            </p:nvSpPr>
            <p:spPr>
              <a:xfrm>
                <a:off x="-3742403" y="3460653"/>
                <a:ext cx="100360" cy="36180"/>
              </a:xfrm>
              <a:custGeom>
                <a:avLst/>
                <a:gdLst/>
                <a:ahLst/>
                <a:cxnLst/>
                <a:rect l="l" t="t" r="r" b="b"/>
                <a:pathLst>
                  <a:path w="2466" h="889" extrusionOk="0">
                    <a:moveTo>
                      <a:pt x="2465" y="0"/>
                    </a:moveTo>
                    <a:cubicBezTo>
                      <a:pt x="1811" y="107"/>
                      <a:pt x="1157" y="157"/>
                      <a:pt x="502" y="157"/>
                    </a:cubicBezTo>
                    <a:cubicBezTo>
                      <a:pt x="430" y="157"/>
                      <a:pt x="359" y="156"/>
                      <a:pt x="287" y="155"/>
                    </a:cubicBezTo>
                    <a:cubicBezTo>
                      <a:pt x="215" y="405"/>
                      <a:pt x="120" y="643"/>
                      <a:pt x="1" y="869"/>
                    </a:cubicBezTo>
                    <a:cubicBezTo>
                      <a:pt x="150" y="882"/>
                      <a:pt x="299" y="888"/>
                      <a:pt x="448" y="888"/>
                    </a:cubicBezTo>
                    <a:cubicBezTo>
                      <a:pt x="1142" y="888"/>
                      <a:pt x="1828" y="751"/>
                      <a:pt x="2465" y="476"/>
                    </a:cubicBezTo>
                    <a:lnTo>
                      <a:pt x="2465" y="0"/>
                    </a:ln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805848" y="3460164"/>
                <a:ext cx="75128" cy="35895"/>
              </a:xfrm>
              <a:custGeom>
                <a:avLst/>
                <a:gdLst/>
                <a:ahLst/>
                <a:cxnLst/>
                <a:rect l="l" t="t" r="r" b="b"/>
                <a:pathLst>
                  <a:path w="1846" h="882" extrusionOk="0">
                    <a:moveTo>
                      <a:pt x="0" y="0"/>
                    </a:moveTo>
                    <a:lnTo>
                      <a:pt x="0" y="488"/>
                    </a:lnTo>
                    <a:cubicBezTo>
                      <a:pt x="488" y="715"/>
                      <a:pt x="1024" y="846"/>
                      <a:pt x="1560" y="881"/>
                    </a:cubicBezTo>
                    <a:cubicBezTo>
                      <a:pt x="1679" y="655"/>
                      <a:pt x="1774" y="417"/>
                      <a:pt x="1846" y="167"/>
                    </a:cubicBezTo>
                    <a:cubicBezTo>
                      <a:pt x="1227" y="155"/>
                      <a:pt x="607" y="107"/>
                      <a:pt x="0"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730764" y="3337138"/>
                <a:ext cx="88721" cy="129906"/>
              </a:xfrm>
              <a:custGeom>
                <a:avLst/>
                <a:gdLst/>
                <a:ahLst/>
                <a:cxnLst/>
                <a:rect l="l" t="t" r="r" b="b"/>
                <a:pathLst>
                  <a:path w="2180" h="3192" extrusionOk="0">
                    <a:moveTo>
                      <a:pt x="1221" y="1"/>
                    </a:moveTo>
                    <a:cubicBezTo>
                      <a:pt x="971" y="1"/>
                      <a:pt x="705" y="63"/>
                      <a:pt x="370" y="202"/>
                    </a:cubicBezTo>
                    <a:cubicBezTo>
                      <a:pt x="286" y="1023"/>
                      <a:pt x="203" y="1845"/>
                      <a:pt x="108" y="2678"/>
                    </a:cubicBezTo>
                    <a:cubicBezTo>
                      <a:pt x="84" y="2845"/>
                      <a:pt x="48" y="3023"/>
                      <a:pt x="1" y="3190"/>
                    </a:cubicBezTo>
                    <a:cubicBezTo>
                      <a:pt x="73" y="3191"/>
                      <a:pt x="144" y="3192"/>
                      <a:pt x="216" y="3192"/>
                    </a:cubicBezTo>
                    <a:cubicBezTo>
                      <a:pt x="871" y="3192"/>
                      <a:pt x="1525" y="3142"/>
                      <a:pt x="2179" y="3035"/>
                    </a:cubicBezTo>
                    <a:lnTo>
                      <a:pt x="2179" y="261"/>
                    </a:lnTo>
                    <a:cubicBezTo>
                      <a:pt x="1817" y="96"/>
                      <a:pt x="1531" y="1"/>
                      <a:pt x="1221" y="1"/>
                    </a:cubicBez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3805848" y="3345318"/>
                <a:ext cx="90145" cy="121645"/>
              </a:xfrm>
              <a:custGeom>
                <a:avLst/>
                <a:gdLst/>
                <a:ahLst/>
                <a:cxnLst/>
                <a:rect l="l" t="t" r="r" b="b"/>
                <a:pathLst>
                  <a:path w="2215" h="2989" extrusionOk="0">
                    <a:moveTo>
                      <a:pt x="2215" y="1"/>
                    </a:moveTo>
                    <a:lnTo>
                      <a:pt x="2215" y="1"/>
                    </a:lnTo>
                    <a:cubicBezTo>
                      <a:pt x="2108" y="48"/>
                      <a:pt x="2000" y="96"/>
                      <a:pt x="1893" y="155"/>
                    </a:cubicBezTo>
                    <a:cubicBezTo>
                      <a:pt x="1596" y="289"/>
                      <a:pt x="1279" y="355"/>
                      <a:pt x="963" y="355"/>
                    </a:cubicBezTo>
                    <a:cubicBezTo>
                      <a:pt x="633" y="355"/>
                      <a:pt x="304" y="283"/>
                      <a:pt x="0" y="143"/>
                    </a:cubicBezTo>
                    <a:lnTo>
                      <a:pt x="0" y="2822"/>
                    </a:lnTo>
                    <a:cubicBezTo>
                      <a:pt x="607" y="2929"/>
                      <a:pt x="1227" y="2977"/>
                      <a:pt x="1846" y="2989"/>
                    </a:cubicBezTo>
                    <a:cubicBezTo>
                      <a:pt x="1893" y="2822"/>
                      <a:pt x="1929" y="2644"/>
                      <a:pt x="1953" y="2477"/>
                    </a:cubicBezTo>
                    <a:cubicBezTo>
                      <a:pt x="2048" y="1644"/>
                      <a:pt x="2131" y="822"/>
                      <a:pt x="2215"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805848" y="2884508"/>
                <a:ext cx="113424" cy="444498"/>
              </a:xfrm>
              <a:custGeom>
                <a:avLst/>
                <a:gdLst/>
                <a:ahLst/>
                <a:cxnLst/>
                <a:rect l="l" t="t" r="r" b="b"/>
                <a:pathLst>
                  <a:path w="2787" h="10922" extrusionOk="0">
                    <a:moveTo>
                      <a:pt x="2631" y="1"/>
                    </a:moveTo>
                    <a:lnTo>
                      <a:pt x="2631" y="1"/>
                    </a:lnTo>
                    <a:cubicBezTo>
                      <a:pt x="2381" y="72"/>
                      <a:pt x="2131" y="167"/>
                      <a:pt x="1893" y="298"/>
                    </a:cubicBezTo>
                    <a:cubicBezTo>
                      <a:pt x="1593" y="434"/>
                      <a:pt x="1272" y="502"/>
                      <a:pt x="953" y="502"/>
                    </a:cubicBezTo>
                    <a:cubicBezTo>
                      <a:pt x="626" y="502"/>
                      <a:pt x="301" y="431"/>
                      <a:pt x="0" y="286"/>
                    </a:cubicBezTo>
                    <a:lnTo>
                      <a:pt x="0" y="10621"/>
                    </a:lnTo>
                    <a:cubicBezTo>
                      <a:pt x="280" y="10784"/>
                      <a:pt x="625" y="10922"/>
                      <a:pt x="984" y="10922"/>
                    </a:cubicBezTo>
                    <a:cubicBezTo>
                      <a:pt x="1175" y="10922"/>
                      <a:pt x="1370" y="10883"/>
                      <a:pt x="1560" y="10788"/>
                    </a:cubicBezTo>
                    <a:cubicBezTo>
                      <a:pt x="1798" y="10681"/>
                      <a:pt x="2036" y="10573"/>
                      <a:pt x="2286" y="10490"/>
                    </a:cubicBezTo>
                    <a:cubicBezTo>
                      <a:pt x="2608" y="7002"/>
                      <a:pt x="2786" y="3501"/>
                      <a:pt x="2631"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712816" y="2882596"/>
                <a:ext cx="70773" cy="432248"/>
              </a:xfrm>
              <a:custGeom>
                <a:avLst/>
                <a:gdLst/>
                <a:ahLst/>
                <a:cxnLst/>
                <a:rect l="l" t="t" r="r" b="b"/>
                <a:pathLst>
                  <a:path w="1739" h="10621" extrusionOk="0">
                    <a:moveTo>
                      <a:pt x="777" y="1"/>
                    </a:moveTo>
                    <a:cubicBezTo>
                      <a:pt x="640" y="1"/>
                      <a:pt x="499" y="19"/>
                      <a:pt x="345" y="60"/>
                    </a:cubicBezTo>
                    <a:cubicBezTo>
                      <a:pt x="488" y="3548"/>
                      <a:pt x="322" y="7049"/>
                      <a:pt x="0" y="10549"/>
                    </a:cubicBezTo>
                    <a:cubicBezTo>
                      <a:pt x="251" y="10460"/>
                      <a:pt x="512" y="10417"/>
                      <a:pt x="771" y="10417"/>
                    </a:cubicBezTo>
                    <a:cubicBezTo>
                      <a:pt x="1102" y="10417"/>
                      <a:pt x="1431" y="10487"/>
                      <a:pt x="1738" y="10620"/>
                    </a:cubicBezTo>
                    <a:lnTo>
                      <a:pt x="1738" y="262"/>
                    </a:lnTo>
                    <a:cubicBezTo>
                      <a:pt x="1375" y="97"/>
                      <a:pt x="1087" y="1"/>
                      <a:pt x="777" y="1"/>
                    </a:cubicBez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3709927" y="2738651"/>
                <a:ext cx="67883" cy="121197"/>
              </a:xfrm>
              <a:custGeom>
                <a:avLst/>
                <a:gdLst/>
                <a:ahLst/>
                <a:cxnLst/>
                <a:rect l="l" t="t" r="r" b="b"/>
                <a:pathLst>
                  <a:path w="1668" h="2978" extrusionOk="0">
                    <a:moveTo>
                      <a:pt x="1" y="1"/>
                    </a:moveTo>
                    <a:cubicBezTo>
                      <a:pt x="108" y="942"/>
                      <a:pt x="179" y="1882"/>
                      <a:pt x="239" y="2835"/>
                    </a:cubicBezTo>
                    <a:cubicBezTo>
                      <a:pt x="397" y="2799"/>
                      <a:pt x="559" y="2782"/>
                      <a:pt x="720" y="2782"/>
                    </a:cubicBezTo>
                    <a:cubicBezTo>
                      <a:pt x="1043" y="2782"/>
                      <a:pt x="1366" y="2850"/>
                      <a:pt x="1667" y="2977"/>
                    </a:cubicBezTo>
                    <a:lnTo>
                      <a:pt x="1667" y="1"/>
                    </a:ln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3805848" y="2738651"/>
                <a:ext cx="106139" cy="135726"/>
              </a:xfrm>
              <a:custGeom>
                <a:avLst/>
                <a:gdLst/>
                <a:ahLst/>
                <a:cxnLst/>
                <a:rect l="l" t="t" r="r" b="b"/>
                <a:pathLst>
                  <a:path w="2608" h="3335" extrusionOk="0">
                    <a:moveTo>
                      <a:pt x="0" y="1"/>
                    </a:moveTo>
                    <a:lnTo>
                      <a:pt x="0" y="3025"/>
                    </a:lnTo>
                    <a:cubicBezTo>
                      <a:pt x="283" y="3190"/>
                      <a:pt x="634" y="3335"/>
                      <a:pt x="997" y="3335"/>
                    </a:cubicBezTo>
                    <a:cubicBezTo>
                      <a:pt x="1184" y="3335"/>
                      <a:pt x="1374" y="3297"/>
                      <a:pt x="1560" y="3204"/>
                    </a:cubicBezTo>
                    <a:cubicBezTo>
                      <a:pt x="1893" y="3037"/>
                      <a:pt x="2239" y="2906"/>
                      <a:pt x="2608" y="2823"/>
                    </a:cubicBezTo>
                    <a:cubicBezTo>
                      <a:pt x="2548" y="1882"/>
                      <a:pt x="2477" y="942"/>
                      <a:pt x="2370"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805848" y="3311418"/>
                <a:ext cx="93075" cy="48308"/>
              </a:xfrm>
              <a:custGeom>
                <a:avLst/>
                <a:gdLst/>
                <a:ahLst/>
                <a:cxnLst/>
                <a:rect l="l" t="t" r="r" b="b"/>
                <a:pathLst>
                  <a:path w="2287" h="1187" extrusionOk="0">
                    <a:moveTo>
                      <a:pt x="2286" y="0"/>
                    </a:moveTo>
                    <a:lnTo>
                      <a:pt x="2286" y="0"/>
                    </a:lnTo>
                    <a:cubicBezTo>
                      <a:pt x="2036" y="83"/>
                      <a:pt x="1798" y="179"/>
                      <a:pt x="1560" y="298"/>
                    </a:cubicBezTo>
                    <a:cubicBezTo>
                      <a:pt x="1370" y="393"/>
                      <a:pt x="1175" y="432"/>
                      <a:pt x="984" y="432"/>
                    </a:cubicBezTo>
                    <a:cubicBezTo>
                      <a:pt x="625" y="432"/>
                      <a:pt x="280" y="294"/>
                      <a:pt x="0" y="131"/>
                    </a:cubicBezTo>
                    <a:lnTo>
                      <a:pt x="0" y="976"/>
                    </a:lnTo>
                    <a:cubicBezTo>
                      <a:pt x="301" y="1115"/>
                      <a:pt x="626" y="1186"/>
                      <a:pt x="953" y="1186"/>
                    </a:cubicBezTo>
                    <a:cubicBezTo>
                      <a:pt x="1272" y="1186"/>
                      <a:pt x="1593" y="1118"/>
                      <a:pt x="1893" y="976"/>
                    </a:cubicBezTo>
                    <a:cubicBezTo>
                      <a:pt x="2000" y="929"/>
                      <a:pt x="2108" y="881"/>
                      <a:pt x="2215" y="834"/>
                    </a:cubicBezTo>
                    <a:cubicBezTo>
                      <a:pt x="2239" y="560"/>
                      <a:pt x="2262" y="274"/>
                      <a:pt x="2286"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715747" y="3306534"/>
                <a:ext cx="73703" cy="41267"/>
              </a:xfrm>
              <a:custGeom>
                <a:avLst/>
                <a:gdLst/>
                <a:ahLst/>
                <a:cxnLst/>
                <a:rect l="l" t="t" r="r" b="b"/>
                <a:pathLst>
                  <a:path w="1811" h="1014" extrusionOk="0">
                    <a:moveTo>
                      <a:pt x="843" y="0"/>
                    </a:moveTo>
                    <a:cubicBezTo>
                      <a:pt x="584" y="0"/>
                      <a:pt x="323" y="43"/>
                      <a:pt x="72" y="132"/>
                    </a:cubicBezTo>
                    <a:cubicBezTo>
                      <a:pt x="48" y="406"/>
                      <a:pt x="25" y="680"/>
                      <a:pt x="1" y="954"/>
                    </a:cubicBezTo>
                    <a:cubicBezTo>
                      <a:pt x="336" y="815"/>
                      <a:pt x="602" y="753"/>
                      <a:pt x="852" y="753"/>
                    </a:cubicBezTo>
                    <a:cubicBezTo>
                      <a:pt x="1162" y="753"/>
                      <a:pt x="1448" y="848"/>
                      <a:pt x="1810" y="1013"/>
                    </a:cubicBezTo>
                    <a:lnTo>
                      <a:pt x="1810" y="203"/>
                    </a:lnTo>
                    <a:cubicBezTo>
                      <a:pt x="1503" y="70"/>
                      <a:pt x="1174" y="0"/>
                      <a:pt x="843"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805848" y="2853497"/>
                <a:ext cx="107116" cy="51482"/>
              </a:xfrm>
              <a:custGeom>
                <a:avLst/>
                <a:gdLst/>
                <a:ahLst/>
                <a:cxnLst/>
                <a:rect l="l" t="t" r="r" b="b"/>
                <a:pathLst>
                  <a:path w="2632" h="1265" extrusionOk="0">
                    <a:moveTo>
                      <a:pt x="2596" y="1"/>
                    </a:moveTo>
                    <a:cubicBezTo>
                      <a:pt x="2239" y="84"/>
                      <a:pt x="1881" y="215"/>
                      <a:pt x="1560" y="382"/>
                    </a:cubicBezTo>
                    <a:cubicBezTo>
                      <a:pt x="1374" y="471"/>
                      <a:pt x="1184" y="507"/>
                      <a:pt x="997" y="507"/>
                    </a:cubicBezTo>
                    <a:cubicBezTo>
                      <a:pt x="634" y="507"/>
                      <a:pt x="283" y="368"/>
                      <a:pt x="0" y="203"/>
                    </a:cubicBezTo>
                    <a:lnTo>
                      <a:pt x="0" y="1048"/>
                    </a:lnTo>
                    <a:cubicBezTo>
                      <a:pt x="301" y="1193"/>
                      <a:pt x="626" y="1264"/>
                      <a:pt x="953" y="1264"/>
                    </a:cubicBezTo>
                    <a:cubicBezTo>
                      <a:pt x="1272" y="1264"/>
                      <a:pt x="1593" y="1196"/>
                      <a:pt x="1893" y="1060"/>
                    </a:cubicBezTo>
                    <a:cubicBezTo>
                      <a:pt x="2131" y="929"/>
                      <a:pt x="2381" y="834"/>
                      <a:pt x="2631" y="763"/>
                    </a:cubicBezTo>
                    <a:cubicBezTo>
                      <a:pt x="2620" y="513"/>
                      <a:pt x="2608" y="263"/>
                      <a:pt x="2596" y="1"/>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700241" y="2851829"/>
                <a:ext cx="58197" cy="41430"/>
              </a:xfrm>
              <a:custGeom>
                <a:avLst/>
                <a:gdLst/>
                <a:ahLst/>
                <a:cxnLst/>
                <a:rect l="l" t="t" r="r" b="b"/>
                <a:pathLst>
                  <a:path w="1430" h="1018" extrusionOk="0">
                    <a:moveTo>
                      <a:pt x="482" y="1"/>
                    </a:moveTo>
                    <a:cubicBezTo>
                      <a:pt x="321" y="1"/>
                      <a:pt x="159" y="18"/>
                      <a:pt x="1" y="54"/>
                    </a:cubicBezTo>
                    <a:cubicBezTo>
                      <a:pt x="13" y="304"/>
                      <a:pt x="25" y="566"/>
                      <a:pt x="36" y="816"/>
                    </a:cubicBezTo>
                    <a:cubicBezTo>
                      <a:pt x="194" y="775"/>
                      <a:pt x="336" y="757"/>
                      <a:pt x="473" y="757"/>
                    </a:cubicBezTo>
                    <a:cubicBezTo>
                      <a:pt x="783" y="757"/>
                      <a:pt x="1066" y="853"/>
                      <a:pt x="1429" y="1018"/>
                    </a:cubicBezTo>
                    <a:lnTo>
                      <a:pt x="1429" y="196"/>
                    </a:lnTo>
                    <a:cubicBezTo>
                      <a:pt x="1128" y="69"/>
                      <a:pt x="805" y="1"/>
                      <a:pt x="482" y="1"/>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787454" y="2604921"/>
                <a:ext cx="126529" cy="119244"/>
              </a:xfrm>
              <a:custGeom>
                <a:avLst/>
                <a:gdLst/>
                <a:ahLst/>
                <a:cxnLst/>
                <a:rect l="l" t="t" r="r" b="b"/>
                <a:pathLst>
                  <a:path w="3109" h="2930" extrusionOk="0">
                    <a:moveTo>
                      <a:pt x="2251" y="1"/>
                    </a:moveTo>
                    <a:cubicBezTo>
                      <a:pt x="2025" y="1156"/>
                      <a:pt x="1406" y="2061"/>
                      <a:pt x="120" y="2418"/>
                    </a:cubicBezTo>
                    <a:cubicBezTo>
                      <a:pt x="48" y="2727"/>
                      <a:pt x="1" y="2930"/>
                      <a:pt x="1" y="2930"/>
                    </a:cubicBezTo>
                    <a:lnTo>
                      <a:pt x="3108" y="2930"/>
                    </a:lnTo>
                    <a:cubicBezTo>
                      <a:pt x="3108" y="2930"/>
                      <a:pt x="2799" y="989"/>
                      <a:pt x="2251" y="1"/>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3782611" y="2582172"/>
                <a:ext cx="86767" cy="121156"/>
              </a:xfrm>
              <a:custGeom>
                <a:avLst/>
                <a:gdLst/>
                <a:ahLst/>
                <a:cxnLst/>
                <a:rect l="l" t="t" r="r" b="b"/>
                <a:pathLst>
                  <a:path w="2132" h="2977" extrusionOk="0">
                    <a:moveTo>
                      <a:pt x="1501" y="0"/>
                    </a:moveTo>
                    <a:cubicBezTo>
                      <a:pt x="798" y="0"/>
                      <a:pt x="239" y="2000"/>
                      <a:pt x="1" y="2977"/>
                    </a:cubicBezTo>
                    <a:cubicBezTo>
                      <a:pt x="1287" y="2620"/>
                      <a:pt x="1906" y="1715"/>
                      <a:pt x="2132" y="560"/>
                    </a:cubicBezTo>
                    <a:cubicBezTo>
                      <a:pt x="1953" y="226"/>
                      <a:pt x="1739" y="0"/>
                      <a:pt x="1501"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711392" y="2722209"/>
                <a:ext cx="78058" cy="31988"/>
              </a:xfrm>
              <a:custGeom>
                <a:avLst/>
                <a:gdLst/>
                <a:ahLst/>
                <a:cxnLst/>
                <a:rect l="l" t="t" r="r" b="b"/>
                <a:pathLst>
                  <a:path w="1918" h="786" extrusionOk="0">
                    <a:moveTo>
                      <a:pt x="1" y="0"/>
                    </a:moveTo>
                    <a:cubicBezTo>
                      <a:pt x="37" y="262"/>
                      <a:pt x="60" y="524"/>
                      <a:pt x="84" y="786"/>
                    </a:cubicBezTo>
                    <a:lnTo>
                      <a:pt x="1394" y="786"/>
                    </a:lnTo>
                    <a:cubicBezTo>
                      <a:pt x="1918" y="786"/>
                      <a:pt x="1918" y="0"/>
                      <a:pt x="1394"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810203" y="2722169"/>
                <a:ext cx="102273" cy="32029"/>
              </a:xfrm>
              <a:custGeom>
                <a:avLst/>
                <a:gdLst/>
                <a:ahLst/>
                <a:cxnLst/>
                <a:rect l="l" t="t" r="r" b="b"/>
                <a:pathLst>
                  <a:path w="2513" h="787" extrusionOk="0">
                    <a:moveTo>
                      <a:pt x="383" y="1"/>
                    </a:moveTo>
                    <a:cubicBezTo>
                      <a:pt x="167" y="1"/>
                      <a:pt x="0" y="175"/>
                      <a:pt x="12" y="394"/>
                    </a:cubicBezTo>
                    <a:cubicBezTo>
                      <a:pt x="12" y="608"/>
                      <a:pt x="179" y="787"/>
                      <a:pt x="405" y="787"/>
                    </a:cubicBezTo>
                    <a:lnTo>
                      <a:pt x="2512" y="787"/>
                    </a:lnTo>
                    <a:cubicBezTo>
                      <a:pt x="2488" y="525"/>
                      <a:pt x="2453" y="263"/>
                      <a:pt x="2429" y="1"/>
                    </a:cubicBezTo>
                    <a:lnTo>
                      <a:pt x="405" y="1"/>
                    </a:lnTo>
                    <a:cubicBezTo>
                      <a:pt x="398" y="1"/>
                      <a:pt x="391" y="1"/>
                      <a:pt x="383" y="1"/>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577175" y="3480024"/>
                <a:ext cx="100360" cy="34715"/>
              </a:xfrm>
              <a:custGeom>
                <a:avLst/>
                <a:gdLst/>
                <a:ahLst/>
                <a:cxnLst/>
                <a:rect l="l" t="t" r="r" b="b"/>
                <a:pathLst>
                  <a:path w="2466" h="853" extrusionOk="0">
                    <a:moveTo>
                      <a:pt x="2466" y="0"/>
                    </a:moveTo>
                    <a:cubicBezTo>
                      <a:pt x="1811" y="108"/>
                      <a:pt x="1157" y="157"/>
                      <a:pt x="502" y="157"/>
                    </a:cubicBezTo>
                    <a:cubicBezTo>
                      <a:pt x="430" y="157"/>
                      <a:pt x="359" y="156"/>
                      <a:pt x="287" y="155"/>
                    </a:cubicBezTo>
                    <a:cubicBezTo>
                      <a:pt x="215" y="393"/>
                      <a:pt x="120" y="620"/>
                      <a:pt x="1" y="834"/>
                    </a:cubicBezTo>
                    <a:cubicBezTo>
                      <a:pt x="149" y="847"/>
                      <a:pt x="297" y="853"/>
                      <a:pt x="445" y="853"/>
                    </a:cubicBezTo>
                    <a:cubicBezTo>
                      <a:pt x="1132" y="853"/>
                      <a:pt x="1819" y="717"/>
                      <a:pt x="2466" y="453"/>
                    </a:cubicBezTo>
                    <a:lnTo>
                      <a:pt x="2466" y="0"/>
                    </a:ln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1109" y="3479536"/>
                <a:ext cx="75616" cy="34430"/>
              </a:xfrm>
              <a:custGeom>
                <a:avLst/>
                <a:gdLst/>
                <a:ahLst/>
                <a:cxnLst/>
                <a:rect l="l" t="t" r="r" b="b"/>
                <a:pathLst>
                  <a:path w="1858" h="846" extrusionOk="0">
                    <a:moveTo>
                      <a:pt x="0" y="1"/>
                    </a:moveTo>
                    <a:lnTo>
                      <a:pt x="0" y="465"/>
                    </a:lnTo>
                    <a:cubicBezTo>
                      <a:pt x="500" y="679"/>
                      <a:pt x="1036" y="798"/>
                      <a:pt x="1572" y="846"/>
                    </a:cubicBezTo>
                    <a:cubicBezTo>
                      <a:pt x="1691" y="620"/>
                      <a:pt x="1786" y="393"/>
                      <a:pt x="1858" y="167"/>
                    </a:cubicBezTo>
                    <a:cubicBezTo>
                      <a:pt x="1239" y="155"/>
                      <a:pt x="619" y="96"/>
                      <a:pt x="0"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565536" y="3363387"/>
                <a:ext cx="88721" cy="123029"/>
              </a:xfrm>
              <a:custGeom>
                <a:avLst/>
                <a:gdLst/>
                <a:ahLst/>
                <a:cxnLst/>
                <a:rect l="l" t="t" r="r" b="b"/>
                <a:pathLst>
                  <a:path w="2180" h="3023" extrusionOk="0">
                    <a:moveTo>
                      <a:pt x="1224" y="1"/>
                    </a:moveTo>
                    <a:cubicBezTo>
                      <a:pt x="973" y="1"/>
                      <a:pt x="706" y="59"/>
                      <a:pt x="370" y="188"/>
                    </a:cubicBezTo>
                    <a:cubicBezTo>
                      <a:pt x="286" y="973"/>
                      <a:pt x="203" y="1747"/>
                      <a:pt x="108" y="2533"/>
                    </a:cubicBezTo>
                    <a:cubicBezTo>
                      <a:pt x="84" y="2700"/>
                      <a:pt x="48" y="2855"/>
                      <a:pt x="1" y="3021"/>
                    </a:cubicBezTo>
                    <a:cubicBezTo>
                      <a:pt x="73" y="3022"/>
                      <a:pt x="144" y="3023"/>
                      <a:pt x="216" y="3023"/>
                    </a:cubicBezTo>
                    <a:cubicBezTo>
                      <a:pt x="871" y="3023"/>
                      <a:pt x="1525" y="2974"/>
                      <a:pt x="2180" y="2866"/>
                    </a:cubicBezTo>
                    <a:lnTo>
                      <a:pt x="2180" y="247"/>
                    </a:lnTo>
                    <a:cubicBezTo>
                      <a:pt x="1818" y="89"/>
                      <a:pt x="1533" y="1"/>
                      <a:pt x="1224" y="1"/>
                    </a:cubicBez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641109" y="3370998"/>
                <a:ext cx="90633" cy="115377"/>
              </a:xfrm>
              <a:custGeom>
                <a:avLst/>
                <a:gdLst/>
                <a:ahLst/>
                <a:cxnLst/>
                <a:rect l="l" t="t" r="r" b="b"/>
                <a:pathLst>
                  <a:path w="2227" h="2835" extrusionOk="0">
                    <a:moveTo>
                      <a:pt x="2227" y="1"/>
                    </a:moveTo>
                    <a:lnTo>
                      <a:pt x="2227" y="1"/>
                    </a:lnTo>
                    <a:cubicBezTo>
                      <a:pt x="2120" y="48"/>
                      <a:pt x="2012" y="96"/>
                      <a:pt x="1905" y="143"/>
                    </a:cubicBezTo>
                    <a:cubicBezTo>
                      <a:pt x="1605" y="273"/>
                      <a:pt x="1284" y="338"/>
                      <a:pt x="964" y="338"/>
                    </a:cubicBezTo>
                    <a:cubicBezTo>
                      <a:pt x="636" y="338"/>
                      <a:pt x="307" y="270"/>
                      <a:pt x="0" y="132"/>
                    </a:cubicBezTo>
                    <a:lnTo>
                      <a:pt x="0" y="2679"/>
                    </a:lnTo>
                    <a:cubicBezTo>
                      <a:pt x="619" y="2775"/>
                      <a:pt x="1239" y="2822"/>
                      <a:pt x="1858" y="2834"/>
                    </a:cubicBezTo>
                    <a:cubicBezTo>
                      <a:pt x="1905" y="2668"/>
                      <a:pt x="1941" y="2513"/>
                      <a:pt x="1965" y="2346"/>
                    </a:cubicBezTo>
                    <a:cubicBezTo>
                      <a:pt x="2060" y="1560"/>
                      <a:pt x="2143" y="786"/>
                      <a:pt x="2227" y="1"/>
                    </a:cubicBezTo>
                    <a:close/>
                  </a:path>
                </a:pathLst>
              </a:custGeom>
              <a:solidFill>
                <a:srgbClr val="E79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3641109" y="2935868"/>
                <a:ext cx="113424" cy="419754"/>
              </a:xfrm>
              <a:custGeom>
                <a:avLst/>
                <a:gdLst/>
                <a:ahLst/>
                <a:cxnLst/>
                <a:rect l="l" t="t" r="r" b="b"/>
                <a:pathLst>
                  <a:path w="2787" h="10314" extrusionOk="0">
                    <a:moveTo>
                      <a:pt x="2643" y="1"/>
                    </a:moveTo>
                    <a:lnTo>
                      <a:pt x="2643" y="1"/>
                    </a:lnTo>
                    <a:cubicBezTo>
                      <a:pt x="2382" y="60"/>
                      <a:pt x="2143" y="156"/>
                      <a:pt x="1905" y="263"/>
                    </a:cubicBezTo>
                    <a:cubicBezTo>
                      <a:pt x="1602" y="394"/>
                      <a:pt x="1277" y="459"/>
                      <a:pt x="953" y="459"/>
                    </a:cubicBezTo>
                    <a:cubicBezTo>
                      <a:pt x="628" y="459"/>
                      <a:pt x="304" y="394"/>
                      <a:pt x="0" y="263"/>
                    </a:cubicBezTo>
                    <a:lnTo>
                      <a:pt x="0" y="10026"/>
                    </a:lnTo>
                    <a:cubicBezTo>
                      <a:pt x="290" y="10182"/>
                      <a:pt x="642" y="10313"/>
                      <a:pt x="1005" y="10313"/>
                    </a:cubicBezTo>
                    <a:cubicBezTo>
                      <a:pt x="1193" y="10313"/>
                      <a:pt x="1385" y="10278"/>
                      <a:pt x="1572" y="10192"/>
                    </a:cubicBezTo>
                    <a:cubicBezTo>
                      <a:pt x="1810" y="10085"/>
                      <a:pt x="2048" y="9990"/>
                      <a:pt x="2298" y="9919"/>
                    </a:cubicBezTo>
                    <a:cubicBezTo>
                      <a:pt x="2620" y="6609"/>
                      <a:pt x="2786" y="3299"/>
                      <a:pt x="2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3547589" y="2933304"/>
                <a:ext cx="70285" cy="409173"/>
              </a:xfrm>
              <a:custGeom>
                <a:avLst/>
                <a:gdLst/>
                <a:ahLst/>
                <a:cxnLst/>
                <a:rect l="l" t="t" r="r" b="b"/>
                <a:pathLst>
                  <a:path w="1727" h="10054" extrusionOk="0">
                    <a:moveTo>
                      <a:pt x="758" y="0"/>
                    </a:moveTo>
                    <a:cubicBezTo>
                      <a:pt x="628" y="0"/>
                      <a:pt x="493" y="17"/>
                      <a:pt x="345" y="52"/>
                    </a:cubicBezTo>
                    <a:cubicBezTo>
                      <a:pt x="488" y="3362"/>
                      <a:pt x="322" y="6672"/>
                      <a:pt x="0" y="9982"/>
                    </a:cubicBezTo>
                    <a:cubicBezTo>
                      <a:pt x="249" y="9897"/>
                      <a:pt x="509" y="9855"/>
                      <a:pt x="770" y="9855"/>
                    </a:cubicBezTo>
                    <a:cubicBezTo>
                      <a:pt x="1096" y="9855"/>
                      <a:pt x="1422" y="9921"/>
                      <a:pt x="1727" y="10053"/>
                    </a:cubicBezTo>
                    <a:lnTo>
                      <a:pt x="1727" y="254"/>
                    </a:lnTo>
                    <a:cubicBezTo>
                      <a:pt x="1357" y="95"/>
                      <a:pt x="1071" y="0"/>
                      <a:pt x="758" y="0"/>
                    </a:cubicBez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544700" y="2797783"/>
                <a:ext cx="67883" cy="114889"/>
              </a:xfrm>
              <a:custGeom>
                <a:avLst/>
                <a:gdLst/>
                <a:ahLst/>
                <a:cxnLst/>
                <a:rect l="l" t="t" r="r" b="b"/>
                <a:pathLst>
                  <a:path w="1668" h="2823" extrusionOk="0">
                    <a:moveTo>
                      <a:pt x="1" y="0"/>
                    </a:moveTo>
                    <a:cubicBezTo>
                      <a:pt x="108" y="893"/>
                      <a:pt x="179" y="1774"/>
                      <a:pt x="239" y="2667"/>
                    </a:cubicBezTo>
                    <a:cubicBezTo>
                      <a:pt x="389" y="2637"/>
                      <a:pt x="541" y="2623"/>
                      <a:pt x="694" y="2623"/>
                    </a:cubicBezTo>
                    <a:cubicBezTo>
                      <a:pt x="1026" y="2623"/>
                      <a:pt x="1358" y="2692"/>
                      <a:pt x="1668" y="2822"/>
                    </a:cubicBezTo>
                    <a:lnTo>
                      <a:pt x="1668" y="0"/>
                    </a:ln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641109" y="2797783"/>
                <a:ext cx="106627" cy="127912"/>
              </a:xfrm>
              <a:custGeom>
                <a:avLst/>
                <a:gdLst/>
                <a:ahLst/>
                <a:cxnLst/>
                <a:rect l="l" t="t" r="r" b="b"/>
                <a:pathLst>
                  <a:path w="2620" h="3143" extrusionOk="0">
                    <a:moveTo>
                      <a:pt x="0" y="0"/>
                    </a:moveTo>
                    <a:lnTo>
                      <a:pt x="0" y="2858"/>
                    </a:lnTo>
                    <a:cubicBezTo>
                      <a:pt x="293" y="3008"/>
                      <a:pt x="649" y="3143"/>
                      <a:pt x="1015" y="3143"/>
                    </a:cubicBezTo>
                    <a:cubicBezTo>
                      <a:pt x="1200" y="3143"/>
                      <a:pt x="1388" y="3109"/>
                      <a:pt x="1572" y="3025"/>
                    </a:cubicBezTo>
                    <a:cubicBezTo>
                      <a:pt x="1905" y="2858"/>
                      <a:pt x="2251" y="2739"/>
                      <a:pt x="2620" y="2667"/>
                    </a:cubicBezTo>
                    <a:cubicBezTo>
                      <a:pt x="2560" y="1774"/>
                      <a:pt x="2489" y="882"/>
                      <a:pt x="2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641109" y="3339498"/>
                <a:ext cx="93564" cy="45296"/>
              </a:xfrm>
              <a:custGeom>
                <a:avLst/>
                <a:gdLst/>
                <a:ahLst/>
                <a:cxnLst/>
                <a:rect l="l" t="t" r="r" b="b"/>
                <a:pathLst>
                  <a:path w="2299" h="1113" extrusionOk="0">
                    <a:moveTo>
                      <a:pt x="2298" y="1"/>
                    </a:moveTo>
                    <a:lnTo>
                      <a:pt x="2298" y="1"/>
                    </a:lnTo>
                    <a:cubicBezTo>
                      <a:pt x="2048" y="72"/>
                      <a:pt x="1810" y="167"/>
                      <a:pt x="1572" y="274"/>
                    </a:cubicBezTo>
                    <a:cubicBezTo>
                      <a:pt x="1385" y="360"/>
                      <a:pt x="1193" y="395"/>
                      <a:pt x="1005" y="395"/>
                    </a:cubicBezTo>
                    <a:cubicBezTo>
                      <a:pt x="642" y="395"/>
                      <a:pt x="290" y="264"/>
                      <a:pt x="0" y="108"/>
                    </a:cubicBezTo>
                    <a:lnTo>
                      <a:pt x="0" y="906"/>
                    </a:lnTo>
                    <a:cubicBezTo>
                      <a:pt x="307" y="1044"/>
                      <a:pt x="636" y="1112"/>
                      <a:pt x="964" y="1112"/>
                    </a:cubicBezTo>
                    <a:cubicBezTo>
                      <a:pt x="1284" y="1112"/>
                      <a:pt x="1605" y="1047"/>
                      <a:pt x="1905" y="917"/>
                    </a:cubicBezTo>
                    <a:cubicBezTo>
                      <a:pt x="2012" y="870"/>
                      <a:pt x="2120" y="822"/>
                      <a:pt x="2227" y="786"/>
                    </a:cubicBezTo>
                    <a:cubicBezTo>
                      <a:pt x="2251" y="525"/>
                      <a:pt x="2274" y="263"/>
                      <a:pt x="2298"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550519" y="3334696"/>
                <a:ext cx="73703" cy="38785"/>
              </a:xfrm>
              <a:custGeom>
                <a:avLst/>
                <a:gdLst/>
                <a:ahLst/>
                <a:cxnLst/>
                <a:rect l="l" t="t" r="r" b="b"/>
                <a:pathLst>
                  <a:path w="1811" h="953" extrusionOk="0">
                    <a:moveTo>
                      <a:pt x="842" y="0"/>
                    </a:moveTo>
                    <a:cubicBezTo>
                      <a:pt x="583" y="0"/>
                      <a:pt x="324" y="40"/>
                      <a:pt x="72" y="119"/>
                    </a:cubicBezTo>
                    <a:cubicBezTo>
                      <a:pt x="48" y="381"/>
                      <a:pt x="25" y="643"/>
                      <a:pt x="1" y="904"/>
                    </a:cubicBezTo>
                    <a:cubicBezTo>
                      <a:pt x="342" y="769"/>
                      <a:pt x="611" y="708"/>
                      <a:pt x="865" y="708"/>
                    </a:cubicBezTo>
                    <a:cubicBezTo>
                      <a:pt x="1171" y="708"/>
                      <a:pt x="1453" y="796"/>
                      <a:pt x="1811" y="952"/>
                    </a:cubicBezTo>
                    <a:lnTo>
                      <a:pt x="1811" y="190"/>
                    </a:lnTo>
                    <a:cubicBezTo>
                      <a:pt x="1498" y="64"/>
                      <a:pt x="1170" y="0"/>
                      <a:pt x="842" y="0"/>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3641109" y="2906322"/>
                <a:ext cx="107604" cy="48267"/>
              </a:xfrm>
              <a:custGeom>
                <a:avLst/>
                <a:gdLst/>
                <a:ahLst/>
                <a:cxnLst/>
                <a:rect l="l" t="t" r="r" b="b"/>
                <a:pathLst>
                  <a:path w="2644" h="1186" extrusionOk="0">
                    <a:moveTo>
                      <a:pt x="2608" y="0"/>
                    </a:moveTo>
                    <a:cubicBezTo>
                      <a:pt x="2251" y="72"/>
                      <a:pt x="1893" y="191"/>
                      <a:pt x="1560" y="346"/>
                    </a:cubicBezTo>
                    <a:cubicBezTo>
                      <a:pt x="1376" y="436"/>
                      <a:pt x="1186" y="472"/>
                      <a:pt x="998" y="472"/>
                    </a:cubicBezTo>
                    <a:cubicBezTo>
                      <a:pt x="640" y="472"/>
                      <a:pt x="289" y="339"/>
                      <a:pt x="0" y="191"/>
                    </a:cubicBezTo>
                    <a:lnTo>
                      <a:pt x="0" y="989"/>
                    </a:lnTo>
                    <a:cubicBezTo>
                      <a:pt x="304" y="1120"/>
                      <a:pt x="628" y="1185"/>
                      <a:pt x="953" y="1185"/>
                    </a:cubicBezTo>
                    <a:cubicBezTo>
                      <a:pt x="1277" y="1185"/>
                      <a:pt x="1602" y="1120"/>
                      <a:pt x="1905" y="989"/>
                    </a:cubicBezTo>
                    <a:cubicBezTo>
                      <a:pt x="2143" y="882"/>
                      <a:pt x="2382" y="786"/>
                      <a:pt x="2643" y="715"/>
                    </a:cubicBezTo>
                    <a:cubicBezTo>
                      <a:pt x="2632" y="477"/>
                      <a:pt x="2620" y="239"/>
                      <a:pt x="2608" y="0"/>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3535014" y="2904490"/>
                <a:ext cx="58197" cy="39192"/>
              </a:xfrm>
              <a:custGeom>
                <a:avLst/>
                <a:gdLst/>
                <a:ahLst/>
                <a:cxnLst/>
                <a:rect l="l" t="t" r="r" b="b"/>
                <a:pathLst>
                  <a:path w="1430" h="963" extrusionOk="0">
                    <a:moveTo>
                      <a:pt x="456" y="1"/>
                    </a:moveTo>
                    <a:cubicBezTo>
                      <a:pt x="303" y="1"/>
                      <a:pt x="151" y="15"/>
                      <a:pt x="1" y="45"/>
                    </a:cubicBezTo>
                    <a:cubicBezTo>
                      <a:pt x="13" y="284"/>
                      <a:pt x="25" y="534"/>
                      <a:pt x="36" y="772"/>
                    </a:cubicBezTo>
                    <a:cubicBezTo>
                      <a:pt x="195" y="731"/>
                      <a:pt x="339" y="712"/>
                      <a:pt x="477" y="712"/>
                    </a:cubicBezTo>
                    <a:cubicBezTo>
                      <a:pt x="786" y="712"/>
                      <a:pt x="1068" y="806"/>
                      <a:pt x="1430" y="962"/>
                    </a:cubicBezTo>
                    <a:lnTo>
                      <a:pt x="1430" y="200"/>
                    </a:lnTo>
                    <a:cubicBezTo>
                      <a:pt x="1120" y="70"/>
                      <a:pt x="788" y="1"/>
                      <a:pt x="456" y="1"/>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3622226" y="2670850"/>
                <a:ext cx="126529" cy="112936"/>
              </a:xfrm>
              <a:custGeom>
                <a:avLst/>
                <a:gdLst/>
                <a:ahLst/>
                <a:cxnLst/>
                <a:rect l="l" t="t" r="r" b="b"/>
                <a:pathLst>
                  <a:path w="3109" h="2775" extrusionOk="0">
                    <a:moveTo>
                      <a:pt x="2251" y="0"/>
                    </a:moveTo>
                    <a:cubicBezTo>
                      <a:pt x="2013" y="1107"/>
                      <a:pt x="1406" y="1953"/>
                      <a:pt x="120" y="2286"/>
                    </a:cubicBezTo>
                    <a:cubicBezTo>
                      <a:pt x="48" y="2584"/>
                      <a:pt x="1" y="2774"/>
                      <a:pt x="1" y="2774"/>
                    </a:cubicBezTo>
                    <a:lnTo>
                      <a:pt x="3108" y="2774"/>
                    </a:lnTo>
                    <a:cubicBezTo>
                      <a:pt x="3108" y="2774"/>
                      <a:pt x="2799" y="941"/>
                      <a:pt x="2251" y="0"/>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3617383" y="2649525"/>
                <a:ext cx="86767" cy="114401"/>
              </a:xfrm>
              <a:custGeom>
                <a:avLst/>
                <a:gdLst/>
                <a:ahLst/>
                <a:cxnLst/>
                <a:rect l="l" t="t" r="r" b="b"/>
                <a:pathLst>
                  <a:path w="2132" h="2811" extrusionOk="0">
                    <a:moveTo>
                      <a:pt x="1501" y="0"/>
                    </a:moveTo>
                    <a:cubicBezTo>
                      <a:pt x="798" y="0"/>
                      <a:pt x="239" y="1893"/>
                      <a:pt x="1" y="2810"/>
                    </a:cubicBezTo>
                    <a:cubicBezTo>
                      <a:pt x="1287" y="2477"/>
                      <a:pt x="1894" y="1619"/>
                      <a:pt x="2132" y="524"/>
                    </a:cubicBezTo>
                    <a:cubicBezTo>
                      <a:pt x="1953" y="214"/>
                      <a:pt x="1739" y="0"/>
                      <a:pt x="1501" y="0"/>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3546612" y="2781708"/>
                <a:ext cx="78912" cy="30727"/>
              </a:xfrm>
              <a:custGeom>
                <a:avLst/>
                <a:gdLst/>
                <a:ahLst/>
                <a:cxnLst/>
                <a:rect l="l" t="t" r="r" b="b"/>
                <a:pathLst>
                  <a:path w="1939" h="755" extrusionOk="0">
                    <a:moveTo>
                      <a:pt x="1449" y="1"/>
                    </a:moveTo>
                    <a:cubicBezTo>
                      <a:pt x="1435" y="1"/>
                      <a:pt x="1420" y="1"/>
                      <a:pt x="1405" y="3"/>
                    </a:cubicBezTo>
                    <a:lnTo>
                      <a:pt x="0" y="3"/>
                    </a:lnTo>
                    <a:cubicBezTo>
                      <a:pt x="36" y="253"/>
                      <a:pt x="60" y="503"/>
                      <a:pt x="95" y="753"/>
                    </a:cubicBezTo>
                    <a:lnTo>
                      <a:pt x="1405" y="753"/>
                    </a:lnTo>
                    <a:cubicBezTo>
                      <a:pt x="1420" y="754"/>
                      <a:pt x="1435" y="755"/>
                      <a:pt x="1449" y="755"/>
                    </a:cubicBezTo>
                    <a:cubicBezTo>
                      <a:pt x="1938" y="755"/>
                      <a:pt x="1938" y="1"/>
                      <a:pt x="1449" y="1"/>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3644528" y="2781790"/>
                <a:ext cx="101825" cy="30564"/>
              </a:xfrm>
              <a:custGeom>
                <a:avLst/>
                <a:gdLst/>
                <a:ahLst/>
                <a:cxnLst/>
                <a:rect l="l" t="t" r="r" b="b"/>
                <a:pathLst>
                  <a:path w="2502" h="751" extrusionOk="0">
                    <a:moveTo>
                      <a:pt x="394" y="1"/>
                    </a:moveTo>
                    <a:cubicBezTo>
                      <a:pt x="180" y="1"/>
                      <a:pt x="1" y="155"/>
                      <a:pt x="1" y="370"/>
                    </a:cubicBezTo>
                    <a:cubicBezTo>
                      <a:pt x="1" y="584"/>
                      <a:pt x="180" y="751"/>
                      <a:pt x="394" y="751"/>
                    </a:cubicBezTo>
                    <a:lnTo>
                      <a:pt x="2501" y="751"/>
                    </a:lnTo>
                    <a:cubicBezTo>
                      <a:pt x="2477" y="501"/>
                      <a:pt x="2442" y="251"/>
                      <a:pt x="2418"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3417727" y="3480024"/>
                <a:ext cx="100319" cy="34715"/>
              </a:xfrm>
              <a:custGeom>
                <a:avLst/>
                <a:gdLst/>
                <a:ahLst/>
                <a:cxnLst/>
                <a:rect l="l" t="t" r="r" b="b"/>
                <a:pathLst>
                  <a:path w="2465" h="853" extrusionOk="0">
                    <a:moveTo>
                      <a:pt x="2465" y="0"/>
                    </a:moveTo>
                    <a:cubicBezTo>
                      <a:pt x="1810" y="108"/>
                      <a:pt x="1156" y="157"/>
                      <a:pt x="502" y="157"/>
                    </a:cubicBezTo>
                    <a:cubicBezTo>
                      <a:pt x="430" y="157"/>
                      <a:pt x="358" y="156"/>
                      <a:pt x="286" y="155"/>
                    </a:cubicBezTo>
                    <a:cubicBezTo>
                      <a:pt x="214" y="393"/>
                      <a:pt x="119" y="620"/>
                      <a:pt x="0" y="834"/>
                    </a:cubicBezTo>
                    <a:cubicBezTo>
                      <a:pt x="148" y="847"/>
                      <a:pt x="296" y="853"/>
                      <a:pt x="444" y="853"/>
                    </a:cubicBezTo>
                    <a:cubicBezTo>
                      <a:pt x="1132" y="853"/>
                      <a:pt x="1818" y="717"/>
                      <a:pt x="2465" y="453"/>
                    </a:cubicBezTo>
                    <a:lnTo>
                      <a:pt x="2465" y="0"/>
                    </a:ln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3481213" y="3480024"/>
                <a:ext cx="75616" cy="33942"/>
              </a:xfrm>
              <a:custGeom>
                <a:avLst/>
                <a:gdLst/>
                <a:ahLst/>
                <a:cxnLst/>
                <a:rect l="l" t="t" r="r" b="b"/>
                <a:pathLst>
                  <a:path w="1858" h="834" extrusionOk="0">
                    <a:moveTo>
                      <a:pt x="0" y="0"/>
                    </a:moveTo>
                    <a:lnTo>
                      <a:pt x="0" y="453"/>
                    </a:lnTo>
                    <a:cubicBezTo>
                      <a:pt x="500" y="667"/>
                      <a:pt x="1024" y="786"/>
                      <a:pt x="1572" y="834"/>
                    </a:cubicBezTo>
                    <a:cubicBezTo>
                      <a:pt x="1691" y="608"/>
                      <a:pt x="1786" y="381"/>
                      <a:pt x="1858" y="155"/>
                    </a:cubicBezTo>
                    <a:cubicBezTo>
                      <a:pt x="1227" y="143"/>
                      <a:pt x="608" y="96"/>
                      <a:pt x="0"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3406129" y="3363387"/>
                <a:ext cx="88721" cy="123029"/>
              </a:xfrm>
              <a:custGeom>
                <a:avLst/>
                <a:gdLst/>
                <a:ahLst/>
                <a:cxnLst/>
                <a:rect l="l" t="t" r="r" b="b"/>
                <a:pathLst>
                  <a:path w="2180" h="3023" extrusionOk="0">
                    <a:moveTo>
                      <a:pt x="1224" y="1"/>
                    </a:moveTo>
                    <a:cubicBezTo>
                      <a:pt x="973" y="1"/>
                      <a:pt x="706" y="59"/>
                      <a:pt x="370" y="188"/>
                    </a:cubicBezTo>
                    <a:cubicBezTo>
                      <a:pt x="287" y="973"/>
                      <a:pt x="203" y="1747"/>
                      <a:pt x="108" y="2533"/>
                    </a:cubicBezTo>
                    <a:cubicBezTo>
                      <a:pt x="84" y="2700"/>
                      <a:pt x="48" y="2855"/>
                      <a:pt x="1" y="3021"/>
                    </a:cubicBezTo>
                    <a:cubicBezTo>
                      <a:pt x="73" y="3022"/>
                      <a:pt x="145" y="3023"/>
                      <a:pt x="217" y="3023"/>
                    </a:cubicBezTo>
                    <a:cubicBezTo>
                      <a:pt x="871" y="3023"/>
                      <a:pt x="1525" y="2974"/>
                      <a:pt x="2180" y="2866"/>
                    </a:cubicBezTo>
                    <a:lnTo>
                      <a:pt x="2180" y="247"/>
                    </a:lnTo>
                    <a:cubicBezTo>
                      <a:pt x="1818" y="89"/>
                      <a:pt x="1533" y="1"/>
                      <a:pt x="1224" y="1"/>
                    </a:cubicBez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3481213" y="3370998"/>
                <a:ext cx="90145" cy="115377"/>
              </a:xfrm>
              <a:custGeom>
                <a:avLst/>
                <a:gdLst/>
                <a:ahLst/>
                <a:cxnLst/>
                <a:rect l="l" t="t" r="r" b="b"/>
                <a:pathLst>
                  <a:path w="2215" h="2835" extrusionOk="0">
                    <a:moveTo>
                      <a:pt x="2215" y="1"/>
                    </a:moveTo>
                    <a:cubicBezTo>
                      <a:pt x="2120" y="48"/>
                      <a:pt x="2013" y="96"/>
                      <a:pt x="1893" y="143"/>
                    </a:cubicBezTo>
                    <a:cubicBezTo>
                      <a:pt x="1593" y="273"/>
                      <a:pt x="1276" y="338"/>
                      <a:pt x="958" y="338"/>
                    </a:cubicBezTo>
                    <a:cubicBezTo>
                      <a:pt x="633" y="338"/>
                      <a:pt x="307" y="270"/>
                      <a:pt x="0" y="132"/>
                    </a:cubicBezTo>
                    <a:lnTo>
                      <a:pt x="0" y="2679"/>
                    </a:lnTo>
                    <a:cubicBezTo>
                      <a:pt x="608" y="2775"/>
                      <a:pt x="1227" y="2822"/>
                      <a:pt x="1858" y="2834"/>
                    </a:cubicBezTo>
                    <a:cubicBezTo>
                      <a:pt x="1905" y="2668"/>
                      <a:pt x="1941" y="2513"/>
                      <a:pt x="1965" y="2346"/>
                    </a:cubicBezTo>
                    <a:cubicBezTo>
                      <a:pt x="2048" y="1560"/>
                      <a:pt x="2132" y="786"/>
                      <a:pt x="2215" y="1"/>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481213" y="2935868"/>
                <a:ext cx="113424" cy="419754"/>
              </a:xfrm>
              <a:custGeom>
                <a:avLst/>
                <a:gdLst/>
                <a:ahLst/>
                <a:cxnLst/>
                <a:rect l="l" t="t" r="r" b="b"/>
                <a:pathLst>
                  <a:path w="2787" h="10314" extrusionOk="0">
                    <a:moveTo>
                      <a:pt x="2644" y="1"/>
                    </a:moveTo>
                    <a:lnTo>
                      <a:pt x="2644" y="1"/>
                    </a:lnTo>
                    <a:cubicBezTo>
                      <a:pt x="2382" y="60"/>
                      <a:pt x="2132" y="156"/>
                      <a:pt x="1893" y="263"/>
                    </a:cubicBezTo>
                    <a:cubicBezTo>
                      <a:pt x="1590" y="394"/>
                      <a:pt x="1268" y="459"/>
                      <a:pt x="947" y="459"/>
                    </a:cubicBezTo>
                    <a:cubicBezTo>
                      <a:pt x="625" y="459"/>
                      <a:pt x="304" y="394"/>
                      <a:pt x="0" y="263"/>
                    </a:cubicBezTo>
                    <a:lnTo>
                      <a:pt x="0" y="10026"/>
                    </a:lnTo>
                    <a:cubicBezTo>
                      <a:pt x="282" y="10182"/>
                      <a:pt x="631" y="10313"/>
                      <a:pt x="997" y="10313"/>
                    </a:cubicBezTo>
                    <a:cubicBezTo>
                      <a:pt x="1186" y="10313"/>
                      <a:pt x="1381" y="10278"/>
                      <a:pt x="1572" y="10192"/>
                    </a:cubicBezTo>
                    <a:cubicBezTo>
                      <a:pt x="1798" y="10085"/>
                      <a:pt x="2048" y="9990"/>
                      <a:pt x="2298" y="9919"/>
                    </a:cubicBezTo>
                    <a:cubicBezTo>
                      <a:pt x="2608" y="6609"/>
                      <a:pt x="2786" y="3299"/>
                      <a:pt x="2644" y="1"/>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3388182" y="2933304"/>
                <a:ext cx="70773" cy="409173"/>
              </a:xfrm>
              <a:custGeom>
                <a:avLst/>
                <a:gdLst/>
                <a:ahLst/>
                <a:cxnLst/>
                <a:rect l="l" t="t" r="r" b="b"/>
                <a:pathLst>
                  <a:path w="1739" h="10054" extrusionOk="0">
                    <a:moveTo>
                      <a:pt x="761" y="0"/>
                    </a:moveTo>
                    <a:cubicBezTo>
                      <a:pt x="629" y="0"/>
                      <a:pt x="493" y="17"/>
                      <a:pt x="346" y="52"/>
                    </a:cubicBezTo>
                    <a:cubicBezTo>
                      <a:pt x="500" y="3362"/>
                      <a:pt x="322" y="6672"/>
                      <a:pt x="0" y="9982"/>
                    </a:cubicBezTo>
                    <a:cubicBezTo>
                      <a:pt x="250" y="9899"/>
                      <a:pt x="506" y="9859"/>
                      <a:pt x="761" y="9859"/>
                    </a:cubicBezTo>
                    <a:cubicBezTo>
                      <a:pt x="1092" y="9859"/>
                      <a:pt x="1423" y="9925"/>
                      <a:pt x="1739" y="10053"/>
                    </a:cubicBezTo>
                    <a:lnTo>
                      <a:pt x="1739" y="254"/>
                    </a:lnTo>
                    <a:cubicBezTo>
                      <a:pt x="1369" y="95"/>
                      <a:pt x="1077" y="0"/>
                      <a:pt x="761" y="0"/>
                    </a:cubicBez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3384804" y="2797783"/>
                <a:ext cx="67395" cy="114889"/>
              </a:xfrm>
              <a:custGeom>
                <a:avLst/>
                <a:gdLst/>
                <a:ahLst/>
                <a:cxnLst/>
                <a:rect l="l" t="t" r="r" b="b"/>
                <a:pathLst>
                  <a:path w="1656" h="2823" extrusionOk="0">
                    <a:moveTo>
                      <a:pt x="1" y="0"/>
                    </a:moveTo>
                    <a:cubicBezTo>
                      <a:pt x="96" y="893"/>
                      <a:pt x="167" y="1774"/>
                      <a:pt x="227" y="2667"/>
                    </a:cubicBezTo>
                    <a:cubicBezTo>
                      <a:pt x="377" y="2637"/>
                      <a:pt x="530" y="2623"/>
                      <a:pt x="682" y="2623"/>
                    </a:cubicBezTo>
                    <a:cubicBezTo>
                      <a:pt x="1014" y="2623"/>
                      <a:pt x="1346" y="2692"/>
                      <a:pt x="1656" y="2822"/>
                    </a:cubicBezTo>
                    <a:lnTo>
                      <a:pt x="1656" y="0"/>
                    </a:ln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3481213" y="2797783"/>
                <a:ext cx="106139" cy="127912"/>
              </a:xfrm>
              <a:custGeom>
                <a:avLst/>
                <a:gdLst/>
                <a:ahLst/>
                <a:cxnLst/>
                <a:rect l="l" t="t" r="r" b="b"/>
                <a:pathLst>
                  <a:path w="2608" h="3143" extrusionOk="0">
                    <a:moveTo>
                      <a:pt x="0" y="0"/>
                    </a:moveTo>
                    <a:lnTo>
                      <a:pt x="0" y="2858"/>
                    </a:lnTo>
                    <a:cubicBezTo>
                      <a:pt x="285" y="3008"/>
                      <a:pt x="638" y="3143"/>
                      <a:pt x="1007" y="3143"/>
                    </a:cubicBezTo>
                    <a:cubicBezTo>
                      <a:pt x="1194" y="3143"/>
                      <a:pt x="1384" y="3109"/>
                      <a:pt x="1572" y="3025"/>
                    </a:cubicBezTo>
                    <a:cubicBezTo>
                      <a:pt x="1893" y="2858"/>
                      <a:pt x="2251" y="2739"/>
                      <a:pt x="2608" y="2667"/>
                    </a:cubicBezTo>
                    <a:cubicBezTo>
                      <a:pt x="2560" y="1774"/>
                      <a:pt x="2477" y="882"/>
                      <a:pt x="2382" y="0"/>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3481213" y="3339498"/>
                <a:ext cx="93564" cy="45296"/>
              </a:xfrm>
              <a:custGeom>
                <a:avLst/>
                <a:gdLst/>
                <a:ahLst/>
                <a:cxnLst/>
                <a:rect l="l" t="t" r="r" b="b"/>
                <a:pathLst>
                  <a:path w="2299" h="1113" extrusionOk="0">
                    <a:moveTo>
                      <a:pt x="2298" y="1"/>
                    </a:moveTo>
                    <a:lnTo>
                      <a:pt x="2298" y="1"/>
                    </a:lnTo>
                    <a:cubicBezTo>
                      <a:pt x="2048" y="72"/>
                      <a:pt x="1798" y="167"/>
                      <a:pt x="1572" y="274"/>
                    </a:cubicBezTo>
                    <a:cubicBezTo>
                      <a:pt x="1381" y="360"/>
                      <a:pt x="1186" y="395"/>
                      <a:pt x="997" y="395"/>
                    </a:cubicBezTo>
                    <a:cubicBezTo>
                      <a:pt x="631" y="395"/>
                      <a:pt x="282" y="264"/>
                      <a:pt x="0" y="108"/>
                    </a:cubicBezTo>
                    <a:lnTo>
                      <a:pt x="0" y="906"/>
                    </a:lnTo>
                    <a:cubicBezTo>
                      <a:pt x="307" y="1044"/>
                      <a:pt x="633" y="1112"/>
                      <a:pt x="958" y="1112"/>
                    </a:cubicBezTo>
                    <a:cubicBezTo>
                      <a:pt x="1276" y="1112"/>
                      <a:pt x="1593" y="1047"/>
                      <a:pt x="1893" y="917"/>
                    </a:cubicBezTo>
                    <a:cubicBezTo>
                      <a:pt x="2013" y="870"/>
                      <a:pt x="2120" y="822"/>
                      <a:pt x="2215" y="786"/>
                    </a:cubicBezTo>
                    <a:cubicBezTo>
                      <a:pt x="2239" y="525"/>
                      <a:pt x="2274" y="263"/>
                      <a:pt x="2298" y="1"/>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3391112" y="3334696"/>
                <a:ext cx="73703" cy="38785"/>
              </a:xfrm>
              <a:custGeom>
                <a:avLst/>
                <a:gdLst/>
                <a:ahLst/>
                <a:cxnLst/>
                <a:rect l="l" t="t" r="r" b="b"/>
                <a:pathLst>
                  <a:path w="1811" h="953" extrusionOk="0">
                    <a:moveTo>
                      <a:pt x="842" y="0"/>
                    </a:moveTo>
                    <a:cubicBezTo>
                      <a:pt x="584" y="0"/>
                      <a:pt x="324" y="40"/>
                      <a:pt x="72" y="119"/>
                    </a:cubicBezTo>
                    <a:cubicBezTo>
                      <a:pt x="49" y="381"/>
                      <a:pt x="25" y="643"/>
                      <a:pt x="1" y="904"/>
                    </a:cubicBezTo>
                    <a:cubicBezTo>
                      <a:pt x="342" y="769"/>
                      <a:pt x="611" y="708"/>
                      <a:pt x="866" y="708"/>
                    </a:cubicBezTo>
                    <a:cubicBezTo>
                      <a:pt x="1171" y="708"/>
                      <a:pt x="1453" y="796"/>
                      <a:pt x="1811" y="952"/>
                    </a:cubicBezTo>
                    <a:lnTo>
                      <a:pt x="1811" y="190"/>
                    </a:lnTo>
                    <a:cubicBezTo>
                      <a:pt x="1498" y="64"/>
                      <a:pt x="1170" y="0"/>
                      <a:pt x="842" y="0"/>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3481213" y="2906322"/>
                <a:ext cx="107604" cy="48267"/>
              </a:xfrm>
              <a:custGeom>
                <a:avLst/>
                <a:gdLst/>
                <a:ahLst/>
                <a:cxnLst/>
                <a:rect l="l" t="t" r="r" b="b"/>
                <a:pathLst>
                  <a:path w="2644" h="1186" extrusionOk="0">
                    <a:moveTo>
                      <a:pt x="2596" y="0"/>
                    </a:moveTo>
                    <a:cubicBezTo>
                      <a:pt x="2239" y="72"/>
                      <a:pt x="1893" y="191"/>
                      <a:pt x="1560" y="346"/>
                    </a:cubicBezTo>
                    <a:cubicBezTo>
                      <a:pt x="1372" y="436"/>
                      <a:pt x="1179" y="472"/>
                      <a:pt x="990" y="472"/>
                    </a:cubicBezTo>
                    <a:cubicBezTo>
                      <a:pt x="629" y="472"/>
                      <a:pt x="282" y="339"/>
                      <a:pt x="0" y="191"/>
                    </a:cubicBezTo>
                    <a:lnTo>
                      <a:pt x="0" y="989"/>
                    </a:lnTo>
                    <a:cubicBezTo>
                      <a:pt x="304" y="1120"/>
                      <a:pt x="625" y="1185"/>
                      <a:pt x="947" y="1185"/>
                    </a:cubicBezTo>
                    <a:cubicBezTo>
                      <a:pt x="1268" y="1185"/>
                      <a:pt x="1590" y="1120"/>
                      <a:pt x="1893" y="989"/>
                    </a:cubicBezTo>
                    <a:cubicBezTo>
                      <a:pt x="2132" y="882"/>
                      <a:pt x="2382" y="786"/>
                      <a:pt x="2644" y="715"/>
                    </a:cubicBezTo>
                    <a:cubicBezTo>
                      <a:pt x="2632" y="477"/>
                      <a:pt x="2620" y="239"/>
                      <a:pt x="2596"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375606" y="2904490"/>
                <a:ext cx="58197" cy="39192"/>
              </a:xfrm>
              <a:custGeom>
                <a:avLst/>
                <a:gdLst/>
                <a:ahLst/>
                <a:cxnLst/>
                <a:rect l="l" t="t" r="r" b="b"/>
                <a:pathLst>
                  <a:path w="1430" h="963" extrusionOk="0">
                    <a:moveTo>
                      <a:pt x="456" y="1"/>
                    </a:moveTo>
                    <a:cubicBezTo>
                      <a:pt x="304" y="1"/>
                      <a:pt x="151" y="15"/>
                      <a:pt x="1" y="45"/>
                    </a:cubicBezTo>
                    <a:cubicBezTo>
                      <a:pt x="13" y="284"/>
                      <a:pt x="25" y="534"/>
                      <a:pt x="37" y="772"/>
                    </a:cubicBezTo>
                    <a:cubicBezTo>
                      <a:pt x="195" y="731"/>
                      <a:pt x="339" y="712"/>
                      <a:pt x="477" y="712"/>
                    </a:cubicBezTo>
                    <a:cubicBezTo>
                      <a:pt x="786" y="712"/>
                      <a:pt x="1068" y="806"/>
                      <a:pt x="1430" y="962"/>
                    </a:cubicBezTo>
                    <a:lnTo>
                      <a:pt x="1430" y="200"/>
                    </a:lnTo>
                    <a:cubicBezTo>
                      <a:pt x="1120" y="70"/>
                      <a:pt x="788" y="1"/>
                      <a:pt x="456" y="1"/>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462819" y="2670850"/>
                <a:ext cx="126529" cy="112936"/>
              </a:xfrm>
              <a:custGeom>
                <a:avLst/>
                <a:gdLst/>
                <a:ahLst/>
                <a:cxnLst/>
                <a:rect l="l" t="t" r="r" b="b"/>
                <a:pathLst>
                  <a:path w="3109" h="2775" extrusionOk="0">
                    <a:moveTo>
                      <a:pt x="2251" y="0"/>
                    </a:moveTo>
                    <a:cubicBezTo>
                      <a:pt x="2013" y="1107"/>
                      <a:pt x="1406" y="1953"/>
                      <a:pt x="120" y="2286"/>
                    </a:cubicBezTo>
                    <a:cubicBezTo>
                      <a:pt x="48" y="2584"/>
                      <a:pt x="1" y="2774"/>
                      <a:pt x="1" y="2774"/>
                    </a:cubicBezTo>
                    <a:lnTo>
                      <a:pt x="3108" y="2774"/>
                    </a:lnTo>
                    <a:cubicBezTo>
                      <a:pt x="3108" y="2774"/>
                      <a:pt x="2799" y="941"/>
                      <a:pt x="2251" y="0"/>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3457976" y="2649525"/>
                <a:ext cx="86808" cy="114401"/>
              </a:xfrm>
              <a:custGeom>
                <a:avLst/>
                <a:gdLst/>
                <a:ahLst/>
                <a:cxnLst/>
                <a:rect l="l" t="t" r="r" b="b"/>
                <a:pathLst>
                  <a:path w="2133" h="2811" extrusionOk="0">
                    <a:moveTo>
                      <a:pt x="1501" y="0"/>
                    </a:moveTo>
                    <a:cubicBezTo>
                      <a:pt x="799" y="0"/>
                      <a:pt x="239" y="1893"/>
                      <a:pt x="1" y="2810"/>
                    </a:cubicBezTo>
                    <a:cubicBezTo>
                      <a:pt x="1287" y="2477"/>
                      <a:pt x="1906" y="1619"/>
                      <a:pt x="2132" y="524"/>
                    </a:cubicBezTo>
                    <a:cubicBezTo>
                      <a:pt x="1953" y="214"/>
                      <a:pt x="1739" y="0"/>
                      <a:pt x="1501"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3386716" y="2781708"/>
                <a:ext cx="78424" cy="30727"/>
              </a:xfrm>
              <a:custGeom>
                <a:avLst/>
                <a:gdLst/>
                <a:ahLst/>
                <a:cxnLst/>
                <a:rect l="l" t="t" r="r" b="b"/>
                <a:pathLst>
                  <a:path w="1927" h="755" extrusionOk="0">
                    <a:moveTo>
                      <a:pt x="1448" y="1"/>
                    </a:moveTo>
                    <a:cubicBezTo>
                      <a:pt x="1434" y="1"/>
                      <a:pt x="1420" y="1"/>
                      <a:pt x="1405" y="3"/>
                    </a:cubicBezTo>
                    <a:lnTo>
                      <a:pt x="0" y="3"/>
                    </a:lnTo>
                    <a:cubicBezTo>
                      <a:pt x="24" y="253"/>
                      <a:pt x="60" y="503"/>
                      <a:pt x="83" y="753"/>
                    </a:cubicBezTo>
                    <a:lnTo>
                      <a:pt x="1405" y="753"/>
                    </a:lnTo>
                    <a:cubicBezTo>
                      <a:pt x="1420" y="754"/>
                      <a:pt x="1434" y="755"/>
                      <a:pt x="1448" y="755"/>
                    </a:cubicBezTo>
                    <a:cubicBezTo>
                      <a:pt x="1926" y="755"/>
                      <a:pt x="1926" y="1"/>
                      <a:pt x="1448" y="1"/>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485080" y="2781749"/>
                <a:ext cx="101784" cy="30605"/>
              </a:xfrm>
              <a:custGeom>
                <a:avLst/>
                <a:gdLst/>
                <a:ahLst/>
                <a:cxnLst/>
                <a:rect l="l" t="t" r="r" b="b"/>
                <a:pathLst>
                  <a:path w="2501" h="752" extrusionOk="0">
                    <a:moveTo>
                      <a:pt x="371" y="1"/>
                    </a:moveTo>
                    <a:cubicBezTo>
                      <a:pt x="167" y="1"/>
                      <a:pt x="0" y="164"/>
                      <a:pt x="0" y="371"/>
                    </a:cubicBezTo>
                    <a:cubicBezTo>
                      <a:pt x="0" y="585"/>
                      <a:pt x="179" y="752"/>
                      <a:pt x="393" y="752"/>
                    </a:cubicBezTo>
                    <a:lnTo>
                      <a:pt x="2500" y="752"/>
                    </a:lnTo>
                    <a:cubicBezTo>
                      <a:pt x="2477" y="502"/>
                      <a:pt x="2441" y="252"/>
                      <a:pt x="2417" y="2"/>
                    </a:cubicBezTo>
                    <a:lnTo>
                      <a:pt x="393" y="2"/>
                    </a:lnTo>
                    <a:cubicBezTo>
                      <a:pt x="386" y="1"/>
                      <a:pt x="379" y="1"/>
                      <a:pt x="371" y="1"/>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263651" y="3341940"/>
                <a:ext cx="100319" cy="36628"/>
              </a:xfrm>
              <a:custGeom>
                <a:avLst/>
                <a:gdLst/>
                <a:ahLst/>
                <a:cxnLst/>
                <a:rect l="l" t="t" r="r" b="b"/>
                <a:pathLst>
                  <a:path w="2465" h="900" extrusionOk="0">
                    <a:moveTo>
                      <a:pt x="2465" y="0"/>
                    </a:moveTo>
                    <a:cubicBezTo>
                      <a:pt x="1800" y="109"/>
                      <a:pt x="1134" y="168"/>
                      <a:pt x="469" y="168"/>
                    </a:cubicBezTo>
                    <a:cubicBezTo>
                      <a:pt x="408" y="168"/>
                      <a:pt x="347" y="168"/>
                      <a:pt x="286" y="167"/>
                    </a:cubicBezTo>
                    <a:cubicBezTo>
                      <a:pt x="215" y="405"/>
                      <a:pt x="119" y="643"/>
                      <a:pt x="0" y="881"/>
                    </a:cubicBezTo>
                    <a:cubicBezTo>
                      <a:pt x="142" y="893"/>
                      <a:pt x="285" y="899"/>
                      <a:pt x="427" y="899"/>
                    </a:cubicBezTo>
                    <a:cubicBezTo>
                      <a:pt x="1128" y="899"/>
                      <a:pt x="1821" y="754"/>
                      <a:pt x="2465" y="476"/>
                    </a:cubicBezTo>
                    <a:lnTo>
                      <a:pt x="2465" y="0"/>
                    </a:lnTo>
                    <a:close/>
                  </a:path>
                </a:pathLst>
              </a:custGeom>
              <a:solidFill>
                <a:srgbClr val="4E8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327625" y="3341940"/>
                <a:ext cx="75616" cy="35895"/>
              </a:xfrm>
              <a:custGeom>
                <a:avLst/>
                <a:gdLst/>
                <a:ahLst/>
                <a:cxnLst/>
                <a:rect l="l" t="t" r="r" b="b"/>
                <a:pathLst>
                  <a:path w="1858" h="882" extrusionOk="0">
                    <a:moveTo>
                      <a:pt x="1" y="0"/>
                    </a:moveTo>
                    <a:lnTo>
                      <a:pt x="1" y="476"/>
                    </a:lnTo>
                    <a:cubicBezTo>
                      <a:pt x="501" y="703"/>
                      <a:pt x="1036" y="834"/>
                      <a:pt x="1572" y="881"/>
                    </a:cubicBezTo>
                    <a:cubicBezTo>
                      <a:pt x="1691" y="643"/>
                      <a:pt x="1787" y="405"/>
                      <a:pt x="1858" y="167"/>
                    </a:cubicBezTo>
                    <a:cubicBezTo>
                      <a:pt x="1239" y="155"/>
                      <a:pt x="620" y="95"/>
                      <a:pt x="1" y="0"/>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3252011" y="3218629"/>
                <a:ext cx="88680" cy="130191"/>
              </a:xfrm>
              <a:custGeom>
                <a:avLst/>
                <a:gdLst/>
                <a:ahLst/>
                <a:cxnLst/>
                <a:rect l="l" t="t" r="r" b="b"/>
                <a:pathLst>
                  <a:path w="2179" h="3199" extrusionOk="0">
                    <a:moveTo>
                      <a:pt x="1205" y="1"/>
                    </a:moveTo>
                    <a:cubicBezTo>
                      <a:pt x="959" y="1"/>
                      <a:pt x="697" y="61"/>
                      <a:pt x="369" y="196"/>
                    </a:cubicBezTo>
                    <a:cubicBezTo>
                      <a:pt x="286" y="1018"/>
                      <a:pt x="202" y="1851"/>
                      <a:pt x="107" y="2673"/>
                    </a:cubicBezTo>
                    <a:cubicBezTo>
                      <a:pt x="83" y="2852"/>
                      <a:pt x="48" y="3018"/>
                      <a:pt x="0" y="3197"/>
                    </a:cubicBezTo>
                    <a:cubicBezTo>
                      <a:pt x="61" y="3198"/>
                      <a:pt x="122" y="3198"/>
                      <a:pt x="183" y="3198"/>
                    </a:cubicBezTo>
                    <a:cubicBezTo>
                      <a:pt x="848" y="3198"/>
                      <a:pt x="1514" y="3139"/>
                      <a:pt x="2179" y="3030"/>
                    </a:cubicBezTo>
                    <a:lnTo>
                      <a:pt x="2179" y="268"/>
                    </a:lnTo>
                    <a:cubicBezTo>
                      <a:pt x="1810" y="100"/>
                      <a:pt x="1521" y="1"/>
                      <a:pt x="1205" y="1"/>
                    </a:cubicBezTo>
                    <a:close/>
                  </a:path>
                </a:pathLst>
              </a:custGeom>
              <a:solidFill>
                <a:srgbClr val="67B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3327625" y="3226605"/>
                <a:ext cx="90674" cy="122133"/>
              </a:xfrm>
              <a:custGeom>
                <a:avLst/>
                <a:gdLst/>
                <a:ahLst/>
                <a:cxnLst/>
                <a:rect l="l" t="t" r="r" b="b"/>
                <a:pathLst>
                  <a:path w="2228" h="3001" extrusionOk="0">
                    <a:moveTo>
                      <a:pt x="2227" y="0"/>
                    </a:moveTo>
                    <a:lnTo>
                      <a:pt x="2227" y="0"/>
                    </a:lnTo>
                    <a:cubicBezTo>
                      <a:pt x="2120" y="48"/>
                      <a:pt x="2013" y="96"/>
                      <a:pt x="1906" y="155"/>
                    </a:cubicBezTo>
                    <a:cubicBezTo>
                      <a:pt x="1605" y="291"/>
                      <a:pt x="1284" y="359"/>
                      <a:pt x="963" y="359"/>
                    </a:cubicBezTo>
                    <a:cubicBezTo>
                      <a:pt x="636" y="359"/>
                      <a:pt x="307" y="288"/>
                      <a:pt x="1" y="143"/>
                    </a:cubicBezTo>
                    <a:lnTo>
                      <a:pt x="1" y="2822"/>
                    </a:lnTo>
                    <a:cubicBezTo>
                      <a:pt x="620" y="2929"/>
                      <a:pt x="1239" y="2989"/>
                      <a:pt x="1858" y="3001"/>
                    </a:cubicBezTo>
                    <a:cubicBezTo>
                      <a:pt x="1906" y="2822"/>
                      <a:pt x="1941" y="2656"/>
                      <a:pt x="1965" y="2477"/>
                    </a:cubicBezTo>
                    <a:cubicBezTo>
                      <a:pt x="2060" y="1655"/>
                      <a:pt x="2144" y="834"/>
                      <a:pt x="2227"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3327625" y="2766284"/>
                <a:ext cx="113424" cy="444376"/>
              </a:xfrm>
              <a:custGeom>
                <a:avLst/>
                <a:gdLst/>
                <a:ahLst/>
                <a:cxnLst/>
                <a:rect l="l" t="t" r="r" b="b"/>
                <a:pathLst>
                  <a:path w="2787" h="10919" extrusionOk="0">
                    <a:moveTo>
                      <a:pt x="2644" y="1"/>
                    </a:moveTo>
                    <a:cubicBezTo>
                      <a:pt x="2382" y="72"/>
                      <a:pt x="2132" y="167"/>
                      <a:pt x="1894" y="286"/>
                    </a:cubicBezTo>
                    <a:cubicBezTo>
                      <a:pt x="1599" y="422"/>
                      <a:pt x="1281" y="490"/>
                      <a:pt x="962" y="490"/>
                    </a:cubicBezTo>
                    <a:cubicBezTo>
                      <a:pt x="636" y="490"/>
                      <a:pt x="307" y="419"/>
                      <a:pt x="1" y="274"/>
                    </a:cubicBezTo>
                    <a:lnTo>
                      <a:pt x="1" y="10609"/>
                    </a:lnTo>
                    <a:cubicBezTo>
                      <a:pt x="292" y="10774"/>
                      <a:pt x="645" y="10919"/>
                      <a:pt x="1009" y="10919"/>
                    </a:cubicBezTo>
                    <a:cubicBezTo>
                      <a:pt x="1196" y="10919"/>
                      <a:pt x="1386" y="10881"/>
                      <a:pt x="1572" y="10788"/>
                    </a:cubicBezTo>
                    <a:cubicBezTo>
                      <a:pt x="1810" y="10669"/>
                      <a:pt x="2049" y="10573"/>
                      <a:pt x="2299" y="10490"/>
                    </a:cubicBezTo>
                    <a:cubicBezTo>
                      <a:pt x="2620" y="6990"/>
                      <a:pt x="2787" y="3489"/>
                      <a:pt x="2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234105" y="2763883"/>
                <a:ext cx="70773" cy="432248"/>
              </a:xfrm>
              <a:custGeom>
                <a:avLst/>
                <a:gdLst/>
                <a:ahLst/>
                <a:cxnLst/>
                <a:rect l="l" t="t" r="r" b="b"/>
                <a:pathLst>
                  <a:path w="1739" h="10621" extrusionOk="0">
                    <a:moveTo>
                      <a:pt x="777" y="0"/>
                    </a:moveTo>
                    <a:cubicBezTo>
                      <a:pt x="640" y="0"/>
                      <a:pt x="499" y="19"/>
                      <a:pt x="346" y="60"/>
                    </a:cubicBezTo>
                    <a:cubicBezTo>
                      <a:pt x="489" y="3548"/>
                      <a:pt x="322" y="7049"/>
                      <a:pt x="1" y="10549"/>
                    </a:cubicBezTo>
                    <a:cubicBezTo>
                      <a:pt x="255" y="10464"/>
                      <a:pt x="518" y="10422"/>
                      <a:pt x="780" y="10422"/>
                    </a:cubicBezTo>
                    <a:cubicBezTo>
                      <a:pt x="1108" y="10422"/>
                      <a:pt x="1435" y="10488"/>
                      <a:pt x="1739" y="10620"/>
                    </a:cubicBezTo>
                    <a:lnTo>
                      <a:pt x="1739" y="262"/>
                    </a:lnTo>
                    <a:cubicBezTo>
                      <a:pt x="1376" y="97"/>
                      <a:pt x="1087"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231216" y="2620427"/>
                <a:ext cx="67883" cy="121197"/>
              </a:xfrm>
              <a:custGeom>
                <a:avLst/>
                <a:gdLst/>
                <a:ahLst/>
                <a:cxnLst/>
                <a:rect l="l" t="t" r="r" b="b"/>
                <a:pathLst>
                  <a:path w="1668" h="2978" extrusionOk="0">
                    <a:moveTo>
                      <a:pt x="1" y="1"/>
                    </a:moveTo>
                    <a:cubicBezTo>
                      <a:pt x="108" y="941"/>
                      <a:pt x="180" y="1882"/>
                      <a:pt x="239" y="2823"/>
                    </a:cubicBezTo>
                    <a:cubicBezTo>
                      <a:pt x="396" y="2791"/>
                      <a:pt x="555" y="2775"/>
                      <a:pt x="714" y="2775"/>
                    </a:cubicBezTo>
                    <a:cubicBezTo>
                      <a:pt x="1039" y="2775"/>
                      <a:pt x="1364" y="2841"/>
                      <a:pt x="1668" y="2977"/>
                    </a:cubicBezTo>
                    <a:lnTo>
                      <a:pt x="16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27625" y="2619938"/>
                <a:ext cx="106627" cy="135726"/>
              </a:xfrm>
              <a:custGeom>
                <a:avLst/>
                <a:gdLst/>
                <a:ahLst/>
                <a:cxnLst/>
                <a:rect l="l" t="t" r="r" b="b"/>
                <a:pathLst>
                  <a:path w="2620" h="3335" extrusionOk="0">
                    <a:moveTo>
                      <a:pt x="1" y="1"/>
                    </a:moveTo>
                    <a:lnTo>
                      <a:pt x="1" y="3025"/>
                    </a:lnTo>
                    <a:cubicBezTo>
                      <a:pt x="292" y="3190"/>
                      <a:pt x="645" y="3335"/>
                      <a:pt x="1009" y="3335"/>
                    </a:cubicBezTo>
                    <a:cubicBezTo>
                      <a:pt x="1196" y="3335"/>
                      <a:pt x="1386" y="3297"/>
                      <a:pt x="1572" y="3204"/>
                    </a:cubicBezTo>
                    <a:cubicBezTo>
                      <a:pt x="1906" y="3037"/>
                      <a:pt x="2251" y="2906"/>
                      <a:pt x="2620" y="2835"/>
                    </a:cubicBezTo>
                    <a:cubicBezTo>
                      <a:pt x="2560" y="1894"/>
                      <a:pt x="2489" y="941"/>
                      <a:pt x="2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327625" y="3193153"/>
                <a:ext cx="93564" cy="48104"/>
              </a:xfrm>
              <a:custGeom>
                <a:avLst/>
                <a:gdLst/>
                <a:ahLst/>
                <a:cxnLst/>
                <a:rect l="l" t="t" r="r" b="b"/>
                <a:pathLst>
                  <a:path w="2299" h="1182" extrusionOk="0">
                    <a:moveTo>
                      <a:pt x="2299" y="1"/>
                    </a:moveTo>
                    <a:lnTo>
                      <a:pt x="2299" y="1"/>
                    </a:lnTo>
                    <a:cubicBezTo>
                      <a:pt x="2049" y="72"/>
                      <a:pt x="1810" y="180"/>
                      <a:pt x="1572" y="299"/>
                    </a:cubicBezTo>
                    <a:cubicBezTo>
                      <a:pt x="1386" y="388"/>
                      <a:pt x="1196" y="424"/>
                      <a:pt x="1009" y="424"/>
                    </a:cubicBezTo>
                    <a:cubicBezTo>
                      <a:pt x="645" y="424"/>
                      <a:pt x="292" y="285"/>
                      <a:pt x="1" y="120"/>
                    </a:cubicBezTo>
                    <a:lnTo>
                      <a:pt x="1" y="965"/>
                    </a:lnTo>
                    <a:cubicBezTo>
                      <a:pt x="307" y="1110"/>
                      <a:pt x="636" y="1181"/>
                      <a:pt x="962" y="1181"/>
                    </a:cubicBezTo>
                    <a:cubicBezTo>
                      <a:pt x="1281" y="1181"/>
                      <a:pt x="1599" y="1113"/>
                      <a:pt x="1894" y="977"/>
                    </a:cubicBezTo>
                    <a:cubicBezTo>
                      <a:pt x="2013" y="918"/>
                      <a:pt x="2120" y="870"/>
                      <a:pt x="2215" y="822"/>
                    </a:cubicBezTo>
                    <a:cubicBezTo>
                      <a:pt x="2251" y="549"/>
                      <a:pt x="2275" y="275"/>
                      <a:pt x="2299" y="1"/>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236994" y="3187984"/>
                <a:ext cx="73662" cy="41552"/>
              </a:xfrm>
              <a:custGeom>
                <a:avLst/>
                <a:gdLst/>
                <a:ahLst/>
                <a:cxnLst/>
                <a:rect l="l" t="t" r="r" b="b"/>
                <a:pathLst>
                  <a:path w="1810" h="1021" extrusionOk="0">
                    <a:moveTo>
                      <a:pt x="851" y="1"/>
                    </a:moveTo>
                    <a:cubicBezTo>
                      <a:pt x="589" y="1"/>
                      <a:pt x="326" y="43"/>
                      <a:pt x="72" y="128"/>
                    </a:cubicBezTo>
                    <a:cubicBezTo>
                      <a:pt x="48" y="402"/>
                      <a:pt x="24" y="676"/>
                      <a:pt x="0" y="949"/>
                    </a:cubicBezTo>
                    <a:cubicBezTo>
                      <a:pt x="332" y="812"/>
                      <a:pt x="597" y="750"/>
                      <a:pt x="846" y="750"/>
                    </a:cubicBezTo>
                    <a:cubicBezTo>
                      <a:pt x="1158" y="750"/>
                      <a:pt x="1445" y="849"/>
                      <a:pt x="1810" y="1021"/>
                    </a:cubicBezTo>
                    <a:lnTo>
                      <a:pt x="1810" y="199"/>
                    </a:lnTo>
                    <a:cubicBezTo>
                      <a:pt x="1506" y="67"/>
                      <a:pt x="1179" y="1"/>
                      <a:pt x="851" y="1"/>
                    </a:cubicBezTo>
                    <a:close/>
                  </a:path>
                </a:pathLst>
              </a:custGeom>
              <a:solidFill>
                <a:srgbClr val="4E8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327625" y="2735273"/>
                <a:ext cx="107604" cy="50994"/>
              </a:xfrm>
              <a:custGeom>
                <a:avLst/>
                <a:gdLst/>
                <a:ahLst/>
                <a:cxnLst/>
                <a:rect l="l" t="t" r="r" b="b"/>
                <a:pathLst>
                  <a:path w="2644" h="1253" extrusionOk="0">
                    <a:moveTo>
                      <a:pt x="2608" y="1"/>
                    </a:moveTo>
                    <a:cubicBezTo>
                      <a:pt x="2251" y="72"/>
                      <a:pt x="1894" y="203"/>
                      <a:pt x="1560" y="370"/>
                    </a:cubicBezTo>
                    <a:cubicBezTo>
                      <a:pt x="1378" y="459"/>
                      <a:pt x="1191" y="495"/>
                      <a:pt x="1006" y="495"/>
                    </a:cubicBezTo>
                    <a:cubicBezTo>
                      <a:pt x="645" y="495"/>
                      <a:pt x="292" y="356"/>
                      <a:pt x="1" y="191"/>
                    </a:cubicBezTo>
                    <a:lnTo>
                      <a:pt x="1" y="1036"/>
                    </a:lnTo>
                    <a:cubicBezTo>
                      <a:pt x="307" y="1181"/>
                      <a:pt x="636" y="1252"/>
                      <a:pt x="962" y="1252"/>
                    </a:cubicBezTo>
                    <a:cubicBezTo>
                      <a:pt x="1281" y="1252"/>
                      <a:pt x="1599" y="1184"/>
                      <a:pt x="1894" y="1048"/>
                    </a:cubicBezTo>
                    <a:cubicBezTo>
                      <a:pt x="2132" y="929"/>
                      <a:pt x="2382" y="834"/>
                      <a:pt x="2644" y="763"/>
                    </a:cubicBezTo>
                    <a:cubicBezTo>
                      <a:pt x="2632" y="501"/>
                      <a:pt x="2620" y="251"/>
                      <a:pt x="2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221489" y="2733360"/>
                <a:ext cx="58157" cy="41186"/>
              </a:xfrm>
              <a:custGeom>
                <a:avLst/>
                <a:gdLst/>
                <a:ahLst/>
                <a:cxnLst/>
                <a:rect l="l" t="t" r="r" b="b"/>
                <a:pathLst>
                  <a:path w="1429" h="1012" extrusionOk="0">
                    <a:moveTo>
                      <a:pt x="475" y="0"/>
                    </a:moveTo>
                    <a:cubicBezTo>
                      <a:pt x="316" y="0"/>
                      <a:pt x="157" y="16"/>
                      <a:pt x="0" y="48"/>
                    </a:cubicBezTo>
                    <a:cubicBezTo>
                      <a:pt x="12" y="298"/>
                      <a:pt x="24" y="560"/>
                      <a:pt x="36" y="810"/>
                    </a:cubicBezTo>
                    <a:cubicBezTo>
                      <a:pt x="189" y="769"/>
                      <a:pt x="331" y="750"/>
                      <a:pt x="470" y="750"/>
                    </a:cubicBezTo>
                    <a:cubicBezTo>
                      <a:pt x="782" y="750"/>
                      <a:pt x="1074" y="847"/>
                      <a:pt x="1429" y="1012"/>
                    </a:cubicBezTo>
                    <a:lnTo>
                      <a:pt x="1429" y="202"/>
                    </a:lnTo>
                    <a:cubicBezTo>
                      <a:pt x="1125" y="66"/>
                      <a:pt x="800"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3232640" y="2603497"/>
                <a:ext cx="78058" cy="31988"/>
              </a:xfrm>
              <a:custGeom>
                <a:avLst/>
                <a:gdLst/>
                <a:ahLst/>
                <a:cxnLst/>
                <a:rect l="l" t="t" r="r" b="b"/>
                <a:pathLst>
                  <a:path w="1918" h="786" extrusionOk="0">
                    <a:moveTo>
                      <a:pt x="0" y="0"/>
                    </a:moveTo>
                    <a:cubicBezTo>
                      <a:pt x="24" y="262"/>
                      <a:pt x="60" y="524"/>
                      <a:pt x="84" y="786"/>
                    </a:cubicBezTo>
                    <a:lnTo>
                      <a:pt x="1393" y="786"/>
                    </a:lnTo>
                    <a:cubicBezTo>
                      <a:pt x="1917" y="786"/>
                      <a:pt x="1917" y="0"/>
                      <a:pt x="1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331491" y="2603497"/>
                <a:ext cx="102273" cy="31988"/>
              </a:xfrm>
              <a:custGeom>
                <a:avLst/>
                <a:gdLst/>
                <a:ahLst/>
                <a:cxnLst/>
                <a:rect l="l" t="t" r="r" b="b"/>
                <a:pathLst>
                  <a:path w="2513" h="786" extrusionOk="0">
                    <a:moveTo>
                      <a:pt x="405" y="0"/>
                    </a:moveTo>
                    <a:cubicBezTo>
                      <a:pt x="179" y="0"/>
                      <a:pt x="0" y="179"/>
                      <a:pt x="12" y="393"/>
                    </a:cubicBezTo>
                    <a:cubicBezTo>
                      <a:pt x="0" y="607"/>
                      <a:pt x="179" y="786"/>
                      <a:pt x="405" y="786"/>
                    </a:cubicBezTo>
                    <a:lnTo>
                      <a:pt x="2513" y="786"/>
                    </a:lnTo>
                    <a:cubicBezTo>
                      <a:pt x="2489" y="524"/>
                      <a:pt x="2453" y="262"/>
                      <a:pt x="2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101353" y="3504727"/>
                <a:ext cx="100360" cy="36384"/>
              </a:xfrm>
              <a:custGeom>
                <a:avLst/>
                <a:gdLst/>
                <a:ahLst/>
                <a:cxnLst/>
                <a:rect l="l" t="t" r="r" b="b"/>
                <a:pathLst>
                  <a:path w="2466" h="894" extrusionOk="0">
                    <a:moveTo>
                      <a:pt x="2465" y="1"/>
                    </a:moveTo>
                    <a:cubicBezTo>
                      <a:pt x="1811" y="108"/>
                      <a:pt x="1157" y="157"/>
                      <a:pt x="502" y="157"/>
                    </a:cubicBezTo>
                    <a:cubicBezTo>
                      <a:pt x="430" y="157"/>
                      <a:pt x="359" y="157"/>
                      <a:pt x="287" y="155"/>
                    </a:cubicBezTo>
                    <a:cubicBezTo>
                      <a:pt x="215" y="405"/>
                      <a:pt x="120" y="644"/>
                      <a:pt x="1" y="870"/>
                    </a:cubicBezTo>
                    <a:cubicBezTo>
                      <a:pt x="159" y="885"/>
                      <a:pt x="317" y="893"/>
                      <a:pt x="475" y="893"/>
                    </a:cubicBezTo>
                    <a:cubicBezTo>
                      <a:pt x="1160" y="893"/>
                      <a:pt x="1836" y="748"/>
                      <a:pt x="2465" y="477"/>
                    </a:cubicBezTo>
                    <a:lnTo>
                      <a:pt x="2465" y="1"/>
                    </a:lnTo>
                    <a:close/>
                  </a:path>
                </a:pathLst>
              </a:custGeom>
              <a:solidFill>
                <a:srgbClr val="3A6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165287" y="3504239"/>
                <a:ext cx="75616" cy="36384"/>
              </a:xfrm>
              <a:custGeom>
                <a:avLst/>
                <a:gdLst/>
                <a:ahLst/>
                <a:cxnLst/>
                <a:rect l="l" t="t" r="r" b="b"/>
                <a:pathLst>
                  <a:path w="1858" h="894" extrusionOk="0">
                    <a:moveTo>
                      <a:pt x="0" y="1"/>
                    </a:moveTo>
                    <a:lnTo>
                      <a:pt x="0" y="489"/>
                    </a:lnTo>
                    <a:cubicBezTo>
                      <a:pt x="500" y="715"/>
                      <a:pt x="1036" y="846"/>
                      <a:pt x="1572" y="894"/>
                    </a:cubicBezTo>
                    <a:cubicBezTo>
                      <a:pt x="1691" y="656"/>
                      <a:pt x="1786" y="417"/>
                      <a:pt x="1858" y="179"/>
                    </a:cubicBezTo>
                    <a:cubicBezTo>
                      <a:pt x="1238" y="167"/>
                      <a:pt x="619" y="108"/>
                      <a:pt x="0" y="1"/>
                    </a:cubicBezTo>
                    <a:close/>
                  </a:path>
                </a:pathLst>
              </a:custGeom>
              <a:solidFill>
                <a:srgbClr val="3F6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089714" y="3381457"/>
                <a:ext cx="88721" cy="129703"/>
              </a:xfrm>
              <a:custGeom>
                <a:avLst/>
                <a:gdLst/>
                <a:ahLst/>
                <a:cxnLst/>
                <a:rect l="l" t="t" r="r" b="b"/>
                <a:pathLst>
                  <a:path w="2180" h="3187" extrusionOk="0">
                    <a:moveTo>
                      <a:pt x="1206" y="0"/>
                    </a:moveTo>
                    <a:cubicBezTo>
                      <a:pt x="960" y="0"/>
                      <a:pt x="698" y="61"/>
                      <a:pt x="370" y="196"/>
                    </a:cubicBezTo>
                    <a:cubicBezTo>
                      <a:pt x="286" y="1018"/>
                      <a:pt x="203" y="1839"/>
                      <a:pt x="108" y="2672"/>
                    </a:cubicBezTo>
                    <a:cubicBezTo>
                      <a:pt x="84" y="2839"/>
                      <a:pt x="48" y="3018"/>
                      <a:pt x="1" y="3184"/>
                    </a:cubicBezTo>
                    <a:cubicBezTo>
                      <a:pt x="73" y="3186"/>
                      <a:pt x="144" y="3186"/>
                      <a:pt x="216" y="3186"/>
                    </a:cubicBezTo>
                    <a:cubicBezTo>
                      <a:pt x="871" y="3186"/>
                      <a:pt x="1525" y="3137"/>
                      <a:pt x="2179" y="3030"/>
                    </a:cubicBezTo>
                    <a:lnTo>
                      <a:pt x="2179" y="267"/>
                    </a:lnTo>
                    <a:cubicBezTo>
                      <a:pt x="1811" y="100"/>
                      <a:pt x="1522" y="0"/>
                      <a:pt x="1206" y="0"/>
                    </a:cubicBezTo>
                    <a:close/>
                  </a:path>
                </a:pathLst>
              </a:custGeom>
              <a:solidFill>
                <a:srgbClr val="508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165287" y="3389393"/>
                <a:ext cx="90633" cy="121686"/>
              </a:xfrm>
              <a:custGeom>
                <a:avLst/>
                <a:gdLst/>
                <a:ahLst/>
                <a:cxnLst/>
                <a:rect l="l" t="t" r="r" b="b"/>
                <a:pathLst>
                  <a:path w="2227" h="2990" extrusionOk="0">
                    <a:moveTo>
                      <a:pt x="2227" y="1"/>
                    </a:moveTo>
                    <a:lnTo>
                      <a:pt x="2227" y="1"/>
                    </a:lnTo>
                    <a:cubicBezTo>
                      <a:pt x="2120" y="49"/>
                      <a:pt x="2012" y="96"/>
                      <a:pt x="1905" y="156"/>
                    </a:cubicBezTo>
                    <a:cubicBezTo>
                      <a:pt x="1608" y="290"/>
                      <a:pt x="1291" y="355"/>
                      <a:pt x="974" y="355"/>
                    </a:cubicBezTo>
                    <a:cubicBezTo>
                      <a:pt x="642" y="355"/>
                      <a:pt x="310" y="284"/>
                      <a:pt x="0" y="144"/>
                    </a:cubicBezTo>
                    <a:lnTo>
                      <a:pt x="0" y="2823"/>
                    </a:lnTo>
                    <a:cubicBezTo>
                      <a:pt x="619" y="2930"/>
                      <a:pt x="1238" y="2978"/>
                      <a:pt x="1858" y="2989"/>
                    </a:cubicBezTo>
                    <a:cubicBezTo>
                      <a:pt x="1905" y="2823"/>
                      <a:pt x="1941" y="2644"/>
                      <a:pt x="1965" y="2466"/>
                    </a:cubicBezTo>
                    <a:cubicBezTo>
                      <a:pt x="2060" y="1644"/>
                      <a:pt x="2143" y="823"/>
                      <a:pt x="2227" y="1"/>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165287" y="2928624"/>
                <a:ext cx="113424" cy="444376"/>
              </a:xfrm>
              <a:custGeom>
                <a:avLst/>
                <a:gdLst/>
                <a:ahLst/>
                <a:cxnLst/>
                <a:rect l="l" t="t" r="r" b="b"/>
                <a:pathLst>
                  <a:path w="2787" h="10919" extrusionOk="0">
                    <a:moveTo>
                      <a:pt x="2643" y="0"/>
                    </a:moveTo>
                    <a:cubicBezTo>
                      <a:pt x="2381" y="72"/>
                      <a:pt x="2131" y="167"/>
                      <a:pt x="1905" y="286"/>
                    </a:cubicBezTo>
                    <a:cubicBezTo>
                      <a:pt x="1602" y="429"/>
                      <a:pt x="1277" y="500"/>
                      <a:pt x="953" y="500"/>
                    </a:cubicBezTo>
                    <a:cubicBezTo>
                      <a:pt x="628" y="500"/>
                      <a:pt x="304" y="429"/>
                      <a:pt x="0" y="286"/>
                    </a:cubicBezTo>
                    <a:lnTo>
                      <a:pt x="0" y="10621"/>
                    </a:lnTo>
                    <a:cubicBezTo>
                      <a:pt x="290" y="10777"/>
                      <a:pt x="642" y="10919"/>
                      <a:pt x="1006" y="10919"/>
                    </a:cubicBezTo>
                    <a:cubicBezTo>
                      <a:pt x="1194" y="10919"/>
                      <a:pt x="1385" y="10881"/>
                      <a:pt x="1572" y="10787"/>
                    </a:cubicBezTo>
                    <a:cubicBezTo>
                      <a:pt x="1810" y="10668"/>
                      <a:pt x="2048" y="10573"/>
                      <a:pt x="2298" y="10490"/>
                    </a:cubicBezTo>
                    <a:cubicBezTo>
                      <a:pt x="2620" y="6989"/>
                      <a:pt x="2786" y="3501"/>
                      <a:pt x="2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071767" y="2926670"/>
                <a:ext cx="70773" cy="432248"/>
              </a:xfrm>
              <a:custGeom>
                <a:avLst/>
                <a:gdLst/>
                <a:ahLst/>
                <a:cxnLst/>
                <a:rect l="l" t="t" r="r" b="b"/>
                <a:pathLst>
                  <a:path w="1739" h="10621" extrusionOk="0">
                    <a:moveTo>
                      <a:pt x="777" y="1"/>
                    </a:moveTo>
                    <a:cubicBezTo>
                      <a:pt x="640" y="1"/>
                      <a:pt x="499" y="20"/>
                      <a:pt x="345" y="60"/>
                    </a:cubicBezTo>
                    <a:cubicBezTo>
                      <a:pt x="488" y="3549"/>
                      <a:pt x="322" y="7049"/>
                      <a:pt x="0" y="10549"/>
                    </a:cubicBezTo>
                    <a:cubicBezTo>
                      <a:pt x="251" y="10460"/>
                      <a:pt x="512" y="10418"/>
                      <a:pt x="771" y="10418"/>
                    </a:cubicBezTo>
                    <a:cubicBezTo>
                      <a:pt x="1102" y="10418"/>
                      <a:pt x="1431" y="10487"/>
                      <a:pt x="1738" y="10621"/>
                    </a:cubicBezTo>
                    <a:lnTo>
                      <a:pt x="1738" y="262"/>
                    </a:lnTo>
                    <a:cubicBezTo>
                      <a:pt x="1375" y="97"/>
                      <a:pt x="1087" y="1"/>
                      <a:pt x="777" y="1"/>
                    </a:cubicBezTo>
                    <a:close/>
                  </a:path>
                </a:pathLst>
              </a:custGeom>
              <a:solidFill>
                <a:srgbClr val="508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068878" y="2782766"/>
                <a:ext cx="67883" cy="121156"/>
              </a:xfrm>
              <a:custGeom>
                <a:avLst/>
                <a:gdLst/>
                <a:ahLst/>
                <a:cxnLst/>
                <a:rect l="l" t="t" r="r" b="b"/>
                <a:pathLst>
                  <a:path w="1668" h="2977" extrusionOk="0">
                    <a:moveTo>
                      <a:pt x="1" y="0"/>
                    </a:moveTo>
                    <a:cubicBezTo>
                      <a:pt x="108" y="941"/>
                      <a:pt x="179" y="1882"/>
                      <a:pt x="239" y="2834"/>
                    </a:cubicBezTo>
                    <a:cubicBezTo>
                      <a:pt x="397" y="2798"/>
                      <a:pt x="559" y="2781"/>
                      <a:pt x="720" y="2781"/>
                    </a:cubicBezTo>
                    <a:cubicBezTo>
                      <a:pt x="1043" y="2781"/>
                      <a:pt x="1366" y="2850"/>
                      <a:pt x="1667" y="2977"/>
                    </a:cubicBezTo>
                    <a:lnTo>
                      <a:pt x="16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3165287" y="2782766"/>
                <a:ext cx="106139" cy="135726"/>
              </a:xfrm>
              <a:custGeom>
                <a:avLst/>
                <a:gdLst/>
                <a:ahLst/>
                <a:cxnLst/>
                <a:rect l="l" t="t" r="r" b="b"/>
                <a:pathLst>
                  <a:path w="2608" h="3335" extrusionOk="0">
                    <a:moveTo>
                      <a:pt x="0" y="0"/>
                    </a:moveTo>
                    <a:lnTo>
                      <a:pt x="0" y="3025"/>
                    </a:lnTo>
                    <a:cubicBezTo>
                      <a:pt x="291" y="3190"/>
                      <a:pt x="645" y="3334"/>
                      <a:pt x="1009" y="3334"/>
                    </a:cubicBezTo>
                    <a:cubicBezTo>
                      <a:pt x="1196" y="3334"/>
                      <a:pt x="1386" y="3296"/>
                      <a:pt x="1572" y="3203"/>
                    </a:cubicBezTo>
                    <a:cubicBezTo>
                      <a:pt x="1905" y="3036"/>
                      <a:pt x="2251" y="2905"/>
                      <a:pt x="2608" y="2822"/>
                    </a:cubicBezTo>
                    <a:cubicBezTo>
                      <a:pt x="2560" y="1882"/>
                      <a:pt x="2477" y="941"/>
                      <a:pt x="2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3165287" y="3355492"/>
                <a:ext cx="93564" cy="48064"/>
              </a:xfrm>
              <a:custGeom>
                <a:avLst/>
                <a:gdLst/>
                <a:ahLst/>
                <a:cxnLst/>
                <a:rect l="l" t="t" r="r" b="b"/>
                <a:pathLst>
                  <a:path w="2299" h="1181" extrusionOk="0">
                    <a:moveTo>
                      <a:pt x="2298" y="1"/>
                    </a:moveTo>
                    <a:lnTo>
                      <a:pt x="2298" y="1"/>
                    </a:lnTo>
                    <a:cubicBezTo>
                      <a:pt x="2048" y="84"/>
                      <a:pt x="1810" y="179"/>
                      <a:pt x="1572" y="298"/>
                    </a:cubicBezTo>
                    <a:cubicBezTo>
                      <a:pt x="1382" y="393"/>
                      <a:pt x="1187" y="432"/>
                      <a:pt x="995" y="432"/>
                    </a:cubicBezTo>
                    <a:cubicBezTo>
                      <a:pt x="636" y="432"/>
                      <a:pt x="288" y="295"/>
                      <a:pt x="0" y="132"/>
                    </a:cubicBezTo>
                    <a:lnTo>
                      <a:pt x="0" y="965"/>
                    </a:lnTo>
                    <a:cubicBezTo>
                      <a:pt x="307" y="1109"/>
                      <a:pt x="635" y="1181"/>
                      <a:pt x="963" y="1181"/>
                    </a:cubicBezTo>
                    <a:cubicBezTo>
                      <a:pt x="1284" y="1181"/>
                      <a:pt x="1605" y="1112"/>
                      <a:pt x="1905" y="977"/>
                    </a:cubicBezTo>
                    <a:cubicBezTo>
                      <a:pt x="2012" y="917"/>
                      <a:pt x="2120" y="870"/>
                      <a:pt x="2227" y="822"/>
                    </a:cubicBezTo>
                    <a:cubicBezTo>
                      <a:pt x="2251" y="548"/>
                      <a:pt x="2274" y="274"/>
                      <a:pt x="2298" y="1"/>
                    </a:cubicBezTo>
                    <a:close/>
                  </a:path>
                </a:pathLst>
              </a:custGeom>
              <a:solidFill>
                <a:srgbClr val="3F6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74697" y="3350609"/>
                <a:ext cx="73703" cy="41756"/>
              </a:xfrm>
              <a:custGeom>
                <a:avLst/>
                <a:gdLst/>
                <a:ahLst/>
                <a:cxnLst/>
                <a:rect l="l" t="t" r="r" b="b"/>
                <a:pathLst>
                  <a:path w="1811" h="1026" extrusionOk="0">
                    <a:moveTo>
                      <a:pt x="843" y="1"/>
                    </a:moveTo>
                    <a:cubicBezTo>
                      <a:pt x="584" y="1"/>
                      <a:pt x="323" y="43"/>
                      <a:pt x="72" y="132"/>
                    </a:cubicBezTo>
                    <a:cubicBezTo>
                      <a:pt x="48" y="406"/>
                      <a:pt x="25" y="680"/>
                      <a:pt x="1" y="954"/>
                    </a:cubicBezTo>
                    <a:cubicBezTo>
                      <a:pt x="333" y="817"/>
                      <a:pt x="598" y="754"/>
                      <a:pt x="846" y="754"/>
                    </a:cubicBezTo>
                    <a:cubicBezTo>
                      <a:pt x="1159" y="754"/>
                      <a:pt x="1446" y="853"/>
                      <a:pt x="1810" y="1025"/>
                    </a:cubicBezTo>
                    <a:lnTo>
                      <a:pt x="1810" y="204"/>
                    </a:lnTo>
                    <a:cubicBezTo>
                      <a:pt x="1503" y="70"/>
                      <a:pt x="1174" y="1"/>
                      <a:pt x="843" y="1"/>
                    </a:cubicBezTo>
                    <a:close/>
                  </a:path>
                </a:pathLst>
              </a:custGeom>
              <a:solidFill>
                <a:srgbClr val="3A6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3165287" y="2897613"/>
                <a:ext cx="107604" cy="51401"/>
              </a:xfrm>
              <a:custGeom>
                <a:avLst/>
                <a:gdLst/>
                <a:ahLst/>
                <a:cxnLst/>
                <a:rect l="l" t="t" r="r" b="b"/>
                <a:pathLst>
                  <a:path w="2644" h="1263" extrusionOk="0">
                    <a:moveTo>
                      <a:pt x="2608" y="0"/>
                    </a:moveTo>
                    <a:cubicBezTo>
                      <a:pt x="2239" y="83"/>
                      <a:pt x="1893" y="203"/>
                      <a:pt x="1560" y="381"/>
                    </a:cubicBezTo>
                    <a:cubicBezTo>
                      <a:pt x="1378" y="470"/>
                      <a:pt x="1191" y="507"/>
                      <a:pt x="1005" y="507"/>
                    </a:cubicBezTo>
                    <a:cubicBezTo>
                      <a:pt x="644" y="507"/>
                      <a:pt x="291" y="368"/>
                      <a:pt x="0" y="203"/>
                    </a:cubicBezTo>
                    <a:lnTo>
                      <a:pt x="0" y="1048"/>
                    </a:lnTo>
                    <a:cubicBezTo>
                      <a:pt x="304" y="1191"/>
                      <a:pt x="628" y="1262"/>
                      <a:pt x="953" y="1262"/>
                    </a:cubicBezTo>
                    <a:cubicBezTo>
                      <a:pt x="1277" y="1262"/>
                      <a:pt x="1602" y="1191"/>
                      <a:pt x="1905" y="1048"/>
                    </a:cubicBezTo>
                    <a:cubicBezTo>
                      <a:pt x="2131" y="929"/>
                      <a:pt x="2381" y="834"/>
                      <a:pt x="2643" y="762"/>
                    </a:cubicBezTo>
                    <a:cubicBezTo>
                      <a:pt x="2632" y="512"/>
                      <a:pt x="2620" y="250"/>
                      <a:pt x="2608"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3059192" y="2895944"/>
                <a:ext cx="58197" cy="41430"/>
              </a:xfrm>
              <a:custGeom>
                <a:avLst/>
                <a:gdLst/>
                <a:ahLst/>
                <a:cxnLst/>
                <a:rect l="l" t="t" r="r" b="b"/>
                <a:pathLst>
                  <a:path w="1430" h="1018" extrusionOk="0">
                    <a:moveTo>
                      <a:pt x="482" y="0"/>
                    </a:moveTo>
                    <a:cubicBezTo>
                      <a:pt x="321" y="0"/>
                      <a:pt x="159" y="17"/>
                      <a:pt x="1" y="53"/>
                    </a:cubicBezTo>
                    <a:cubicBezTo>
                      <a:pt x="13" y="303"/>
                      <a:pt x="25" y="565"/>
                      <a:pt x="36" y="815"/>
                    </a:cubicBezTo>
                    <a:cubicBezTo>
                      <a:pt x="190" y="775"/>
                      <a:pt x="331" y="756"/>
                      <a:pt x="468" y="756"/>
                    </a:cubicBezTo>
                    <a:cubicBezTo>
                      <a:pt x="778" y="756"/>
                      <a:pt x="1066" y="852"/>
                      <a:pt x="1429" y="1017"/>
                    </a:cubicBezTo>
                    <a:lnTo>
                      <a:pt x="1429" y="196"/>
                    </a:lnTo>
                    <a:cubicBezTo>
                      <a:pt x="1128" y="69"/>
                      <a:pt x="805" y="0"/>
                      <a:pt x="482"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3146404" y="2649037"/>
                <a:ext cx="126529" cy="119244"/>
              </a:xfrm>
              <a:custGeom>
                <a:avLst/>
                <a:gdLst/>
                <a:ahLst/>
                <a:cxnLst/>
                <a:rect l="l" t="t" r="r" b="b"/>
                <a:pathLst>
                  <a:path w="3109" h="2930" extrusionOk="0">
                    <a:moveTo>
                      <a:pt x="2251" y="0"/>
                    </a:moveTo>
                    <a:cubicBezTo>
                      <a:pt x="2013" y="1167"/>
                      <a:pt x="1406" y="2060"/>
                      <a:pt x="120" y="2417"/>
                    </a:cubicBezTo>
                    <a:cubicBezTo>
                      <a:pt x="48" y="2727"/>
                      <a:pt x="1" y="2929"/>
                      <a:pt x="1" y="2929"/>
                    </a:cubicBezTo>
                    <a:lnTo>
                      <a:pt x="3108" y="2929"/>
                    </a:lnTo>
                    <a:cubicBezTo>
                      <a:pt x="3108" y="2929"/>
                      <a:pt x="2799" y="988"/>
                      <a:pt x="2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3141561" y="2626246"/>
                <a:ext cx="86767" cy="121197"/>
              </a:xfrm>
              <a:custGeom>
                <a:avLst/>
                <a:gdLst/>
                <a:ahLst/>
                <a:cxnLst/>
                <a:rect l="l" t="t" r="r" b="b"/>
                <a:pathLst>
                  <a:path w="2132" h="2978" extrusionOk="0">
                    <a:moveTo>
                      <a:pt x="1501" y="1"/>
                    </a:moveTo>
                    <a:cubicBezTo>
                      <a:pt x="798" y="1"/>
                      <a:pt x="227" y="2001"/>
                      <a:pt x="1" y="2977"/>
                    </a:cubicBezTo>
                    <a:cubicBezTo>
                      <a:pt x="1287" y="2632"/>
                      <a:pt x="1894" y="1727"/>
                      <a:pt x="2132" y="560"/>
                    </a:cubicBezTo>
                    <a:cubicBezTo>
                      <a:pt x="1953" y="227"/>
                      <a:pt x="1739" y="1"/>
                      <a:pt x="1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3070831" y="2766284"/>
                <a:ext cx="78546" cy="32029"/>
              </a:xfrm>
              <a:custGeom>
                <a:avLst/>
                <a:gdLst/>
                <a:ahLst/>
                <a:cxnLst/>
                <a:rect l="l" t="t" r="r" b="b"/>
                <a:pathLst>
                  <a:path w="1930" h="787" extrusionOk="0">
                    <a:moveTo>
                      <a:pt x="1" y="1"/>
                    </a:moveTo>
                    <a:cubicBezTo>
                      <a:pt x="37" y="263"/>
                      <a:pt x="72" y="524"/>
                      <a:pt x="96" y="786"/>
                    </a:cubicBezTo>
                    <a:lnTo>
                      <a:pt x="1406" y="786"/>
                    </a:lnTo>
                    <a:cubicBezTo>
                      <a:pt x="1930" y="786"/>
                      <a:pt x="1930" y="1"/>
                      <a:pt x="1406"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3169194" y="2766284"/>
                <a:ext cx="102314" cy="32029"/>
              </a:xfrm>
              <a:custGeom>
                <a:avLst/>
                <a:gdLst/>
                <a:ahLst/>
                <a:cxnLst/>
                <a:rect l="l" t="t" r="r" b="b"/>
                <a:pathLst>
                  <a:path w="2514" h="787" extrusionOk="0">
                    <a:moveTo>
                      <a:pt x="384" y="0"/>
                    </a:moveTo>
                    <a:cubicBezTo>
                      <a:pt x="168" y="0"/>
                      <a:pt x="1" y="174"/>
                      <a:pt x="1" y="393"/>
                    </a:cubicBezTo>
                    <a:cubicBezTo>
                      <a:pt x="1" y="608"/>
                      <a:pt x="180" y="786"/>
                      <a:pt x="406" y="786"/>
                    </a:cubicBezTo>
                    <a:lnTo>
                      <a:pt x="2513" y="786"/>
                    </a:lnTo>
                    <a:cubicBezTo>
                      <a:pt x="2477" y="524"/>
                      <a:pt x="2454" y="263"/>
                      <a:pt x="2418" y="1"/>
                    </a:cubicBezTo>
                    <a:lnTo>
                      <a:pt x="406" y="1"/>
                    </a:lnTo>
                    <a:cubicBezTo>
                      <a:pt x="399" y="0"/>
                      <a:pt x="392" y="0"/>
                      <a:pt x="384"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2939992" y="3460653"/>
                <a:ext cx="99872" cy="36180"/>
              </a:xfrm>
              <a:custGeom>
                <a:avLst/>
                <a:gdLst/>
                <a:ahLst/>
                <a:cxnLst/>
                <a:rect l="l" t="t" r="r" b="b"/>
                <a:pathLst>
                  <a:path w="2454" h="889" extrusionOk="0">
                    <a:moveTo>
                      <a:pt x="2453" y="0"/>
                    </a:moveTo>
                    <a:cubicBezTo>
                      <a:pt x="1810" y="107"/>
                      <a:pt x="1156" y="157"/>
                      <a:pt x="493" y="157"/>
                    </a:cubicBezTo>
                    <a:cubicBezTo>
                      <a:pt x="421" y="157"/>
                      <a:pt x="348" y="156"/>
                      <a:pt x="274" y="155"/>
                    </a:cubicBezTo>
                    <a:cubicBezTo>
                      <a:pt x="203" y="405"/>
                      <a:pt x="120" y="643"/>
                      <a:pt x="1" y="869"/>
                    </a:cubicBezTo>
                    <a:cubicBezTo>
                      <a:pt x="148" y="882"/>
                      <a:pt x="295" y="888"/>
                      <a:pt x="443" y="888"/>
                    </a:cubicBezTo>
                    <a:cubicBezTo>
                      <a:pt x="1130" y="888"/>
                      <a:pt x="1816" y="751"/>
                      <a:pt x="2453" y="476"/>
                    </a:cubicBezTo>
                    <a:lnTo>
                      <a:pt x="2453" y="0"/>
                    </a:ln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3003926" y="3460164"/>
                <a:ext cx="75128" cy="35895"/>
              </a:xfrm>
              <a:custGeom>
                <a:avLst/>
                <a:gdLst/>
                <a:ahLst/>
                <a:cxnLst/>
                <a:rect l="l" t="t" r="r" b="b"/>
                <a:pathLst>
                  <a:path w="1846" h="882" extrusionOk="0">
                    <a:moveTo>
                      <a:pt x="0" y="0"/>
                    </a:moveTo>
                    <a:lnTo>
                      <a:pt x="0" y="488"/>
                    </a:lnTo>
                    <a:cubicBezTo>
                      <a:pt x="488" y="715"/>
                      <a:pt x="1024" y="846"/>
                      <a:pt x="1572" y="881"/>
                    </a:cubicBezTo>
                    <a:cubicBezTo>
                      <a:pt x="1691" y="655"/>
                      <a:pt x="1774" y="417"/>
                      <a:pt x="1845" y="167"/>
                    </a:cubicBezTo>
                    <a:cubicBezTo>
                      <a:pt x="1226" y="155"/>
                      <a:pt x="607" y="107"/>
                      <a:pt x="0"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2928842" y="3337138"/>
                <a:ext cx="88721" cy="129906"/>
              </a:xfrm>
              <a:custGeom>
                <a:avLst/>
                <a:gdLst/>
                <a:ahLst/>
                <a:cxnLst/>
                <a:rect l="l" t="t" r="r" b="b"/>
                <a:pathLst>
                  <a:path w="2180" h="3192" extrusionOk="0">
                    <a:moveTo>
                      <a:pt x="1221" y="1"/>
                    </a:moveTo>
                    <a:cubicBezTo>
                      <a:pt x="971" y="1"/>
                      <a:pt x="705" y="63"/>
                      <a:pt x="370" y="202"/>
                    </a:cubicBezTo>
                    <a:cubicBezTo>
                      <a:pt x="286" y="1023"/>
                      <a:pt x="203" y="1845"/>
                      <a:pt x="108" y="2678"/>
                    </a:cubicBezTo>
                    <a:cubicBezTo>
                      <a:pt x="84" y="2845"/>
                      <a:pt x="48" y="3023"/>
                      <a:pt x="0" y="3190"/>
                    </a:cubicBezTo>
                    <a:cubicBezTo>
                      <a:pt x="74" y="3191"/>
                      <a:pt x="147" y="3192"/>
                      <a:pt x="219" y="3192"/>
                    </a:cubicBezTo>
                    <a:cubicBezTo>
                      <a:pt x="882" y="3192"/>
                      <a:pt x="1536" y="3142"/>
                      <a:pt x="2179" y="3035"/>
                    </a:cubicBezTo>
                    <a:lnTo>
                      <a:pt x="2179" y="261"/>
                    </a:lnTo>
                    <a:cubicBezTo>
                      <a:pt x="1817" y="96"/>
                      <a:pt x="1531" y="1"/>
                      <a:pt x="1221" y="1"/>
                    </a:cubicBez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3003926" y="3345318"/>
                <a:ext cx="90145" cy="121645"/>
              </a:xfrm>
              <a:custGeom>
                <a:avLst/>
                <a:gdLst/>
                <a:ahLst/>
                <a:cxnLst/>
                <a:rect l="l" t="t" r="r" b="b"/>
                <a:pathLst>
                  <a:path w="2215" h="2989" extrusionOk="0">
                    <a:moveTo>
                      <a:pt x="2215" y="1"/>
                    </a:moveTo>
                    <a:lnTo>
                      <a:pt x="2215" y="1"/>
                    </a:lnTo>
                    <a:cubicBezTo>
                      <a:pt x="2107" y="48"/>
                      <a:pt x="2012" y="96"/>
                      <a:pt x="1893" y="155"/>
                    </a:cubicBezTo>
                    <a:cubicBezTo>
                      <a:pt x="1596" y="289"/>
                      <a:pt x="1279" y="355"/>
                      <a:pt x="963" y="355"/>
                    </a:cubicBezTo>
                    <a:cubicBezTo>
                      <a:pt x="633" y="355"/>
                      <a:pt x="304" y="283"/>
                      <a:pt x="0" y="143"/>
                    </a:cubicBezTo>
                    <a:lnTo>
                      <a:pt x="0" y="2822"/>
                    </a:lnTo>
                    <a:cubicBezTo>
                      <a:pt x="607" y="2929"/>
                      <a:pt x="1226" y="2977"/>
                      <a:pt x="1845" y="2989"/>
                    </a:cubicBezTo>
                    <a:cubicBezTo>
                      <a:pt x="1893" y="2822"/>
                      <a:pt x="1929" y="2644"/>
                      <a:pt x="1953" y="2477"/>
                    </a:cubicBezTo>
                    <a:cubicBezTo>
                      <a:pt x="2048" y="1644"/>
                      <a:pt x="2131" y="822"/>
                      <a:pt x="2215"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3003926" y="2884508"/>
                <a:ext cx="113424" cy="444498"/>
              </a:xfrm>
              <a:custGeom>
                <a:avLst/>
                <a:gdLst/>
                <a:ahLst/>
                <a:cxnLst/>
                <a:rect l="l" t="t" r="r" b="b"/>
                <a:pathLst>
                  <a:path w="2787" h="10922" extrusionOk="0">
                    <a:moveTo>
                      <a:pt x="2643" y="1"/>
                    </a:moveTo>
                    <a:cubicBezTo>
                      <a:pt x="2381" y="72"/>
                      <a:pt x="2131" y="167"/>
                      <a:pt x="1893" y="298"/>
                    </a:cubicBezTo>
                    <a:cubicBezTo>
                      <a:pt x="1593" y="434"/>
                      <a:pt x="1272" y="502"/>
                      <a:pt x="952" y="502"/>
                    </a:cubicBezTo>
                    <a:cubicBezTo>
                      <a:pt x="626" y="502"/>
                      <a:pt x="301" y="431"/>
                      <a:pt x="0" y="286"/>
                    </a:cubicBezTo>
                    <a:lnTo>
                      <a:pt x="0" y="10621"/>
                    </a:lnTo>
                    <a:cubicBezTo>
                      <a:pt x="280" y="10784"/>
                      <a:pt x="625" y="10922"/>
                      <a:pt x="987" y="10922"/>
                    </a:cubicBezTo>
                    <a:cubicBezTo>
                      <a:pt x="1180" y="10922"/>
                      <a:pt x="1377" y="10883"/>
                      <a:pt x="1572" y="10788"/>
                    </a:cubicBezTo>
                    <a:cubicBezTo>
                      <a:pt x="1798" y="10681"/>
                      <a:pt x="2048" y="10573"/>
                      <a:pt x="2298" y="10490"/>
                    </a:cubicBezTo>
                    <a:cubicBezTo>
                      <a:pt x="2607" y="7002"/>
                      <a:pt x="2786" y="3501"/>
                      <a:pt x="2643"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910447" y="2882596"/>
                <a:ext cx="70325" cy="432248"/>
              </a:xfrm>
              <a:custGeom>
                <a:avLst/>
                <a:gdLst/>
                <a:ahLst/>
                <a:cxnLst/>
                <a:rect l="l" t="t" r="r" b="b"/>
                <a:pathLst>
                  <a:path w="1728" h="10621" extrusionOk="0">
                    <a:moveTo>
                      <a:pt x="775" y="1"/>
                    </a:moveTo>
                    <a:cubicBezTo>
                      <a:pt x="640" y="1"/>
                      <a:pt x="500" y="19"/>
                      <a:pt x="346" y="60"/>
                    </a:cubicBezTo>
                    <a:cubicBezTo>
                      <a:pt x="489" y="3548"/>
                      <a:pt x="310" y="7049"/>
                      <a:pt x="1" y="10549"/>
                    </a:cubicBezTo>
                    <a:cubicBezTo>
                      <a:pt x="247" y="10460"/>
                      <a:pt x="504" y="10417"/>
                      <a:pt x="762" y="10417"/>
                    </a:cubicBezTo>
                    <a:cubicBezTo>
                      <a:pt x="1091" y="10417"/>
                      <a:pt x="1420" y="10487"/>
                      <a:pt x="1727" y="10620"/>
                    </a:cubicBezTo>
                    <a:lnTo>
                      <a:pt x="1727" y="262"/>
                    </a:lnTo>
                    <a:cubicBezTo>
                      <a:pt x="1364" y="97"/>
                      <a:pt x="1081" y="1"/>
                      <a:pt x="775" y="1"/>
                    </a:cubicBez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907517" y="2738651"/>
                <a:ext cx="67395" cy="121197"/>
              </a:xfrm>
              <a:custGeom>
                <a:avLst/>
                <a:gdLst/>
                <a:ahLst/>
                <a:cxnLst/>
                <a:rect l="l" t="t" r="r" b="b"/>
                <a:pathLst>
                  <a:path w="1656" h="2978" extrusionOk="0">
                    <a:moveTo>
                      <a:pt x="0" y="1"/>
                    </a:moveTo>
                    <a:cubicBezTo>
                      <a:pt x="96" y="942"/>
                      <a:pt x="179" y="1882"/>
                      <a:pt x="227" y="2835"/>
                    </a:cubicBezTo>
                    <a:cubicBezTo>
                      <a:pt x="389" y="2799"/>
                      <a:pt x="552" y="2782"/>
                      <a:pt x="713" y="2782"/>
                    </a:cubicBezTo>
                    <a:cubicBezTo>
                      <a:pt x="1036" y="2782"/>
                      <a:pt x="1354" y="2850"/>
                      <a:pt x="1655" y="2977"/>
                    </a:cubicBezTo>
                    <a:lnTo>
                      <a:pt x="1655" y="1"/>
                    </a:ln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3003926" y="2738651"/>
                <a:ext cx="106139" cy="135726"/>
              </a:xfrm>
              <a:custGeom>
                <a:avLst/>
                <a:gdLst/>
                <a:ahLst/>
                <a:cxnLst/>
                <a:rect l="l" t="t" r="r" b="b"/>
                <a:pathLst>
                  <a:path w="2608" h="3335" extrusionOk="0">
                    <a:moveTo>
                      <a:pt x="0" y="1"/>
                    </a:moveTo>
                    <a:lnTo>
                      <a:pt x="0" y="3025"/>
                    </a:lnTo>
                    <a:cubicBezTo>
                      <a:pt x="283" y="3190"/>
                      <a:pt x="634" y="3335"/>
                      <a:pt x="1001" y="3335"/>
                    </a:cubicBezTo>
                    <a:cubicBezTo>
                      <a:pt x="1189" y="3335"/>
                      <a:pt x="1382" y="3297"/>
                      <a:pt x="1572" y="3204"/>
                    </a:cubicBezTo>
                    <a:cubicBezTo>
                      <a:pt x="1893" y="3037"/>
                      <a:pt x="2250" y="2906"/>
                      <a:pt x="2607" y="2823"/>
                    </a:cubicBezTo>
                    <a:cubicBezTo>
                      <a:pt x="2560" y="1882"/>
                      <a:pt x="2477" y="942"/>
                      <a:pt x="2381"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003926" y="3311418"/>
                <a:ext cx="93523" cy="48308"/>
              </a:xfrm>
              <a:custGeom>
                <a:avLst/>
                <a:gdLst/>
                <a:ahLst/>
                <a:cxnLst/>
                <a:rect l="l" t="t" r="r" b="b"/>
                <a:pathLst>
                  <a:path w="2298" h="1187" extrusionOk="0">
                    <a:moveTo>
                      <a:pt x="2298" y="0"/>
                    </a:moveTo>
                    <a:lnTo>
                      <a:pt x="2298" y="0"/>
                    </a:lnTo>
                    <a:cubicBezTo>
                      <a:pt x="2048" y="83"/>
                      <a:pt x="1798" y="179"/>
                      <a:pt x="1560" y="298"/>
                    </a:cubicBezTo>
                    <a:cubicBezTo>
                      <a:pt x="1369" y="393"/>
                      <a:pt x="1175" y="432"/>
                      <a:pt x="984" y="432"/>
                    </a:cubicBezTo>
                    <a:cubicBezTo>
                      <a:pt x="625" y="432"/>
                      <a:pt x="280" y="294"/>
                      <a:pt x="0" y="131"/>
                    </a:cubicBezTo>
                    <a:lnTo>
                      <a:pt x="0" y="976"/>
                    </a:lnTo>
                    <a:cubicBezTo>
                      <a:pt x="301" y="1115"/>
                      <a:pt x="626" y="1186"/>
                      <a:pt x="952" y="1186"/>
                    </a:cubicBezTo>
                    <a:cubicBezTo>
                      <a:pt x="1272" y="1186"/>
                      <a:pt x="1593" y="1118"/>
                      <a:pt x="1893" y="976"/>
                    </a:cubicBezTo>
                    <a:cubicBezTo>
                      <a:pt x="2012" y="929"/>
                      <a:pt x="2107" y="881"/>
                      <a:pt x="2215" y="834"/>
                    </a:cubicBezTo>
                    <a:cubicBezTo>
                      <a:pt x="2238" y="560"/>
                      <a:pt x="2262" y="274"/>
                      <a:pt x="2298"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913825" y="3306534"/>
                <a:ext cx="73703" cy="41267"/>
              </a:xfrm>
              <a:custGeom>
                <a:avLst/>
                <a:gdLst/>
                <a:ahLst/>
                <a:cxnLst/>
                <a:rect l="l" t="t" r="r" b="b"/>
                <a:pathLst>
                  <a:path w="1811" h="1014" extrusionOk="0">
                    <a:moveTo>
                      <a:pt x="845" y="0"/>
                    </a:moveTo>
                    <a:cubicBezTo>
                      <a:pt x="587" y="0"/>
                      <a:pt x="330" y="43"/>
                      <a:pt x="84" y="132"/>
                    </a:cubicBezTo>
                    <a:cubicBezTo>
                      <a:pt x="48" y="406"/>
                      <a:pt x="24" y="680"/>
                      <a:pt x="1" y="954"/>
                    </a:cubicBezTo>
                    <a:cubicBezTo>
                      <a:pt x="336" y="815"/>
                      <a:pt x="602" y="753"/>
                      <a:pt x="852" y="753"/>
                    </a:cubicBezTo>
                    <a:cubicBezTo>
                      <a:pt x="1162" y="753"/>
                      <a:pt x="1448" y="848"/>
                      <a:pt x="1810" y="1013"/>
                    </a:cubicBezTo>
                    <a:lnTo>
                      <a:pt x="1810" y="203"/>
                    </a:lnTo>
                    <a:cubicBezTo>
                      <a:pt x="1503" y="70"/>
                      <a:pt x="1174" y="0"/>
                      <a:pt x="845" y="0"/>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3003926" y="2853497"/>
                <a:ext cx="107604" cy="51482"/>
              </a:xfrm>
              <a:custGeom>
                <a:avLst/>
                <a:gdLst/>
                <a:ahLst/>
                <a:cxnLst/>
                <a:rect l="l" t="t" r="r" b="b"/>
                <a:pathLst>
                  <a:path w="2644" h="1265" extrusionOk="0">
                    <a:moveTo>
                      <a:pt x="2596" y="1"/>
                    </a:moveTo>
                    <a:cubicBezTo>
                      <a:pt x="2238" y="84"/>
                      <a:pt x="1893" y="215"/>
                      <a:pt x="1560" y="382"/>
                    </a:cubicBezTo>
                    <a:cubicBezTo>
                      <a:pt x="1374" y="471"/>
                      <a:pt x="1184" y="507"/>
                      <a:pt x="997" y="507"/>
                    </a:cubicBezTo>
                    <a:cubicBezTo>
                      <a:pt x="634" y="507"/>
                      <a:pt x="283" y="368"/>
                      <a:pt x="0" y="203"/>
                    </a:cubicBezTo>
                    <a:lnTo>
                      <a:pt x="0" y="1048"/>
                    </a:lnTo>
                    <a:cubicBezTo>
                      <a:pt x="301" y="1193"/>
                      <a:pt x="626" y="1264"/>
                      <a:pt x="952" y="1264"/>
                    </a:cubicBezTo>
                    <a:cubicBezTo>
                      <a:pt x="1272" y="1264"/>
                      <a:pt x="1593" y="1196"/>
                      <a:pt x="1893" y="1060"/>
                    </a:cubicBezTo>
                    <a:cubicBezTo>
                      <a:pt x="2131" y="929"/>
                      <a:pt x="2381" y="834"/>
                      <a:pt x="2643" y="763"/>
                    </a:cubicBezTo>
                    <a:cubicBezTo>
                      <a:pt x="2631" y="513"/>
                      <a:pt x="2619" y="263"/>
                      <a:pt x="2596" y="1"/>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898319" y="2851829"/>
                <a:ext cx="58197" cy="41430"/>
              </a:xfrm>
              <a:custGeom>
                <a:avLst/>
                <a:gdLst/>
                <a:ahLst/>
                <a:cxnLst/>
                <a:rect l="l" t="t" r="r" b="b"/>
                <a:pathLst>
                  <a:path w="1430" h="1018" extrusionOk="0">
                    <a:moveTo>
                      <a:pt x="487" y="1"/>
                    </a:moveTo>
                    <a:cubicBezTo>
                      <a:pt x="326" y="1"/>
                      <a:pt x="163" y="18"/>
                      <a:pt x="1" y="54"/>
                    </a:cubicBezTo>
                    <a:cubicBezTo>
                      <a:pt x="24" y="304"/>
                      <a:pt x="36" y="566"/>
                      <a:pt x="48" y="816"/>
                    </a:cubicBezTo>
                    <a:cubicBezTo>
                      <a:pt x="202" y="775"/>
                      <a:pt x="342" y="757"/>
                      <a:pt x="477" y="757"/>
                    </a:cubicBezTo>
                    <a:cubicBezTo>
                      <a:pt x="783" y="757"/>
                      <a:pt x="1066" y="853"/>
                      <a:pt x="1429" y="1018"/>
                    </a:cubicBezTo>
                    <a:lnTo>
                      <a:pt x="1429" y="196"/>
                    </a:lnTo>
                    <a:cubicBezTo>
                      <a:pt x="1128" y="69"/>
                      <a:pt x="810" y="1"/>
                      <a:pt x="487" y="1"/>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985043" y="2604921"/>
                <a:ext cx="125999" cy="119244"/>
              </a:xfrm>
              <a:custGeom>
                <a:avLst/>
                <a:gdLst/>
                <a:ahLst/>
                <a:cxnLst/>
                <a:rect l="l" t="t" r="r" b="b"/>
                <a:pathLst>
                  <a:path w="3096" h="2930" extrusionOk="0">
                    <a:moveTo>
                      <a:pt x="2251" y="1"/>
                    </a:moveTo>
                    <a:cubicBezTo>
                      <a:pt x="2013" y="1156"/>
                      <a:pt x="1405" y="2061"/>
                      <a:pt x="108" y="2418"/>
                    </a:cubicBezTo>
                    <a:cubicBezTo>
                      <a:pt x="36" y="2727"/>
                      <a:pt x="0" y="2930"/>
                      <a:pt x="0" y="2930"/>
                    </a:cubicBezTo>
                    <a:lnTo>
                      <a:pt x="3096" y="2930"/>
                    </a:lnTo>
                    <a:cubicBezTo>
                      <a:pt x="3096" y="2930"/>
                      <a:pt x="2786" y="989"/>
                      <a:pt x="2251" y="1"/>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980689" y="2582172"/>
                <a:ext cx="87255" cy="121156"/>
              </a:xfrm>
              <a:custGeom>
                <a:avLst/>
                <a:gdLst/>
                <a:ahLst/>
                <a:cxnLst/>
                <a:rect l="l" t="t" r="r" b="b"/>
                <a:pathLst>
                  <a:path w="2144" h="2977" extrusionOk="0">
                    <a:moveTo>
                      <a:pt x="1501" y="0"/>
                    </a:moveTo>
                    <a:cubicBezTo>
                      <a:pt x="798" y="0"/>
                      <a:pt x="239" y="2000"/>
                      <a:pt x="1" y="2977"/>
                    </a:cubicBezTo>
                    <a:cubicBezTo>
                      <a:pt x="1298" y="2631"/>
                      <a:pt x="1906" y="1727"/>
                      <a:pt x="2144" y="560"/>
                    </a:cubicBezTo>
                    <a:cubicBezTo>
                      <a:pt x="1953" y="226"/>
                      <a:pt x="1739" y="0"/>
                      <a:pt x="1501"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909470" y="2722209"/>
                <a:ext cx="78546" cy="31988"/>
              </a:xfrm>
              <a:custGeom>
                <a:avLst/>
                <a:gdLst/>
                <a:ahLst/>
                <a:cxnLst/>
                <a:rect l="l" t="t" r="r" b="b"/>
                <a:pathLst>
                  <a:path w="1930" h="786" extrusionOk="0">
                    <a:moveTo>
                      <a:pt x="1" y="0"/>
                    </a:moveTo>
                    <a:cubicBezTo>
                      <a:pt x="36" y="262"/>
                      <a:pt x="60" y="524"/>
                      <a:pt x="84" y="786"/>
                    </a:cubicBezTo>
                    <a:lnTo>
                      <a:pt x="1406" y="786"/>
                    </a:lnTo>
                    <a:cubicBezTo>
                      <a:pt x="1930" y="786"/>
                      <a:pt x="1930" y="0"/>
                      <a:pt x="1406" y="0"/>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3007833" y="2722169"/>
                <a:ext cx="102273" cy="32029"/>
              </a:xfrm>
              <a:custGeom>
                <a:avLst/>
                <a:gdLst/>
                <a:ahLst/>
                <a:cxnLst/>
                <a:rect l="l" t="t" r="r" b="b"/>
                <a:pathLst>
                  <a:path w="2513" h="787" extrusionOk="0">
                    <a:moveTo>
                      <a:pt x="373" y="1"/>
                    </a:moveTo>
                    <a:cubicBezTo>
                      <a:pt x="168" y="1"/>
                      <a:pt x="1" y="175"/>
                      <a:pt x="1" y="394"/>
                    </a:cubicBezTo>
                    <a:cubicBezTo>
                      <a:pt x="1" y="608"/>
                      <a:pt x="179" y="787"/>
                      <a:pt x="394" y="787"/>
                    </a:cubicBezTo>
                    <a:lnTo>
                      <a:pt x="2513" y="787"/>
                    </a:lnTo>
                    <a:cubicBezTo>
                      <a:pt x="2477" y="525"/>
                      <a:pt x="2453" y="263"/>
                      <a:pt x="2418" y="1"/>
                    </a:cubicBezTo>
                    <a:lnTo>
                      <a:pt x="394" y="1"/>
                    </a:lnTo>
                    <a:cubicBezTo>
                      <a:pt x="387" y="1"/>
                      <a:pt x="380" y="1"/>
                      <a:pt x="373" y="1"/>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3530660" y="3430130"/>
                <a:ext cx="459882" cy="125552"/>
              </a:xfrm>
              <a:custGeom>
                <a:avLst/>
                <a:gdLst/>
                <a:ahLst/>
                <a:cxnLst/>
                <a:rect l="l" t="t" r="r" b="b"/>
                <a:pathLst>
                  <a:path w="11300" h="3085" extrusionOk="0">
                    <a:moveTo>
                      <a:pt x="11300" y="0"/>
                    </a:moveTo>
                    <a:lnTo>
                      <a:pt x="11300" y="0"/>
                    </a:lnTo>
                    <a:cubicBezTo>
                      <a:pt x="8233" y="856"/>
                      <a:pt x="5058" y="1288"/>
                      <a:pt x="1872" y="1288"/>
                    </a:cubicBezTo>
                    <a:cubicBezTo>
                      <a:pt x="1249" y="1288"/>
                      <a:pt x="625" y="1271"/>
                      <a:pt x="1" y="1238"/>
                    </a:cubicBezTo>
                    <a:lnTo>
                      <a:pt x="1" y="1238"/>
                    </a:lnTo>
                    <a:lnTo>
                      <a:pt x="965" y="2953"/>
                    </a:lnTo>
                    <a:cubicBezTo>
                      <a:pt x="2890" y="2979"/>
                      <a:pt x="4833" y="3084"/>
                      <a:pt x="6967" y="3084"/>
                    </a:cubicBezTo>
                    <a:cubicBezTo>
                      <a:pt x="7803" y="3084"/>
                      <a:pt x="8668" y="3068"/>
                      <a:pt x="9574" y="3024"/>
                    </a:cubicBezTo>
                    <a:cubicBezTo>
                      <a:pt x="10050" y="2179"/>
                      <a:pt x="10645" y="1131"/>
                      <a:pt x="11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3824284" y="2820899"/>
                <a:ext cx="995339" cy="661660"/>
              </a:xfrm>
              <a:custGeom>
                <a:avLst/>
                <a:gdLst/>
                <a:ahLst/>
                <a:cxnLst/>
                <a:rect l="l" t="t" r="r" b="b"/>
                <a:pathLst>
                  <a:path w="24457" h="16258" extrusionOk="0">
                    <a:moveTo>
                      <a:pt x="20658" y="1778"/>
                    </a:moveTo>
                    <a:cubicBezTo>
                      <a:pt x="20658" y="1778"/>
                      <a:pt x="18860" y="5540"/>
                      <a:pt x="12574" y="5719"/>
                    </a:cubicBezTo>
                    <a:cubicBezTo>
                      <a:pt x="12449" y="5722"/>
                      <a:pt x="12326" y="5724"/>
                      <a:pt x="12205" y="5724"/>
                    </a:cubicBezTo>
                    <a:cubicBezTo>
                      <a:pt x="6228" y="5724"/>
                      <a:pt x="4501" y="1778"/>
                      <a:pt x="4501" y="1778"/>
                    </a:cubicBezTo>
                    <a:close/>
                    <a:moveTo>
                      <a:pt x="11148" y="1"/>
                    </a:moveTo>
                    <a:cubicBezTo>
                      <a:pt x="7662" y="1"/>
                      <a:pt x="3806" y="41"/>
                      <a:pt x="1" y="159"/>
                    </a:cubicBezTo>
                    <a:cubicBezTo>
                      <a:pt x="1" y="159"/>
                      <a:pt x="48" y="1849"/>
                      <a:pt x="1" y="3207"/>
                    </a:cubicBezTo>
                    <a:cubicBezTo>
                      <a:pt x="1358" y="5671"/>
                      <a:pt x="4894" y="12029"/>
                      <a:pt x="7216" y="16208"/>
                    </a:cubicBezTo>
                    <a:cubicBezTo>
                      <a:pt x="7839" y="16241"/>
                      <a:pt x="8462" y="16258"/>
                      <a:pt x="9084" y="16258"/>
                    </a:cubicBezTo>
                    <a:cubicBezTo>
                      <a:pt x="12271" y="16258"/>
                      <a:pt x="15447" y="15825"/>
                      <a:pt x="18515" y="14958"/>
                    </a:cubicBezTo>
                    <a:cubicBezTo>
                      <a:pt x="20491" y="11565"/>
                      <a:pt x="23016" y="7314"/>
                      <a:pt x="24456" y="4707"/>
                    </a:cubicBezTo>
                    <a:cubicBezTo>
                      <a:pt x="24456" y="2850"/>
                      <a:pt x="24409" y="1206"/>
                      <a:pt x="24313" y="183"/>
                    </a:cubicBezTo>
                    <a:cubicBezTo>
                      <a:pt x="24313" y="183"/>
                      <a:pt x="18570" y="1"/>
                      <a:pt x="11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3815086" y="3434973"/>
                <a:ext cx="253464" cy="114401"/>
              </a:xfrm>
              <a:custGeom>
                <a:avLst/>
                <a:gdLst/>
                <a:ahLst/>
                <a:cxnLst/>
                <a:rect l="l" t="t" r="r" b="b"/>
                <a:pathLst>
                  <a:path w="6228" h="2811" extrusionOk="0">
                    <a:moveTo>
                      <a:pt x="1" y="0"/>
                    </a:moveTo>
                    <a:lnTo>
                      <a:pt x="1" y="0"/>
                    </a:lnTo>
                    <a:cubicBezTo>
                      <a:pt x="60" y="857"/>
                      <a:pt x="144" y="1715"/>
                      <a:pt x="239" y="2560"/>
                    </a:cubicBezTo>
                    <a:cubicBezTo>
                      <a:pt x="239" y="2560"/>
                      <a:pt x="2644" y="2727"/>
                      <a:pt x="6228" y="2810"/>
                    </a:cubicBezTo>
                    <a:lnTo>
                      <a:pt x="5204" y="976"/>
                    </a:lnTo>
                    <a:cubicBezTo>
                      <a:pt x="3454" y="786"/>
                      <a:pt x="1704" y="46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3828150" y="3072039"/>
                <a:ext cx="224854" cy="402702"/>
              </a:xfrm>
              <a:custGeom>
                <a:avLst/>
                <a:gdLst/>
                <a:ahLst/>
                <a:cxnLst/>
                <a:rect l="l" t="t" r="r" b="b"/>
                <a:pathLst>
                  <a:path w="5525" h="9895" extrusionOk="0">
                    <a:moveTo>
                      <a:pt x="12" y="0"/>
                    </a:moveTo>
                    <a:cubicBezTo>
                      <a:pt x="0" y="2525"/>
                      <a:pt x="48" y="5715"/>
                      <a:pt x="310" y="8918"/>
                    </a:cubicBezTo>
                    <a:cubicBezTo>
                      <a:pt x="2025" y="9382"/>
                      <a:pt x="3763" y="9704"/>
                      <a:pt x="5525" y="9894"/>
                    </a:cubicBezTo>
                    <a:cubicBezTo>
                      <a:pt x="3739" y="6680"/>
                      <a:pt x="1501" y="2667"/>
                      <a:pt x="12" y="0"/>
                    </a:cubicBezTo>
                    <a:close/>
                  </a:path>
                </a:pathLst>
              </a:custGeom>
              <a:solidFill>
                <a:srgbClr val="F3D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3603343" y="3474205"/>
                <a:ext cx="112000" cy="76104"/>
              </a:xfrm>
              <a:custGeom>
                <a:avLst/>
                <a:gdLst/>
                <a:ahLst/>
                <a:cxnLst/>
                <a:rect l="l" t="t" r="r" b="b"/>
                <a:pathLst>
                  <a:path w="2752" h="1870" extrusionOk="0">
                    <a:moveTo>
                      <a:pt x="1" y="1"/>
                    </a:moveTo>
                    <a:lnTo>
                      <a:pt x="1025" y="1846"/>
                    </a:lnTo>
                    <a:cubicBezTo>
                      <a:pt x="1573" y="1858"/>
                      <a:pt x="2144" y="1870"/>
                      <a:pt x="2751" y="1870"/>
                    </a:cubicBezTo>
                    <a:lnTo>
                      <a:pt x="1787" y="155"/>
                    </a:lnTo>
                    <a:cubicBezTo>
                      <a:pt x="1192" y="120"/>
                      <a:pt x="596" y="7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3827173" y="2951373"/>
                <a:ext cx="297051" cy="529190"/>
              </a:xfrm>
              <a:custGeom>
                <a:avLst/>
                <a:gdLst/>
                <a:ahLst/>
                <a:cxnLst/>
                <a:rect l="l" t="t" r="r" b="b"/>
                <a:pathLst>
                  <a:path w="7299" h="13003" extrusionOk="0">
                    <a:moveTo>
                      <a:pt x="72" y="1"/>
                    </a:moveTo>
                    <a:cubicBezTo>
                      <a:pt x="36" y="810"/>
                      <a:pt x="24" y="1822"/>
                      <a:pt x="0" y="2965"/>
                    </a:cubicBezTo>
                    <a:cubicBezTo>
                      <a:pt x="1477" y="5632"/>
                      <a:pt x="3715" y="9645"/>
                      <a:pt x="5513" y="12859"/>
                    </a:cubicBezTo>
                    <a:cubicBezTo>
                      <a:pt x="6108" y="12919"/>
                      <a:pt x="6704" y="12967"/>
                      <a:pt x="7299" y="13002"/>
                    </a:cubicBezTo>
                    <a:cubicBezTo>
                      <a:pt x="4965" y="8823"/>
                      <a:pt x="1429" y="2465"/>
                      <a:pt x="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3069366" y="3338522"/>
                <a:ext cx="236493" cy="210854"/>
              </a:xfrm>
              <a:custGeom>
                <a:avLst/>
                <a:gdLst/>
                <a:ahLst/>
                <a:cxnLst/>
                <a:rect l="l" t="t" r="r" b="b"/>
                <a:pathLst>
                  <a:path w="5811" h="5181" extrusionOk="0">
                    <a:moveTo>
                      <a:pt x="5811" y="1"/>
                    </a:moveTo>
                    <a:cubicBezTo>
                      <a:pt x="4596" y="596"/>
                      <a:pt x="3358" y="1120"/>
                      <a:pt x="2084" y="1572"/>
                    </a:cubicBezTo>
                    <a:cubicBezTo>
                      <a:pt x="1310" y="2882"/>
                      <a:pt x="584" y="4120"/>
                      <a:pt x="1" y="5168"/>
                    </a:cubicBezTo>
                    <a:cubicBezTo>
                      <a:pt x="1787" y="5049"/>
                      <a:pt x="3942" y="5180"/>
                      <a:pt x="5656" y="4954"/>
                    </a:cubicBezTo>
                    <a:cubicBezTo>
                      <a:pt x="5656" y="4954"/>
                      <a:pt x="5739" y="2787"/>
                      <a:pt x="5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2984555" y="3138416"/>
                <a:ext cx="155098" cy="264127"/>
              </a:xfrm>
              <a:custGeom>
                <a:avLst/>
                <a:gdLst/>
                <a:ahLst/>
                <a:cxnLst/>
                <a:rect l="l" t="t" r="r" b="b"/>
                <a:pathLst>
                  <a:path w="3811" h="6490" extrusionOk="0">
                    <a:moveTo>
                      <a:pt x="3810" y="1"/>
                    </a:moveTo>
                    <a:cubicBezTo>
                      <a:pt x="2751" y="1917"/>
                      <a:pt x="1310" y="4287"/>
                      <a:pt x="0" y="6489"/>
                    </a:cubicBezTo>
                    <a:cubicBezTo>
                      <a:pt x="1274" y="6037"/>
                      <a:pt x="2512" y="5513"/>
                      <a:pt x="3727" y="4918"/>
                    </a:cubicBezTo>
                    <a:cubicBezTo>
                      <a:pt x="3763" y="3370"/>
                      <a:pt x="3798" y="1644"/>
                      <a:pt x="3810" y="1"/>
                    </a:cubicBezTo>
                    <a:close/>
                  </a:path>
                </a:pathLst>
              </a:custGeom>
              <a:solidFill>
                <a:srgbClr val="F3D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3070831" y="3012418"/>
                <a:ext cx="242354" cy="417760"/>
              </a:xfrm>
              <a:custGeom>
                <a:avLst/>
                <a:gdLst/>
                <a:ahLst/>
                <a:cxnLst/>
                <a:rect l="l" t="t" r="r" b="b"/>
                <a:pathLst>
                  <a:path w="5955" h="10265" extrusionOk="0">
                    <a:moveTo>
                      <a:pt x="5942" y="1"/>
                    </a:moveTo>
                    <a:cubicBezTo>
                      <a:pt x="4502" y="2608"/>
                      <a:pt x="1977" y="6859"/>
                      <a:pt x="1" y="10264"/>
                    </a:cubicBezTo>
                    <a:cubicBezTo>
                      <a:pt x="715" y="10062"/>
                      <a:pt x="1430" y="9835"/>
                      <a:pt x="2132" y="9585"/>
                    </a:cubicBezTo>
                    <a:cubicBezTo>
                      <a:pt x="3430" y="7383"/>
                      <a:pt x="4871" y="5013"/>
                      <a:pt x="5930" y="3097"/>
                    </a:cubicBezTo>
                    <a:cubicBezTo>
                      <a:pt x="5942" y="2037"/>
                      <a:pt x="5954" y="989"/>
                      <a:pt x="5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3141073" y="3402497"/>
                <a:ext cx="156563" cy="150744"/>
              </a:xfrm>
              <a:custGeom>
                <a:avLst/>
                <a:gdLst/>
                <a:ahLst/>
                <a:cxnLst/>
                <a:rect l="l" t="t" r="r" b="b"/>
                <a:pathLst>
                  <a:path w="3847" h="3704" extrusionOk="0">
                    <a:moveTo>
                      <a:pt x="3846" y="0"/>
                    </a:moveTo>
                    <a:lnTo>
                      <a:pt x="3846" y="0"/>
                    </a:lnTo>
                    <a:cubicBezTo>
                      <a:pt x="3156" y="250"/>
                      <a:pt x="2441" y="477"/>
                      <a:pt x="1727" y="679"/>
                    </a:cubicBezTo>
                    <a:cubicBezTo>
                      <a:pt x="1072" y="1810"/>
                      <a:pt x="465" y="2858"/>
                      <a:pt x="1" y="3703"/>
                    </a:cubicBezTo>
                    <a:cubicBezTo>
                      <a:pt x="584" y="3668"/>
                      <a:pt x="1167" y="3644"/>
                      <a:pt x="1763" y="3596"/>
                    </a:cubicBezTo>
                    <a:cubicBezTo>
                      <a:pt x="2346" y="2548"/>
                      <a:pt x="3072" y="1310"/>
                      <a:pt x="3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3584908" y="3221274"/>
                <a:ext cx="108581" cy="54331"/>
              </a:xfrm>
              <a:custGeom>
                <a:avLst/>
                <a:gdLst/>
                <a:ahLst/>
                <a:cxnLst/>
                <a:rect l="l" t="t" r="r" b="b"/>
                <a:pathLst>
                  <a:path w="2668" h="1335" extrusionOk="0">
                    <a:moveTo>
                      <a:pt x="1322" y="1"/>
                    </a:moveTo>
                    <a:cubicBezTo>
                      <a:pt x="596" y="12"/>
                      <a:pt x="0" y="322"/>
                      <a:pt x="12" y="691"/>
                    </a:cubicBezTo>
                    <a:cubicBezTo>
                      <a:pt x="12" y="1053"/>
                      <a:pt x="584" y="1334"/>
                      <a:pt x="1301" y="1334"/>
                    </a:cubicBezTo>
                    <a:cubicBezTo>
                      <a:pt x="1316" y="1334"/>
                      <a:pt x="1331" y="1334"/>
                      <a:pt x="1346" y="1334"/>
                    </a:cubicBezTo>
                    <a:cubicBezTo>
                      <a:pt x="2072" y="1322"/>
                      <a:pt x="2667" y="1013"/>
                      <a:pt x="2656" y="655"/>
                    </a:cubicBezTo>
                    <a:cubicBezTo>
                      <a:pt x="2656" y="286"/>
                      <a:pt x="2048" y="1"/>
                      <a:pt x="1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3127969" y="3216879"/>
                <a:ext cx="108540" cy="53883"/>
              </a:xfrm>
              <a:custGeom>
                <a:avLst/>
                <a:gdLst/>
                <a:ahLst/>
                <a:cxnLst/>
                <a:rect l="l" t="t" r="r" b="b"/>
                <a:pathLst>
                  <a:path w="2667" h="1324" extrusionOk="0">
                    <a:moveTo>
                      <a:pt x="1367" y="1"/>
                    </a:moveTo>
                    <a:cubicBezTo>
                      <a:pt x="1352" y="1"/>
                      <a:pt x="1337" y="1"/>
                      <a:pt x="1322" y="1"/>
                    </a:cubicBezTo>
                    <a:cubicBezTo>
                      <a:pt x="583" y="1"/>
                      <a:pt x="0" y="311"/>
                      <a:pt x="12" y="680"/>
                    </a:cubicBezTo>
                    <a:cubicBezTo>
                      <a:pt x="12" y="1042"/>
                      <a:pt x="583" y="1323"/>
                      <a:pt x="1301" y="1323"/>
                    </a:cubicBezTo>
                    <a:cubicBezTo>
                      <a:pt x="1316" y="1323"/>
                      <a:pt x="1331" y="1323"/>
                      <a:pt x="1345" y="1323"/>
                    </a:cubicBezTo>
                    <a:cubicBezTo>
                      <a:pt x="2096" y="1311"/>
                      <a:pt x="2667" y="1013"/>
                      <a:pt x="2667" y="644"/>
                    </a:cubicBezTo>
                    <a:cubicBezTo>
                      <a:pt x="2655" y="283"/>
                      <a:pt x="2095" y="1"/>
                      <a:pt x="1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3547589" y="3155834"/>
                <a:ext cx="69308" cy="59337"/>
              </a:xfrm>
              <a:custGeom>
                <a:avLst/>
                <a:gdLst/>
                <a:ahLst/>
                <a:cxnLst/>
                <a:rect l="l" t="t" r="r" b="b"/>
                <a:pathLst>
                  <a:path w="1703" h="1458" extrusionOk="0">
                    <a:moveTo>
                      <a:pt x="974" y="1"/>
                    </a:moveTo>
                    <a:cubicBezTo>
                      <a:pt x="967" y="1"/>
                      <a:pt x="960" y="1"/>
                      <a:pt x="953" y="1"/>
                    </a:cubicBezTo>
                    <a:cubicBezTo>
                      <a:pt x="310" y="13"/>
                      <a:pt x="0" y="799"/>
                      <a:pt x="465" y="1251"/>
                    </a:cubicBezTo>
                    <a:cubicBezTo>
                      <a:pt x="611" y="1394"/>
                      <a:pt x="787" y="1457"/>
                      <a:pt x="961" y="1457"/>
                    </a:cubicBezTo>
                    <a:cubicBezTo>
                      <a:pt x="1339" y="1457"/>
                      <a:pt x="1703" y="1156"/>
                      <a:pt x="1703" y="716"/>
                    </a:cubicBezTo>
                    <a:cubicBezTo>
                      <a:pt x="1691" y="318"/>
                      <a:pt x="1369" y="1"/>
                      <a:pt x="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3144939" y="3150014"/>
                <a:ext cx="69633" cy="59418"/>
              </a:xfrm>
              <a:custGeom>
                <a:avLst/>
                <a:gdLst/>
                <a:ahLst/>
                <a:cxnLst/>
                <a:rect l="l" t="t" r="r" b="b"/>
                <a:pathLst>
                  <a:path w="1711" h="1460" extrusionOk="0">
                    <a:moveTo>
                      <a:pt x="974" y="1"/>
                    </a:moveTo>
                    <a:cubicBezTo>
                      <a:pt x="967" y="1"/>
                      <a:pt x="960" y="1"/>
                      <a:pt x="953" y="1"/>
                    </a:cubicBezTo>
                    <a:cubicBezTo>
                      <a:pt x="310" y="13"/>
                      <a:pt x="0" y="811"/>
                      <a:pt x="465" y="1251"/>
                    </a:cubicBezTo>
                    <a:cubicBezTo>
                      <a:pt x="613" y="1396"/>
                      <a:pt x="793" y="1460"/>
                      <a:pt x="970" y="1460"/>
                    </a:cubicBezTo>
                    <a:cubicBezTo>
                      <a:pt x="1349" y="1460"/>
                      <a:pt x="1711" y="1166"/>
                      <a:pt x="1703" y="728"/>
                    </a:cubicBezTo>
                    <a:cubicBezTo>
                      <a:pt x="1691" y="330"/>
                      <a:pt x="1369" y="1"/>
                      <a:pt x="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3449226" y="3173496"/>
                <a:ext cx="287365" cy="62918"/>
              </a:xfrm>
              <a:custGeom>
                <a:avLst/>
                <a:gdLst/>
                <a:ahLst/>
                <a:cxnLst/>
                <a:rect l="l" t="t" r="r" b="b"/>
                <a:pathLst>
                  <a:path w="7061" h="1546" extrusionOk="0">
                    <a:moveTo>
                      <a:pt x="6827" y="1"/>
                    </a:moveTo>
                    <a:cubicBezTo>
                      <a:pt x="6726" y="1"/>
                      <a:pt x="6623" y="80"/>
                      <a:pt x="6644" y="210"/>
                    </a:cubicBezTo>
                    <a:cubicBezTo>
                      <a:pt x="6680" y="413"/>
                      <a:pt x="6620" y="615"/>
                      <a:pt x="6501" y="782"/>
                    </a:cubicBezTo>
                    <a:cubicBezTo>
                      <a:pt x="6334" y="996"/>
                      <a:pt x="6013" y="1115"/>
                      <a:pt x="5572" y="1115"/>
                    </a:cubicBezTo>
                    <a:lnTo>
                      <a:pt x="3941" y="1139"/>
                    </a:lnTo>
                    <a:lnTo>
                      <a:pt x="1560" y="1175"/>
                    </a:lnTo>
                    <a:cubicBezTo>
                      <a:pt x="1537" y="1175"/>
                      <a:pt x="1515" y="1175"/>
                      <a:pt x="1493" y="1175"/>
                    </a:cubicBezTo>
                    <a:cubicBezTo>
                      <a:pt x="1075" y="1175"/>
                      <a:pt x="777" y="1069"/>
                      <a:pt x="607" y="877"/>
                    </a:cubicBezTo>
                    <a:cubicBezTo>
                      <a:pt x="488" y="710"/>
                      <a:pt x="429" y="508"/>
                      <a:pt x="465" y="305"/>
                    </a:cubicBezTo>
                    <a:cubicBezTo>
                      <a:pt x="485" y="169"/>
                      <a:pt x="376" y="87"/>
                      <a:pt x="271" y="87"/>
                    </a:cubicBezTo>
                    <a:cubicBezTo>
                      <a:pt x="192" y="87"/>
                      <a:pt x="116" y="132"/>
                      <a:pt x="95" y="234"/>
                    </a:cubicBezTo>
                    <a:cubicBezTo>
                      <a:pt x="0" y="758"/>
                      <a:pt x="310" y="1282"/>
                      <a:pt x="822" y="1436"/>
                    </a:cubicBezTo>
                    <a:cubicBezTo>
                      <a:pt x="1030" y="1509"/>
                      <a:pt x="1248" y="1546"/>
                      <a:pt x="1466" y="1546"/>
                    </a:cubicBezTo>
                    <a:cubicBezTo>
                      <a:pt x="1497" y="1546"/>
                      <a:pt x="1529" y="1545"/>
                      <a:pt x="1560" y="1544"/>
                    </a:cubicBezTo>
                    <a:lnTo>
                      <a:pt x="3191" y="1520"/>
                    </a:lnTo>
                    <a:lnTo>
                      <a:pt x="5572" y="1484"/>
                    </a:lnTo>
                    <a:cubicBezTo>
                      <a:pt x="6144" y="1472"/>
                      <a:pt x="6561" y="1317"/>
                      <a:pt x="6799" y="1008"/>
                    </a:cubicBezTo>
                    <a:cubicBezTo>
                      <a:pt x="6989" y="758"/>
                      <a:pt x="7061" y="448"/>
                      <a:pt x="7001" y="139"/>
                    </a:cubicBezTo>
                    <a:cubicBezTo>
                      <a:pt x="6976" y="43"/>
                      <a:pt x="6902" y="1"/>
                      <a:pt x="6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39" name="Google Shape;139;p2"/>
          <p:cNvGrpSpPr/>
          <p:nvPr/>
        </p:nvGrpSpPr>
        <p:grpSpPr>
          <a:xfrm rot="-6681848">
            <a:off x="10983366" y="5922116"/>
            <a:ext cx="1632660" cy="332803"/>
            <a:chOff x="-3817976" y="3806128"/>
            <a:chExt cx="1224474" cy="249598"/>
          </a:xfrm>
        </p:grpSpPr>
        <p:sp>
          <p:nvSpPr>
            <p:cNvPr id="140" name="Google Shape;140;p2"/>
            <p:cNvSpPr/>
            <p:nvPr/>
          </p:nvSpPr>
          <p:spPr>
            <a:xfrm>
              <a:off x="-2661873" y="3867661"/>
              <a:ext cx="68372" cy="121156"/>
            </a:xfrm>
            <a:custGeom>
              <a:avLst/>
              <a:gdLst/>
              <a:ahLst/>
              <a:cxnLst/>
              <a:rect l="l" t="t" r="r" b="b"/>
              <a:pathLst>
                <a:path w="1680" h="2977" extrusionOk="0">
                  <a:moveTo>
                    <a:pt x="298" y="0"/>
                  </a:moveTo>
                  <a:cubicBezTo>
                    <a:pt x="108" y="822"/>
                    <a:pt x="1" y="1929"/>
                    <a:pt x="441" y="2977"/>
                  </a:cubicBezTo>
                  <a:cubicBezTo>
                    <a:pt x="1144" y="2513"/>
                    <a:pt x="1680" y="2001"/>
                    <a:pt x="1680" y="1536"/>
                  </a:cubicBezTo>
                  <a:cubicBezTo>
                    <a:pt x="1680" y="1024"/>
                    <a:pt x="1072" y="489"/>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3680870" y="3808040"/>
              <a:ext cx="908124" cy="247685"/>
            </a:xfrm>
            <a:custGeom>
              <a:avLst/>
              <a:gdLst/>
              <a:ahLst/>
              <a:cxnLst/>
              <a:rect l="l" t="t" r="r" b="b"/>
              <a:pathLst>
                <a:path w="22314" h="6086" extrusionOk="0">
                  <a:moveTo>
                    <a:pt x="1" y="1"/>
                  </a:moveTo>
                  <a:lnTo>
                    <a:pt x="1" y="5978"/>
                  </a:lnTo>
                  <a:lnTo>
                    <a:pt x="22087" y="5978"/>
                  </a:lnTo>
                  <a:lnTo>
                    <a:pt x="22087" y="6085"/>
                  </a:lnTo>
                  <a:lnTo>
                    <a:pt x="22242" y="6014"/>
                  </a:lnTo>
                  <a:cubicBezTo>
                    <a:pt x="22230" y="5752"/>
                    <a:pt x="22254" y="5490"/>
                    <a:pt x="22313" y="5240"/>
                  </a:cubicBezTo>
                  <a:lnTo>
                    <a:pt x="22313" y="5240"/>
                  </a:lnTo>
                  <a:cubicBezTo>
                    <a:pt x="20494" y="5316"/>
                    <a:pt x="18498" y="5386"/>
                    <a:pt x="16441" y="5386"/>
                  </a:cubicBezTo>
                  <a:cubicBezTo>
                    <a:pt x="12089" y="5386"/>
                    <a:pt x="7468" y="5072"/>
                    <a:pt x="3692" y="3835"/>
                  </a:cubicBezTo>
                  <a:cubicBezTo>
                    <a:pt x="1989" y="3228"/>
                    <a:pt x="1299" y="1704"/>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3636267" y="3806128"/>
              <a:ext cx="876583" cy="221150"/>
            </a:xfrm>
            <a:custGeom>
              <a:avLst/>
              <a:gdLst/>
              <a:ahLst/>
              <a:cxnLst/>
              <a:rect l="l" t="t" r="r" b="b"/>
              <a:pathLst>
                <a:path w="21539" h="5434" extrusionOk="0">
                  <a:moveTo>
                    <a:pt x="20991" y="0"/>
                  </a:moveTo>
                  <a:lnTo>
                    <a:pt x="20991" y="48"/>
                  </a:lnTo>
                  <a:lnTo>
                    <a:pt x="0" y="48"/>
                  </a:lnTo>
                  <a:cubicBezTo>
                    <a:pt x="203" y="1751"/>
                    <a:pt x="905" y="3275"/>
                    <a:pt x="2608" y="3894"/>
                  </a:cubicBezTo>
                  <a:cubicBezTo>
                    <a:pt x="6370" y="5121"/>
                    <a:pt x="10982" y="5434"/>
                    <a:pt x="15328" y="5434"/>
                  </a:cubicBezTo>
                  <a:cubicBezTo>
                    <a:pt x="17390" y="5434"/>
                    <a:pt x="19393" y="5363"/>
                    <a:pt x="21217" y="5287"/>
                  </a:cubicBezTo>
                  <a:cubicBezTo>
                    <a:pt x="21289" y="4965"/>
                    <a:pt x="21396" y="4644"/>
                    <a:pt x="21539" y="4334"/>
                  </a:cubicBezTo>
                  <a:cubicBezTo>
                    <a:pt x="19812" y="3215"/>
                    <a:pt x="21491" y="1667"/>
                    <a:pt x="21491" y="1667"/>
                  </a:cubicBezTo>
                  <a:cubicBezTo>
                    <a:pt x="20801" y="1179"/>
                    <a:pt x="20824" y="548"/>
                    <a:pt x="21051" y="24"/>
                  </a:cubicBezTo>
                  <a:lnTo>
                    <a:pt x="20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776230" y="4018362"/>
              <a:ext cx="74680" cy="34430"/>
            </a:xfrm>
            <a:custGeom>
              <a:avLst/>
              <a:gdLst/>
              <a:ahLst/>
              <a:cxnLst/>
              <a:rect l="l" t="t" r="r" b="b"/>
              <a:pathLst>
                <a:path w="1835" h="846" extrusionOk="0">
                  <a:moveTo>
                    <a:pt x="1835" y="0"/>
                  </a:moveTo>
                  <a:lnTo>
                    <a:pt x="84" y="72"/>
                  </a:lnTo>
                  <a:cubicBezTo>
                    <a:pt x="25" y="322"/>
                    <a:pt x="1" y="584"/>
                    <a:pt x="13" y="846"/>
                  </a:cubicBezTo>
                  <a:cubicBezTo>
                    <a:pt x="322" y="703"/>
                    <a:pt x="1084" y="357"/>
                    <a:pt x="1835" y="0"/>
                  </a:cubicBez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829990" y="3807104"/>
              <a:ext cx="186110" cy="214191"/>
            </a:xfrm>
            <a:custGeom>
              <a:avLst/>
              <a:gdLst/>
              <a:ahLst/>
              <a:cxnLst/>
              <a:rect l="l" t="t" r="r" b="b"/>
              <a:pathLst>
                <a:path w="4573" h="5263" extrusionOk="0">
                  <a:moveTo>
                    <a:pt x="1239" y="0"/>
                  </a:moveTo>
                  <a:lnTo>
                    <a:pt x="1239" y="0"/>
                  </a:lnTo>
                  <a:cubicBezTo>
                    <a:pt x="1012" y="524"/>
                    <a:pt x="989" y="1155"/>
                    <a:pt x="1679" y="1631"/>
                  </a:cubicBezTo>
                  <a:cubicBezTo>
                    <a:pt x="1679" y="1631"/>
                    <a:pt x="0" y="3191"/>
                    <a:pt x="1727" y="4310"/>
                  </a:cubicBezTo>
                  <a:cubicBezTo>
                    <a:pt x="1584" y="4620"/>
                    <a:pt x="1477" y="4941"/>
                    <a:pt x="1405" y="5263"/>
                  </a:cubicBezTo>
                  <a:lnTo>
                    <a:pt x="3156" y="5191"/>
                  </a:lnTo>
                  <a:cubicBezTo>
                    <a:pt x="3691" y="4929"/>
                    <a:pt x="4227" y="4667"/>
                    <a:pt x="4572" y="4465"/>
                  </a:cubicBezTo>
                  <a:cubicBezTo>
                    <a:pt x="4132" y="3417"/>
                    <a:pt x="4239" y="2298"/>
                    <a:pt x="4429" y="1488"/>
                  </a:cubicBezTo>
                  <a:cubicBezTo>
                    <a:pt x="3703" y="1084"/>
                    <a:pt x="1596" y="155"/>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3817976" y="3940834"/>
              <a:ext cx="118755" cy="110494"/>
            </a:xfrm>
            <a:custGeom>
              <a:avLst/>
              <a:gdLst/>
              <a:ahLst/>
              <a:cxnLst/>
              <a:rect l="l" t="t" r="r" b="b"/>
              <a:pathLst>
                <a:path w="2918" h="2715" extrusionOk="0">
                  <a:moveTo>
                    <a:pt x="1" y="0"/>
                  </a:moveTo>
                  <a:lnTo>
                    <a:pt x="1" y="1262"/>
                  </a:lnTo>
                  <a:cubicBezTo>
                    <a:pt x="1" y="1548"/>
                    <a:pt x="215" y="2655"/>
                    <a:pt x="965" y="2655"/>
                  </a:cubicBezTo>
                  <a:lnTo>
                    <a:pt x="2548" y="2715"/>
                  </a:lnTo>
                  <a:cubicBezTo>
                    <a:pt x="2751" y="2715"/>
                    <a:pt x="2918" y="2501"/>
                    <a:pt x="2918" y="2215"/>
                  </a:cubicBezTo>
                  <a:lnTo>
                    <a:pt x="2918" y="1286"/>
                  </a:lnTo>
                  <a:cubicBezTo>
                    <a:pt x="2902" y="1286"/>
                    <a:pt x="2887" y="1286"/>
                    <a:pt x="2872" y="1286"/>
                  </a:cubicBezTo>
                  <a:cubicBezTo>
                    <a:pt x="1758" y="1286"/>
                    <a:pt x="705" y="858"/>
                    <a:pt x="1"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3817976" y="3806128"/>
              <a:ext cx="118755" cy="187086"/>
            </a:xfrm>
            <a:custGeom>
              <a:avLst/>
              <a:gdLst/>
              <a:ahLst/>
              <a:cxnLst/>
              <a:rect l="l" t="t" r="r" b="b"/>
              <a:pathLst>
                <a:path w="2918" h="4597" extrusionOk="0">
                  <a:moveTo>
                    <a:pt x="2548" y="0"/>
                  </a:moveTo>
                  <a:lnTo>
                    <a:pt x="965" y="72"/>
                  </a:lnTo>
                  <a:cubicBezTo>
                    <a:pt x="227" y="72"/>
                    <a:pt x="1" y="1179"/>
                    <a:pt x="1" y="1453"/>
                  </a:cubicBezTo>
                  <a:lnTo>
                    <a:pt x="1" y="3310"/>
                  </a:lnTo>
                  <a:cubicBezTo>
                    <a:pt x="705" y="4168"/>
                    <a:pt x="1758" y="4596"/>
                    <a:pt x="2872" y="4596"/>
                  </a:cubicBezTo>
                  <a:cubicBezTo>
                    <a:pt x="2887" y="4596"/>
                    <a:pt x="2902" y="4596"/>
                    <a:pt x="2918" y="4596"/>
                  </a:cubicBezTo>
                  <a:lnTo>
                    <a:pt x="2918" y="2846"/>
                  </a:lnTo>
                  <a:lnTo>
                    <a:pt x="2918" y="500"/>
                  </a:lnTo>
                  <a:cubicBezTo>
                    <a:pt x="2918" y="227"/>
                    <a:pt x="2751" y="0"/>
                    <a:pt x="2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3717171" y="3992193"/>
              <a:ext cx="36343" cy="59622"/>
            </a:xfrm>
            <a:custGeom>
              <a:avLst/>
              <a:gdLst/>
              <a:ahLst/>
              <a:cxnLst/>
              <a:rect l="l" t="t" r="r" b="b"/>
              <a:pathLst>
                <a:path w="893" h="1465" extrusionOk="0">
                  <a:moveTo>
                    <a:pt x="893" y="0"/>
                  </a:moveTo>
                  <a:cubicBezTo>
                    <a:pt x="729" y="20"/>
                    <a:pt x="562" y="29"/>
                    <a:pt x="397" y="29"/>
                  </a:cubicBezTo>
                  <a:cubicBezTo>
                    <a:pt x="262" y="29"/>
                    <a:pt x="128" y="23"/>
                    <a:pt x="0" y="12"/>
                  </a:cubicBezTo>
                  <a:lnTo>
                    <a:pt x="0" y="1465"/>
                  </a:lnTo>
                  <a:lnTo>
                    <a:pt x="893" y="1465"/>
                  </a:lnTo>
                  <a:lnTo>
                    <a:pt x="8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3717171" y="3806128"/>
              <a:ext cx="35895" cy="187086"/>
            </a:xfrm>
            <a:custGeom>
              <a:avLst/>
              <a:gdLst/>
              <a:ahLst/>
              <a:cxnLst/>
              <a:rect l="l" t="t" r="r" b="b"/>
              <a:pathLst>
                <a:path w="882" h="4597" extrusionOk="0">
                  <a:moveTo>
                    <a:pt x="0" y="0"/>
                  </a:moveTo>
                  <a:lnTo>
                    <a:pt x="0" y="4584"/>
                  </a:lnTo>
                  <a:cubicBezTo>
                    <a:pt x="101" y="4593"/>
                    <a:pt x="204" y="4597"/>
                    <a:pt x="308" y="4597"/>
                  </a:cubicBezTo>
                  <a:cubicBezTo>
                    <a:pt x="497" y="4597"/>
                    <a:pt x="689" y="4583"/>
                    <a:pt x="881" y="4560"/>
                  </a:cubicBezTo>
                  <a:lnTo>
                    <a:pt x="8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3356194" y="3949055"/>
              <a:ext cx="94011" cy="47046"/>
            </a:xfrm>
            <a:custGeom>
              <a:avLst/>
              <a:gdLst/>
              <a:ahLst/>
              <a:cxnLst/>
              <a:rect l="l" t="t" r="r" b="b"/>
              <a:pathLst>
                <a:path w="2310" h="1156" extrusionOk="0">
                  <a:moveTo>
                    <a:pt x="1195" y="0"/>
                  </a:moveTo>
                  <a:cubicBezTo>
                    <a:pt x="1182" y="0"/>
                    <a:pt x="1168" y="0"/>
                    <a:pt x="1155" y="1"/>
                  </a:cubicBezTo>
                  <a:cubicBezTo>
                    <a:pt x="512" y="1"/>
                    <a:pt x="0" y="251"/>
                    <a:pt x="0" y="572"/>
                  </a:cubicBezTo>
                  <a:cubicBezTo>
                    <a:pt x="0" y="894"/>
                    <a:pt x="524" y="1156"/>
                    <a:pt x="1155" y="1156"/>
                  </a:cubicBezTo>
                  <a:cubicBezTo>
                    <a:pt x="1798" y="1156"/>
                    <a:pt x="2310" y="894"/>
                    <a:pt x="2310" y="572"/>
                  </a:cubicBezTo>
                  <a:cubicBezTo>
                    <a:pt x="2310" y="269"/>
                    <a:pt x="1808" y="0"/>
                    <a:pt x="1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3128457" y="3954875"/>
              <a:ext cx="93523" cy="47046"/>
            </a:xfrm>
            <a:custGeom>
              <a:avLst/>
              <a:gdLst/>
              <a:ahLst/>
              <a:cxnLst/>
              <a:rect l="l" t="t" r="r" b="b"/>
              <a:pathLst>
                <a:path w="2298" h="1156" extrusionOk="0">
                  <a:moveTo>
                    <a:pt x="1143" y="1"/>
                  </a:moveTo>
                  <a:cubicBezTo>
                    <a:pt x="512" y="1"/>
                    <a:pt x="0" y="262"/>
                    <a:pt x="0" y="584"/>
                  </a:cubicBezTo>
                  <a:cubicBezTo>
                    <a:pt x="0" y="905"/>
                    <a:pt x="512" y="1155"/>
                    <a:pt x="1155" y="1155"/>
                  </a:cubicBezTo>
                  <a:cubicBezTo>
                    <a:pt x="1786" y="1155"/>
                    <a:pt x="2298" y="894"/>
                    <a:pt x="2298" y="572"/>
                  </a:cubicBezTo>
                  <a:cubicBezTo>
                    <a:pt x="2298" y="262"/>
                    <a:pt x="1786" y="1"/>
                    <a:pt x="1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3324247" y="3894806"/>
              <a:ext cx="62064" cy="40250"/>
            </a:xfrm>
            <a:custGeom>
              <a:avLst/>
              <a:gdLst/>
              <a:ahLst/>
              <a:cxnLst/>
              <a:rect l="l" t="t" r="r" b="b"/>
              <a:pathLst>
                <a:path w="1525" h="989" fill="none" extrusionOk="0">
                  <a:moveTo>
                    <a:pt x="1" y="965"/>
                  </a:moveTo>
                  <a:cubicBezTo>
                    <a:pt x="61" y="0"/>
                    <a:pt x="1501" y="12"/>
                    <a:pt x="1525" y="988"/>
                  </a:cubicBezTo>
                </a:path>
              </a:pathLst>
            </a:custGeom>
            <a:noFill/>
            <a:ln w="7150" cap="rnd" cmpd="sng">
              <a:solidFill>
                <a:srgbClr val="252A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3127969" y="3906893"/>
              <a:ext cx="63000" cy="33006"/>
            </a:xfrm>
            <a:custGeom>
              <a:avLst/>
              <a:gdLst/>
              <a:ahLst/>
              <a:cxnLst/>
              <a:rect l="l" t="t" r="r" b="b"/>
              <a:pathLst>
                <a:path w="1548" h="811" fill="none" extrusionOk="0">
                  <a:moveTo>
                    <a:pt x="12" y="787"/>
                  </a:moveTo>
                  <a:cubicBezTo>
                    <a:pt x="0" y="358"/>
                    <a:pt x="345" y="1"/>
                    <a:pt x="774" y="13"/>
                  </a:cubicBezTo>
                  <a:cubicBezTo>
                    <a:pt x="1214" y="13"/>
                    <a:pt x="1548" y="382"/>
                    <a:pt x="1524" y="810"/>
                  </a:cubicBezTo>
                </a:path>
              </a:pathLst>
            </a:custGeom>
            <a:noFill/>
            <a:ln w="7150" cap="rnd" cmpd="sng">
              <a:solidFill>
                <a:srgbClr val="252A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3231663" y="3956502"/>
              <a:ext cx="86279" cy="35244"/>
            </a:xfrm>
            <a:custGeom>
              <a:avLst/>
              <a:gdLst/>
              <a:ahLst/>
              <a:cxnLst/>
              <a:rect l="l" t="t" r="r" b="b"/>
              <a:pathLst>
                <a:path w="2120" h="866" extrusionOk="0">
                  <a:moveTo>
                    <a:pt x="1577" y="1"/>
                  </a:moveTo>
                  <a:cubicBezTo>
                    <a:pt x="1018" y="1"/>
                    <a:pt x="468" y="107"/>
                    <a:pt x="0" y="377"/>
                  </a:cubicBezTo>
                  <a:cubicBezTo>
                    <a:pt x="248" y="704"/>
                    <a:pt x="613" y="865"/>
                    <a:pt x="976" y="865"/>
                  </a:cubicBezTo>
                  <a:cubicBezTo>
                    <a:pt x="1379" y="865"/>
                    <a:pt x="1780" y="665"/>
                    <a:pt x="2012" y="270"/>
                  </a:cubicBezTo>
                  <a:cubicBezTo>
                    <a:pt x="2060" y="199"/>
                    <a:pt x="2096" y="115"/>
                    <a:pt x="2119" y="32"/>
                  </a:cubicBezTo>
                  <a:cubicBezTo>
                    <a:pt x="1939" y="12"/>
                    <a:pt x="1758" y="1"/>
                    <a:pt x="1577" y="1"/>
                  </a:cubicBezTo>
                  <a:close/>
                </a:path>
              </a:pathLst>
            </a:custGeom>
            <a:solidFill>
              <a:srgbClr val="E8A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3241390" y="3934526"/>
              <a:ext cx="98895" cy="36872"/>
            </a:xfrm>
            <a:custGeom>
              <a:avLst/>
              <a:gdLst/>
              <a:ahLst/>
              <a:cxnLst/>
              <a:rect l="l" t="t" r="r" b="b"/>
              <a:pathLst>
                <a:path w="2430" h="906" extrusionOk="0">
                  <a:moveTo>
                    <a:pt x="180" y="0"/>
                  </a:moveTo>
                  <a:cubicBezTo>
                    <a:pt x="84" y="0"/>
                    <a:pt x="1" y="72"/>
                    <a:pt x="1" y="167"/>
                  </a:cubicBezTo>
                  <a:cubicBezTo>
                    <a:pt x="1" y="429"/>
                    <a:pt x="84" y="691"/>
                    <a:pt x="251" y="905"/>
                  </a:cubicBezTo>
                  <a:cubicBezTo>
                    <a:pt x="709" y="645"/>
                    <a:pt x="1255" y="540"/>
                    <a:pt x="1812" y="540"/>
                  </a:cubicBezTo>
                  <a:cubicBezTo>
                    <a:pt x="1994" y="540"/>
                    <a:pt x="2177" y="551"/>
                    <a:pt x="2358" y="572"/>
                  </a:cubicBezTo>
                  <a:cubicBezTo>
                    <a:pt x="2406" y="453"/>
                    <a:pt x="2418" y="334"/>
                    <a:pt x="2430" y="215"/>
                  </a:cubicBezTo>
                  <a:cubicBezTo>
                    <a:pt x="2430" y="120"/>
                    <a:pt x="2346" y="48"/>
                    <a:pt x="2263" y="48"/>
                  </a:cubicBezTo>
                  <a:lnTo>
                    <a:pt x="1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 name="Google Shape;155;p2"/>
          <p:cNvGrpSpPr/>
          <p:nvPr/>
        </p:nvGrpSpPr>
        <p:grpSpPr>
          <a:xfrm>
            <a:off x="-386964" y="345343"/>
            <a:ext cx="1246317" cy="1338664"/>
            <a:chOff x="-3794698" y="1415395"/>
            <a:chExt cx="934738" cy="1003998"/>
          </a:xfrm>
        </p:grpSpPr>
        <p:sp>
          <p:nvSpPr>
            <p:cNvPr id="156" name="Google Shape;156;p2"/>
            <p:cNvSpPr/>
            <p:nvPr/>
          </p:nvSpPr>
          <p:spPr>
            <a:xfrm>
              <a:off x="-3731740" y="1928988"/>
              <a:ext cx="871781" cy="490405"/>
            </a:xfrm>
            <a:custGeom>
              <a:avLst/>
              <a:gdLst/>
              <a:ahLst/>
              <a:cxnLst/>
              <a:rect l="l" t="t" r="r" b="b"/>
              <a:pathLst>
                <a:path w="21421" h="12050" extrusionOk="0">
                  <a:moveTo>
                    <a:pt x="2931" y="8478"/>
                  </a:moveTo>
                  <a:cubicBezTo>
                    <a:pt x="3278" y="8478"/>
                    <a:pt x="3608" y="8747"/>
                    <a:pt x="3608" y="9156"/>
                  </a:cubicBezTo>
                  <a:cubicBezTo>
                    <a:pt x="3608" y="9526"/>
                    <a:pt x="3311" y="9835"/>
                    <a:pt x="2930" y="9835"/>
                  </a:cubicBezTo>
                  <a:cubicBezTo>
                    <a:pt x="2334" y="9835"/>
                    <a:pt x="2037" y="9109"/>
                    <a:pt x="2454" y="8680"/>
                  </a:cubicBezTo>
                  <a:cubicBezTo>
                    <a:pt x="2593" y="8541"/>
                    <a:pt x="2764" y="8478"/>
                    <a:pt x="2931" y="8478"/>
                  </a:cubicBezTo>
                  <a:close/>
                  <a:moveTo>
                    <a:pt x="1" y="1"/>
                  </a:moveTo>
                  <a:lnTo>
                    <a:pt x="1" y="1"/>
                  </a:lnTo>
                  <a:cubicBezTo>
                    <a:pt x="882" y="5275"/>
                    <a:pt x="1894" y="10942"/>
                    <a:pt x="2358" y="12050"/>
                  </a:cubicBezTo>
                  <a:cubicBezTo>
                    <a:pt x="2358" y="12050"/>
                    <a:pt x="14526" y="10764"/>
                    <a:pt x="21420" y="8942"/>
                  </a:cubicBezTo>
                  <a:cubicBezTo>
                    <a:pt x="21420" y="8942"/>
                    <a:pt x="20980" y="6097"/>
                    <a:pt x="20396" y="2453"/>
                  </a:cubicBezTo>
                  <a:cubicBezTo>
                    <a:pt x="20039" y="2608"/>
                    <a:pt x="19682" y="2751"/>
                    <a:pt x="19337" y="2906"/>
                  </a:cubicBezTo>
                  <a:cubicBezTo>
                    <a:pt x="18277" y="3251"/>
                    <a:pt x="17051" y="3418"/>
                    <a:pt x="15812" y="3596"/>
                  </a:cubicBezTo>
                  <a:cubicBezTo>
                    <a:pt x="15021" y="3596"/>
                    <a:pt x="14187" y="3641"/>
                    <a:pt x="13354" y="3641"/>
                  </a:cubicBezTo>
                  <a:cubicBezTo>
                    <a:pt x="12520" y="3641"/>
                    <a:pt x="11687" y="3596"/>
                    <a:pt x="10895" y="3418"/>
                  </a:cubicBezTo>
                  <a:cubicBezTo>
                    <a:pt x="8038" y="2953"/>
                    <a:pt x="4835" y="2370"/>
                    <a:pt x="2132" y="1156"/>
                  </a:cubicBezTo>
                  <a:lnTo>
                    <a:pt x="2132" y="1156"/>
                  </a:lnTo>
                  <a:cubicBezTo>
                    <a:pt x="2132" y="1191"/>
                    <a:pt x="2132" y="1215"/>
                    <a:pt x="2144" y="1251"/>
                  </a:cubicBezTo>
                  <a:cubicBezTo>
                    <a:pt x="2144" y="1641"/>
                    <a:pt x="1819" y="1921"/>
                    <a:pt x="1464" y="1921"/>
                  </a:cubicBezTo>
                  <a:cubicBezTo>
                    <a:pt x="1353" y="1921"/>
                    <a:pt x="1239" y="1894"/>
                    <a:pt x="1132" y="1834"/>
                  </a:cubicBezTo>
                  <a:cubicBezTo>
                    <a:pt x="679" y="1584"/>
                    <a:pt x="668" y="929"/>
                    <a:pt x="1120" y="667"/>
                  </a:cubicBezTo>
                  <a:cubicBezTo>
                    <a:pt x="739" y="465"/>
                    <a:pt x="358" y="23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3794698" y="1415395"/>
              <a:ext cx="893066" cy="661782"/>
            </a:xfrm>
            <a:custGeom>
              <a:avLst/>
              <a:gdLst/>
              <a:ahLst/>
              <a:cxnLst/>
              <a:rect l="l" t="t" r="r" b="b"/>
              <a:pathLst>
                <a:path w="21944" h="16261" extrusionOk="0">
                  <a:moveTo>
                    <a:pt x="1657" y="4001"/>
                  </a:moveTo>
                  <a:cubicBezTo>
                    <a:pt x="2003" y="4001"/>
                    <a:pt x="2334" y="4270"/>
                    <a:pt x="2334" y="4679"/>
                  </a:cubicBezTo>
                  <a:cubicBezTo>
                    <a:pt x="2334" y="5048"/>
                    <a:pt x="2036" y="5346"/>
                    <a:pt x="1667" y="5346"/>
                  </a:cubicBezTo>
                  <a:cubicBezTo>
                    <a:pt x="1060" y="5346"/>
                    <a:pt x="762" y="4620"/>
                    <a:pt x="1179" y="4203"/>
                  </a:cubicBezTo>
                  <a:cubicBezTo>
                    <a:pt x="1318" y="4063"/>
                    <a:pt x="1489" y="4001"/>
                    <a:pt x="1657" y="4001"/>
                  </a:cubicBezTo>
                  <a:close/>
                  <a:moveTo>
                    <a:pt x="19229" y="0"/>
                  </a:moveTo>
                  <a:cubicBezTo>
                    <a:pt x="19229" y="12"/>
                    <a:pt x="3750" y="1643"/>
                    <a:pt x="0" y="2905"/>
                  </a:cubicBezTo>
                  <a:cubicBezTo>
                    <a:pt x="0" y="2905"/>
                    <a:pt x="714" y="7584"/>
                    <a:pt x="1560" y="12621"/>
                  </a:cubicBezTo>
                  <a:cubicBezTo>
                    <a:pt x="1917" y="12859"/>
                    <a:pt x="2286" y="13085"/>
                    <a:pt x="2667" y="13287"/>
                  </a:cubicBezTo>
                  <a:cubicBezTo>
                    <a:pt x="2780" y="13216"/>
                    <a:pt x="2902" y="13184"/>
                    <a:pt x="3022" y="13184"/>
                  </a:cubicBezTo>
                  <a:cubicBezTo>
                    <a:pt x="3345" y="13184"/>
                    <a:pt x="3648" y="13420"/>
                    <a:pt x="3691" y="13776"/>
                  </a:cubicBezTo>
                  <a:cubicBezTo>
                    <a:pt x="6382" y="14990"/>
                    <a:pt x="9596" y="15561"/>
                    <a:pt x="12442" y="16038"/>
                  </a:cubicBezTo>
                  <a:cubicBezTo>
                    <a:pt x="13234" y="16216"/>
                    <a:pt x="14070" y="16261"/>
                    <a:pt x="14907" y="16261"/>
                  </a:cubicBezTo>
                  <a:cubicBezTo>
                    <a:pt x="15743" y="16261"/>
                    <a:pt x="16579" y="16216"/>
                    <a:pt x="17371" y="16216"/>
                  </a:cubicBezTo>
                  <a:cubicBezTo>
                    <a:pt x="18598" y="16038"/>
                    <a:pt x="19836" y="15871"/>
                    <a:pt x="20884" y="15514"/>
                  </a:cubicBezTo>
                  <a:cubicBezTo>
                    <a:pt x="21241" y="15371"/>
                    <a:pt x="21598" y="15216"/>
                    <a:pt x="21943" y="15073"/>
                  </a:cubicBezTo>
                  <a:cubicBezTo>
                    <a:pt x="20979" y="9037"/>
                    <a:pt x="19610" y="869"/>
                    <a:pt x="19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3666301" y="1569921"/>
              <a:ext cx="659340" cy="105203"/>
            </a:xfrm>
            <a:custGeom>
              <a:avLst/>
              <a:gdLst/>
              <a:ahLst/>
              <a:cxnLst/>
              <a:rect l="l" t="t" r="r" b="b"/>
              <a:pathLst>
                <a:path w="16201" h="2585" extrusionOk="0">
                  <a:moveTo>
                    <a:pt x="16073" y="1"/>
                  </a:moveTo>
                  <a:cubicBezTo>
                    <a:pt x="16069" y="1"/>
                    <a:pt x="16066" y="1"/>
                    <a:pt x="16062" y="1"/>
                  </a:cubicBezTo>
                  <a:lnTo>
                    <a:pt x="107" y="2406"/>
                  </a:lnTo>
                  <a:cubicBezTo>
                    <a:pt x="0" y="2430"/>
                    <a:pt x="12" y="2585"/>
                    <a:pt x="119" y="2585"/>
                  </a:cubicBezTo>
                  <a:lnTo>
                    <a:pt x="131" y="2585"/>
                  </a:lnTo>
                  <a:lnTo>
                    <a:pt x="16086" y="180"/>
                  </a:lnTo>
                  <a:cubicBezTo>
                    <a:pt x="16201" y="168"/>
                    <a:pt x="16182" y="1"/>
                    <a:pt x="16073"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3656615" y="1666291"/>
              <a:ext cx="659218" cy="105284"/>
            </a:xfrm>
            <a:custGeom>
              <a:avLst/>
              <a:gdLst/>
              <a:ahLst/>
              <a:cxnLst/>
              <a:rect l="l" t="t" r="r" b="b"/>
              <a:pathLst>
                <a:path w="16198" h="2587" extrusionOk="0">
                  <a:moveTo>
                    <a:pt x="16083" y="0"/>
                  </a:moveTo>
                  <a:cubicBezTo>
                    <a:pt x="16076" y="0"/>
                    <a:pt x="16069" y="1"/>
                    <a:pt x="16062" y="2"/>
                  </a:cubicBezTo>
                  <a:lnTo>
                    <a:pt x="107" y="2407"/>
                  </a:lnTo>
                  <a:cubicBezTo>
                    <a:pt x="0" y="2419"/>
                    <a:pt x="12" y="2574"/>
                    <a:pt x="119" y="2586"/>
                  </a:cubicBezTo>
                  <a:lnTo>
                    <a:pt x="131" y="2586"/>
                  </a:lnTo>
                  <a:lnTo>
                    <a:pt x="16086" y="181"/>
                  </a:lnTo>
                  <a:cubicBezTo>
                    <a:pt x="16197" y="159"/>
                    <a:pt x="16183" y="0"/>
                    <a:pt x="16083"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3632400" y="1765672"/>
              <a:ext cx="659869" cy="105203"/>
            </a:xfrm>
            <a:custGeom>
              <a:avLst/>
              <a:gdLst/>
              <a:ahLst/>
              <a:cxnLst/>
              <a:rect l="l" t="t" r="r" b="b"/>
              <a:pathLst>
                <a:path w="16214" h="2585" extrusionOk="0">
                  <a:moveTo>
                    <a:pt x="16085" y="1"/>
                  </a:moveTo>
                  <a:cubicBezTo>
                    <a:pt x="16082" y="1"/>
                    <a:pt x="16078" y="1"/>
                    <a:pt x="16074" y="1"/>
                  </a:cubicBezTo>
                  <a:lnTo>
                    <a:pt x="108" y="2394"/>
                  </a:lnTo>
                  <a:cubicBezTo>
                    <a:pt x="1" y="2418"/>
                    <a:pt x="13" y="2573"/>
                    <a:pt x="132" y="2585"/>
                  </a:cubicBezTo>
                  <a:lnTo>
                    <a:pt x="143" y="2585"/>
                  </a:lnTo>
                  <a:lnTo>
                    <a:pt x="16098" y="180"/>
                  </a:lnTo>
                  <a:cubicBezTo>
                    <a:pt x="16213" y="168"/>
                    <a:pt x="16194" y="1"/>
                    <a:pt x="16085"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3624139" y="1852275"/>
              <a:ext cx="660032" cy="105366"/>
            </a:xfrm>
            <a:custGeom>
              <a:avLst/>
              <a:gdLst/>
              <a:ahLst/>
              <a:cxnLst/>
              <a:rect l="l" t="t" r="r" b="b"/>
              <a:pathLst>
                <a:path w="16218" h="2589" extrusionOk="0">
                  <a:moveTo>
                    <a:pt x="16091" y="0"/>
                  </a:moveTo>
                  <a:cubicBezTo>
                    <a:pt x="16082" y="0"/>
                    <a:pt x="16072" y="2"/>
                    <a:pt x="16062" y="4"/>
                  </a:cubicBezTo>
                  <a:lnTo>
                    <a:pt x="107" y="2398"/>
                  </a:lnTo>
                  <a:cubicBezTo>
                    <a:pt x="0" y="2421"/>
                    <a:pt x="12" y="2576"/>
                    <a:pt x="131" y="2588"/>
                  </a:cubicBezTo>
                  <a:lnTo>
                    <a:pt x="143" y="2576"/>
                  </a:lnTo>
                  <a:lnTo>
                    <a:pt x="16097" y="183"/>
                  </a:lnTo>
                  <a:cubicBezTo>
                    <a:pt x="16218" y="172"/>
                    <a:pt x="16197" y="0"/>
                    <a:pt x="16091"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3614453" y="1948279"/>
              <a:ext cx="659218" cy="105284"/>
            </a:xfrm>
            <a:custGeom>
              <a:avLst/>
              <a:gdLst/>
              <a:ahLst/>
              <a:cxnLst/>
              <a:rect l="l" t="t" r="r" b="b"/>
              <a:pathLst>
                <a:path w="16198" h="2587" extrusionOk="0">
                  <a:moveTo>
                    <a:pt x="16082" y="1"/>
                  </a:moveTo>
                  <a:cubicBezTo>
                    <a:pt x="16075" y="1"/>
                    <a:pt x="16069" y="1"/>
                    <a:pt x="16062" y="3"/>
                  </a:cubicBezTo>
                  <a:lnTo>
                    <a:pt x="107" y="2408"/>
                  </a:lnTo>
                  <a:cubicBezTo>
                    <a:pt x="0" y="2420"/>
                    <a:pt x="12" y="2587"/>
                    <a:pt x="119" y="2587"/>
                  </a:cubicBezTo>
                  <a:lnTo>
                    <a:pt x="143" y="2587"/>
                  </a:lnTo>
                  <a:lnTo>
                    <a:pt x="16085" y="181"/>
                  </a:lnTo>
                  <a:cubicBezTo>
                    <a:pt x="16198" y="170"/>
                    <a:pt x="16183" y="1"/>
                    <a:pt x="16082"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3589751" y="2035410"/>
              <a:ext cx="660032" cy="105366"/>
            </a:xfrm>
            <a:custGeom>
              <a:avLst/>
              <a:gdLst/>
              <a:ahLst/>
              <a:cxnLst/>
              <a:rect l="l" t="t" r="r" b="b"/>
              <a:pathLst>
                <a:path w="16218" h="2589" extrusionOk="0">
                  <a:moveTo>
                    <a:pt x="16090" y="1"/>
                  </a:moveTo>
                  <a:cubicBezTo>
                    <a:pt x="16081" y="1"/>
                    <a:pt x="16072" y="2"/>
                    <a:pt x="16062" y="5"/>
                  </a:cubicBezTo>
                  <a:lnTo>
                    <a:pt x="108" y="2410"/>
                  </a:lnTo>
                  <a:cubicBezTo>
                    <a:pt x="0" y="2434"/>
                    <a:pt x="12" y="2589"/>
                    <a:pt x="119" y="2589"/>
                  </a:cubicBezTo>
                  <a:lnTo>
                    <a:pt x="143" y="2589"/>
                  </a:lnTo>
                  <a:lnTo>
                    <a:pt x="16086" y="184"/>
                  </a:lnTo>
                  <a:cubicBezTo>
                    <a:pt x="16218" y="184"/>
                    <a:pt x="16197" y="1"/>
                    <a:pt x="16090"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3581042" y="2123600"/>
              <a:ext cx="659584" cy="105366"/>
            </a:xfrm>
            <a:custGeom>
              <a:avLst/>
              <a:gdLst/>
              <a:ahLst/>
              <a:cxnLst/>
              <a:rect l="l" t="t" r="r" b="b"/>
              <a:pathLst>
                <a:path w="16207" h="2589" extrusionOk="0">
                  <a:moveTo>
                    <a:pt x="16092" y="1"/>
                  </a:moveTo>
                  <a:cubicBezTo>
                    <a:pt x="16083" y="1"/>
                    <a:pt x="16073" y="2"/>
                    <a:pt x="16062" y="5"/>
                  </a:cubicBezTo>
                  <a:lnTo>
                    <a:pt x="108" y="2410"/>
                  </a:lnTo>
                  <a:cubicBezTo>
                    <a:pt x="1" y="2434"/>
                    <a:pt x="13" y="2589"/>
                    <a:pt x="120" y="2589"/>
                  </a:cubicBezTo>
                  <a:lnTo>
                    <a:pt x="132" y="2589"/>
                  </a:lnTo>
                  <a:lnTo>
                    <a:pt x="16086" y="184"/>
                  </a:lnTo>
                  <a:cubicBezTo>
                    <a:pt x="16206" y="173"/>
                    <a:pt x="16196" y="1"/>
                    <a:pt x="16092"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3556339" y="2222941"/>
              <a:ext cx="659625" cy="105366"/>
            </a:xfrm>
            <a:custGeom>
              <a:avLst/>
              <a:gdLst/>
              <a:ahLst/>
              <a:cxnLst/>
              <a:rect l="l" t="t" r="r" b="b"/>
              <a:pathLst>
                <a:path w="16208" h="2589" extrusionOk="0">
                  <a:moveTo>
                    <a:pt x="16091" y="1"/>
                  </a:moveTo>
                  <a:cubicBezTo>
                    <a:pt x="16082" y="1"/>
                    <a:pt x="16072" y="2"/>
                    <a:pt x="16062" y="5"/>
                  </a:cubicBezTo>
                  <a:lnTo>
                    <a:pt x="108" y="2410"/>
                  </a:lnTo>
                  <a:cubicBezTo>
                    <a:pt x="1" y="2434"/>
                    <a:pt x="13" y="2588"/>
                    <a:pt x="120" y="2588"/>
                  </a:cubicBezTo>
                  <a:lnTo>
                    <a:pt x="132" y="2588"/>
                  </a:lnTo>
                  <a:lnTo>
                    <a:pt x="16086" y="183"/>
                  </a:lnTo>
                  <a:cubicBezTo>
                    <a:pt x="16207" y="183"/>
                    <a:pt x="16196" y="1"/>
                    <a:pt x="16091"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3384315" y="2195715"/>
              <a:ext cx="116354" cy="59744"/>
            </a:xfrm>
            <a:custGeom>
              <a:avLst/>
              <a:gdLst/>
              <a:ahLst/>
              <a:cxnLst/>
              <a:rect l="l" t="t" r="r" b="b"/>
              <a:pathLst>
                <a:path w="2859" h="1468" extrusionOk="0">
                  <a:moveTo>
                    <a:pt x="1801" y="0"/>
                  </a:moveTo>
                  <a:cubicBezTo>
                    <a:pt x="1638" y="0"/>
                    <a:pt x="1465" y="18"/>
                    <a:pt x="1286" y="55"/>
                  </a:cubicBezTo>
                  <a:cubicBezTo>
                    <a:pt x="536" y="209"/>
                    <a:pt x="1" y="638"/>
                    <a:pt x="72" y="1007"/>
                  </a:cubicBezTo>
                  <a:cubicBezTo>
                    <a:pt x="126" y="1295"/>
                    <a:pt x="520" y="1468"/>
                    <a:pt x="1034" y="1468"/>
                  </a:cubicBezTo>
                  <a:cubicBezTo>
                    <a:pt x="1199" y="1468"/>
                    <a:pt x="1377" y="1450"/>
                    <a:pt x="1560" y="1412"/>
                  </a:cubicBezTo>
                  <a:cubicBezTo>
                    <a:pt x="2310" y="1257"/>
                    <a:pt x="2858" y="828"/>
                    <a:pt x="2775" y="459"/>
                  </a:cubicBezTo>
                  <a:cubicBezTo>
                    <a:pt x="2720" y="178"/>
                    <a:pt x="2320" y="0"/>
                    <a:pt x="1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3116370" y="2148914"/>
              <a:ext cx="116354" cy="59540"/>
            </a:xfrm>
            <a:custGeom>
              <a:avLst/>
              <a:gdLst/>
              <a:ahLst/>
              <a:cxnLst/>
              <a:rect l="l" t="t" r="r" b="b"/>
              <a:pathLst>
                <a:path w="2859" h="1463" extrusionOk="0">
                  <a:moveTo>
                    <a:pt x="1792" y="0"/>
                  </a:moveTo>
                  <a:cubicBezTo>
                    <a:pt x="1632" y="0"/>
                    <a:pt x="1462" y="16"/>
                    <a:pt x="1287" y="50"/>
                  </a:cubicBezTo>
                  <a:cubicBezTo>
                    <a:pt x="537" y="204"/>
                    <a:pt x="1" y="633"/>
                    <a:pt x="72" y="1014"/>
                  </a:cubicBezTo>
                  <a:cubicBezTo>
                    <a:pt x="135" y="1293"/>
                    <a:pt x="531" y="1463"/>
                    <a:pt x="1038" y="1463"/>
                  </a:cubicBezTo>
                  <a:cubicBezTo>
                    <a:pt x="1203" y="1463"/>
                    <a:pt x="1380" y="1445"/>
                    <a:pt x="1560" y="1407"/>
                  </a:cubicBezTo>
                  <a:cubicBezTo>
                    <a:pt x="2311" y="1264"/>
                    <a:pt x="2858" y="835"/>
                    <a:pt x="2775" y="454"/>
                  </a:cubicBezTo>
                  <a:cubicBezTo>
                    <a:pt x="2720" y="171"/>
                    <a:pt x="23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3365432" y="2132147"/>
              <a:ext cx="95232" cy="60476"/>
            </a:xfrm>
            <a:custGeom>
              <a:avLst/>
              <a:gdLst/>
              <a:ahLst/>
              <a:cxnLst/>
              <a:rect l="l" t="t" r="r" b="b"/>
              <a:pathLst>
                <a:path w="2340" h="1486" extrusionOk="0">
                  <a:moveTo>
                    <a:pt x="1214" y="0"/>
                  </a:moveTo>
                  <a:cubicBezTo>
                    <a:pt x="1144" y="0"/>
                    <a:pt x="1073" y="7"/>
                    <a:pt x="1001" y="21"/>
                  </a:cubicBezTo>
                  <a:cubicBezTo>
                    <a:pt x="394" y="128"/>
                    <a:pt x="1" y="712"/>
                    <a:pt x="108" y="1319"/>
                  </a:cubicBezTo>
                  <a:cubicBezTo>
                    <a:pt x="132" y="1414"/>
                    <a:pt x="215" y="1474"/>
                    <a:pt x="311" y="1474"/>
                  </a:cubicBezTo>
                  <a:lnTo>
                    <a:pt x="346" y="1486"/>
                  </a:lnTo>
                  <a:cubicBezTo>
                    <a:pt x="453" y="1462"/>
                    <a:pt x="525" y="1355"/>
                    <a:pt x="513" y="1247"/>
                  </a:cubicBezTo>
                  <a:cubicBezTo>
                    <a:pt x="431" y="732"/>
                    <a:pt x="830" y="429"/>
                    <a:pt x="1224" y="429"/>
                  </a:cubicBezTo>
                  <a:cubicBezTo>
                    <a:pt x="1523" y="429"/>
                    <a:pt x="1819" y="601"/>
                    <a:pt x="1906" y="986"/>
                  </a:cubicBezTo>
                  <a:cubicBezTo>
                    <a:pt x="1922" y="1105"/>
                    <a:pt x="2012" y="1159"/>
                    <a:pt x="2103" y="1159"/>
                  </a:cubicBezTo>
                  <a:cubicBezTo>
                    <a:pt x="2220" y="1159"/>
                    <a:pt x="2339" y="1069"/>
                    <a:pt x="2299" y="914"/>
                  </a:cubicBezTo>
                  <a:cubicBezTo>
                    <a:pt x="2204" y="378"/>
                    <a:pt x="1739" y="0"/>
                    <a:pt x="1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3134928" y="2091002"/>
              <a:ext cx="95232" cy="60436"/>
            </a:xfrm>
            <a:custGeom>
              <a:avLst/>
              <a:gdLst/>
              <a:ahLst/>
              <a:cxnLst/>
              <a:rect l="l" t="t" r="r" b="b"/>
              <a:pathLst>
                <a:path w="2340" h="1485" extrusionOk="0">
                  <a:moveTo>
                    <a:pt x="1232" y="0"/>
                  </a:moveTo>
                  <a:cubicBezTo>
                    <a:pt x="585" y="0"/>
                    <a:pt x="0" y="581"/>
                    <a:pt x="135" y="1318"/>
                  </a:cubicBezTo>
                  <a:cubicBezTo>
                    <a:pt x="159" y="1413"/>
                    <a:pt x="242" y="1485"/>
                    <a:pt x="338" y="1485"/>
                  </a:cubicBezTo>
                  <a:lnTo>
                    <a:pt x="373" y="1485"/>
                  </a:lnTo>
                  <a:cubicBezTo>
                    <a:pt x="481" y="1461"/>
                    <a:pt x="552" y="1354"/>
                    <a:pt x="528" y="1246"/>
                  </a:cubicBezTo>
                  <a:cubicBezTo>
                    <a:pt x="457" y="865"/>
                    <a:pt x="719" y="484"/>
                    <a:pt x="1100" y="413"/>
                  </a:cubicBezTo>
                  <a:cubicBezTo>
                    <a:pt x="1143" y="405"/>
                    <a:pt x="1187" y="401"/>
                    <a:pt x="1230" y="401"/>
                  </a:cubicBezTo>
                  <a:cubicBezTo>
                    <a:pt x="1561" y="401"/>
                    <a:pt x="1858" y="637"/>
                    <a:pt x="1921" y="985"/>
                  </a:cubicBezTo>
                  <a:cubicBezTo>
                    <a:pt x="1947" y="1092"/>
                    <a:pt x="2030" y="1140"/>
                    <a:pt x="2114" y="1140"/>
                  </a:cubicBezTo>
                  <a:cubicBezTo>
                    <a:pt x="2226" y="1140"/>
                    <a:pt x="2340" y="1056"/>
                    <a:pt x="2326" y="913"/>
                  </a:cubicBezTo>
                  <a:cubicBezTo>
                    <a:pt x="2267" y="615"/>
                    <a:pt x="2100" y="365"/>
                    <a:pt x="1862" y="199"/>
                  </a:cubicBezTo>
                  <a:cubicBezTo>
                    <a:pt x="1660" y="61"/>
                    <a:pt x="1443"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3254942" y="2144926"/>
              <a:ext cx="122622" cy="76633"/>
            </a:xfrm>
            <a:custGeom>
              <a:avLst/>
              <a:gdLst/>
              <a:ahLst/>
              <a:cxnLst/>
              <a:rect l="l" t="t" r="r" b="b"/>
              <a:pathLst>
                <a:path w="3013" h="1883" extrusionOk="0">
                  <a:moveTo>
                    <a:pt x="2685" y="0"/>
                  </a:moveTo>
                  <a:cubicBezTo>
                    <a:pt x="2671" y="0"/>
                    <a:pt x="2658" y="2"/>
                    <a:pt x="2644" y="5"/>
                  </a:cubicBezTo>
                  <a:lnTo>
                    <a:pt x="179" y="457"/>
                  </a:lnTo>
                  <a:cubicBezTo>
                    <a:pt x="72" y="469"/>
                    <a:pt x="1" y="576"/>
                    <a:pt x="24" y="683"/>
                  </a:cubicBezTo>
                  <a:cubicBezTo>
                    <a:pt x="153" y="1388"/>
                    <a:pt x="769" y="1882"/>
                    <a:pt x="1462" y="1882"/>
                  </a:cubicBezTo>
                  <a:cubicBezTo>
                    <a:pt x="1541" y="1882"/>
                    <a:pt x="1622" y="1876"/>
                    <a:pt x="1703" y="1862"/>
                  </a:cubicBezTo>
                  <a:lnTo>
                    <a:pt x="1703" y="1850"/>
                  </a:lnTo>
                  <a:cubicBezTo>
                    <a:pt x="2489" y="1707"/>
                    <a:pt x="3013" y="957"/>
                    <a:pt x="2870" y="171"/>
                  </a:cubicBezTo>
                  <a:cubicBezTo>
                    <a:pt x="2860" y="68"/>
                    <a:pt x="2777" y="0"/>
                    <a:pt x="2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3636958" y="1525887"/>
              <a:ext cx="155302" cy="827136"/>
            </a:xfrm>
            <a:custGeom>
              <a:avLst/>
              <a:gdLst/>
              <a:ahLst/>
              <a:cxnLst/>
              <a:rect l="l" t="t" r="r" b="b"/>
              <a:pathLst>
                <a:path w="3816" h="20324" extrusionOk="0">
                  <a:moveTo>
                    <a:pt x="215" y="1"/>
                  </a:moveTo>
                  <a:cubicBezTo>
                    <a:pt x="108" y="1"/>
                    <a:pt x="1" y="85"/>
                    <a:pt x="41" y="226"/>
                  </a:cubicBezTo>
                  <a:lnTo>
                    <a:pt x="3446" y="20181"/>
                  </a:lnTo>
                  <a:cubicBezTo>
                    <a:pt x="3458" y="20264"/>
                    <a:pt x="3530" y="20324"/>
                    <a:pt x="3625" y="20324"/>
                  </a:cubicBezTo>
                  <a:lnTo>
                    <a:pt x="3649" y="20324"/>
                  </a:lnTo>
                  <a:cubicBezTo>
                    <a:pt x="3744" y="20312"/>
                    <a:pt x="3815" y="20216"/>
                    <a:pt x="3804" y="20109"/>
                  </a:cubicBezTo>
                  <a:lnTo>
                    <a:pt x="398" y="166"/>
                  </a:lnTo>
                  <a:cubicBezTo>
                    <a:pt x="383" y="52"/>
                    <a:pt x="299"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 name="Google Shape;172;p2"/>
          <p:cNvGrpSpPr/>
          <p:nvPr/>
        </p:nvGrpSpPr>
        <p:grpSpPr>
          <a:xfrm>
            <a:off x="1796631" y="320931"/>
            <a:ext cx="978199" cy="422603"/>
            <a:chOff x="-1557577" y="1624698"/>
            <a:chExt cx="733649" cy="316952"/>
          </a:xfrm>
        </p:grpSpPr>
        <p:sp>
          <p:nvSpPr>
            <p:cNvPr id="173" name="Google Shape;173;p2"/>
            <p:cNvSpPr/>
            <p:nvPr/>
          </p:nvSpPr>
          <p:spPr>
            <a:xfrm>
              <a:off x="-1555664" y="1686720"/>
              <a:ext cx="349917" cy="254929"/>
            </a:xfrm>
            <a:custGeom>
              <a:avLst/>
              <a:gdLst/>
              <a:ahLst/>
              <a:cxnLst/>
              <a:rect l="l" t="t" r="r" b="b"/>
              <a:pathLst>
                <a:path w="8598" h="6264" extrusionOk="0">
                  <a:moveTo>
                    <a:pt x="3573" y="0"/>
                  </a:moveTo>
                  <a:cubicBezTo>
                    <a:pt x="3168" y="12"/>
                    <a:pt x="2834" y="310"/>
                    <a:pt x="2775" y="703"/>
                  </a:cubicBezTo>
                  <a:lnTo>
                    <a:pt x="2394" y="3477"/>
                  </a:lnTo>
                  <a:lnTo>
                    <a:pt x="1" y="4358"/>
                  </a:lnTo>
                  <a:cubicBezTo>
                    <a:pt x="1" y="4358"/>
                    <a:pt x="679" y="5430"/>
                    <a:pt x="2323" y="6132"/>
                  </a:cubicBezTo>
                  <a:cubicBezTo>
                    <a:pt x="2430" y="6216"/>
                    <a:pt x="2561" y="6263"/>
                    <a:pt x="2704" y="6263"/>
                  </a:cubicBezTo>
                  <a:lnTo>
                    <a:pt x="8597" y="6263"/>
                  </a:lnTo>
                  <a:lnTo>
                    <a:pt x="3823" y="12"/>
                  </a:lnTo>
                  <a:lnTo>
                    <a:pt x="3573" y="0"/>
                  </a:lnTo>
                  <a:close/>
                </a:path>
              </a:pathLst>
            </a:custGeom>
            <a:solidFill>
              <a:srgbClr val="CA5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400123" y="1630518"/>
              <a:ext cx="576195" cy="311132"/>
            </a:xfrm>
            <a:custGeom>
              <a:avLst/>
              <a:gdLst/>
              <a:ahLst/>
              <a:cxnLst/>
              <a:rect l="l" t="t" r="r" b="b"/>
              <a:pathLst>
                <a:path w="14158" h="7645" extrusionOk="0">
                  <a:moveTo>
                    <a:pt x="11836" y="0"/>
                  </a:moveTo>
                  <a:lnTo>
                    <a:pt x="8049" y="1393"/>
                  </a:lnTo>
                  <a:lnTo>
                    <a:pt x="1" y="1393"/>
                  </a:lnTo>
                  <a:lnTo>
                    <a:pt x="4775" y="7644"/>
                  </a:lnTo>
                  <a:lnTo>
                    <a:pt x="12657" y="7644"/>
                  </a:lnTo>
                  <a:cubicBezTo>
                    <a:pt x="13050" y="7632"/>
                    <a:pt x="13395" y="7335"/>
                    <a:pt x="13455" y="6942"/>
                  </a:cubicBezTo>
                  <a:lnTo>
                    <a:pt x="14133" y="2096"/>
                  </a:lnTo>
                  <a:cubicBezTo>
                    <a:pt x="14157" y="1917"/>
                    <a:pt x="14110" y="1739"/>
                    <a:pt x="13991" y="1608"/>
                  </a:cubicBezTo>
                  <a:cubicBezTo>
                    <a:pt x="13967" y="1560"/>
                    <a:pt x="13931" y="1536"/>
                    <a:pt x="13895" y="1501"/>
                  </a:cubicBezTo>
                  <a:cubicBezTo>
                    <a:pt x="13264" y="929"/>
                    <a:pt x="12574" y="429"/>
                    <a:pt x="11836" y="0"/>
                  </a:cubicBezTo>
                  <a:close/>
                </a:path>
              </a:pathLst>
            </a:custGeom>
            <a:solidFill>
              <a:srgbClr val="D7D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557577" y="1624698"/>
              <a:ext cx="336324" cy="254441"/>
            </a:xfrm>
            <a:custGeom>
              <a:avLst/>
              <a:gdLst/>
              <a:ahLst/>
              <a:cxnLst/>
              <a:rect l="l" t="t" r="r" b="b"/>
              <a:pathLst>
                <a:path w="8264" h="6252" extrusionOk="0">
                  <a:moveTo>
                    <a:pt x="1524" y="0"/>
                  </a:moveTo>
                  <a:cubicBezTo>
                    <a:pt x="1119" y="12"/>
                    <a:pt x="786" y="310"/>
                    <a:pt x="726" y="703"/>
                  </a:cubicBezTo>
                  <a:lnTo>
                    <a:pt x="60" y="5549"/>
                  </a:lnTo>
                  <a:cubicBezTo>
                    <a:pt x="0" y="5918"/>
                    <a:pt x="286" y="6251"/>
                    <a:pt x="655" y="6251"/>
                  </a:cubicBezTo>
                  <a:lnTo>
                    <a:pt x="7358" y="6251"/>
                  </a:lnTo>
                  <a:lnTo>
                    <a:pt x="82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1258133" y="1624698"/>
              <a:ext cx="350324" cy="254441"/>
            </a:xfrm>
            <a:custGeom>
              <a:avLst/>
              <a:gdLst/>
              <a:ahLst/>
              <a:cxnLst/>
              <a:rect l="l" t="t" r="r" b="b"/>
              <a:pathLst>
                <a:path w="8608" h="6252" extrusionOk="0">
                  <a:moveTo>
                    <a:pt x="7960" y="0"/>
                  </a:moveTo>
                  <a:cubicBezTo>
                    <a:pt x="7954" y="0"/>
                    <a:pt x="7948" y="0"/>
                    <a:pt x="7942" y="0"/>
                  </a:cubicBezTo>
                  <a:lnTo>
                    <a:pt x="905" y="0"/>
                  </a:lnTo>
                  <a:lnTo>
                    <a:pt x="0" y="6251"/>
                  </a:lnTo>
                  <a:lnTo>
                    <a:pt x="7073" y="6251"/>
                  </a:lnTo>
                  <a:cubicBezTo>
                    <a:pt x="7465" y="6239"/>
                    <a:pt x="7799" y="5942"/>
                    <a:pt x="7870" y="5549"/>
                  </a:cubicBezTo>
                  <a:lnTo>
                    <a:pt x="8537" y="703"/>
                  </a:lnTo>
                  <a:cubicBezTo>
                    <a:pt x="8607" y="340"/>
                    <a:pt x="8321" y="0"/>
                    <a:pt x="79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1450505" y="1777800"/>
              <a:ext cx="75616" cy="37889"/>
            </a:xfrm>
            <a:custGeom>
              <a:avLst/>
              <a:gdLst/>
              <a:ahLst/>
              <a:cxnLst/>
              <a:rect l="l" t="t" r="r" b="b"/>
              <a:pathLst>
                <a:path w="1858" h="931" extrusionOk="0">
                  <a:moveTo>
                    <a:pt x="898" y="0"/>
                  </a:moveTo>
                  <a:cubicBezTo>
                    <a:pt x="406" y="0"/>
                    <a:pt x="12" y="198"/>
                    <a:pt x="0" y="441"/>
                  </a:cubicBezTo>
                  <a:cubicBezTo>
                    <a:pt x="0" y="691"/>
                    <a:pt x="405" y="918"/>
                    <a:pt x="917" y="930"/>
                  </a:cubicBezTo>
                  <a:cubicBezTo>
                    <a:pt x="932" y="930"/>
                    <a:pt x="946" y="930"/>
                    <a:pt x="960" y="930"/>
                  </a:cubicBezTo>
                  <a:cubicBezTo>
                    <a:pt x="1452" y="930"/>
                    <a:pt x="1846" y="732"/>
                    <a:pt x="1846" y="489"/>
                  </a:cubicBezTo>
                  <a:cubicBezTo>
                    <a:pt x="1858" y="227"/>
                    <a:pt x="1453" y="13"/>
                    <a:pt x="941" y="1"/>
                  </a:cubicBezTo>
                  <a:cubicBezTo>
                    <a:pt x="927" y="1"/>
                    <a:pt x="912" y="0"/>
                    <a:pt x="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104057" y="1782154"/>
              <a:ext cx="76104" cy="37889"/>
            </a:xfrm>
            <a:custGeom>
              <a:avLst/>
              <a:gdLst/>
              <a:ahLst/>
              <a:cxnLst/>
              <a:rect l="l" t="t" r="r" b="b"/>
              <a:pathLst>
                <a:path w="1870" h="931" extrusionOk="0">
                  <a:moveTo>
                    <a:pt x="910" y="1"/>
                  </a:moveTo>
                  <a:cubicBezTo>
                    <a:pt x="417" y="1"/>
                    <a:pt x="12" y="199"/>
                    <a:pt x="12" y="442"/>
                  </a:cubicBezTo>
                  <a:cubicBezTo>
                    <a:pt x="0" y="703"/>
                    <a:pt x="417" y="918"/>
                    <a:pt x="929" y="930"/>
                  </a:cubicBezTo>
                  <a:cubicBezTo>
                    <a:pt x="943" y="930"/>
                    <a:pt x="958" y="930"/>
                    <a:pt x="972" y="930"/>
                  </a:cubicBezTo>
                  <a:cubicBezTo>
                    <a:pt x="1464" y="930"/>
                    <a:pt x="1858" y="732"/>
                    <a:pt x="1858" y="489"/>
                  </a:cubicBezTo>
                  <a:cubicBezTo>
                    <a:pt x="1870" y="227"/>
                    <a:pt x="1453" y="13"/>
                    <a:pt x="953" y="1"/>
                  </a:cubicBezTo>
                  <a:cubicBezTo>
                    <a:pt x="939" y="1"/>
                    <a:pt x="924" y="1"/>
                    <a:pt x="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415628" y="1725464"/>
              <a:ext cx="42203" cy="41267"/>
            </a:xfrm>
            <a:custGeom>
              <a:avLst/>
              <a:gdLst/>
              <a:ahLst/>
              <a:cxnLst/>
              <a:rect l="l" t="t" r="r" b="b"/>
              <a:pathLst>
                <a:path w="1037" h="1014" extrusionOk="0">
                  <a:moveTo>
                    <a:pt x="504" y="1"/>
                  </a:moveTo>
                  <a:cubicBezTo>
                    <a:pt x="239" y="1"/>
                    <a:pt x="13" y="222"/>
                    <a:pt x="13" y="489"/>
                  </a:cubicBezTo>
                  <a:cubicBezTo>
                    <a:pt x="1" y="775"/>
                    <a:pt x="227" y="1013"/>
                    <a:pt x="501" y="1013"/>
                  </a:cubicBezTo>
                  <a:cubicBezTo>
                    <a:pt x="508" y="1013"/>
                    <a:pt x="515" y="1013"/>
                    <a:pt x="522" y="1013"/>
                  </a:cubicBezTo>
                  <a:cubicBezTo>
                    <a:pt x="798" y="1013"/>
                    <a:pt x="1013" y="791"/>
                    <a:pt x="1025" y="513"/>
                  </a:cubicBezTo>
                  <a:cubicBezTo>
                    <a:pt x="1037" y="239"/>
                    <a:pt x="810" y="1"/>
                    <a:pt x="525" y="1"/>
                  </a:cubicBezTo>
                  <a:cubicBezTo>
                    <a:pt x="518" y="1"/>
                    <a:pt x="51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2592" y="1729330"/>
              <a:ext cx="41715" cy="41267"/>
            </a:xfrm>
            <a:custGeom>
              <a:avLst/>
              <a:gdLst/>
              <a:ahLst/>
              <a:cxnLst/>
              <a:rect l="l" t="t" r="r" b="b"/>
              <a:pathLst>
                <a:path w="1025" h="1014" extrusionOk="0">
                  <a:moveTo>
                    <a:pt x="503" y="1"/>
                  </a:moveTo>
                  <a:cubicBezTo>
                    <a:pt x="238" y="1"/>
                    <a:pt x="12" y="222"/>
                    <a:pt x="12" y="489"/>
                  </a:cubicBezTo>
                  <a:cubicBezTo>
                    <a:pt x="0" y="775"/>
                    <a:pt x="226" y="1001"/>
                    <a:pt x="500" y="1013"/>
                  </a:cubicBezTo>
                  <a:cubicBezTo>
                    <a:pt x="786" y="1013"/>
                    <a:pt x="1012" y="799"/>
                    <a:pt x="1024" y="513"/>
                  </a:cubicBezTo>
                  <a:cubicBezTo>
                    <a:pt x="1024" y="239"/>
                    <a:pt x="810" y="1"/>
                    <a:pt x="524" y="1"/>
                  </a:cubicBezTo>
                  <a:cubicBezTo>
                    <a:pt x="517" y="1"/>
                    <a:pt x="510"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343921" y="1746300"/>
              <a:ext cx="206458" cy="41"/>
            </a:xfrm>
            <a:custGeom>
              <a:avLst/>
              <a:gdLst/>
              <a:ahLst/>
              <a:cxnLst/>
              <a:rect l="l" t="t" r="r" b="b"/>
              <a:pathLst>
                <a:path w="5073" h="1" fill="none" extrusionOk="0">
                  <a:moveTo>
                    <a:pt x="1" y="1"/>
                  </a:moveTo>
                  <a:lnTo>
                    <a:pt x="5073" y="1"/>
                  </a:lnTo>
                </a:path>
              </a:pathLst>
            </a:custGeom>
            <a:solidFill>
              <a:schemeClr val="dk1"/>
            </a:solidFill>
            <a:ln w="5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 name="Google Shape;182;p2"/>
          <p:cNvGrpSpPr/>
          <p:nvPr/>
        </p:nvGrpSpPr>
        <p:grpSpPr>
          <a:xfrm>
            <a:off x="-487594" y="5889639"/>
            <a:ext cx="1447583" cy="1110064"/>
            <a:chOff x="-1894096" y="2727704"/>
            <a:chExt cx="1085687" cy="832548"/>
          </a:xfrm>
        </p:grpSpPr>
        <p:sp>
          <p:nvSpPr>
            <p:cNvPr id="183" name="Google Shape;183;p2"/>
            <p:cNvSpPr/>
            <p:nvPr/>
          </p:nvSpPr>
          <p:spPr>
            <a:xfrm>
              <a:off x="-1877125" y="2744674"/>
              <a:ext cx="1068716" cy="815578"/>
            </a:xfrm>
            <a:custGeom>
              <a:avLst/>
              <a:gdLst/>
              <a:ahLst/>
              <a:cxnLst/>
              <a:rect l="l" t="t" r="r" b="b"/>
              <a:pathLst>
                <a:path w="26260" h="20040" extrusionOk="0">
                  <a:moveTo>
                    <a:pt x="17984" y="9187"/>
                  </a:moveTo>
                  <a:cubicBezTo>
                    <a:pt x="19449" y="9187"/>
                    <a:pt x="20639" y="9985"/>
                    <a:pt x="20639" y="10985"/>
                  </a:cubicBezTo>
                  <a:cubicBezTo>
                    <a:pt x="20639" y="11973"/>
                    <a:pt x="19449" y="12771"/>
                    <a:pt x="17996" y="12771"/>
                  </a:cubicBezTo>
                  <a:lnTo>
                    <a:pt x="17984" y="12771"/>
                  </a:lnTo>
                  <a:cubicBezTo>
                    <a:pt x="16520" y="12771"/>
                    <a:pt x="15341" y="11973"/>
                    <a:pt x="15341" y="10985"/>
                  </a:cubicBezTo>
                  <a:cubicBezTo>
                    <a:pt x="15341" y="9985"/>
                    <a:pt x="16532" y="9187"/>
                    <a:pt x="17984" y="9187"/>
                  </a:cubicBezTo>
                  <a:close/>
                  <a:moveTo>
                    <a:pt x="16876" y="0"/>
                  </a:moveTo>
                  <a:cubicBezTo>
                    <a:pt x="11460" y="0"/>
                    <a:pt x="0" y="2963"/>
                    <a:pt x="875" y="11128"/>
                  </a:cubicBezTo>
                  <a:cubicBezTo>
                    <a:pt x="1578" y="17692"/>
                    <a:pt x="9285" y="20039"/>
                    <a:pt x="15027" y="20039"/>
                  </a:cubicBezTo>
                  <a:cubicBezTo>
                    <a:pt x="17159" y="20039"/>
                    <a:pt x="19020" y="19716"/>
                    <a:pt x="20151" y="19165"/>
                  </a:cubicBezTo>
                  <a:cubicBezTo>
                    <a:pt x="24330" y="17129"/>
                    <a:pt x="23580" y="14343"/>
                    <a:pt x="21973" y="13807"/>
                  </a:cubicBezTo>
                  <a:cubicBezTo>
                    <a:pt x="20378" y="13271"/>
                    <a:pt x="20735" y="12307"/>
                    <a:pt x="21116" y="11985"/>
                  </a:cubicBezTo>
                  <a:cubicBezTo>
                    <a:pt x="22342" y="10961"/>
                    <a:pt x="25188" y="10807"/>
                    <a:pt x="25723" y="7366"/>
                  </a:cubicBezTo>
                  <a:cubicBezTo>
                    <a:pt x="26259" y="3937"/>
                    <a:pt x="22723" y="734"/>
                    <a:pt x="18330" y="91"/>
                  </a:cubicBezTo>
                  <a:cubicBezTo>
                    <a:pt x="17922" y="31"/>
                    <a:pt x="17430" y="0"/>
                    <a:pt x="16876" y="0"/>
                  </a:cubicBez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894096" y="2727704"/>
              <a:ext cx="1068716" cy="572492"/>
            </a:xfrm>
            <a:custGeom>
              <a:avLst/>
              <a:gdLst/>
              <a:ahLst/>
              <a:cxnLst/>
              <a:rect l="l" t="t" r="r" b="b"/>
              <a:pathLst>
                <a:path w="26260" h="14067" extrusionOk="0">
                  <a:moveTo>
                    <a:pt x="16876" y="1"/>
                  </a:moveTo>
                  <a:cubicBezTo>
                    <a:pt x="11461" y="1"/>
                    <a:pt x="1" y="2963"/>
                    <a:pt x="875" y="11128"/>
                  </a:cubicBezTo>
                  <a:cubicBezTo>
                    <a:pt x="971" y="12129"/>
                    <a:pt x="1268" y="13105"/>
                    <a:pt x="1733" y="14010"/>
                  </a:cubicBezTo>
                  <a:cubicBezTo>
                    <a:pt x="2492" y="14048"/>
                    <a:pt x="3252" y="14067"/>
                    <a:pt x="4010" y="14067"/>
                  </a:cubicBezTo>
                  <a:cubicBezTo>
                    <a:pt x="8219" y="14067"/>
                    <a:pt x="12399" y="13489"/>
                    <a:pt x="16484" y="12450"/>
                  </a:cubicBezTo>
                  <a:cubicBezTo>
                    <a:pt x="15794" y="12129"/>
                    <a:pt x="15341" y="11593"/>
                    <a:pt x="15341" y="10974"/>
                  </a:cubicBezTo>
                  <a:cubicBezTo>
                    <a:pt x="15341" y="9985"/>
                    <a:pt x="16532" y="9188"/>
                    <a:pt x="17985" y="9188"/>
                  </a:cubicBezTo>
                  <a:cubicBezTo>
                    <a:pt x="19449" y="9188"/>
                    <a:pt x="20640" y="9985"/>
                    <a:pt x="20640" y="10974"/>
                  </a:cubicBezTo>
                  <a:cubicBezTo>
                    <a:pt x="20640" y="11069"/>
                    <a:pt x="20628" y="11152"/>
                    <a:pt x="20604" y="11236"/>
                  </a:cubicBezTo>
                  <a:cubicBezTo>
                    <a:pt x="21985" y="10771"/>
                    <a:pt x="23354" y="10259"/>
                    <a:pt x="24712" y="9700"/>
                  </a:cubicBezTo>
                  <a:cubicBezTo>
                    <a:pt x="25188" y="9152"/>
                    <a:pt x="25557" y="8414"/>
                    <a:pt x="25724" y="7378"/>
                  </a:cubicBezTo>
                  <a:cubicBezTo>
                    <a:pt x="26260" y="3949"/>
                    <a:pt x="22723" y="734"/>
                    <a:pt x="18330" y="91"/>
                  </a:cubicBezTo>
                  <a:cubicBezTo>
                    <a:pt x="17922" y="32"/>
                    <a:pt x="17431" y="1"/>
                    <a:pt x="16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823609" y="3122422"/>
              <a:ext cx="935229" cy="420649"/>
            </a:xfrm>
            <a:custGeom>
              <a:avLst/>
              <a:gdLst/>
              <a:ahLst/>
              <a:cxnLst/>
              <a:rect l="l" t="t" r="r" b="b"/>
              <a:pathLst>
                <a:path w="22980" h="10336" extrusionOk="0">
                  <a:moveTo>
                    <a:pt x="22980" y="1"/>
                  </a:moveTo>
                  <a:cubicBezTo>
                    <a:pt x="21622" y="560"/>
                    <a:pt x="20265" y="1072"/>
                    <a:pt x="18872" y="1537"/>
                  </a:cubicBezTo>
                  <a:cubicBezTo>
                    <a:pt x="18693" y="2406"/>
                    <a:pt x="17586" y="3072"/>
                    <a:pt x="16253" y="3072"/>
                  </a:cubicBezTo>
                  <a:cubicBezTo>
                    <a:pt x="16229" y="3073"/>
                    <a:pt x="16206" y="3073"/>
                    <a:pt x="16182" y="3073"/>
                  </a:cubicBezTo>
                  <a:cubicBezTo>
                    <a:pt x="15693" y="3073"/>
                    <a:pt x="15196" y="2955"/>
                    <a:pt x="14752" y="2751"/>
                  </a:cubicBezTo>
                  <a:cubicBezTo>
                    <a:pt x="10667" y="3790"/>
                    <a:pt x="6487" y="4368"/>
                    <a:pt x="2278" y="4368"/>
                  </a:cubicBezTo>
                  <a:cubicBezTo>
                    <a:pt x="1520" y="4368"/>
                    <a:pt x="760" y="4349"/>
                    <a:pt x="1" y="4311"/>
                  </a:cubicBezTo>
                  <a:lnTo>
                    <a:pt x="1" y="4311"/>
                  </a:lnTo>
                  <a:cubicBezTo>
                    <a:pt x="2312" y="8693"/>
                    <a:pt x="8502" y="10335"/>
                    <a:pt x="13308" y="10335"/>
                  </a:cubicBezTo>
                  <a:cubicBezTo>
                    <a:pt x="15435" y="10335"/>
                    <a:pt x="17291" y="10014"/>
                    <a:pt x="18420" y="9466"/>
                  </a:cubicBezTo>
                  <a:cubicBezTo>
                    <a:pt x="22599" y="7430"/>
                    <a:pt x="21837" y="4644"/>
                    <a:pt x="20241" y="4108"/>
                  </a:cubicBezTo>
                  <a:cubicBezTo>
                    <a:pt x="18634" y="3573"/>
                    <a:pt x="18991" y="2608"/>
                    <a:pt x="19384" y="2287"/>
                  </a:cubicBezTo>
                  <a:cubicBezTo>
                    <a:pt x="20241" y="1572"/>
                    <a:pt x="21884" y="1275"/>
                    <a:pt x="22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810994" y="3051691"/>
              <a:ext cx="155098" cy="143947"/>
            </a:xfrm>
            <a:custGeom>
              <a:avLst/>
              <a:gdLst/>
              <a:ahLst/>
              <a:cxnLst/>
              <a:rect l="l" t="t" r="r" b="b"/>
              <a:pathLst>
                <a:path w="3811" h="3537" extrusionOk="0">
                  <a:moveTo>
                    <a:pt x="1905" y="0"/>
                  </a:moveTo>
                  <a:cubicBezTo>
                    <a:pt x="857" y="0"/>
                    <a:pt x="0" y="798"/>
                    <a:pt x="0" y="1774"/>
                  </a:cubicBezTo>
                  <a:cubicBezTo>
                    <a:pt x="0" y="2751"/>
                    <a:pt x="857" y="3536"/>
                    <a:pt x="1905" y="3536"/>
                  </a:cubicBezTo>
                  <a:cubicBezTo>
                    <a:pt x="2953" y="3536"/>
                    <a:pt x="3810" y="2751"/>
                    <a:pt x="3810" y="1774"/>
                  </a:cubicBezTo>
                  <a:cubicBezTo>
                    <a:pt x="3810" y="798"/>
                    <a:pt x="2953" y="0"/>
                    <a:pt x="1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708764" y="2888374"/>
              <a:ext cx="155098" cy="143988"/>
            </a:xfrm>
            <a:custGeom>
              <a:avLst/>
              <a:gdLst/>
              <a:ahLst/>
              <a:cxnLst/>
              <a:rect l="l" t="t" r="r" b="b"/>
              <a:pathLst>
                <a:path w="3811" h="3538" extrusionOk="0">
                  <a:moveTo>
                    <a:pt x="1905" y="1"/>
                  </a:moveTo>
                  <a:cubicBezTo>
                    <a:pt x="858" y="1"/>
                    <a:pt x="0" y="799"/>
                    <a:pt x="0" y="1775"/>
                  </a:cubicBezTo>
                  <a:cubicBezTo>
                    <a:pt x="0" y="2751"/>
                    <a:pt x="858" y="3537"/>
                    <a:pt x="1905" y="3537"/>
                  </a:cubicBezTo>
                  <a:cubicBezTo>
                    <a:pt x="2953" y="3537"/>
                    <a:pt x="3810" y="2751"/>
                    <a:pt x="3810" y="1775"/>
                  </a:cubicBezTo>
                  <a:cubicBezTo>
                    <a:pt x="3810" y="799"/>
                    <a:pt x="2953" y="1"/>
                    <a:pt x="19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522700" y="2807469"/>
              <a:ext cx="154610" cy="143947"/>
            </a:xfrm>
            <a:custGeom>
              <a:avLst/>
              <a:gdLst/>
              <a:ahLst/>
              <a:cxnLst/>
              <a:rect l="l" t="t" r="r" b="b"/>
              <a:pathLst>
                <a:path w="3799" h="3537" extrusionOk="0">
                  <a:moveTo>
                    <a:pt x="1894" y="1"/>
                  </a:moveTo>
                  <a:cubicBezTo>
                    <a:pt x="846" y="1"/>
                    <a:pt x="0" y="798"/>
                    <a:pt x="0" y="1775"/>
                  </a:cubicBezTo>
                  <a:cubicBezTo>
                    <a:pt x="0" y="2751"/>
                    <a:pt x="846" y="3537"/>
                    <a:pt x="1894" y="3537"/>
                  </a:cubicBezTo>
                  <a:cubicBezTo>
                    <a:pt x="2953" y="3537"/>
                    <a:pt x="3799" y="2751"/>
                    <a:pt x="3799" y="1775"/>
                  </a:cubicBezTo>
                  <a:cubicBezTo>
                    <a:pt x="3799" y="798"/>
                    <a:pt x="2953" y="1"/>
                    <a:pt x="1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309492" y="2771127"/>
              <a:ext cx="154610" cy="143947"/>
            </a:xfrm>
            <a:custGeom>
              <a:avLst/>
              <a:gdLst/>
              <a:ahLst/>
              <a:cxnLst/>
              <a:rect l="l" t="t" r="r" b="b"/>
              <a:pathLst>
                <a:path w="3799" h="3537" extrusionOk="0">
                  <a:moveTo>
                    <a:pt x="1893" y="1"/>
                  </a:moveTo>
                  <a:cubicBezTo>
                    <a:pt x="846" y="1"/>
                    <a:pt x="0" y="786"/>
                    <a:pt x="0" y="1763"/>
                  </a:cubicBezTo>
                  <a:cubicBezTo>
                    <a:pt x="0" y="2739"/>
                    <a:pt x="846" y="3537"/>
                    <a:pt x="1893" y="3537"/>
                  </a:cubicBezTo>
                  <a:cubicBezTo>
                    <a:pt x="2941" y="3537"/>
                    <a:pt x="3798" y="2739"/>
                    <a:pt x="3798" y="1763"/>
                  </a:cubicBezTo>
                  <a:cubicBezTo>
                    <a:pt x="3798" y="786"/>
                    <a:pt x="2941"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04545" y="2842835"/>
              <a:ext cx="154610" cy="143947"/>
            </a:xfrm>
            <a:custGeom>
              <a:avLst/>
              <a:gdLst/>
              <a:ahLst/>
              <a:cxnLst/>
              <a:rect l="l" t="t" r="r" b="b"/>
              <a:pathLst>
                <a:path w="3799" h="3537" extrusionOk="0">
                  <a:moveTo>
                    <a:pt x="1906" y="1"/>
                  </a:moveTo>
                  <a:cubicBezTo>
                    <a:pt x="858" y="1"/>
                    <a:pt x="1" y="787"/>
                    <a:pt x="1" y="1775"/>
                  </a:cubicBezTo>
                  <a:cubicBezTo>
                    <a:pt x="1" y="2751"/>
                    <a:pt x="858" y="3537"/>
                    <a:pt x="1906" y="3537"/>
                  </a:cubicBezTo>
                  <a:cubicBezTo>
                    <a:pt x="2953" y="3537"/>
                    <a:pt x="3799" y="2751"/>
                    <a:pt x="3799" y="1775"/>
                  </a:cubicBezTo>
                  <a:cubicBezTo>
                    <a:pt x="3799" y="787"/>
                    <a:pt x="2953" y="1"/>
                    <a:pt x="19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595384" y="3380195"/>
              <a:ext cx="126040" cy="63040"/>
            </a:xfrm>
            <a:custGeom>
              <a:avLst/>
              <a:gdLst/>
              <a:ahLst/>
              <a:cxnLst/>
              <a:rect l="l" t="t" r="r" b="b"/>
              <a:pathLst>
                <a:path w="3097" h="1549" extrusionOk="0">
                  <a:moveTo>
                    <a:pt x="1548" y="1"/>
                  </a:moveTo>
                  <a:cubicBezTo>
                    <a:pt x="703" y="1"/>
                    <a:pt x="0" y="334"/>
                    <a:pt x="0" y="763"/>
                  </a:cubicBezTo>
                  <a:cubicBezTo>
                    <a:pt x="0" y="1191"/>
                    <a:pt x="679" y="1537"/>
                    <a:pt x="1536" y="1549"/>
                  </a:cubicBezTo>
                  <a:cubicBezTo>
                    <a:pt x="1551" y="1549"/>
                    <a:pt x="1565" y="1549"/>
                    <a:pt x="1579" y="1549"/>
                  </a:cubicBezTo>
                  <a:cubicBezTo>
                    <a:pt x="2417" y="1549"/>
                    <a:pt x="3084" y="1208"/>
                    <a:pt x="3084" y="787"/>
                  </a:cubicBezTo>
                  <a:cubicBezTo>
                    <a:pt x="3096" y="370"/>
                    <a:pt x="2406" y="13"/>
                    <a:pt x="1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253779" y="3383614"/>
              <a:ext cx="125999" cy="63040"/>
            </a:xfrm>
            <a:custGeom>
              <a:avLst/>
              <a:gdLst/>
              <a:ahLst/>
              <a:cxnLst/>
              <a:rect l="l" t="t" r="r" b="b"/>
              <a:pathLst>
                <a:path w="3096" h="1549" extrusionOk="0">
                  <a:moveTo>
                    <a:pt x="1560" y="0"/>
                  </a:moveTo>
                  <a:cubicBezTo>
                    <a:pt x="703" y="0"/>
                    <a:pt x="12" y="333"/>
                    <a:pt x="12" y="762"/>
                  </a:cubicBezTo>
                  <a:cubicBezTo>
                    <a:pt x="0" y="1191"/>
                    <a:pt x="691" y="1548"/>
                    <a:pt x="1548" y="1548"/>
                  </a:cubicBezTo>
                  <a:cubicBezTo>
                    <a:pt x="1563" y="1548"/>
                    <a:pt x="1577" y="1548"/>
                    <a:pt x="1592" y="1548"/>
                  </a:cubicBezTo>
                  <a:cubicBezTo>
                    <a:pt x="2418" y="1548"/>
                    <a:pt x="3096" y="1219"/>
                    <a:pt x="3096" y="798"/>
                  </a:cubicBezTo>
                  <a:cubicBezTo>
                    <a:pt x="3096" y="369"/>
                    <a:pt x="2417" y="12"/>
                    <a:pt x="15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430157" y="3346213"/>
              <a:ext cx="138127" cy="47290"/>
            </a:xfrm>
            <a:custGeom>
              <a:avLst/>
              <a:gdLst/>
              <a:ahLst/>
              <a:cxnLst/>
              <a:rect l="l" t="t" r="r" b="b"/>
              <a:pathLst>
                <a:path w="3394" h="1162" extrusionOk="0">
                  <a:moveTo>
                    <a:pt x="1523" y="1"/>
                  </a:moveTo>
                  <a:cubicBezTo>
                    <a:pt x="1008" y="1"/>
                    <a:pt x="494" y="51"/>
                    <a:pt x="1" y="169"/>
                  </a:cubicBezTo>
                  <a:cubicBezTo>
                    <a:pt x="370" y="831"/>
                    <a:pt x="1030" y="1162"/>
                    <a:pt x="1693" y="1162"/>
                  </a:cubicBezTo>
                  <a:cubicBezTo>
                    <a:pt x="2352" y="1162"/>
                    <a:pt x="3014" y="834"/>
                    <a:pt x="3394" y="181"/>
                  </a:cubicBezTo>
                  <a:cubicBezTo>
                    <a:pt x="2834" y="62"/>
                    <a:pt x="2263" y="2"/>
                    <a:pt x="1691" y="2"/>
                  </a:cubicBezTo>
                  <a:cubicBezTo>
                    <a:pt x="1635" y="1"/>
                    <a:pt x="1579" y="1"/>
                    <a:pt x="1523" y="1"/>
                  </a:cubicBezTo>
                  <a:close/>
                </a:path>
              </a:pathLst>
            </a:custGeom>
            <a:solidFill>
              <a:srgbClr val="E8A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440819" y="3313330"/>
              <a:ext cx="159453" cy="40250"/>
            </a:xfrm>
            <a:custGeom>
              <a:avLst/>
              <a:gdLst/>
              <a:ahLst/>
              <a:cxnLst/>
              <a:rect l="l" t="t" r="r" b="b"/>
              <a:pathLst>
                <a:path w="3918" h="989" extrusionOk="0">
                  <a:moveTo>
                    <a:pt x="12" y="1"/>
                  </a:moveTo>
                  <a:lnTo>
                    <a:pt x="12" y="1"/>
                  </a:lnTo>
                  <a:cubicBezTo>
                    <a:pt x="1" y="346"/>
                    <a:pt x="96" y="679"/>
                    <a:pt x="263" y="977"/>
                  </a:cubicBezTo>
                  <a:cubicBezTo>
                    <a:pt x="767" y="859"/>
                    <a:pt x="1272" y="809"/>
                    <a:pt x="1785" y="809"/>
                  </a:cubicBezTo>
                  <a:cubicBezTo>
                    <a:pt x="1841" y="809"/>
                    <a:pt x="1897" y="809"/>
                    <a:pt x="1953" y="810"/>
                  </a:cubicBezTo>
                  <a:cubicBezTo>
                    <a:pt x="2525" y="810"/>
                    <a:pt x="3096" y="870"/>
                    <a:pt x="3656" y="989"/>
                  </a:cubicBezTo>
                  <a:cubicBezTo>
                    <a:pt x="3822" y="703"/>
                    <a:pt x="3918" y="370"/>
                    <a:pt x="3918" y="36"/>
                  </a:cubicBezTo>
                  <a:lnTo>
                    <a:pt x="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538206" y="3265349"/>
              <a:ext cx="69308" cy="68860"/>
            </a:xfrm>
            <a:custGeom>
              <a:avLst/>
              <a:gdLst/>
              <a:ahLst/>
              <a:cxnLst/>
              <a:rect l="l" t="t" r="r" b="b"/>
              <a:pathLst>
                <a:path w="1703" h="1692" extrusionOk="0">
                  <a:moveTo>
                    <a:pt x="836" y="1"/>
                  </a:moveTo>
                  <a:cubicBezTo>
                    <a:pt x="382" y="1"/>
                    <a:pt x="12" y="377"/>
                    <a:pt x="12" y="834"/>
                  </a:cubicBezTo>
                  <a:cubicBezTo>
                    <a:pt x="0" y="1299"/>
                    <a:pt x="381" y="1692"/>
                    <a:pt x="846" y="1692"/>
                  </a:cubicBezTo>
                  <a:cubicBezTo>
                    <a:pt x="1310" y="1692"/>
                    <a:pt x="1691" y="1323"/>
                    <a:pt x="1703" y="846"/>
                  </a:cubicBezTo>
                  <a:cubicBezTo>
                    <a:pt x="1703" y="382"/>
                    <a:pt x="1334" y="1"/>
                    <a:pt x="858" y="1"/>
                  </a:cubicBezTo>
                  <a:cubicBezTo>
                    <a:pt x="851" y="1"/>
                    <a:pt x="844" y="1"/>
                    <a:pt x="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252314" y="3268767"/>
              <a:ext cx="69308" cy="68819"/>
            </a:xfrm>
            <a:custGeom>
              <a:avLst/>
              <a:gdLst/>
              <a:ahLst/>
              <a:cxnLst/>
              <a:rect l="l" t="t" r="r" b="b"/>
              <a:pathLst>
                <a:path w="1703" h="1691" extrusionOk="0">
                  <a:moveTo>
                    <a:pt x="836" y="0"/>
                  </a:moveTo>
                  <a:cubicBezTo>
                    <a:pt x="381" y="0"/>
                    <a:pt x="0" y="376"/>
                    <a:pt x="0" y="834"/>
                  </a:cubicBezTo>
                  <a:cubicBezTo>
                    <a:pt x="0" y="1298"/>
                    <a:pt x="369" y="1691"/>
                    <a:pt x="845" y="1691"/>
                  </a:cubicBezTo>
                  <a:cubicBezTo>
                    <a:pt x="1310" y="1691"/>
                    <a:pt x="1691" y="1322"/>
                    <a:pt x="1691" y="858"/>
                  </a:cubicBezTo>
                  <a:cubicBezTo>
                    <a:pt x="1703" y="381"/>
                    <a:pt x="1322" y="0"/>
                    <a:pt x="857" y="0"/>
                  </a:cubicBezTo>
                  <a:cubicBezTo>
                    <a:pt x="850" y="0"/>
                    <a:pt x="843"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 name="Google Shape;197;p2"/>
          <p:cNvSpPr/>
          <p:nvPr/>
        </p:nvSpPr>
        <p:spPr>
          <a:xfrm>
            <a:off x="475652" y="4870645"/>
            <a:ext cx="192685" cy="129931"/>
          </a:xfrm>
          <a:custGeom>
            <a:avLst/>
            <a:gdLst/>
            <a:ahLst/>
            <a:cxnLst/>
            <a:rect l="l" t="t" r="r" b="b"/>
            <a:pathLst>
              <a:path w="4532" h="3056" extrusionOk="0">
                <a:moveTo>
                  <a:pt x="2405" y="0"/>
                </a:moveTo>
                <a:cubicBezTo>
                  <a:pt x="2257" y="0"/>
                  <a:pt x="2100" y="15"/>
                  <a:pt x="1932" y="47"/>
                </a:cubicBezTo>
                <a:cubicBezTo>
                  <a:pt x="1" y="413"/>
                  <a:pt x="635" y="3056"/>
                  <a:pt x="2321" y="3056"/>
                </a:cubicBezTo>
                <a:cubicBezTo>
                  <a:pt x="2444" y="3056"/>
                  <a:pt x="2572" y="3042"/>
                  <a:pt x="2706" y="3012"/>
                </a:cubicBezTo>
                <a:cubicBezTo>
                  <a:pt x="4532" y="2591"/>
                  <a:pt x="4352" y="0"/>
                  <a:pt x="240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578205" y="454325"/>
            <a:ext cx="211520" cy="142644"/>
          </a:xfrm>
          <a:custGeom>
            <a:avLst/>
            <a:gdLst/>
            <a:ahLst/>
            <a:cxnLst/>
            <a:rect l="l" t="t" r="r" b="b"/>
            <a:pathLst>
              <a:path w="4975" h="3355" extrusionOk="0">
                <a:moveTo>
                  <a:pt x="2637" y="1"/>
                </a:moveTo>
                <a:cubicBezTo>
                  <a:pt x="2474" y="1"/>
                  <a:pt x="2301" y="17"/>
                  <a:pt x="2116" y="53"/>
                </a:cubicBezTo>
                <a:cubicBezTo>
                  <a:pt x="0" y="451"/>
                  <a:pt x="688" y="3354"/>
                  <a:pt x="2529" y="3354"/>
                </a:cubicBezTo>
                <a:cubicBezTo>
                  <a:pt x="2667" y="3354"/>
                  <a:pt x="2811" y="3338"/>
                  <a:pt x="2961" y="3303"/>
                </a:cubicBezTo>
                <a:cubicBezTo>
                  <a:pt x="4975" y="2849"/>
                  <a:pt x="4768" y="1"/>
                  <a:pt x="263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3469063" y="486705"/>
            <a:ext cx="115305" cy="77891"/>
          </a:xfrm>
          <a:custGeom>
            <a:avLst/>
            <a:gdLst/>
            <a:ahLst/>
            <a:cxnLst/>
            <a:rect l="l" t="t" r="r" b="b"/>
            <a:pathLst>
              <a:path w="2712" h="1832" extrusionOk="0">
                <a:moveTo>
                  <a:pt x="1439" y="1"/>
                </a:moveTo>
                <a:cubicBezTo>
                  <a:pt x="1350" y="1"/>
                  <a:pt x="1254" y="10"/>
                  <a:pt x="1152" y="29"/>
                </a:cubicBezTo>
                <a:cubicBezTo>
                  <a:pt x="1" y="251"/>
                  <a:pt x="373" y="1832"/>
                  <a:pt x="1379" y="1832"/>
                </a:cubicBezTo>
                <a:cubicBezTo>
                  <a:pt x="1455" y="1832"/>
                  <a:pt x="1534" y="1823"/>
                  <a:pt x="1617" y="1803"/>
                </a:cubicBezTo>
                <a:cubicBezTo>
                  <a:pt x="2711" y="1549"/>
                  <a:pt x="2604" y="1"/>
                  <a:pt x="143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1704344" y="4335608"/>
            <a:ext cx="115433" cy="77763"/>
          </a:xfrm>
          <a:custGeom>
            <a:avLst/>
            <a:gdLst/>
            <a:ahLst/>
            <a:cxnLst/>
            <a:rect l="l" t="t" r="r" b="b"/>
            <a:pathLst>
              <a:path w="2715" h="1829" extrusionOk="0">
                <a:moveTo>
                  <a:pt x="1430" y="0"/>
                </a:moveTo>
                <a:cubicBezTo>
                  <a:pt x="1343" y="0"/>
                  <a:pt x="1251" y="8"/>
                  <a:pt x="1153" y="26"/>
                </a:cubicBezTo>
                <a:cubicBezTo>
                  <a:pt x="1" y="248"/>
                  <a:pt x="373" y="1829"/>
                  <a:pt x="1379" y="1829"/>
                </a:cubicBezTo>
                <a:cubicBezTo>
                  <a:pt x="1455" y="1829"/>
                  <a:pt x="1534" y="1820"/>
                  <a:pt x="1617" y="1801"/>
                </a:cubicBezTo>
                <a:cubicBezTo>
                  <a:pt x="2714" y="1546"/>
                  <a:pt x="2604" y="0"/>
                  <a:pt x="143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7320108" y="486775"/>
            <a:ext cx="115433" cy="77763"/>
          </a:xfrm>
          <a:custGeom>
            <a:avLst/>
            <a:gdLst/>
            <a:ahLst/>
            <a:cxnLst/>
            <a:rect l="l" t="t" r="r" b="b"/>
            <a:pathLst>
              <a:path w="2715" h="1829" extrusionOk="0">
                <a:moveTo>
                  <a:pt x="1442" y="0"/>
                </a:moveTo>
                <a:cubicBezTo>
                  <a:pt x="1353" y="0"/>
                  <a:pt x="1257" y="9"/>
                  <a:pt x="1155" y="29"/>
                </a:cubicBezTo>
                <a:cubicBezTo>
                  <a:pt x="1" y="251"/>
                  <a:pt x="378" y="1829"/>
                  <a:pt x="1390" y="1829"/>
                </a:cubicBezTo>
                <a:cubicBezTo>
                  <a:pt x="1463" y="1829"/>
                  <a:pt x="1540" y="1820"/>
                  <a:pt x="1619" y="1803"/>
                </a:cubicBezTo>
                <a:cubicBezTo>
                  <a:pt x="2714" y="1548"/>
                  <a:pt x="2607" y="0"/>
                  <a:pt x="14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2" name="Google Shape;202;p2"/>
          <p:cNvGrpSpPr/>
          <p:nvPr/>
        </p:nvGrpSpPr>
        <p:grpSpPr>
          <a:xfrm rot="-1184271">
            <a:off x="5025789" y="6354410"/>
            <a:ext cx="2140417" cy="431589"/>
            <a:chOff x="-2409434" y="3707764"/>
            <a:chExt cx="1605394" cy="323708"/>
          </a:xfrm>
        </p:grpSpPr>
        <p:sp>
          <p:nvSpPr>
            <p:cNvPr id="203" name="Google Shape;203;p2"/>
            <p:cNvSpPr/>
            <p:nvPr/>
          </p:nvSpPr>
          <p:spPr>
            <a:xfrm>
              <a:off x="-2409434" y="3708252"/>
              <a:ext cx="1605394" cy="323220"/>
            </a:xfrm>
            <a:custGeom>
              <a:avLst/>
              <a:gdLst/>
              <a:ahLst/>
              <a:cxnLst/>
              <a:rect l="l" t="t" r="r" b="b"/>
              <a:pathLst>
                <a:path w="39447" h="7942" extrusionOk="0">
                  <a:moveTo>
                    <a:pt x="39101" y="0"/>
                  </a:moveTo>
                  <a:lnTo>
                    <a:pt x="38899" y="1310"/>
                  </a:lnTo>
                  <a:cubicBezTo>
                    <a:pt x="38899" y="1381"/>
                    <a:pt x="38848" y="1417"/>
                    <a:pt x="38797" y="1417"/>
                  </a:cubicBezTo>
                  <a:cubicBezTo>
                    <a:pt x="38747" y="1417"/>
                    <a:pt x="38696" y="1381"/>
                    <a:pt x="38696" y="1310"/>
                  </a:cubicBezTo>
                  <a:lnTo>
                    <a:pt x="38696" y="346"/>
                  </a:lnTo>
                  <a:lnTo>
                    <a:pt x="38065" y="346"/>
                  </a:lnTo>
                  <a:lnTo>
                    <a:pt x="38065" y="1310"/>
                  </a:lnTo>
                  <a:cubicBezTo>
                    <a:pt x="38065" y="1381"/>
                    <a:pt x="38015" y="1417"/>
                    <a:pt x="37964" y="1417"/>
                  </a:cubicBezTo>
                  <a:cubicBezTo>
                    <a:pt x="37913" y="1417"/>
                    <a:pt x="37863" y="1381"/>
                    <a:pt x="37863" y="1310"/>
                  </a:cubicBezTo>
                  <a:lnTo>
                    <a:pt x="37863" y="346"/>
                  </a:lnTo>
                  <a:lnTo>
                    <a:pt x="37279" y="346"/>
                  </a:lnTo>
                  <a:lnTo>
                    <a:pt x="37279" y="1310"/>
                  </a:lnTo>
                  <a:cubicBezTo>
                    <a:pt x="37279" y="1381"/>
                    <a:pt x="37226" y="1417"/>
                    <a:pt x="37172" y="1417"/>
                  </a:cubicBezTo>
                  <a:cubicBezTo>
                    <a:pt x="37119" y="1417"/>
                    <a:pt x="37065" y="1381"/>
                    <a:pt x="37065" y="1310"/>
                  </a:cubicBezTo>
                  <a:lnTo>
                    <a:pt x="37065" y="346"/>
                  </a:lnTo>
                  <a:lnTo>
                    <a:pt x="36553" y="346"/>
                  </a:lnTo>
                  <a:lnTo>
                    <a:pt x="36553" y="1798"/>
                  </a:lnTo>
                  <a:cubicBezTo>
                    <a:pt x="36553" y="1953"/>
                    <a:pt x="36434" y="2030"/>
                    <a:pt x="36315" y="2030"/>
                  </a:cubicBezTo>
                  <a:cubicBezTo>
                    <a:pt x="36196" y="2030"/>
                    <a:pt x="36077" y="1953"/>
                    <a:pt x="36077" y="1798"/>
                  </a:cubicBezTo>
                  <a:lnTo>
                    <a:pt x="36077" y="346"/>
                  </a:lnTo>
                  <a:lnTo>
                    <a:pt x="35434" y="346"/>
                  </a:lnTo>
                  <a:lnTo>
                    <a:pt x="35434" y="1310"/>
                  </a:lnTo>
                  <a:cubicBezTo>
                    <a:pt x="35434" y="1381"/>
                    <a:pt x="35380" y="1417"/>
                    <a:pt x="35328" y="1417"/>
                  </a:cubicBezTo>
                  <a:cubicBezTo>
                    <a:pt x="35276" y="1417"/>
                    <a:pt x="35226" y="1381"/>
                    <a:pt x="35232" y="1310"/>
                  </a:cubicBezTo>
                  <a:lnTo>
                    <a:pt x="35232" y="346"/>
                  </a:lnTo>
                  <a:lnTo>
                    <a:pt x="34517" y="346"/>
                  </a:lnTo>
                  <a:lnTo>
                    <a:pt x="34517" y="1310"/>
                  </a:lnTo>
                  <a:cubicBezTo>
                    <a:pt x="34517" y="1381"/>
                    <a:pt x="34464" y="1417"/>
                    <a:pt x="34410" y="1417"/>
                  </a:cubicBezTo>
                  <a:cubicBezTo>
                    <a:pt x="34356" y="1417"/>
                    <a:pt x="34303" y="1381"/>
                    <a:pt x="34303" y="1310"/>
                  </a:cubicBezTo>
                  <a:lnTo>
                    <a:pt x="34303" y="346"/>
                  </a:lnTo>
                  <a:lnTo>
                    <a:pt x="33612" y="346"/>
                  </a:lnTo>
                  <a:lnTo>
                    <a:pt x="33612" y="1310"/>
                  </a:lnTo>
                  <a:cubicBezTo>
                    <a:pt x="33612" y="1381"/>
                    <a:pt x="33562" y="1417"/>
                    <a:pt x="33511" y="1417"/>
                  </a:cubicBezTo>
                  <a:cubicBezTo>
                    <a:pt x="33461" y="1417"/>
                    <a:pt x="33410" y="1381"/>
                    <a:pt x="33410" y="1310"/>
                  </a:cubicBezTo>
                  <a:lnTo>
                    <a:pt x="33410" y="346"/>
                  </a:lnTo>
                  <a:lnTo>
                    <a:pt x="32779" y="346"/>
                  </a:lnTo>
                  <a:lnTo>
                    <a:pt x="32779" y="1310"/>
                  </a:lnTo>
                  <a:cubicBezTo>
                    <a:pt x="32779" y="1381"/>
                    <a:pt x="32728" y="1417"/>
                    <a:pt x="32678" y="1417"/>
                  </a:cubicBezTo>
                  <a:cubicBezTo>
                    <a:pt x="32627" y="1417"/>
                    <a:pt x="32576" y="1381"/>
                    <a:pt x="32576" y="1310"/>
                  </a:cubicBezTo>
                  <a:lnTo>
                    <a:pt x="32576" y="346"/>
                  </a:lnTo>
                  <a:lnTo>
                    <a:pt x="31993" y="346"/>
                  </a:lnTo>
                  <a:lnTo>
                    <a:pt x="31993" y="1310"/>
                  </a:lnTo>
                  <a:cubicBezTo>
                    <a:pt x="31993" y="1381"/>
                    <a:pt x="31939" y="1417"/>
                    <a:pt x="31886" y="1417"/>
                  </a:cubicBezTo>
                  <a:cubicBezTo>
                    <a:pt x="31832" y="1417"/>
                    <a:pt x="31779" y="1381"/>
                    <a:pt x="31779" y="1310"/>
                  </a:cubicBezTo>
                  <a:lnTo>
                    <a:pt x="31779" y="346"/>
                  </a:lnTo>
                  <a:lnTo>
                    <a:pt x="31088" y="346"/>
                  </a:lnTo>
                  <a:lnTo>
                    <a:pt x="31088" y="1798"/>
                  </a:lnTo>
                  <a:cubicBezTo>
                    <a:pt x="31088" y="1953"/>
                    <a:pt x="30969" y="2030"/>
                    <a:pt x="30850" y="2030"/>
                  </a:cubicBezTo>
                  <a:cubicBezTo>
                    <a:pt x="30731" y="2030"/>
                    <a:pt x="30612" y="1953"/>
                    <a:pt x="30612" y="1798"/>
                  </a:cubicBezTo>
                  <a:lnTo>
                    <a:pt x="30612" y="346"/>
                  </a:lnTo>
                  <a:lnTo>
                    <a:pt x="29969" y="346"/>
                  </a:lnTo>
                  <a:lnTo>
                    <a:pt x="29969" y="1310"/>
                  </a:lnTo>
                  <a:cubicBezTo>
                    <a:pt x="29963" y="1381"/>
                    <a:pt x="29909" y="1417"/>
                    <a:pt x="29857" y="1417"/>
                  </a:cubicBezTo>
                  <a:cubicBezTo>
                    <a:pt x="29805" y="1417"/>
                    <a:pt x="29755" y="1381"/>
                    <a:pt x="29755" y="1310"/>
                  </a:cubicBezTo>
                  <a:lnTo>
                    <a:pt x="29755" y="346"/>
                  </a:lnTo>
                  <a:lnTo>
                    <a:pt x="29040" y="346"/>
                  </a:lnTo>
                  <a:lnTo>
                    <a:pt x="29040" y="1310"/>
                  </a:lnTo>
                  <a:cubicBezTo>
                    <a:pt x="29040" y="1381"/>
                    <a:pt x="28990" y="1417"/>
                    <a:pt x="28939" y="1417"/>
                  </a:cubicBezTo>
                  <a:cubicBezTo>
                    <a:pt x="28889" y="1417"/>
                    <a:pt x="28838" y="1381"/>
                    <a:pt x="28838" y="1310"/>
                  </a:cubicBezTo>
                  <a:lnTo>
                    <a:pt x="28838" y="346"/>
                  </a:lnTo>
                  <a:lnTo>
                    <a:pt x="28147" y="346"/>
                  </a:lnTo>
                  <a:lnTo>
                    <a:pt x="28147" y="1310"/>
                  </a:lnTo>
                  <a:cubicBezTo>
                    <a:pt x="28147" y="1381"/>
                    <a:pt x="28094" y="1417"/>
                    <a:pt x="28040" y="1417"/>
                  </a:cubicBezTo>
                  <a:cubicBezTo>
                    <a:pt x="27987" y="1417"/>
                    <a:pt x="27933" y="1381"/>
                    <a:pt x="27933" y="1310"/>
                  </a:cubicBezTo>
                  <a:lnTo>
                    <a:pt x="27933" y="346"/>
                  </a:lnTo>
                  <a:lnTo>
                    <a:pt x="27314" y="346"/>
                  </a:lnTo>
                  <a:lnTo>
                    <a:pt x="27314" y="1310"/>
                  </a:lnTo>
                  <a:cubicBezTo>
                    <a:pt x="27314" y="1381"/>
                    <a:pt x="27260" y="1417"/>
                    <a:pt x="27207" y="1417"/>
                  </a:cubicBezTo>
                  <a:cubicBezTo>
                    <a:pt x="27153" y="1417"/>
                    <a:pt x="27100" y="1381"/>
                    <a:pt x="27100" y="1310"/>
                  </a:cubicBezTo>
                  <a:lnTo>
                    <a:pt x="27100" y="346"/>
                  </a:lnTo>
                  <a:lnTo>
                    <a:pt x="26516" y="346"/>
                  </a:lnTo>
                  <a:lnTo>
                    <a:pt x="26516" y="1310"/>
                  </a:lnTo>
                  <a:cubicBezTo>
                    <a:pt x="26516" y="1381"/>
                    <a:pt x="26466" y="1417"/>
                    <a:pt x="26415" y="1417"/>
                  </a:cubicBezTo>
                  <a:cubicBezTo>
                    <a:pt x="26364" y="1417"/>
                    <a:pt x="26314" y="1381"/>
                    <a:pt x="26314" y="1310"/>
                  </a:cubicBezTo>
                  <a:lnTo>
                    <a:pt x="26314" y="346"/>
                  </a:lnTo>
                  <a:lnTo>
                    <a:pt x="25611" y="346"/>
                  </a:lnTo>
                  <a:lnTo>
                    <a:pt x="25611" y="1798"/>
                  </a:lnTo>
                  <a:cubicBezTo>
                    <a:pt x="25611" y="1953"/>
                    <a:pt x="25492" y="2030"/>
                    <a:pt x="25373" y="2030"/>
                  </a:cubicBezTo>
                  <a:cubicBezTo>
                    <a:pt x="25254" y="2030"/>
                    <a:pt x="25135" y="1953"/>
                    <a:pt x="25135" y="1798"/>
                  </a:cubicBezTo>
                  <a:lnTo>
                    <a:pt x="25135" y="346"/>
                  </a:lnTo>
                  <a:lnTo>
                    <a:pt x="24492" y="346"/>
                  </a:lnTo>
                  <a:lnTo>
                    <a:pt x="24492" y="1310"/>
                  </a:lnTo>
                  <a:cubicBezTo>
                    <a:pt x="24492" y="1381"/>
                    <a:pt x="24439" y="1417"/>
                    <a:pt x="24385" y="1417"/>
                  </a:cubicBezTo>
                  <a:cubicBezTo>
                    <a:pt x="24331" y="1417"/>
                    <a:pt x="24278" y="1381"/>
                    <a:pt x="24278" y="1310"/>
                  </a:cubicBezTo>
                  <a:lnTo>
                    <a:pt x="24278" y="346"/>
                  </a:lnTo>
                  <a:lnTo>
                    <a:pt x="23563" y="346"/>
                  </a:lnTo>
                  <a:lnTo>
                    <a:pt x="23563" y="1310"/>
                  </a:lnTo>
                  <a:cubicBezTo>
                    <a:pt x="23563" y="1381"/>
                    <a:pt x="23513" y="1417"/>
                    <a:pt x="23462" y="1417"/>
                  </a:cubicBezTo>
                  <a:cubicBezTo>
                    <a:pt x="23412" y="1417"/>
                    <a:pt x="23361" y="1381"/>
                    <a:pt x="23361" y="1310"/>
                  </a:cubicBezTo>
                  <a:lnTo>
                    <a:pt x="23361" y="346"/>
                  </a:lnTo>
                  <a:lnTo>
                    <a:pt x="22670" y="346"/>
                  </a:lnTo>
                  <a:lnTo>
                    <a:pt x="22670" y="1310"/>
                  </a:lnTo>
                  <a:cubicBezTo>
                    <a:pt x="22670" y="1381"/>
                    <a:pt x="22620" y="1417"/>
                    <a:pt x="22569" y="1417"/>
                  </a:cubicBezTo>
                  <a:cubicBezTo>
                    <a:pt x="22519" y="1417"/>
                    <a:pt x="22468" y="1381"/>
                    <a:pt x="22468" y="1310"/>
                  </a:cubicBezTo>
                  <a:lnTo>
                    <a:pt x="22468" y="346"/>
                  </a:lnTo>
                  <a:lnTo>
                    <a:pt x="21837" y="346"/>
                  </a:lnTo>
                  <a:lnTo>
                    <a:pt x="21837" y="1310"/>
                  </a:lnTo>
                  <a:cubicBezTo>
                    <a:pt x="21837" y="1381"/>
                    <a:pt x="21786" y="1417"/>
                    <a:pt x="21736" y="1417"/>
                  </a:cubicBezTo>
                  <a:cubicBezTo>
                    <a:pt x="21685" y="1417"/>
                    <a:pt x="21635" y="1381"/>
                    <a:pt x="21635" y="1310"/>
                  </a:cubicBezTo>
                  <a:lnTo>
                    <a:pt x="21635" y="346"/>
                  </a:lnTo>
                  <a:lnTo>
                    <a:pt x="21051" y="346"/>
                  </a:lnTo>
                  <a:lnTo>
                    <a:pt x="21051" y="1310"/>
                  </a:lnTo>
                  <a:cubicBezTo>
                    <a:pt x="21051" y="1381"/>
                    <a:pt x="20998" y="1417"/>
                    <a:pt x="20946" y="1417"/>
                  </a:cubicBezTo>
                  <a:cubicBezTo>
                    <a:pt x="20893" y="1417"/>
                    <a:pt x="20843" y="1381"/>
                    <a:pt x="20849" y="1310"/>
                  </a:cubicBezTo>
                  <a:lnTo>
                    <a:pt x="20849" y="346"/>
                  </a:lnTo>
                  <a:lnTo>
                    <a:pt x="20134" y="346"/>
                  </a:lnTo>
                  <a:lnTo>
                    <a:pt x="20134" y="1798"/>
                  </a:lnTo>
                  <a:cubicBezTo>
                    <a:pt x="20134" y="1953"/>
                    <a:pt x="20018" y="2030"/>
                    <a:pt x="19902" y="2030"/>
                  </a:cubicBezTo>
                  <a:cubicBezTo>
                    <a:pt x="19786" y="2030"/>
                    <a:pt x="19670" y="1953"/>
                    <a:pt x="19670" y="1798"/>
                  </a:cubicBezTo>
                  <a:lnTo>
                    <a:pt x="19670" y="346"/>
                  </a:lnTo>
                  <a:lnTo>
                    <a:pt x="19027" y="346"/>
                  </a:lnTo>
                  <a:lnTo>
                    <a:pt x="19027" y="1310"/>
                  </a:lnTo>
                  <a:cubicBezTo>
                    <a:pt x="19021" y="1381"/>
                    <a:pt x="18968" y="1417"/>
                    <a:pt x="18916" y="1417"/>
                  </a:cubicBezTo>
                  <a:cubicBezTo>
                    <a:pt x="18863" y="1417"/>
                    <a:pt x="18813" y="1381"/>
                    <a:pt x="18813" y="1310"/>
                  </a:cubicBezTo>
                  <a:lnTo>
                    <a:pt x="18813" y="346"/>
                  </a:lnTo>
                  <a:lnTo>
                    <a:pt x="18098" y="346"/>
                  </a:lnTo>
                  <a:lnTo>
                    <a:pt x="18098" y="1310"/>
                  </a:lnTo>
                  <a:cubicBezTo>
                    <a:pt x="18098" y="1381"/>
                    <a:pt x="18048" y="1417"/>
                    <a:pt x="17997" y="1417"/>
                  </a:cubicBezTo>
                  <a:cubicBezTo>
                    <a:pt x="17947" y="1417"/>
                    <a:pt x="17896" y="1381"/>
                    <a:pt x="17896" y="1310"/>
                  </a:cubicBezTo>
                  <a:lnTo>
                    <a:pt x="17896" y="346"/>
                  </a:lnTo>
                  <a:lnTo>
                    <a:pt x="17206" y="346"/>
                  </a:lnTo>
                  <a:lnTo>
                    <a:pt x="17206" y="1310"/>
                  </a:lnTo>
                  <a:cubicBezTo>
                    <a:pt x="17206" y="1381"/>
                    <a:pt x="17152" y="1417"/>
                    <a:pt x="17098" y="1417"/>
                  </a:cubicBezTo>
                  <a:cubicBezTo>
                    <a:pt x="17045" y="1417"/>
                    <a:pt x="16991" y="1381"/>
                    <a:pt x="16991" y="1310"/>
                  </a:cubicBezTo>
                  <a:lnTo>
                    <a:pt x="16991" y="346"/>
                  </a:lnTo>
                  <a:lnTo>
                    <a:pt x="16384" y="346"/>
                  </a:lnTo>
                  <a:lnTo>
                    <a:pt x="16384" y="1310"/>
                  </a:lnTo>
                  <a:cubicBezTo>
                    <a:pt x="16378" y="1381"/>
                    <a:pt x="16324" y="1417"/>
                    <a:pt x="16272" y="1417"/>
                  </a:cubicBezTo>
                  <a:cubicBezTo>
                    <a:pt x="16220" y="1417"/>
                    <a:pt x="16170" y="1381"/>
                    <a:pt x="16170" y="1310"/>
                  </a:cubicBezTo>
                  <a:lnTo>
                    <a:pt x="16170" y="346"/>
                  </a:lnTo>
                  <a:lnTo>
                    <a:pt x="15586" y="346"/>
                  </a:lnTo>
                  <a:lnTo>
                    <a:pt x="15586" y="1310"/>
                  </a:lnTo>
                  <a:cubicBezTo>
                    <a:pt x="15586" y="1381"/>
                    <a:pt x="15533" y="1417"/>
                    <a:pt x="15481" y="1417"/>
                  </a:cubicBezTo>
                  <a:cubicBezTo>
                    <a:pt x="15428" y="1417"/>
                    <a:pt x="15378" y="1381"/>
                    <a:pt x="15384" y="1310"/>
                  </a:cubicBezTo>
                  <a:lnTo>
                    <a:pt x="15384" y="346"/>
                  </a:lnTo>
                  <a:lnTo>
                    <a:pt x="14669" y="346"/>
                  </a:lnTo>
                  <a:lnTo>
                    <a:pt x="14669" y="1798"/>
                  </a:lnTo>
                  <a:cubicBezTo>
                    <a:pt x="14669" y="1953"/>
                    <a:pt x="14553" y="2030"/>
                    <a:pt x="14437" y="2030"/>
                  </a:cubicBezTo>
                  <a:cubicBezTo>
                    <a:pt x="14321" y="2030"/>
                    <a:pt x="14205" y="1953"/>
                    <a:pt x="14205" y="1798"/>
                  </a:cubicBezTo>
                  <a:lnTo>
                    <a:pt x="14205" y="346"/>
                  </a:lnTo>
                  <a:lnTo>
                    <a:pt x="13550" y="346"/>
                  </a:lnTo>
                  <a:lnTo>
                    <a:pt x="13550" y="1310"/>
                  </a:lnTo>
                  <a:cubicBezTo>
                    <a:pt x="13550" y="1381"/>
                    <a:pt x="13497" y="1417"/>
                    <a:pt x="13445" y="1417"/>
                  </a:cubicBezTo>
                  <a:cubicBezTo>
                    <a:pt x="13393" y="1417"/>
                    <a:pt x="13342" y="1381"/>
                    <a:pt x="13348" y="1310"/>
                  </a:cubicBezTo>
                  <a:lnTo>
                    <a:pt x="13348" y="346"/>
                  </a:lnTo>
                  <a:lnTo>
                    <a:pt x="12634" y="346"/>
                  </a:lnTo>
                  <a:lnTo>
                    <a:pt x="12634" y="1310"/>
                  </a:lnTo>
                  <a:cubicBezTo>
                    <a:pt x="12634" y="1381"/>
                    <a:pt x="12580" y="1417"/>
                    <a:pt x="12526" y="1417"/>
                  </a:cubicBezTo>
                  <a:cubicBezTo>
                    <a:pt x="12473" y="1417"/>
                    <a:pt x="12419" y="1381"/>
                    <a:pt x="12419" y="1310"/>
                  </a:cubicBezTo>
                  <a:lnTo>
                    <a:pt x="12419" y="346"/>
                  </a:lnTo>
                  <a:lnTo>
                    <a:pt x="11729" y="346"/>
                  </a:lnTo>
                  <a:lnTo>
                    <a:pt x="11729" y="1310"/>
                  </a:lnTo>
                  <a:cubicBezTo>
                    <a:pt x="11729" y="1381"/>
                    <a:pt x="11678" y="1417"/>
                    <a:pt x="11627" y="1417"/>
                  </a:cubicBezTo>
                  <a:cubicBezTo>
                    <a:pt x="11577" y="1417"/>
                    <a:pt x="11526" y="1381"/>
                    <a:pt x="11526" y="1310"/>
                  </a:cubicBezTo>
                  <a:lnTo>
                    <a:pt x="11526" y="346"/>
                  </a:lnTo>
                  <a:lnTo>
                    <a:pt x="10907" y="346"/>
                  </a:lnTo>
                  <a:lnTo>
                    <a:pt x="10907" y="1310"/>
                  </a:lnTo>
                  <a:cubicBezTo>
                    <a:pt x="10901" y="1381"/>
                    <a:pt x="10848" y="1417"/>
                    <a:pt x="10795" y="1417"/>
                  </a:cubicBezTo>
                  <a:cubicBezTo>
                    <a:pt x="10743" y="1417"/>
                    <a:pt x="10693" y="1381"/>
                    <a:pt x="10693" y="1310"/>
                  </a:cubicBezTo>
                  <a:lnTo>
                    <a:pt x="10693" y="346"/>
                  </a:lnTo>
                  <a:lnTo>
                    <a:pt x="10109" y="346"/>
                  </a:lnTo>
                  <a:lnTo>
                    <a:pt x="10109" y="1310"/>
                  </a:lnTo>
                  <a:cubicBezTo>
                    <a:pt x="10109" y="1381"/>
                    <a:pt x="10056" y="1417"/>
                    <a:pt x="10004" y="1417"/>
                  </a:cubicBezTo>
                  <a:cubicBezTo>
                    <a:pt x="9952" y="1417"/>
                    <a:pt x="9901" y="1381"/>
                    <a:pt x="9907" y="1310"/>
                  </a:cubicBezTo>
                  <a:lnTo>
                    <a:pt x="9907" y="346"/>
                  </a:lnTo>
                  <a:lnTo>
                    <a:pt x="9193" y="346"/>
                  </a:lnTo>
                  <a:lnTo>
                    <a:pt x="9193" y="1798"/>
                  </a:lnTo>
                  <a:cubicBezTo>
                    <a:pt x="9193" y="1953"/>
                    <a:pt x="9077" y="2030"/>
                    <a:pt x="8960" y="2030"/>
                  </a:cubicBezTo>
                  <a:cubicBezTo>
                    <a:pt x="8844" y="2030"/>
                    <a:pt x="8728" y="1953"/>
                    <a:pt x="8728" y="1798"/>
                  </a:cubicBezTo>
                  <a:lnTo>
                    <a:pt x="8728" y="346"/>
                  </a:lnTo>
                  <a:lnTo>
                    <a:pt x="8085" y="346"/>
                  </a:lnTo>
                  <a:lnTo>
                    <a:pt x="8085" y="1310"/>
                  </a:lnTo>
                  <a:cubicBezTo>
                    <a:pt x="8079" y="1381"/>
                    <a:pt x="8026" y="1417"/>
                    <a:pt x="7974" y="1417"/>
                  </a:cubicBezTo>
                  <a:cubicBezTo>
                    <a:pt x="7922" y="1417"/>
                    <a:pt x="7871" y="1381"/>
                    <a:pt x="7871" y="1310"/>
                  </a:cubicBezTo>
                  <a:lnTo>
                    <a:pt x="7871" y="346"/>
                  </a:lnTo>
                  <a:lnTo>
                    <a:pt x="7157" y="346"/>
                  </a:lnTo>
                  <a:lnTo>
                    <a:pt x="7157" y="1310"/>
                  </a:lnTo>
                  <a:cubicBezTo>
                    <a:pt x="7157" y="1381"/>
                    <a:pt x="7106" y="1417"/>
                    <a:pt x="7055" y="1417"/>
                  </a:cubicBezTo>
                  <a:cubicBezTo>
                    <a:pt x="7005" y="1417"/>
                    <a:pt x="6954" y="1381"/>
                    <a:pt x="6954" y="1310"/>
                  </a:cubicBezTo>
                  <a:lnTo>
                    <a:pt x="6954" y="346"/>
                  </a:lnTo>
                  <a:lnTo>
                    <a:pt x="6264" y="346"/>
                  </a:lnTo>
                  <a:lnTo>
                    <a:pt x="6264" y="1310"/>
                  </a:lnTo>
                  <a:cubicBezTo>
                    <a:pt x="6258" y="1381"/>
                    <a:pt x="6204" y="1417"/>
                    <a:pt x="6152" y="1417"/>
                  </a:cubicBezTo>
                  <a:cubicBezTo>
                    <a:pt x="6100" y="1417"/>
                    <a:pt x="6049" y="1381"/>
                    <a:pt x="6049" y="1310"/>
                  </a:cubicBezTo>
                  <a:lnTo>
                    <a:pt x="6049" y="346"/>
                  </a:lnTo>
                  <a:lnTo>
                    <a:pt x="5430" y="346"/>
                  </a:lnTo>
                  <a:lnTo>
                    <a:pt x="5430" y="1310"/>
                  </a:lnTo>
                  <a:cubicBezTo>
                    <a:pt x="5430" y="1381"/>
                    <a:pt x="5377" y="1417"/>
                    <a:pt x="5323" y="1417"/>
                  </a:cubicBezTo>
                  <a:cubicBezTo>
                    <a:pt x="5269" y="1417"/>
                    <a:pt x="5216" y="1381"/>
                    <a:pt x="5216" y="1310"/>
                  </a:cubicBezTo>
                  <a:lnTo>
                    <a:pt x="5216" y="346"/>
                  </a:lnTo>
                  <a:lnTo>
                    <a:pt x="4633" y="346"/>
                  </a:lnTo>
                  <a:lnTo>
                    <a:pt x="4633" y="1310"/>
                  </a:lnTo>
                  <a:cubicBezTo>
                    <a:pt x="4633" y="1381"/>
                    <a:pt x="4582" y="1417"/>
                    <a:pt x="4531" y="1417"/>
                  </a:cubicBezTo>
                  <a:cubicBezTo>
                    <a:pt x="4481" y="1417"/>
                    <a:pt x="4430" y="1381"/>
                    <a:pt x="4430" y="1310"/>
                  </a:cubicBezTo>
                  <a:lnTo>
                    <a:pt x="4430" y="346"/>
                  </a:lnTo>
                  <a:lnTo>
                    <a:pt x="3728" y="346"/>
                  </a:lnTo>
                  <a:lnTo>
                    <a:pt x="3728" y="1798"/>
                  </a:lnTo>
                  <a:cubicBezTo>
                    <a:pt x="3728" y="1953"/>
                    <a:pt x="3609" y="2030"/>
                    <a:pt x="3490" y="2030"/>
                  </a:cubicBezTo>
                  <a:cubicBezTo>
                    <a:pt x="3370" y="2030"/>
                    <a:pt x="3251" y="1953"/>
                    <a:pt x="3251" y="1798"/>
                  </a:cubicBezTo>
                  <a:lnTo>
                    <a:pt x="3251" y="346"/>
                  </a:lnTo>
                  <a:lnTo>
                    <a:pt x="2608" y="346"/>
                  </a:lnTo>
                  <a:lnTo>
                    <a:pt x="2608" y="1310"/>
                  </a:lnTo>
                  <a:cubicBezTo>
                    <a:pt x="2608" y="1381"/>
                    <a:pt x="2558" y="1417"/>
                    <a:pt x="2507" y="1417"/>
                  </a:cubicBezTo>
                  <a:cubicBezTo>
                    <a:pt x="2457" y="1417"/>
                    <a:pt x="2406" y="1381"/>
                    <a:pt x="2406" y="1310"/>
                  </a:cubicBezTo>
                  <a:lnTo>
                    <a:pt x="2406" y="346"/>
                  </a:lnTo>
                  <a:lnTo>
                    <a:pt x="1692" y="346"/>
                  </a:lnTo>
                  <a:lnTo>
                    <a:pt x="1692" y="1310"/>
                  </a:lnTo>
                  <a:cubicBezTo>
                    <a:pt x="1692" y="1381"/>
                    <a:pt x="1638" y="1417"/>
                    <a:pt x="1585" y="1417"/>
                  </a:cubicBezTo>
                  <a:cubicBezTo>
                    <a:pt x="1531" y="1417"/>
                    <a:pt x="1477" y="1381"/>
                    <a:pt x="1477" y="1310"/>
                  </a:cubicBezTo>
                  <a:lnTo>
                    <a:pt x="1477" y="346"/>
                  </a:lnTo>
                  <a:lnTo>
                    <a:pt x="787" y="346"/>
                  </a:lnTo>
                  <a:lnTo>
                    <a:pt x="787" y="1310"/>
                  </a:lnTo>
                  <a:cubicBezTo>
                    <a:pt x="787" y="1381"/>
                    <a:pt x="736" y="1417"/>
                    <a:pt x="686" y="1417"/>
                  </a:cubicBezTo>
                  <a:cubicBezTo>
                    <a:pt x="635" y="1417"/>
                    <a:pt x="584" y="1381"/>
                    <a:pt x="584" y="1310"/>
                  </a:cubicBezTo>
                  <a:lnTo>
                    <a:pt x="584" y="346"/>
                  </a:lnTo>
                  <a:lnTo>
                    <a:pt x="346" y="346"/>
                  </a:lnTo>
                  <a:lnTo>
                    <a:pt x="1" y="7942"/>
                  </a:lnTo>
                  <a:lnTo>
                    <a:pt x="39232" y="7942"/>
                  </a:lnTo>
                  <a:lnTo>
                    <a:pt x="39446" y="357"/>
                  </a:lnTo>
                  <a:lnTo>
                    <a:pt x="39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409434" y="3896230"/>
              <a:ext cx="1585534" cy="121197"/>
            </a:xfrm>
            <a:custGeom>
              <a:avLst/>
              <a:gdLst/>
              <a:ahLst/>
              <a:cxnLst/>
              <a:rect l="l" t="t" r="r" b="b"/>
              <a:pathLst>
                <a:path w="38959" h="2978" extrusionOk="0">
                  <a:moveTo>
                    <a:pt x="38958" y="1"/>
                  </a:moveTo>
                  <a:cubicBezTo>
                    <a:pt x="31819" y="1414"/>
                    <a:pt x="24462" y="1953"/>
                    <a:pt x="17098" y="1953"/>
                  </a:cubicBezTo>
                  <a:cubicBezTo>
                    <a:pt x="11370" y="1953"/>
                    <a:pt x="5637" y="1627"/>
                    <a:pt x="1" y="1132"/>
                  </a:cubicBezTo>
                  <a:lnTo>
                    <a:pt x="1" y="2977"/>
                  </a:lnTo>
                  <a:lnTo>
                    <a:pt x="38875" y="2977"/>
                  </a:lnTo>
                  <a:lnTo>
                    <a:pt x="38958" y="1"/>
                  </a:ln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2409434" y="3707764"/>
              <a:ext cx="1591354" cy="267952"/>
            </a:xfrm>
            <a:custGeom>
              <a:avLst/>
              <a:gdLst/>
              <a:ahLst/>
              <a:cxnLst/>
              <a:rect l="l" t="t" r="r" b="b"/>
              <a:pathLst>
                <a:path w="39102" h="6584" extrusionOk="0">
                  <a:moveTo>
                    <a:pt x="38553" y="0"/>
                  </a:moveTo>
                  <a:lnTo>
                    <a:pt x="38553" y="965"/>
                  </a:lnTo>
                  <a:cubicBezTo>
                    <a:pt x="38553" y="1036"/>
                    <a:pt x="38503" y="1072"/>
                    <a:pt x="38452" y="1072"/>
                  </a:cubicBezTo>
                  <a:cubicBezTo>
                    <a:pt x="38402" y="1072"/>
                    <a:pt x="38351" y="1036"/>
                    <a:pt x="38351" y="965"/>
                  </a:cubicBezTo>
                  <a:lnTo>
                    <a:pt x="38351" y="12"/>
                  </a:lnTo>
                  <a:lnTo>
                    <a:pt x="37720" y="12"/>
                  </a:lnTo>
                  <a:lnTo>
                    <a:pt x="37720" y="977"/>
                  </a:lnTo>
                  <a:cubicBezTo>
                    <a:pt x="37720" y="1042"/>
                    <a:pt x="37669" y="1075"/>
                    <a:pt x="37619" y="1075"/>
                  </a:cubicBezTo>
                  <a:cubicBezTo>
                    <a:pt x="37568" y="1075"/>
                    <a:pt x="37518" y="1042"/>
                    <a:pt x="37518" y="977"/>
                  </a:cubicBezTo>
                  <a:lnTo>
                    <a:pt x="37518" y="12"/>
                  </a:lnTo>
                  <a:lnTo>
                    <a:pt x="36934" y="12"/>
                  </a:lnTo>
                  <a:lnTo>
                    <a:pt x="36934" y="977"/>
                  </a:lnTo>
                  <a:cubicBezTo>
                    <a:pt x="36934" y="1042"/>
                    <a:pt x="36881" y="1075"/>
                    <a:pt x="36827" y="1075"/>
                  </a:cubicBezTo>
                  <a:cubicBezTo>
                    <a:pt x="36773" y="1075"/>
                    <a:pt x="36720" y="1042"/>
                    <a:pt x="36720" y="977"/>
                  </a:cubicBezTo>
                  <a:lnTo>
                    <a:pt x="36720" y="12"/>
                  </a:lnTo>
                  <a:lnTo>
                    <a:pt x="36208" y="12"/>
                  </a:lnTo>
                  <a:lnTo>
                    <a:pt x="36208" y="1453"/>
                  </a:lnTo>
                  <a:cubicBezTo>
                    <a:pt x="36208" y="1614"/>
                    <a:pt x="36089" y="1694"/>
                    <a:pt x="35970" y="1694"/>
                  </a:cubicBezTo>
                  <a:cubicBezTo>
                    <a:pt x="35851" y="1694"/>
                    <a:pt x="35732" y="1614"/>
                    <a:pt x="35732" y="1453"/>
                  </a:cubicBezTo>
                  <a:lnTo>
                    <a:pt x="35732" y="12"/>
                  </a:lnTo>
                  <a:lnTo>
                    <a:pt x="35089" y="12"/>
                  </a:lnTo>
                  <a:lnTo>
                    <a:pt x="35089" y="977"/>
                  </a:lnTo>
                  <a:cubicBezTo>
                    <a:pt x="35089" y="1042"/>
                    <a:pt x="35035" y="1075"/>
                    <a:pt x="34982" y="1075"/>
                  </a:cubicBezTo>
                  <a:cubicBezTo>
                    <a:pt x="34928" y="1075"/>
                    <a:pt x="34874" y="1042"/>
                    <a:pt x="34874" y="977"/>
                  </a:cubicBezTo>
                  <a:lnTo>
                    <a:pt x="34874" y="12"/>
                  </a:lnTo>
                  <a:lnTo>
                    <a:pt x="34160" y="12"/>
                  </a:lnTo>
                  <a:lnTo>
                    <a:pt x="34160" y="977"/>
                  </a:lnTo>
                  <a:cubicBezTo>
                    <a:pt x="34160" y="1042"/>
                    <a:pt x="34109" y="1075"/>
                    <a:pt x="34059" y="1075"/>
                  </a:cubicBezTo>
                  <a:cubicBezTo>
                    <a:pt x="34008" y="1075"/>
                    <a:pt x="33958" y="1042"/>
                    <a:pt x="33958" y="977"/>
                  </a:cubicBezTo>
                  <a:lnTo>
                    <a:pt x="33958" y="12"/>
                  </a:lnTo>
                  <a:lnTo>
                    <a:pt x="33267" y="12"/>
                  </a:lnTo>
                  <a:lnTo>
                    <a:pt x="33267" y="977"/>
                  </a:lnTo>
                  <a:cubicBezTo>
                    <a:pt x="33267" y="1042"/>
                    <a:pt x="33213" y="1075"/>
                    <a:pt x="33160" y="1075"/>
                  </a:cubicBezTo>
                  <a:cubicBezTo>
                    <a:pt x="33106" y="1075"/>
                    <a:pt x="33053" y="1042"/>
                    <a:pt x="33053" y="977"/>
                  </a:cubicBezTo>
                  <a:lnTo>
                    <a:pt x="33053" y="12"/>
                  </a:lnTo>
                  <a:lnTo>
                    <a:pt x="32434" y="12"/>
                  </a:lnTo>
                  <a:lnTo>
                    <a:pt x="32434" y="977"/>
                  </a:lnTo>
                  <a:cubicBezTo>
                    <a:pt x="32434" y="1042"/>
                    <a:pt x="32380" y="1075"/>
                    <a:pt x="32326" y="1075"/>
                  </a:cubicBezTo>
                  <a:cubicBezTo>
                    <a:pt x="32273" y="1075"/>
                    <a:pt x="32219" y="1042"/>
                    <a:pt x="32219" y="977"/>
                  </a:cubicBezTo>
                  <a:lnTo>
                    <a:pt x="32219" y="12"/>
                  </a:lnTo>
                  <a:lnTo>
                    <a:pt x="31636" y="12"/>
                  </a:lnTo>
                  <a:lnTo>
                    <a:pt x="31636" y="977"/>
                  </a:lnTo>
                  <a:cubicBezTo>
                    <a:pt x="31636" y="1042"/>
                    <a:pt x="31585" y="1075"/>
                    <a:pt x="31535" y="1075"/>
                  </a:cubicBezTo>
                  <a:cubicBezTo>
                    <a:pt x="31484" y="1075"/>
                    <a:pt x="31433" y="1042"/>
                    <a:pt x="31433" y="977"/>
                  </a:cubicBezTo>
                  <a:lnTo>
                    <a:pt x="31433" y="12"/>
                  </a:lnTo>
                  <a:lnTo>
                    <a:pt x="30731" y="12"/>
                  </a:lnTo>
                  <a:lnTo>
                    <a:pt x="30731" y="1453"/>
                  </a:lnTo>
                  <a:cubicBezTo>
                    <a:pt x="30731" y="1614"/>
                    <a:pt x="30612" y="1694"/>
                    <a:pt x="30493" y="1694"/>
                  </a:cubicBezTo>
                  <a:cubicBezTo>
                    <a:pt x="30374" y="1694"/>
                    <a:pt x="30255" y="1614"/>
                    <a:pt x="30255" y="1453"/>
                  </a:cubicBezTo>
                  <a:lnTo>
                    <a:pt x="30255" y="12"/>
                  </a:lnTo>
                  <a:lnTo>
                    <a:pt x="29612" y="12"/>
                  </a:lnTo>
                  <a:lnTo>
                    <a:pt x="29612" y="977"/>
                  </a:lnTo>
                  <a:cubicBezTo>
                    <a:pt x="29612" y="1042"/>
                    <a:pt x="29558" y="1075"/>
                    <a:pt x="29505" y="1075"/>
                  </a:cubicBezTo>
                  <a:cubicBezTo>
                    <a:pt x="29451" y="1075"/>
                    <a:pt x="29398" y="1042"/>
                    <a:pt x="29398" y="977"/>
                  </a:cubicBezTo>
                  <a:lnTo>
                    <a:pt x="29398" y="12"/>
                  </a:lnTo>
                  <a:lnTo>
                    <a:pt x="28695" y="12"/>
                  </a:lnTo>
                  <a:lnTo>
                    <a:pt x="28695" y="977"/>
                  </a:lnTo>
                  <a:cubicBezTo>
                    <a:pt x="28695" y="1042"/>
                    <a:pt x="28641" y="1075"/>
                    <a:pt x="28588" y="1075"/>
                  </a:cubicBezTo>
                  <a:cubicBezTo>
                    <a:pt x="28534" y="1075"/>
                    <a:pt x="28481" y="1042"/>
                    <a:pt x="28481" y="977"/>
                  </a:cubicBezTo>
                  <a:lnTo>
                    <a:pt x="28481" y="12"/>
                  </a:lnTo>
                  <a:lnTo>
                    <a:pt x="27790" y="12"/>
                  </a:lnTo>
                  <a:lnTo>
                    <a:pt x="27790" y="977"/>
                  </a:lnTo>
                  <a:cubicBezTo>
                    <a:pt x="27790" y="1042"/>
                    <a:pt x="27740" y="1075"/>
                    <a:pt x="27689" y="1075"/>
                  </a:cubicBezTo>
                  <a:cubicBezTo>
                    <a:pt x="27638" y="1075"/>
                    <a:pt x="27588" y="1042"/>
                    <a:pt x="27588" y="977"/>
                  </a:cubicBezTo>
                  <a:lnTo>
                    <a:pt x="27588" y="12"/>
                  </a:lnTo>
                  <a:lnTo>
                    <a:pt x="26957" y="12"/>
                  </a:lnTo>
                  <a:lnTo>
                    <a:pt x="26957" y="977"/>
                  </a:lnTo>
                  <a:cubicBezTo>
                    <a:pt x="26957" y="1042"/>
                    <a:pt x="26906" y="1075"/>
                    <a:pt x="26856" y="1075"/>
                  </a:cubicBezTo>
                  <a:cubicBezTo>
                    <a:pt x="26805" y="1075"/>
                    <a:pt x="26754" y="1042"/>
                    <a:pt x="26754" y="977"/>
                  </a:cubicBezTo>
                  <a:lnTo>
                    <a:pt x="26754" y="12"/>
                  </a:lnTo>
                  <a:lnTo>
                    <a:pt x="26171" y="12"/>
                  </a:lnTo>
                  <a:lnTo>
                    <a:pt x="26171" y="977"/>
                  </a:lnTo>
                  <a:cubicBezTo>
                    <a:pt x="26171" y="1042"/>
                    <a:pt x="26117" y="1075"/>
                    <a:pt x="26065" y="1075"/>
                  </a:cubicBezTo>
                  <a:cubicBezTo>
                    <a:pt x="26013" y="1075"/>
                    <a:pt x="25963" y="1042"/>
                    <a:pt x="25969" y="977"/>
                  </a:cubicBezTo>
                  <a:lnTo>
                    <a:pt x="25969" y="12"/>
                  </a:lnTo>
                  <a:lnTo>
                    <a:pt x="25254" y="12"/>
                  </a:lnTo>
                  <a:lnTo>
                    <a:pt x="25254" y="1453"/>
                  </a:lnTo>
                  <a:cubicBezTo>
                    <a:pt x="25254" y="1614"/>
                    <a:pt x="25138" y="1694"/>
                    <a:pt x="25022" y="1694"/>
                  </a:cubicBezTo>
                  <a:cubicBezTo>
                    <a:pt x="24906" y="1694"/>
                    <a:pt x="24790" y="1614"/>
                    <a:pt x="24790" y="1453"/>
                  </a:cubicBezTo>
                  <a:lnTo>
                    <a:pt x="24790" y="12"/>
                  </a:lnTo>
                  <a:lnTo>
                    <a:pt x="24147" y="12"/>
                  </a:lnTo>
                  <a:lnTo>
                    <a:pt x="24147" y="977"/>
                  </a:lnTo>
                  <a:cubicBezTo>
                    <a:pt x="24141" y="1042"/>
                    <a:pt x="24087" y="1075"/>
                    <a:pt x="24035" y="1075"/>
                  </a:cubicBezTo>
                  <a:cubicBezTo>
                    <a:pt x="23983" y="1075"/>
                    <a:pt x="23933" y="1042"/>
                    <a:pt x="23933" y="977"/>
                  </a:cubicBezTo>
                  <a:lnTo>
                    <a:pt x="23933" y="12"/>
                  </a:lnTo>
                  <a:lnTo>
                    <a:pt x="23230" y="12"/>
                  </a:lnTo>
                  <a:lnTo>
                    <a:pt x="23230" y="977"/>
                  </a:lnTo>
                  <a:cubicBezTo>
                    <a:pt x="23224" y="1042"/>
                    <a:pt x="23171" y="1075"/>
                    <a:pt x="23118" y="1075"/>
                  </a:cubicBezTo>
                  <a:cubicBezTo>
                    <a:pt x="23066" y="1075"/>
                    <a:pt x="23016" y="1042"/>
                    <a:pt x="23016" y="977"/>
                  </a:cubicBezTo>
                  <a:lnTo>
                    <a:pt x="23016" y="12"/>
                  </a:lnTo>
                  <a:lnTo>
                    <a:pt x="22325" y="12"/>
                  </a:lnTo>
                  <a:lnTo>
                    <a:pt x="22325" y="977"/>
                  </a:lnTo>
                  <a:cubicBezTo>
                    <a:pt x="22325" y="1042"/>
                    <a:pt x="22272" y="1075"/>
                    <a:pt x="22218" y="1075"/>
                  </a:cubicBezTo>
                  <a:cubicBezTo>
                    <a:pt x="22164" y="1075"/>
                    <a:pt x="22111" y="1042"/>
                    <a:pt x="22111" y="977"/>
                  </a:cubicBezTo>
                  <a:lnTo>
                    <a:pt x="22111" y="12"/>
                  </a:lnTo>
                  <a:lnTo>
                    <a:pt x="21492" y="12"/>
                  </a:lnTo>
                  <a:lnTo>
                    <a:pt x="21492" y="977"/>
                  </a:lnTo>
                  <a:cubicBezTo>
                    <a:pt x="21492" y="1042"/>
                    <a:pt x="21438" y="1075"/>
                    <a:pt x="21386" y="1075"/>
                  </a:cubicBezTo>
                  <a:cubicBezTo>
                    <a:pt x="21334" y="1075"/>
                    <a:pt x="21283" y="1042"/>
                    <a:pt x="21289" y="977"/>
                  </a:cubicBezTo>
                  <a:lnTo>
                    <a:pt x="21289" y="12"/>
                  </a:lnTo>
                  <a:lnTo>
                    <a:pt x="20694" y="12"/>
                  </a:lnTo>
                  <a:lnTo>
                    <a:pt x="20694" y="977"/>
                  </a:lnTo>
                  <a:cubicBezTo>
                    <a:pt x="20694" y="1042"/>
                    <a:pt x="20640" y="1075"/>
                    <a:pt x="20588" y="1075"/>
                  </a:cubicBezTo>
                  <a:cubicBezTo>
                    <a:pt x="20536" y="1075"/>
                    <a:pt x="20486" y="1042"/>
                    <a:pt x="20492" y="977"/>
                  </a:cubicBezTo>
                  <a:lnTo>
                    <a:pt x="20492" y="12"/>
                  </a:lnTo>
                  <a:lnTo>
                    <a:pt x="19777" y="12"/>
                  </a:lnTo>
                  <a:lnTo>
                    <a:pt x="19777" y="1453"/>
                  </a:lnTo>
                  <a:cubicBezTo>
                    <a:pt x="19777" y="1614"/>
                    <a:pt x="19661" y="1694"/>
                    <a:pt x="19545" y="1694"/>
                  </a:cubicBezTo>
                  <a:cubicBezTo>
                    <a:pt x="19429" y="1694"/>
                    <a:pt x="19313" y="1614"/>
                    <a:pt x="19313" y="1453"/>
                  </a:cubicBezTo>
                  <a:lnTo>
                    <a:pt x="19313" y="12"/>
                  </a:lnTo>
                  <a:lnTo>
                    <a:pt x="18670" y="12"/>
                  </a:lnTo>
                  <a:lnTo>
                    <a:pt x="18670" y="977"/>
                  </a:lnTo>
                  <a:cubicBezTo>
                    <a:pt x="18670" y="1042"/>
                    <a:pt x="18616" y="1075"/>
                    <a:pt x="18564" y="1075"/>
                  </a:cubicBezTo>
                  <a:cubicBezTo>
                    <a:pt x="18512" y="1075"/>
                    <a:pt x="18462" y="1042"/>
                    <a:pt x="18468" y="977"/>
                  </a:cubicBezTo>
                  <a:lnTo>
                    <a:pt x="18468" y="12"/>
                  </a:lnTo>
                  <a:lnTo>
                    <a:pt x="17753" y="12"/>
                  </a:lnTo>
                  <a:lnTo>
                    <a:pt x="17753" y="977"/>
                  </a:lnTo>
                  <a:cubicBezTo>
                    <a:pt x="17753" y="1042"/>
                    <a:pt x="17700" y="1075"/>
                    <a:pt x="17646" y="1075"/>
                  </a:cubicBezTo>
                  <a:cubicBezTo>
                    <a:pt x="17592" y="1075"/>
                    <a:pt x="17539" y="1042"/>
                    <a:pt x="17539" y="977"/>
                  </a:cubicBezTo>
                  <a:lnTo>
                    <a:pt x="17539" y="12"/>
                  </a:lnTo>
                  <a:lnTo>
                    <a:pt x="16848" y="12"/>
                  </a:lnTo>
                  <a:lnTo>
                    <a:pt x="16848" y="977"/>
                  </a:lnTo>
                  <a:cubicBezTo>
                    <a:pt x="16848" y="1042"/>
                    <a:pt x="16798" y="1075"/>
                    <a:pt x="16747" y="1075"/>
                  </a:cubicBezTo>
                  <a:cubicBezTo>
                    <a:pt x="16697" y="1075"/>
                    <a:pt x="16646" y="1042"/>
                    <a:pt x="16646" y="977"/>
                  </a:cubicBezTo>
                  <a:lnTo>
                    <a:pt x="16646" y="12"/>
                  </a:lnTo>
                  <a:lnTo>
                    <a:pt x="16027" y="12"/>
                  </a:lnTo>
                  <a:lnTo>
                    <a:pt x="16027" y="977"/>
                  </a:lnTo>
                  <a:cubicBezTo>
                    <a:pt x="16021" y="1042"/>
                    <a:pt x="15967" y="1075"/>
                    <a:pt x="15915" y="1075"/>
                  </a:cubicBezTo>
                  <a:cubicBezTo>
                    <a:pt x="15863" y="1075"/>
                    <a:pt x="15812" y="1042"/>
                    <a:pt x="15812" y="977"/>
                  </a:cubicBezTo>
                  <a:lnTo>
                    <a:pt x="15812" y="12"/>
                  </a:lnTo>
                  <a:lnTo>
                    <a:pt x="15229" y="12"/>
                  </a:lnTo>
                  <a:lnTo>
                    <a:pt x="15229" y="977"/>
                  </a:lnTo>
                  <a:cubicBezTo>
                    <a:pt x="15229" y="1042"/>
                    <a:pt x="15175" y="1075"/>
                    <a:pt x="15123" y="1075"/>
                  </a:cubicBezTo>
                  <a:cubicBezTo>
                    <a:pt x="15071" y="1075"/>
                    <a:pt x="15021" y="1042"/>
                    <a:pt x="15027" y="977"/>
                  </a:cubicBezTo>
                  <a:lnTo>
                    <a:pt x="15027" y="12"/>
                  </a:lnTo>
                  <a:lnTo>
                    <a:pt x="14312" y="12"/>
                  </a:lnTo>
                  <a:lnTo>
                    <a:pt x="14312" y="1453"/>
                  </a:lnTo>
                  <a:cubicBezTo>
                    <a:pt x="14312" y="1614"/>
                    <a:pt x="14196" y="1694"/>
                    <a:pt x="14080" y="1694"/>
                  </a:cubicBezTo>
                  <a:cubicBezTo>
                    <a:pt x="13964" y="1694"/>
                    <a:pt x="13848" y="1614"/>
                    <a:pt x="13848" y="1453"/>
                  </a:cubicBezTo>
                  <a:lnTo>
                    <a:pt x="13848" y="12"/>
                  </a:lnTo>
                  <a:lnTo>
                    <a:pt x="13205" y="12"/>
                  </a:lnTo>
                  <a:lnTo>
                    <a:pt x="13205" y="977"/>
                  </a:lnTo>
                  <a:cubicBezTo>
                    <a:pt x="13199" y="1042"/>
                    <a:pt x="13145" y="1075"/>
                    <a:pt x="13093" y="1075"/>
                  </a:cubicBezTo>
                  <a:cubicBezTo>
                    <a:pt x="13041" y="1075"/>
                    <a:pt x="12991" y="1042"/>
                    <a:pt x="12991" y="977"/>
                  </a:cubicBezTo>
                  <a:lnTo>
                    <a:pt x="12991" y="12"/>
                  </a:lnTo>
                  <a:lnTo>
                    <a:pt x="12276" y="12"/>
                  </a:lnTo>
                  <a:lnTo>
                    <a:pt x="12276" y="977"/>
                  </a:lnTo>
                  <a:cubicBezTo>
                    <a:pt x="12276" y="1042"/>
                    <a:pt x="12226" y="1075"/>
                    <a:pt x="12175" y="1075"/>
                  </a:cubicBezTo>
                  <a:cubicBezTo>
                    <a:pt x="12125" y="1075"/>
                    <a:pt x="12074" y="1042"/>
                    <a:pt x="12074" y="977"/>
                  </a:cubicBezTo>
                  <a:lnTo>
                    <a:pt x="12074" y="12"/>
                  </a:lnTo>
                  <a:lnTo>
                    <a:pt x="11383" y="12"/>
                  </a:lnTo>
                  <a:lnTo>
                    <a:pt x="11383" y="977"/>
                  </a:lnTo>
                  <a:cubicBezTo>
                    <a:pt x="11383" y="1042"/>
                    <a:pt x="11330" y="1075"/>
                    <a:pt x="11276" y="1075"/>
                  </a:cubicBezTo>
                  <a:cubicBezTo>
                    <a:pt x="11223" y="1075"/>
                    <a:pt x="11169" y="1042"/>
                    <a:pt x="11169" y="977"/>
                  </a:cubicBezTo>
                  <a:lnTo>
                    <a:pt x="11169" y="12"/>
                  </a:lnTo>
                  <a:lnTo>
                    <a:pt x="10550" y="12"/>
                  </a:lnTo>
                  <a:lnTo>
                    <a:pt x="10550" y="977"/>
                  </a:lnTo>
                  <a:cubicBezTo>
                    <a:pt x="10550" y="1042"/>
                    <a:pt x="10496" y="1075"/>
                    <a:pt x="10443" y="1075"/>
                  </a:cubicBezTo>
                  <a:cubicBezTo>
                    <a:pt x="10389" y="1075"/>
                    <a:pt x="10336" y="1042"/>
                    <a:pt x="10336" y="977"/>
                  </a:cubicBezTo>
                  <a:lnTo>
                    <a:pt x="10336" y="12"/>
                  </a:lnTo>
                  <a:lnTo>
                    <a:pt x="9752" y="12"/>
                  </a:lnTo>
                  <a:lnTo>
                    <a:pt x="9752" y="977"/>
                  </a:lnTo>
                  <a:cubicBezTo>
                    <a:pt x="9752" y="1042"/>
                    <a:pt x="9702" y="1075"/>
                    <a:pt x="9651" y="1075"/>
                  </a:cubicBezTo>
                  <a:cubicBezTo>
                    <a:pt x="9600" y="1075"/>
                    <a:pt x="9550" y="1042"/>
                    <a:pt x="9550" y="977"/>
                  </a:cubicBezTo>
                  <a:lnTo>
                    <a:pt x="9550" y="12"/>
                  </a:lnTo>
                  <a:lnTo>
                    <a:pt x="8847" y="12"/>
                  </a:lnTo>
                  <a:lnTo>
                    <a:pt x="8847" y="1453"/>
                  </a:lnTo>
                  <a:cubicBezTo>
                    <a:pt x="8847" y="1614"/>
                    <a:pt x="8728" y="1694"/>
                    <a:pt x="8609" y="1694"/>
                  </a:cubicBezTo>
                  <a:cubicBezTo>
                    <a:pt x="8490" y="1694"/>
                    <a:pt x="8371" y="1614"/>
                    <a:pt x="8371" y="1453"/>
                  </a:cubicBezTo>
                  <a:lnTo>
                    <a:pt x="8371" y="12"/>
                  </a:lnTo>
                  <a:lnTo>
                    <a:pt x="7728" y="12"/>
                  </a:lnTo>
                  <a:lnTo>
                    <a:pt x="7728" y="977"/>
                  </a:lnTo>
                  <a:cubicBezTo>
                    <a:pt x="7728" y="1042"/>
                    <a:pt x="7675" y="1075"/>
                    <a:pt x="7621" y="1075"/>
                  </a:cubicBezTo>
                  <a:cubicBezTo>
                    <a:pt x="7567" y="1075"/>
                    <a:pt x="7514" y="1042"/>
                    <a:pt x="7514" y="977"/>
                  </a:cubicBezTo>
                  <a:lnTo>
                    <a:pt x="7514" y="12"/>
                  </a:lnTo>
                  <a:lnTo>
                    <a:pt x="6811" y="12"/>
                  </a:lnTo>
                  <a:lnTo>
                    <a:pt x="6811" y="977"/>
                  </a:lnTo>
                  <a:cubicBezTo>
                    <a:pt x="6811" y="1042"/>
                    <a:pt x="6758" y="1075"/>
                    <a:pt x="6704" y="1075"/>
                  </a:cubicBezTo>
                  <a:cubicBezTo>
                    <a:pt x="6651" y="1075"/>
                    <a:pt x="6597" y="1042"/>
                    <a:pt x="6597" y="977"/>
                  </a:cubicBezTo>
                  <a:lnTo>
                    <a:pt x="6597" y="12"/>
                  </a:lnTo>
                  <a:lnTo>
                    <a:pt x="5906" y="12"/>
                  </a:lnTo>
                  <a:lnTo>
                    <a:pt x="5906" y="977"/>
                  </a:lnTo>
                  <a:cubicBezTo>
                    <a:pt x="5906" y="1042"/>
                    <a:pt x="5856" y="1075"/>
                    <a:pt x="5805" y="1075"/>
                  </a:cubicBezTo>
                  <a:cubicBezTo>
                    <a:pt x="5755" y="1075"/>
                    <a:pt x="5704" y="1042"/>
                    <a:pt x="5704" y="977"/>
                  </a:cubicBezTo>
                  <a:lnTo>
                    <a:pt x="5704" y="12"/>
                  </a:lnTo>
                  <a:lnTo>
                    <a:pt x="5073" y="12"/>
                  </a:lnTo>
                  <a:lnTo>
                    <a:pt x="5073" y="977"/>
                  </a:lnTo>
                  <a:cubicBezTo>
                    <a:pt x="5073" y="1042"/>
                    <a:pt x="5022" y="1075"/>
                    <a:pt x="4972" y="1075"/>
                  </a:cubicBezTo>
                  <a:cubicBezTo>
                    <a:pt x="4921" y="1075"/>
                    <a:pt x="4871" y="1042"/>
                    <a:pt x="4871" y="977"/>
                  </a:cubicBezTo>
                  <a:lnTo>
                    <a:pt x="4871" y="12"/>
                  </a:lnTo>
                  <a:lnTo>
                    <a:pt x="4287" y="12"/>
                  </a:lnTo>
                  <a:lnTo>
                    <a:pt x="4287" y="977"/>
                  </a:lnTo>
                  <a:cubicBezTo>
                    <a:pt x="4287" y="1042"/>
                    <a:pt x="4234" y="1075"/>
                    <a:pt x="4180" y="1075"/>
                  </a:cubicBezTo>
                  <a:cubicBezTo>
                    <a:pt x="4126" y="1075"/>
                    <a:pt x="4073" y="1042"/>
                    <a:pt x="4073" y="977"/>
                  </a:cubicBezTo>
                  <a:lnTo>
                    <a:pt x="4073" y="12"/>
                  </a:lnTo>
                  <a:lnTo>
                    <a:pt x="3370" y="12"/>
                  </a:lnTo>
                  <a:lnTo>
                    <a:pt x="3370" y="1453"/>
                  </a:lnTo>
                  <a:cubicBezTo>
                    <a:pt x="3370" y="1614"/>
                    <a:pt x="3254" y="1694"/>
                    <a:pt x="3138" y="1694"/>
                  </a:cubicBezTo>
                  <a:cubicBezTo>
                    <a:pt x="3022" y="1694"/>
                    <a:pt x="2906" y="1614"/>
                    <a:pt x="2906" y="1453"/>
                  </a:cubicBezTo>
                  <a:lnTo>
                    <a:pt x="2906" y="12"/>
                  </a:lnTo>
                  <a:lnTo>
                    <a:pt x="2251" y="12"/>
                  </a:lnTo>
                  <a:lnTo>
                    <a:pt x="2251" y="977"/>
                  </a:lnTo>
                  <a:cubicBezTo>
                    <a:pt x="2251" y="1042"/>
                    <a:pt x="2201" y="1075"/>
                    <a:pt x="2150" y="1075"/>
                  </a:cubicBezTo>
                  <a:cubicBezTo>
                    <a:pt x="2099" y="1075"/>
                    <a:pt x="2049" y="1042"/>
                    <a:pt x="2049" y="977"/>
                  </a:cubicBezTo>
                  <a:lnTo>
                    <a:pt x="2049" y="12"/>
                  </a:lnTo>
                  <a:lnTo>
                    <a:pt x="1334" y="12"/>
                  </a:lnTo>
                  <a:lnTo>
                    <a:pt x="1334" y="977"/>
                  </a:lnTo>
                  <a:cubicBezTo>
                    <a:pt x="1334" y="1042"/>
                    <a:pt x="1284" y="1075"/>
                    <a:pt x="1233" y="1075"/>
                  </a:cubicBezTo>
                  <a:cubicBezTo>
                    <a:pt x="1183" y="1075"/>
                    <a:pt x="1132" y="1042"/>
                    <a:pt x="1132" y="977"/>
                  </a:cubicBezTo>
                  <a:lnTo>
                    <a:pt x="1132" y="12"/>
                  </a:lnTo>
                  <a:lnTo>
                    <a:pt x="430" y="12"/>
                  </a:lnTo>
                  <a:lnTo>
                    <a:pt x="430" y="977"/>
                  </a:lnTo>
                  <a:cubicBezTo>
                    <a:pt x="430" y="1042"/>
                    <a:pt x="379" y="1075"/>
                    <a:pt x="328" y="1075"/>
                  </a:cubicBezTo>
                  <a:cubicBezTo>
                    <a:pt x="278" y="1075"/>
                    <a:pt x="227" y="1042"/>
                    <a:pt x="227" y="977"/>
                  </a:cubicBezTo>
                  <a:lnTo>
                    <a:pt x="227" y="12"/>
                  </a:lnTo>
                  <a:lnTo>
                    <a:pt x="1" y="12"/>
                  </a:lnTo>
                  <a:lnTo>
                    <a:pt x="1" y="5763"/>
                  </a:lnTo>
                  <a:cubicBezTo>
                    <a:pt x="5629" y="6257"/>
                    <a:pt x="11352" y="6583"/>
                    <a:pt x="17072" y="6583"/>
                  </a:cubicBezTo>
                  <a:cubicBezTo>
                    <a:pt x="24444" y="6583"/>
                    <a:pt x="31811" y="6041"/>
                    <a:pt x="38958" y="4620"/>
                  </a:cubicBezTo>
                  <a:lnTo>
                    <a:pt x="39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955800" y="3708252"/>
              <a:ext cx="19413" cy="68372"/>
            </a:xfrm>
            <a:custGeom>
              <a:avLst/>
              <a:gdLst/>
              <a:ahLst/>
              <a:cxnLst/>
              <a:rect l="l" t="t" r="r" b="b"/>
              <a:pathLst>
                <a:path w="477" h="1680" extrusionOk="0">
                  <a:moveTo>
                    <a:pt x="13" y="0"/>
                  </a:moveTo>
                  <a:lnTo>
                    <a:pt x="13" y="1441"/>
                  </a:lnTo>
                  <a:cubicBezTo>
                    <a:pt x="1" y="1572"/>
                    <a:pt x="120" y="1679"/>
                    <a:pt x="251" y="1679"/>
                  </a:cubicBezTo>
                  <a:cubicBezTo>
                    <a:pt x="382"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78206" y="3708252"/>
              <a:ext cx="19413" cy="68372"/>
            </a:xfrm>
            <a:custGeom>
              <a:avLst/>
              <a:gdLst/>
              <a:ahLst/>
              <a:cxnLst/>
              <a:rect l="l" t="t" r="r" b="b"/>
              <a:pathLst>
                <a:path w="477" h="1680" extrusionOk="0">
                  <a:moveTo>
                    <a:pt x="1" y="0"/>
                  </a:moveTo>
                  <a:lnTo>
                    <a:pt x="1" y="1441"/>
                  </a:lnTo>
                  <a:cubicBezTo>
                    <a:pt x="1" y="1572"/>
                    <a:pt x="108" y="1679"/>
                    <a:pt x="239" y="1679"/>
                  </a:cubicBezTo>
                  <a:cubicBezTo>
                    <a:pt x="370"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400611" y="3708252"/>
              <a:ext cx="18965" cy="68372"/>
            </a:xfrm>
            <a:custGeom>
              <a:avLst/>
              <a:gdLst/>
              <a:ahLst/>
              <a:cxnLst/>
              <a:rect l="l" t="t" r="r" b="b"/>
              <a:pathLst>
                <a:path w="466" h="1680" extrusionOk="0">
                  <a:moveTo>
                    <a:pt x="1" y="0"/>
                  </a:moveTo>
                  <a:lnTo>
                    <a:pt x="1" y="1441"/>
                  </a:lnTo>
                  <a:cubicBezTo>
                    <a:pt x="1" y="1572"/>
                    <a:pt x="108" y="1679"/>
                    <a:pt x="239" y="1679"/>
                  </a:cubicBezTo>
                  <a:cubicBezTo>
                    <a:pt x="370" y="1679"/>
                    <a:pt x="465" y="1572"/>
                    <a:pt x="465" y="1441"/>
                  </a:cubicBez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623505" y="3708252"/>
              <a:ext cx="19453" cy="68372"/>
            </a:xfrm>
            <a:custGeom>
              <a:avLst/>
              <a:gdLst/>
              <a:ahLst/>
              <a:cxnLst/>
              <a:rect l="l" t="t" r="r" b="b"/>
              <a:pathLst>
                <a:path w="478" h="1680" extrusionOk="0">
                  <a:moveTo>
                    <a:pt x="1" y="0"/>
                  </a:moveTo>
                  <a:lnTo>
                    <a:pt x="1" y="1441"/>
                  </a:lnTo>
                  <a:cubicBezTo>
                    <a:pt x="1" y="1572"/>
                    <a:pt x="108" y="1679"/>
                    <a:pt x="239" y="1679"/>
                  </a:cubicBezTo>
                  <a:cubicBezTo>
                    <a:pt x="370"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845911" y="3708252"/>
              <a:ext cx="18965" cy="68372"/>
            </a:xfrm>
            <a:custGeom>
              <a:avLst/>
              <a:gdLst/>
              <a:ahLst/>
              <a:cxnLst/>
              <a:rect l="l" t="t" r="r" b="b"/>
              <a:pathLst>
                <a:path w="466" h="1680" extrusionOk="0">
                  <a:moveTo>
                    <a:pt x="1" y="0"/>
                  </a:moveTo>
                  <a:lnTo>
                    <a:pt x="1" y="1441"/>
                  </a:lnTo>
                  <a:cubicBezTo>
                    <a:pt x="1" y="1572"/>
                    <a:pt x="108" y="1679"/>
                    <a:pt x="239" y="1679"/>
                  </a:cubicBezTo>
                  <a:cubicBezTo>
                    <a:pt x="358" y="1679"/>
                    <a:pt x="465" y="1572"/>
                    <a:pt x="465" y="1441"/>
                  </a:cubicBez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2068764" y="3708252"/>
              <a:ext cx="19413" cy="68372"/>
            </a:xfrm>
            <a:custGeom>
              <a:avLst/>
              <a:gdLst/>
              <a:ahLst/>
              <a:cxnLst/>
              <a:rect l="l" t="t" r="r" b="b"/>
              <a:pathLst>
                <a:path w="477" h="1680" extrusionOk="0">
                  <a:moveTo>
                    <a:pt x="0" y="0"/>
                  </a:moveTo>
                  <a:lnTo>
                    <a:pt x="0" y="1441"/>
                  </a:lnTo>
                  <a:cubicBezTo>
                    <a:pt x="0" y="1572"/>
                    <a:pt x="107" y="1679"/>
                    <a:pt x="238" y="1679"/>
                  </a:cubicBezTo>
                  <a:cubicBezTo>
                    <a:pt x="369" y="1679"/>
                    <a:pt x="476" y="1572"/>
                    <a:pt x="476" y="1441"/>
                  </a:cubicBez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2291658" y="3708252"/>
              <a:ext cx="19413" cy="68372"/>
            </a:xfrm>
            <a:custGeom>
              <a:avLst/>
              <a:gdLst/>
              <a:ahLst/>
              <a:cxnLst/>
              <a:rect l="l" t="t" r="r" b="b"/>
              <a:pathLst>
                <a:path w="477" h="1680" extrusionOk="0">
                  <a:moveTo>
                    <a:pt x="0" y="0"/>
                  </a:moveTo>
                  <a:lnTo>
                    <a:pt x="0" y="1441"/>
                  </a:lnTo>
                  <a:cubicBezTo>
                    <a:pt x="0" y="1572"/>
                    <a:pt x="107" y="1679"/>
                    <a:pt x="238" y="1679"/>
                  </a:cubicBezTo>
                  <a:cubicBezTo>
                    <a:pt x="369" y="1679"/>
                    <a:pt x="476" y="1572"/>
                    <a:pt x="476" y="1441"/>
                  </a:cubicBez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990188"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1212594" y="3708252"/>
              <a:ext cx="8262" cy="43139"/>
            </a:xfrm>
            <a:custGeom>
              <a:avLst/>
              <a:gdLst/>
              <a:ahLst/>
              <a:cxnLst/>
              <a:rect l="l" t="t" r="r" b="b"/>
              <a:pathLst>
                <a:path w="203" h="1060" extrusionOk="0">
                  <a:moveTo>
                    <a:pt x="0" y="0"/>
                  </a:moveTo>
                  <a:lnTo>
                    <a:pt x="0" y="965"/>
                  </a:lnTo>
                  <a:cubicBezTo>
                    <a:pt x="0"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1435488"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1657894" y="3708252"/>
              <a:ext cx="8262" cy="43139"/>
            </a:xfrm>
            <a:custGeom>
              <a:avLst/>
              <a:gdLst/>
              <a:ahLst/>
              <a:cxnLst/>
              <a:rect l="l" t="t" r="r" b="b"/>
              <a:pathLst>
                <a:path w="203"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1880788"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03682" y="3708252"/>
              <a:ext cx="8791" cy="43139"/>
            </a:xfrm>
            <a:custGeom>
              <a:avLst/>
              <a:gdLst/>
              <a:ahLst/>
              <a:cxnLst/>
              <a:rect l="l" t="t" r="r" b="b"/>
              <a:pathLst>
                <a:path w="216" h="1060" extrusionOk="0">
                  <a:moveTo>
                    <a:pt x="1" y="0"/>
                  </a:moveTo>
                  <a:lnTo>
                    <a:pt x="1" y="965"/>
                  </a:lnTo>
                  <a:cubicBezTo>
                    <a:pt x="1" y="1012"/>
                    <a:pt x="48"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326088"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1027507"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250401" y="3708252"/>
              <a:ext cx="8791" cy="43139"/>
            </a:xfrm>
            <a:custGeom>
              <a:avLst/>
              <a:gdLst/>
              <a:ahLst/>
              <a:cxnLst/>
              <a:rect l="l" t="t" r="r" b="b"/>
              <a:pathLst>
                <a:path w="216"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472807"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695701"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918106" y="3708252"/>
              <a:ext cx="8302" cy="43139"/>
            </a:xfrm>
            <a:custGeom>
              <a:avLst/>
              <a:gdLst/>
              <a:ahLst/>
              <a:cxnLst/>
              <a:rect l="l" t="t" r="r" b="b"/>
              <a:pathLst>
                <a:path w="204" h="1060" extrusionOk="0">
                  <a:moveTo>
                    <a:pt x="1" y="0"/>
                  </a:moveTo>
                  <a:lnTo>
                    <a:pt x="1" y="965"/>
                  </a:lnTo>
                  <a:cubicBezTo>
                    <a:pt x="1" y="1012"/>
                    <a:pt x="49"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2140960"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2363365" y="3708252"/>
              <a:ext cx="8262" cy="43139"/>
            </a:xfrm>
            <a:custGeom>
              <a:avLst/>
              <a:gdLst/>
              <a:ahLst/>
              <a:cxnLst/>
              <a:rect l="l" t="t" r="r" b="b"/>
              <a:pathLst>
                <a:path w="203" h="1060" extrusionOk="0">
                  <a:moveTo>
                    <a:pt x="0" y="0"/>
                  </a:moveTo>
                  <a:lnTo>
                    <a:pt x="0" y="965"/>
                  </a:lnTo>
                  <a:cubicBezTo>
                    <a:pt x="0" y="1012"/>
                    <a:pt x="48" y="1060"/>
                    <a:pt x="107" y="1060"/>
                  </a:cubicBezTo>
                  <a:cubicBezTo>
                    <a:pt x="155" y="1060"/>
                    <a:pt x="202" y="1012"/>
                    <a:pt x="202" y="965"/>
                  </a:cubicBez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064337" y="3708252"/>
              <a:ext cx="8791" cy="43139"/>
            </a:xfrm>
            <a:custGeom>
              <a:avLst/>
              <a:gdLst/>
              <a:ahLst/>
              <a:cxnLst/>
              <a:rect l="l" t="t" r="r" b="b"/>
              <a:pathLst>
                <a:path w="216"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286743"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509637"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732043" y="3708252"/>
              <a:ext cx="8302" cy="43139"/>
            </a:xfrm>
            <a:custGeom>
              <a:avLst/>
              <a:gdLst/>
              <a:ahLst/>
              <a:cxnLst/>
              <a:rect l="l" t="t" r="r" b="b"/>
              <a:pathLst>
                <a:path w="204" h="1060" extrusionOk="0">
                  <a:moveTo>
                    <a:pt x="1" y="0"/>
                  </a:moveTo>
                  <a:lnTo>
                    <a:pt x="1" y="965"/>
                  </a:lnTo>
                  <a:cubicBezTo>
                    <a:pt x="1" y="1012"/>
                    <a:pt x="49"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54896" y="3708252"/>
              <a:ext cx="8750" cy="43221"/>
            </a:xfrm>
            <a:custGeom>
              <a:avLst/>
              <a:gdLst/>
              <a:ahLst/>
              <a:cxnLst/>
              <a:rect l="l" t="t" r="r" b="b"/>
              <a:pathLst>
                <a:path w="215" h="1062" extrusionOk="0">
                  <a:moveTo>
                    <a:pt x="0" y="0"/>
                  </a:moveTo>
                  <a:lnTo>
                    <a:pt x="0" y="965"/>
                  </a:lnTo>
                  <a:cubicBezTo>
                    <a:pt x="0" y="1018"/>
                    <a:pt x="38" y="1062"/>
                    <a:pt x="89" y="1062"/>
                  </a:cubicBezTo>
                  <a:cubicBezTo>
                    <a:pt x="95" y="1062"/>
                    <a:pt x="101" y="1061"/>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77302"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400196"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1097749" y="3708252"/>
              <a:ext cx="8262" cy="43139"/>
            </a:xfrm>
            <a:custGeom>
              <a:avLst/>
              <a:gdLst/>
              <a:ahLst/>
              <a:cxnLst/>
              <a:rect l="l" t="t" r="r" b="b"/>
              <a:pathLst>
                <a:path w="203" h="1060" extrusionOk="0">
                  <a:moveTo>
                    <a:pt x="0" y="0"/>
                  </a:moveTo>
                  <a:lnTo>
                    <a:pt x="0" y="965"/>
                  </a:lnTo>
                  <a:cubicBezTo>
                    <a:pt x="0" y="1012"/>
                    <a:pt x="36" y="1060"/>
                    <a:pt x="95"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320643"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43049" y="3708252"/>
              <a:ext cx="8262" cy="43139"/>
            </a:xfrm>
            <a:custGeom>
              <a:avLst/>
              <a:gdLst/>
              <a:ahLst/>
              <a:cxnLst/>
              <a:rect l="l" t="t" r="r" b="b"/>
              <a:pathLst>
                <a:path w="203" h="1060" extrusionOk="0">
                  <a:moveTo>
                    <a:pt x="0" y="0"/>
                  </a:moveTo>
                  <a:lnTo>
                    <a:pt x="0" y="965"/>
                  </a:lnTo>
                  <a:cubicBezTo>
                    <a:pt x="0" y="1012"/>
                    <a:pt x="48"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765943"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988837"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2211242" y="3708252"/>
              <a:ext cx="8302" cy="43139"/>
            </a:xfrm>
            <a:custGeom>
              <a:avLst/>
              <a:gdLst/>
              <a:ahLst/>
              <a:cxnLst/>
              <a:rect l="l" t="t" r="r" b="b"/>
              <a:pathLst>
                <a:path w="204" h="1060" extrusionOk="0">
                  <a:moveTo>
                    <a:pt x="1" y="0"/>
                  </a:moveTo>
                  <a:lnTo>
                    <a:pt x="1" y="965"/>
                  </a:lnTo>
                  <a:cubicBezTo>
                    <a:pt x="1" y="1012"/>
                    <a:pt x="48" y="1060"/>
                    <a:pt x="108"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130225"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849175"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883116" y="3708252"/>
              <a:ext cx="8750" cy="43139"/>
            </a:xfrm>
            <a:custGeom>
              <a:avLst/>
              <a:gdLst/>
              <a:ahLst/>
              <a:cxnLst/>
              <a:rect l="l" t="t" r="r" b="b"/>
              <a:pathLst>
                <a:path w="215" h="1060" extrusionOk="0">
                  <a:moveTo>
                    <a:pt x="13" y="0"/>
                  </a:moveTo>
                  <a:lnTo>
                    <a:pt x="13"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915104"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1352630" y="3708252"/>
              <a:ext cx="8262" cy="43139"/>
            </a:xfrm>
            <a:custGeom>
              <a:avLst/>
              <a:gdLst/>
              <a:ahLst/>
              <a:cxnLst/>
              <a:rect l="l" t="t" r="r" b="b"/>
              <a:pathLst>
                <a:path w="203"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1575524"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1797930" y="3708252"/>
              <a:ext cx="8302" cy="43139"/>
            </a:xfrm>
            <a:custGeom>
              <a:avLst/>
              <a:gdLst/>
              <a:ahLst/>
              <a:cxnLst/>
              <a:rect l="l" t="t" r="r" b="b"/>
              <a:pathLst>
                <a:path w="204"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020824"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
            <p:cNvSpPr/>
            <p:nvPr/>
          </p:nvSpPr>
          <p:spPr>
            <a:xfrm>
              <a:off x="-2243718"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
            <p:cNvSpPr/>
            <p:nvPr/>
          </p:nvSpPr>
          <p:spPr>
            <a:xfrm>
              <a:off x="-1832807" y="3925776"/>
              <a:ext cx="116802" cy="58238"/>
            </a:xfrm>
            <a:custGeom>
              <a:avLst/>
              <a:gdLst/>
              <a:ahLst/>
              <a:cxnLst/>
              <a:rect l="l" t="t" r="r" b="b"/>
              <a:pathLst>
                <a:path w="2870" h="1431" extrusionOk="0">
                  <a:moveTo>
                    <a:pt x="1407" y="1"/>
                  </a:moveTo>
                  <a:cubicBezTo>
                    <a:pt x="631" y="1"/>
                    <a:pt x="12" y="295"/>
                    <a:pt x="12" y="680"/>
                  </a:cubicBezTo>
                  <a:cubicBezTo>
                    <a:pt x="0" y="1073"/>
                    <a:pt x="631" y="1406"/>
                    <a:pt x="1417" y="1430"/>
                  </a:cubicBezTo>
                  <a:cubicBezTo>
                    <a:pt x="1432" y="1430"/>
                    <a:pt x="1448" y="1430"/>
                    <a:pt x="1463" y="1430"/>
                  </a:cubicBezTo>
                  <a:cubicBezTo>
                    <a:pt x="2228" y="1430"/>
                    <a:pt x="2846" y="1137"/>
                    <a:pt x="2858" y="751"/>
                  </a:cubicBezTo>
                  <a:cubicBezTo>
                    <a:pt x="2870" y="358"/>
                    <a:pt x="2239" y="25"/>
                    <a:pt x="1453" y="1"/>
                  </a:cubicBezTo>
                  <a:cubicBezTo>
                    <a:pt x="1438" y="1"/>
                    <a:pt x="1422" y="1"/>
                    <a:pt x="1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523189" y="3916090"/>
              <a:ext cx="116313" cy="58238"/>
            </a:xfrm>
            <a:custGeom>
              <a:avLst/>
              <a:gdLst/>
              <a:ahLst/>
              <a:cxnLst/>
              <a:rect l="l" t="t" r="r" b="b"/>
              <a:pathLst>
                <a:path w="2858" h="1431" extrusionOk="0">
                  <a:moveTo>
                    <a:pt x="1396" y="1"/>
                  </a:moveTo>
                  <a:cubicBezTo>
                    <a:pt x="631" y="1"/>
                    <a:pt x="12" y="295"/>
                    <a:pt x="12" y="692"/>
                  </a:cubicBezTo>
                  <a:cubicBezTo>
                    <a:pt x="1" y="1085"/>
                    <a:pt x="632" y="1406"/>
                    <a:pt x="1417" y="1430"/>
                  </a:cubicBezTo>
                  <a:cubicBezTo>
                    <a:pt x="1432" y="1430"/>
                    <a:pt x="1447" y="1430"/>
                    <a:pt x="1461" y="1430"/>
                  </a:cubicBezTo>
                  <a:cubicBezTo>
                    <a:pt x="2227" y="1430"/>
                    <a:pt x="2846" y="1125"/>
                    <a:pt x="2858" y="739"/>
                  </a:cubicBezTo>
                  <a:cubicBezTo>
                    <a:pt x="2858" y="346"/>
                    <a:pt x="2227" y="13"/>
                    <a:pt x="1441" y="1"/>
                  </a:cubicBezTo>
                  <a:cubicBezTo>
                    <a:pt x="1426" y="1"/>
                    <a:pt x="1411" y="1"/>
                    <a:pt x="1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673887" y="3868923"/>
              <a:ext cx="117779" cy="68087"/>
            </a:xfrm>
            <a:custGeom>
              <a:avLst/>
              <a:gdLst/>
              <a:ahLst/>
              <a:cxnLst/>
              <a:rect l="l" t="t" r="r" b="b"/>
              <a:pathLst>
                <a:path w="2894" h="1673" extrusionOk="0">
                  <a:moveTo>
                    <a:pt x="216" y="1"/>
                  </a:moveTo>
                  <a:cubicBezTo>
                    <a:pt x="117" y="1"/>
                    <a:pt x="18" y="66"/>
                    <a:pt x="13" y="196"/>
                  </a:cubicBezTo>
                  <a:cubicBezTo>
                    <a:pt x="1" y="993"/>
                    <a:pt x="632" y="1648"/>
                    <a:pt x="1418" y="1660"/>
                  </a:cubicBezTo>
                  <a:lnTo>
                    <a:pt x="1418" y="1672"/>
                  </a:lnTo>
                  <a:cubicBezTo>
                    <a:pt x="1425" y="1672"/>
                    <a:pt x="1432" y="1672"/>
                    <a:pt x="1440" y="1672"/>
                  </a:cubicBezTo>
                  <a:cubicBezTo>
                    <a:pt x="2227" y="1672"/>
                    <a:pt x="2870" y="1046"/>
                    <a:pt x="2894" y="267"/>
                  </a:cubicBezTo>
                  <a:cubicBezTo>
                    <a:pt x="2894" y="127"/>
                    <a:pt x="2791" y="56"/>
                    <a:pt x="2689" y="56"/>
                  </a:cubicBezTo>
                  <a:cubicBezTo>
                    <a:pt x="2592" y="56"/>
                    <a:pt x="2495" y="121"/>
                    <a:pt x="2489" y="255"/>
                  </a:cubicBezTo>
                  <a:cubicBezTo>
                    <a:pt x="2430" y="783"/>
                    <a:pt x="1979" y="1172"/>
                    <a:pt x="1453" y="1172"/>
                  </a:cubicBezTo>
                  <a:cubicBezTo>
                    <a:pt x="1445" y="1172"/>
                    <a:pt x="1437" y="1172"/>
                    <a:pt x="1429" y="1172"/>
                  </a:cubicBezTo>
                  <a:cubicBezTo>
                    <a:pt x="894" y="1160"/>
                    <a:pt x="453" y="743"/>
                    <a:pt x="417" y="208"/>
                  </a:cubicBezTo>
                  <a:cubicBezTo>
                    <a:pt x="417" y="69"/>
                    <a:pt x="31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778559" y="3845848"/>
              <a:ext cx="64506" cy="63529"/>
            </a:xfrm>
            <a:custGeom>
              <a:avLst/>
              <a:gdLst/>
              <a:ahLst/>
              <a:cxnLst/>
              <a:rect l="l" t="t" r="r" b="b"/>
              <a:pathLst>
                <a:path w="1585" h="1561" extrusionOk="0">
                  <a:moveTo>
                    <a:pt x="789" y="0"/>
                  </a:moveTo>
                  <a:cubicBezTo>
                    <a:pt x="370" y="0"/>
                    <a:pt x="25" y="341"/>
                    <a:pt x="13" y="763"/>
                  </a:cubicBezTo>
                  <a:cubicBezTo>
                    <a:pt x="1" y="1191"/>
                    <a:pt x="346" y="1560"/>
                    <a:pt x="775" y="1560"/>
                  </a:cubicBezTo>
                  <a:cubicBezTo>
                    <a:pt x="782" y="1561"/>
                    <a:pt x="790" y="1561"/>
                    <a:pt x="797" y="1561"/>
                  </a:cubicBezTo>
                  <a:cubicBezTo>
                    <a:pt x="1227" y="1561"/>
                    <a:pt x="1573" y="1220"/>
                    <a:pt x="1584" y="798"/>
                  </a:cubicBezTo>
                  <a:cubicBezTo>
                    <a:pt x="1584" y="370"/>
                    <a:pt x="1251" y="13"/>
                    <a:pt x="811" y="1"/>
                  </a:cubicBezTo>
                  <a:cubicBezTo>
                    <a:pt x="803" y="0"/>
                    <a:pt x="796"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514968" y="3851179"/>
              <a:ext cx="64506" cy="64017"/>
            </a:xfrm>
            <a:custGeom>
              <a:avLst/>
              <a:gdLst/>
              <a:ahLst/>
              <a:cxnLst/>
              <a:rect l="l" t="t" r="r" b="b"/>
              <a:pathLst>
                <a:path w="1585" h="1573" extrusionOk="0">
                  <a:moveTo>
                    <a:pt x="811" y="1"/>
                  </a:moveTo>
                  <a:cubicBezTo>
                    <a:pt x="370" y="1"/>
                    <a:pt x="13" y="334"/>
                    <a:pt x="1" y="775"/>
                  </a:cubicBezTo>
                  <a:cubicBezTo>
                    <a:pt x="1" y="1203"/>
                    <a:pt x="334" y="1560"/>
                    <a:pt x="775" y="1572"/>
                  </a:cubicBezTo>
                  <a:cubicBezTo>
                    <a:pt x="782" y="1572"/>
                    <a:pt x="789" y="1573"/>
                    <a:pt x="796" y="1573"/>
                  </a:cubicBezTo>
                  <a:cubicBezTo>
                    <a:pt x="1215" y="1573"/>
                    <a:pt x="1561" y="1232"/>
                    <a:pt x="1573" y="810"/>
                  </a:cubicBezTo>
                  <a:cubicBezTo>
                    <a:pt x="1584" y="370"/>
                    <a:pt x="1239" y="13"/>
                    <a:pt x="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20074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2"/>
        </a:solidFill>
        <a:effectLst/>
      </p:bgPr>
    </p:bg>
    <p:spTree>
      <p:nvGrpSpPr>
        <p:cNvPr id="1" name="Shape 254"/>
        <p:cNvGrpSpPr/>
        <p:nvPr/>
      </p:nvGrpSpPr>
      <p:grpSpPr>
        <a:xfrm>
          <a:off x="0" y="0"/>
          <a:ext cx="0" cy="0"/>
          <a:chOff x="0" y="0"/>
          <a:chExt cx="0" cy="0"/>
        </a:xfrm>
      </p:grpSpPr>
      <p:sp>
        <p:nvSpPr>
          <p:cNvPr id="255" name="Google Shape;255;p3"/>
          <p:cNvSpPr txBox="1">
            <a:spLocks noGrp="1"/>
          </p:cNvSpPr>
          <p:nvPr>
            <p:ph type="title"/>
          </p:nvPr>
        </p:nvSpPr>
        <p:spPr>
          <a:xfrm>
            <a:off x="2714433" y="2867800"/>
            <a:ext cx="67632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grpSp>
        <p:nvGrpSpPr>
          <p:cNvPr id="256" name="Google Shape;256;p3"/>
          <p:cNvGrpSpPr/>
          <p:nvPr/>
        </p:nvGrpSpPr>
        <p:grpSpPr>
          <a:xfrm>
            <a:off x="-1994274" y="-2442984"/>
            <a:ext cx="16300807" cy="12071603"/>
            <a:chOff x="-992100" y="-432575"/>
            <a:chExt cx="9566950" cy="7084828"/>
          </a:xfrm>
        </p:grpSpPr>
        <p:sp>
          <p:nvSpPr>
            <p:cNvPr id="257" name="Google Shape;257;p3"/>
            <p:cNvSpPr/>
            <p:nvPr/>
          </p:nvSpPr>
          <p:spPr>
            <a:xfrm>
              <a:off x="6099850" y="496500"/>
              <a:ext cx="2475000" cy="2310875"/>
            </a:xfrm>
            <a:custGeom>
              <a:avLst/>
              <a:gdLst/>
              <a:ahLst/>
              <a:cxnLst/>
              <a:rect l="l" t="t" r="r" b="b"/>
              <a:pathLst>
                <a:path w="99000" h="92435" extrusionOk="0">
                  <a:moveTo>
                    <a:pt x="28892" y="0"/>
                  </a:moveTo>
                  <a:cubicBezTo>
                    <a:pt x="20401" y="0"/>
                    <a:pt x="12115" y="4088"/>
                    <a:pt x="6871" y="11185"/>
                  </a:cubicBezTo>
                  <a:cubicBezTo>
                    <a:pt x="1561" y="18353"/>
                    <a:pt x="1" y="28568"/>
                    <a:pt x="1346" y="37260"/>
                  </a:cubicBezTo>
                  <a:cubicBezTo>
                    <a:pt x="3049" y="48130"/>
                    <a:pt x="7156" y="60417"/>
                    <a:pt x="12276" y="70133"/>
                  </a:cubicBezTo>
                  <a:cubicBezTo>
                    <a:pt x="17860" y="80718"/>
                    <a:pt x="27278" y="90064"/>
                    <a:pt x="39065" y="92040"/>
                  </a:cubicBezTo>
                  <a:cubicBezTo>
                    <a:pt x="40690" y="92309"/>
                    <a:pt x="42329" y="92434"/>
                    <a:pt x="43969" y="92434"/>
                  </a:cubicBezTo>
                  <a:cubicBezTo>
                    <a:pt x="49369" y="92434"/>
                    <a:pt x="54788" y="91079"/>
                    <a:pt x="59830" y="89052"/>
                  </a:cubicBezTo>
                  <a:cubicBezTo>
                    <a:pt x="79737" y="81015"/>
                    <a:pt x="97025" y="60322"/>
                    <a:pt x="98335" y="38367"/>
                  </a:cubicBezTo>
                  <a:cubicBezTo>
                    <a:pt x="99000" y="27605"/>
                    <a:pt x="93443" y="9590"/>
                    <a:pt x="80115" y="9590"/>
                  </a:cubicBezTo>
                  <a:cubicBezTo>
                    <a:pt x="80084" y="9590"/>
                    <a:pt x="80053" y="9590"/>
                    <a:pt x="80023" y="9590"/>
                  </a:cubicBezTo>
                  <a:cubicBezTo>
                    <a:pt x="79856" y="9590"/>
                    <a:pt x="79689" y="9590"/>
                    <a:pt x="79523" y="9614"/>
                  </a:cubicBezTo>
                  <a:cubicBezTo>
                    <a:pt x="75260" y="9768"/>
                    <a:pt x="71307" y="11935"/>
                    <a:pt x="67069" y="12471"/>
                  </a:cubicBezTo>
                  <a:cubicBezTo>
                    <a:pt x="66289" y="12570"/>
                    <a:pt x="65521" y="12617"/>
                    <a:pt x="64761" y="12617"/>
                  </a:cubicBezTo>
                  <a:cubicBezTo>
                    <a:pt x="55022" y="12617"/>
                    <a:pt x="46846" y="4941"/>
                    <a:pt x="38065" y="1660"/>
                  </a:cubicBezTo>
                  <a:cubicBezTo>
                    <a:pt x="35070" y="536"/>
                    <a:pt x="31968" y="0"/>
                    <a:pt x="288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3"/>
            <p:cNvSpPr/>
            <p:nvPr/>
          </p:nvSpPr>
          <p:spPr>
            <a:xfrm>
              <a:off x="-552692" y="3602067"/>
              <a:ext cx="2556600" cy="2425125"/>
            </a:xfrm>
            <a:custGeom>
              <a:avLst/>
              <a:gdLst/>
              <a:ahLst/>
              <a:cxnLst/>
              <a:rect l="l" t="t" r="r" b="b"/>
              <a:pathLst>
                <a:path w="102264" h="97005" extrusionOk="0">
                  <a:moveTo>
                    <a:pt x="38626" y="0"/>
                  </a:moveTo>
                  <a:cubicBezTo>
                    <a:pt x="35430" y="0"/>
                    <a:pt x="32203" y="553"/>
                    <a:pt x="29100" y="1692"/>
                  </a:cubicBezTo>
                  <a:cubicBezTo>
                    <a:pt x="20718" y="4752"/>
                    <a:pt x="13800" y="12419"/>
                    <a:pt x="10145" y="20420"/>
                  </a:cubicBezTo>
                  <a:cubicBezTo>
                    <a:pt x="5561" y="30445"/>
                    <a:pt x="2239" y="42959"/>
                    <a:pt x="1167" y="53901"/>
                  </a:cubicBezTo>
                  <a:cubicBezTo>
                    <a:pt x="1" y="65807"/>
                    <a:pt x="2727" y="78797"/>
                    <a:pt x="11478" y="86940"/>
                  </a:cubicBezTo>
                  <a:cubicBezTo>
                    <a:pt x="16658" y="91763"/>
                    <a:pt x="23516" y="94465"/>
                    <a:pt x="30457" y="95870"/>
                  </a:cubicBezTo>
                  <a:cubicBezTo>
                    <a:pt x="34234" y="96630"/>
                    <a:pt x="38164" y="97004"/>
                    <a:pt x="42146" y="97004"/>
                  </a:cubicBezTo>
                  <a:cubicBezTo>
                    <a:pt x="60368" y="97004"/>
                    <a:pt x="79686" y="89178"/>
                    <a:pt x="90512" y="74737"/>
                  </a:cubicBezTo>
                  <a:cubicBezTo>
                    <a:pt x="96989" y="66069"/>
                    <a:pt x="102263" y="47912"/>
                    <a:pt x="91048" y="40601"/>
                  </a:cubicBezTo>
                  <a:cubicBezTo>
                    <a:pt x="90917" y="40518"/>
                    <a:pt x="90774" y="40423"/>
                    <a:pt x="90643" y="40363"/>
                  </a:cubicBezTo>
                  <a:cubicBezTo>
                    <a:pt x="86976" y="38149"/>
                    <a:pt x="82487" y="37792"/>
                    <a:pt x="78665" y="35898"/>
                  </a:cubicBezTo>
                  <a:cubicBezTo>
                    <a:pt x="68914" y="31100"/>
                    <a:pt x="66354" y="19075"/>
                    <a:pt x="60401" y="10895"/>
                  </a:cubicBezTo>
                  <a:cubicBezTo>
                    <a:pt x="55264" y="3842"/>
                    <a:pt x="47055" y="0"/>
                    <a:pt x="38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3"/>
            <p:cNvSpPr/>
            <p:nvPr/>
          </p:nvSpPr>
          <p:spPr>
            <a:xfrm>
              <a:off x="5324252" y="3876103"/>
              <a:ext cx="3025100" cy="2776150"/>
            </a:xfrm>
            <a:custGeom>
              <a:avLst/>
              <a:gdLst/>
              <a:ahLst/>
              <a:cxnLst/>
              <a:rect l="l" t="t" r="r" b="b"/>
              <a:pathLst>
                <a:path w="121004" h="111046" extrusionOk="0">
                  <a:moveTo>
                    <a:pt x="34887" y="0"/>
                  </a:moveTo>
                  <a:cubicBezTo>
                    <a:pt x="23602" y="0"/>
                    <a:pt x="12761" y="5967"/>
                    <a:pt x="6608" y="15874"/>
                  </a:cubicBezTo>
                  <a:cubicBezTo>
                    <a:pt x="881" y="25125"/>
                    <a:pt x="0" y="37663"/>
                    <a:pt x="2500" y="48104"/>
                  </a:cubicBezTo>
                  <a:cubicBezTo>
                    <a:pt x="5632" y="61154"/>
                    <a:pt x="11835" y="75655"/>
                    <a:pt x="19026" y="86954"/>
                  </a:cubicBezTo>
                  <a:cubicBezTo>
                    <a:pt x="26861" y="99254"/>
                    <a:pt x="39219" y="109683"/>
                    <a:pt x="53733" y="110922"/>
                  </a:cubicBezTo>
                  <a:cubicBezTo>
                    <a:pt x="54720" y="111005"/>
                    <a:pt x="55708" y="111045"/>
                    <a:pt x="56694" y="111045"/>
                  </a:cubicBezTo>
                  <a:cubicBezTo>
                    <a:pt x="64297" y="111045"/>
                    <a:pt x="71835" y="108656"/>
                    <a:pt x="78665" y="105231"/>
                  </a:cubicBezTo>
                  <a:cubicBezTo>
                    <a:pt x="102060" y="93491"/>
                    <a:pt x="121003" y="66642"/>
                    <a:pt x="120420" y="39853"/>
                  </a:cubicBezTo>
                  <a:cubicBezTo>
                    <a:pt x="120155" y="27100"/>
                    <a:pt x="112117" y="6641"/>
                    <a:pt x="96836" y="6641"/>
                  </a:cubicBezTo>
                  <a:cubicBezTo>
                    <a:pt x="96338" y="6641"/>
                    <a:pt x="95834" y="6662"/>
                    <a:pt x="95321" y="6707"/>
                  </a:cubicBezTo>
                  <a:cubicBezTo>
                    <a:pt x="95119" y="6730"/>
                    <a:pt x="94929" y="6742"/>
                    <a:pt x="94714" y="6754"/>
                  </a:cubicBezTo>
                  <a:cubicBezTo>
                    <a:pt x="89559" y="7373"/>
                    <a:pt x="84975" y="10397"/>
                    <a:pt x="79879" y="11469"/>
                  </a:cubicBezTo>
                  <a:cubicBezTo>
                    <a:pt x="78302" y="11801"/>
                    <a:pt x="76746" y="11950"/>
                    <a:pt x="75209" y="11950"/>
                  </a:cubicBezTo>
                  <a:cubicBezTo>
                    <a:pt x="64112" y="11950"/>
                    <a:pt x="53981" y="4176"/>
                    <a:pt x="43565" y="1206"/>
                  </a:cubicBezTo>
                  <a:cubicBezTo>
                    <a:pt x="40691" y="391"/>
                    <a:pt x="37775" y="0"/>
                    <a:pt x="34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3"/>
            <p:cNvSpPr/>
            <p:nvPr/>
          </p:nvSpPr>
          <p:spPr>
            <a:xfrm>
              <a:off x="2373800" y="-432575"/>
              <a:ext cx="3024500" cy="1637675"/>
            </a:xfrm>
            <a:custGeom>
              <a:avLst/>
              <a:gdLst/>
              <a:ahLst/>
              <a:cxnLst/>
              <a:rect l="l" t="t" r="r" b="b"/>
              <a:pathLst>
                <a:path w="120980" h="65507" extrusionOk="0">
                  <a:moveTo>
                    <a:pt x="34887" y="1"/>
                  </a:moveTo>
                  <a:cubicBezTo>
                    <a:pt x="23602" y="1"/>
                    <a:pt x="12761" y="3518"/>
                    <a:pt x="6608" y="9367"/>
                  </a:cubicBezTo>
                  <a:cubicBezTo>
                    <a:pt x="881" y="14808"/>
                    <a:pt x="0" y="22226"/>
                    <a:pt x="2501" y="28370"/>
                  </a:cubicBezTo>
                  <a:cubicBezTo>
                    <a:pt x="5620" y="36061"/>
                    <a:pt x="11835" y="44622"/>
                    <a:pt x="19027" y="51289"/>
                  </a:cubicBezTo>
                  <a:cubicBezTo>
                    <a:pt x="26849" y="58552"/>
                    <a:pt x="39220" y="64695"/>
                    <a:pt x="53733" y="65434"/>
                  </a:cubicBezTo>
                  <a:cubicBezTo>
                    <a:pt x="54722" y="65483"/>
                    <a:pt x="55711" y="65507"/>
                    <a:pt x="56698" y="65507"/>
                  </a:cubicBezTo>
                  <a:cubicBezTo>
                    <a:pt x="64296" y="65507"/>
                    <a:pt x="71813" y="64099"/>
                    <a:pt x="78641" y="62076"/>
                  </a:cubicBezTo>
                  <a:cubicBezTo>
                    <a:pt x="102037" y="55159"/>
                    <a:pt x="120980" y="39323"/>
                    <a:pt x="120408" y="23512"/>
                  </a:cubicBezTo>
                  <a:cubicBezTo>
                    <a:pt x="120132" y="15995"/>
                    <a:pt x="112096" y="3923"/>
                    <a:pt x="96819" y="3923"/>
                  </a:cubicBezTo>
                  <a:cubicBezTo>
                    <a:pt x="96320" y="3923"/>
                    <a:pt x="95813" y="3935"/>
                    <a:pt x="95298" y="3962"/>
                  </a:cubicBezTo>
                  <a:cubicBezTo>
                    <a:pt x="95107" y="3962"/>
                    <a:pt x="94905" y="3974"/>
                    <a:pt x="94715" y="3986"/>
                  </a:cubicBezTo>
                  <a:cubicBezTo>
                    <a:pt x="89547" y="4367"/>
                    <a:pt x="84963" y="6153"/>
                    <a:pt x="79879" y="6772"/>
                  </a:cubicBezTo>
                  <a:cubicBezTo>
                    <a:pt x="78303" y="6967"/>
                    <a:pt x="76748" y="7055"/>
                    <a:pt x="75212" y="7055"/>
                  </a:cubicBezTo>
                  <a:cubicBezTo>
                    <a:pt x="64114" y="7055"/>
                    <a:pt x="53982" y="2468"/>
                    <a:pt x="43565" y="711"/>
                  </a:cubicBezTo>
                  <a:cubicBezTo>
                    <a:pt x="40691" y="231"/>
                    <a:pt x="37774" y="1"/>
                    <a:pt x="348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
            <p:cNvSpPr/>
            <p:nvPr/>
          </p:nvSpPr>
          <p:spPr>
            <a:xfrm>
              <a:off x="-992100" y="332625"/>
              <a:ext cx="2386625" cy="2439350"/>
            </a:xfrm>
            <a:custGeom>
              <a:avLst/>
              <a:gdLst/>
              <a:ahLst/>
              <a:cxnLst/>
              <a:rect l="l" t="t" r="r" b="b"/>
              <a:pathLst>
                <a:path w="95465" h="97574" extrusionOk="0">
                  <a:moveTo>
                    <a:pt x="61914" y="1"/>
                  </a:moveTo>
                  <a:cubicBezTo>
                    <a:pt x="59617" y="1"/>
                    <a:pt x="57347" y="196"/>
                    <a:pt x="55174" y="571"/>
                  </a:cubicBezTo>
                  <a:cubicBezTo>
                    <a:pt x="44327" y="2453"/>
                    <a:pt x="32124" y="6763"/>
                    <a:pt x="22491" y="12061"/>
                  </a:cubicBezTo>
                  <a:cubicBezTo>
                    <a:pt x="12014" y="17824"/>
                    <a:pt x="2834" y="27408"/>
                    <a:pt x="1060" y="39219"/>
                  </a:cubicBezTo>
                  <a:cubicBezTo>
                    <a:pt x="0" y="46220"/>
                    <a:pt x="1644" y="53411"/>
                    <a:pt x="4406" y="59924"/>
                  </a:cubicBezTo>
                  <a:cubicBezTo>
                    <a:pt x="12788" y="79712"/>
                    <a:pt x="33779" y="96607"/>
                    <a:pt x="55757" y="97548"/>
                  </a:cubicBezTo>
                  <a:cubicBezTo>
                    <a:pt x="56150" y="97565"/>
                    <a:pt x="56552" y="97573"/>
                    <a:pt x="56963" y="97573"/>
                  </a:cubicBezTo>
                  <a:cubicBezTo>
                    <a:pt x="67828" y="97573"/>
                    <a:pt x="84500" y="91631"/>
                    <a:pt x="84213" y="78724"/>
                  </a:cubicBezTo>
                  <a:cubicBezTo>
                    <a:pt x="84213" y="78557"/>
                    <a:pt x="84201" y="78402"/>
                    <a:pt x="84201" y="78236"/>
                  </a:cubicBezTo>
                  <a:cubicBezTo>
                    <a:pt x="83963" y="73973"/>
                    <a:pt x="81725" y="70068"/>
                    <a:pt x="81118" y="65841"/>
                  </a:cubicBezTo>
                  <a:cubicBezTo>
                    <a:pt x="79570" y="55090"/>
                    <a:pt x="88035" y="46172"/>
                    <a:pt x="91429" y="36659"/>
                  </a:cubicBezTo>
                  <a:cubicBezTo>
                    <a:pt x="95465" y="25324"/>
                    <a:pt x="91155" y="12609"/>
                    <a:pt x="81356" y="5632"/>
                  </a:cubicBezTo>
                  <a:cubicBezTo>
                    <a:pt x="75902" y="1749"/>
                    <a:pt x="68790" y="1"/>
                    <a:pt x="61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1062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3"/>
        </a:solidFill>
        <a:effectLst/>
      </p:bgPr>
    </p:bg>
    <p:spTree>
      <p:nvGrpSpPr>
        <p:cNvPr id="1" name="Shape 262"/>
        <p:cNvGrpSpPr/>
        <p:nvPr/>
      </p:nvGrpSpPr>
      <p:grpSpPr>
        <a:xfrm>
          <a:off x="0" y="0"/>
          <a:ext cx="0" cy="0"/>
          <a:chOff x="0" y="0"/>
          <a:chExt cx="0" cy="0"/>
        </a:xfrm>
      </p:grpSpPr>
      <p:sp>
        <p:nvSpPr>
          <p:cNvPr id="263" name="Google Shape;263;p4"/>
          <p:cNvSpPr txBox="1">
            <a:spLocks noGrp="1"/>
          </p:cNvSpPr>
          <p:nvPr>
            <p:ph type="title"/>
          </p:nvPr>
        </p:nvSpPr>
        <p:spPr>
          <a:xfrm>
            <a:off x="960000" y="4416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64" name="Google Shape;264;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b" anchorCtr="0">
            <a:noAutofit/>
          </a:bodyPr>
          <a:lstStyle>
            <a:lvl1pPr marL="609585" lvl="0" indent="-406390">
              <a:lnSpc>
                <a:spcPct val="100000"/>
              </a:lnSpc>
              <a:spcBef>
                <a:spcPts val="0"/>
              </a:spcBef>
              <a:spcAft>
                <a:spcPts val="0"/>
              </a:spcAft>
              <a:buSzPts val="1200"/>
              <a:buChar char="●"/>
              <a:defRPr sz="1600"/>
            </a:lvl1pPr>
            <a:lvl2pPr marL="1219170" lvl="1" indent="-406390">
              <a:lnSpc>
                <a:spcPct val="100000"/>
              </a:lnSpc>
              <a:spcBef>
                <a:spcPts val="0"/>
              </a:spcBef>
              <a:spcAft>
                <a:spcPts val="0"/>
              </a:spcAft>
              <a:buSzPts val="1200"/>
              <a:buChar char="○"/>
              <a:defRPr sz="1600"/>
            </a:lvl2pPr>
            <a:lvl3pPr marL="1828754" lvl="2" indent="-406390">
              <a:lnSpc>
                <a:spcPct val="100000"/>
              </a:lnSpc>
              <a:spcBef>
                <a:spcPts val="0"/>
              </a:spcBef>
              <a:spcAft>
                <a:spcPts val="0"/>
              </a:spcAft>
              <a:buSzPts val="1200"/>
              <a:buChar char="■"/>
              <a:defRPr sz="1600"/>
            </a:lvl3pPr>
            <a:lvl4pPr marL="2438339" lvl="3" indent="-406390">
              <a:lnSpc>
                <a:spcPct val="100000"/>
              </a:lnSpc>
              <a:spcBef>
                <a:spcPts val="0"/>
              </a:spcBef>
              <a:spcAft>
                <a:spcPts val="0"/>
              </a:spcAft>
              <a:buSzPts val="1200"/>
              <a:buChar char="●"/>
              <a:defRPr sz="1600"/>
            </a:lvl4pPr>
            <a:lvl5pPr marL="3047924" lvl="4" indent="-406390">
              <a:lnSpc>
                <a:spcPct val="100000"/>
              </a:lnSpc>
              <a:spcBef>
                <a:spcPts val="0"/>
              </a:spcBef>
              <a:spcAft>
                <a:spcPts val="0"/>
              </a:spcAft>
              <a:buSzPts val="1200"/>
              <a:buChar char="○"/>
              <a:defRPr sz="1600"/>
            </a:lvl5pPr>
            <a:lvl6pPr marL="3657509" lvl="5" indent="-406390">
              <a:lnSpc>
                <a:spcPct val="100000"/>
              </a:lnSpc>
              <a:spcBef>
                <a:spcPts val="0"/>
              </a:spcBef>
              <a:spcAft>
                <a:spcPts val="0"/>
              </a:spcAft>
              <a:buSzPts val="1200"/>
              <a:buChar char="■"/>
              <a:defRPr sz="1600"/>
            </a:lvl6pPr>
            <a:lvl7pPr marL="4267093" lvl="6" indent="-406390">
              <a:lnSpc>
                <a:spcPct val="100000"/>
              </a:lnSpc>
              <a:spcBef>
                <a:spcPts val="0"/>
              </a:spcBef>
              <a:spcAft>
                <a:spcPts val="0"/>
              </a:spcAft>
              <a:buSzPts val="1200"/>
              <a:buChar char="●"/>
              <a:defRPr sz="1600"/>
            </a:lvl7pPr>
            <a:lvl8pPr marL="4876678" lvl="7" indent="-406390">
              <a:lnSpc>
                <a:spcPct val="100000"/>
              </a:lnSpc>
              <a:spcBef>
                <a:spcPts val="0"/>
              </a:spcBef>
              <a:spcAft>
                <a:spcPts val="0"/>
              </a:spcAft>
              <a:buSzPts val="1200"/>
              <a:buChar char="○"/>
              <a:defRPr sz="1600"/>
            </a:lvl8pPr>
            <a:lvl9pPr marL="5486263" lvl="8" indent="-406390">
              <a:lnSpc>
                <a:spcPct val="100000"/>
              </a:lnSpc>
              <a:spcBef>
                <a:spcPts val="0"/>
              </a:spcBef>
              <a:spcAft>
                <a:spcPts val="0"/>
              </a:spcAft>
              <a:buSzPts val="1200"/>
              <a:buChar char="■"/>
              <a:defRPr sz="1600"/>
            </a:lvl9pPr>
          </a:lstStyle>
          <a:p>
            <a:endParaRPr/>
          </a:p>
        </p:txBody>
      </p:sp>
      <p:grpSp>
        <p:nvGrpSpPr>
          <p:cNvPr id="265" name="Google Shape;265;p4"/>
          <p:cNvGrpSpPr/>
          <p:nvPr/>
        </p:nvGrpSpPr>
        <p:grpSpPr>
          <a:xfrm flipH="1">
            <a:off x="299467" y="-674276"/>
            <a:ext cx="1286037" cy="1361669"/>
            <a:chOff x="7782610" y="-185800"/>
            <a:chExt cx="940178" cy="995470"/>
          </a:xfrm>
        </p:grpSpPr>
        <p:sp>
          <p:nvSpPr>
            <p:cNvPr id="266" name="Google Shape;266;p4"/>
            <p:cNvSpPr/>
            <p:nvPr/>
          </p:nvSpPr>
          <p:spPr>
            <a:xfrm>
              <a:off x="7782610" y="-185800"/>
              <a:ext cx="936795" cy="983915"/>
            </a:xfrm>
            <a:custGeom>
              <a:avLst/>
              <a:gdLst/>
              <a:ahLst/>
              <a:cxnLst/>
              <a:rect l="l" t="t" r="r" b="b"/>
              <a:pathLst>
                <a:path w="29683" h="31176" extrusionOk="0">
                  <a:moveTo>
                    <a:pt x="4668" y="1"/>
                  </a:moveTo>
                  <a:cubicBezTo>
                    <a:pt x="4442" y="84"/>
                    <a:pt x="4204" y="96"/>
                    <a:pt x="4073" y="251"/>
                  </a:cubicBezTo>
                  <a:cubicBezTo>
                    <a:pt x="3946" y="291"/>
                    <a:pt x="3804" y="409"/>
                    <a:pt x="3691" y="409"/>
                  </a:cubicBezTo>
                  <a:cubicBezTo>
                    <a:pt x="3603" y="409"/>
                    <a:pt x="3533" y="336"/>
                    <a:pt x="3501" y="96"/>
                  </a:cubicBezTo>
                  <a:cubicBezTo>
                    <a:pt x="3432" y="50"/>
                    <a:pt x="3362" y="30"/>
                    <a:pt x="3294" y="30"/>
                  </a:cubicBezTo>
                  <a:cubicBezTo>
                    <a:pt x="3185" y="30"/>
                    <a:pt x="3079" y="78"/>
                    <a:pt x="2977" y="143"/>
                  </a:cubicBezTo>
                  <a:cubicBezTo>
                    <a:pt x="2792" y="286"/>
                    <a:pt x="2602" y="408"/>
                    <a:pt x="2403" y="408"/>
                  </a:cubicBezTo>
                  <a:cubicBezTo>
                    <a:pt x="2270" y="408"/>
                    <a:pt x="2132" y="353"/>
                    <a:pt x="1989" y="215"/>
                  </a:cubicBezTo>
                  <a:cubicBezTo>
                    <a:pt x="1910" y="176"/>
                    <a:pt x="1832" y="161"/>
                    <a:pt x="1755" y="161"/>
                  </a:cubicBezTo>
                  <a:cubicBezTo>
                    <a:pt x="1535" y="161"/>
                    <a:pt x="1318" y="277"/>
                    <a:pt x="1098" y="277"/>
                  </a:cubicBezTo>
                  <a:cubicBezTo>
                    <a:pt x="1042" y="277"/>
                    <a:pt x="986" y="269"/>
                    <a:pt x="929" y="251"/>
                  </a:cubicBezTo>
                  <a:cubicBezTo>
                    <a:pt x="834" y="382"/>
                    <a:pt x="703" y="465"/>
                    <a:pt x="691" y="644"/>
                  </a:cubicBezTo>
                  <a:cubicBezTo>
                    <a:pt x="691" y="691"/>
                    <a:pt x="739" y="703"/>
                    <a:pt x="703" y="751"/>
                  </a:cubicBezTo>
                  <a:cubicBezTo>
                    <a:pt x="578" y="612"/>
                    <a:pt x="485" y="558"/>
                    <a:pt x="414" y="558"/>
                  </a:cubicBezTo>
                  <a:cubicBezTo>
                    <a:pt x="240" y="558"/>
                    <a:pt x="189" y="875"/>
                    <a:pt x="96" y="1060"/>
                  </a:cubicBezTo>
                  <a:cubicBezTo>
                    <a:pt x="1" y="1322"/>
                    <a:pt x="36" y="1501"/>
                    <a:pt x="322" y="1513"/>
                  </a:cubicBezTo>
                  <a:cubicBezTo>
                    <a:pt x="465" y="1513"/>
                    <a:pt x="596" y="1537"/>
                    <a:pt x="703" y="1679"/>
                  </a:cubicBezTo>
                  <a:cubicBezTo>
                    <a:pt x="870" y="1751"/>
                    <a:pt x="1060" y="1798"/>
                    <a:pt x="1072" y="2048"/>
                  </a:cubicBezTo>
                  <a:cubicBezTo>
                    <a:pt x="1096" y="2072"/>
                    <a:pt x="1096" y="2096"/>
                    <a:pt x="1108" y="2120"/>
                  </a:cubicBezTo>
                  <a:cubicBezTo>
                    <a:pt x="1132" y="2168"/>
                    <a:pt x="1168" y="2215"/>
                    <a:pt x="1215" y="2239"/>
                  </a:cubicBezTo>
                  <a:cubicBezTo>
                    <a:pt x="1403" y="2504"/>
                    <a:pt x="1375" y="2646"/>
                    <a:pt x="1104" y="2646"/>
                  </a:cubicBezTo>
                  <a:cubicBezTo>
                    <a:pt x="1083" y="2646"/>
                    <a:pt x="1060" y="2645"/>
                    <a:pt x="1037" y="2644"/>
                  </a:cubicBezTo>
                  <a:cubicBezTo>
                    <a:pt x="1006" y="2639"/>
                    <a:pt x="977" y="2637"/>
                    <a:pt x="949" y="2637"/>
                  </a:cubicBezTo>
                  <a:cubicBezTo>
                    <a:pt x="901" y="2637"/>
                    <a:pt x="856" y="2645"/>
                    <a:pt x="810" y="2668"/>
                  </a:cubicBezTo>
                  <a:cubicBezTo>
                    <a:pt x="679" y="3132"/>
                    <a:pt x="775" y="3465"/>
                    <a:pt x="1120" y="3561"/>
                  </a:cubicBezTo>
                  <a:cubicBezTo>
                    <a:pt x="1251" y="3596"/>
                    <a:pt x="1406" y="3620"/>
                    <a:pt x="1489" y="3775"/>
                  </a:cubicBezTo>
                  <a:cubicBezTo>
                    <a:pt x="1539" y="3824"/>
                    <a:pt x="1605" y="3849"/>
                    <a:pt x="1667" y="3849"/>
                  </a:cubicBezTo>
                  <a:cubicBezTo>
                    <a:pt x="1679" y="3849"/>
                    <a:pt x="1691" y="3848"/>
                    <a:pt x="1703" y="3846"/>
                  </a:cubicBezTo>
                  <a:cubicBezTo>
                    <a:pt x="1754" y="3817"/>
                    <a:pt x="1798" y="3804"/>
                    <a:pt x="1837" y="3804"/>
                  </a:cubicBezTo>
                  <a:cubicBezTo>
                    <a:pt x="1969" y="3804"/>
                    <a:pt x="2040" y="3953"/>
                    <a:pt x="2132" y="4073"/>
                  </a:cubicBezTo>
                  <a:cubicBezTo>
                    <a:pt x="2430" y="4132"/>
                    <a:pt x="2703" y="4215"/>
                    <a:pt x="2918" y="4454"/>
                  </a:cubicBezTo>
                  <a:cubicBezTo>
                    <a:pt x="2965" y="4477"/>
                    <a:pt x="3025" y="4489"/>
                    <a:pt x="3073" y="4501"/>
                  </a:cubicBezTo>
                  <a:cubicBezTo>
                    <a:pt x="3170" y="4483"/>
                    <a:pt x="3281" y="4412"/>
                    <a:pt x="3386" y="4412"/>
                  </a:cubicBezTo>
                  <a:cubicBezTo>
                    <a:pt x="3421" y="4412"/>
                    <a:pt x="3456" y="4421"/>
                    <a:pt x="3489" y="4442"/>
                  </a:cubicBezTo>
                  <a:cubicBezTo>
                    <a:pt x="4096" y="4846"/>
                    <a:pt x="4858" y="4680"/>
                    <a:pt x="5442" y="5156"/>
                  </a:cubicBezTo>
                  <a:cubicBezTo>
                    <a:pt x="5692" y="5263"/>
                    <a:pt x="5918" y="5466"/>
                    <a:pt x="6192" y="5489"/>
                  </a:cubicBezTo>
                  <a:cubicBezTo>
                    <a:pt x="6280" y="5441"/>
                    <a:pt x="6362" y="5421"/>
                    <a:pt x="6440" y="5421"/>
                  </a:cubicBezTo>
                  <a:cubicBezTo>
                    <a:pt x="6593" y="5421"/>
                    <a:pt x="6733" y="5498"/>
                    <a:pt x="6883" y="5585"/>
                  </a:cubicBezTo>
                  <a:cubicBezTo>
                    <a:pt x="7156" y="6005"/>
                    <a:pt x="7513" y="6240"/>
                    <a:pt x="7961" y="6240"/>
                  </a:cubicBezTo>
                  <a:cubicBezTo>
                    <a:pt x="8021" y="6240"/>
                    <a:pt x="8082" y="6236"/>
                    <a:pt x="8145" y="6228"/>
                  </a:cubicBezTo>
                  <a:cubicBezTo>
                    <a:pt x="8323" y="6287"/>
                    <a:pt x="8311" y="6561"/>
                    <a:pt x="8478" y="6644"/>
                  </a:cubicBezTo>
                  <a:cubicBezTo>
                    <a:pt x="8740" y="6692"/>
                    <a:pt x="9026" y="6692"/>
                    <a:pt x="9252" y="6918"/>
                  </a:cubicBezTo>
                  <a:cubicBezTo>
                    <a:pt x="9621" y="7311"/>
                    <a:pt x="10157" y="7454"/>
                    <a:pt x="10478" y="7906"/>
                  </a:cubicBezTo>
                  <a:cubicBezTo>
                    <a:pt x="10509" y="7921"/>
                    <a:pt x="10539" y="7927"/>
                    <a:pt x="10569" y="7927"/>
                  </a:cubicBezTo>
                  <a:cubicBezTo>
                    <a:pt x="10689" y="7927"/>
                    <a:pt x="10795" y="7828"/>
                    <a:pt x="10905" y="7828"/>
                  </a:cubicBezTo>
                  <a:cubicBezTo>
                    <a:pt x="10921" y="7828"/>
                    <a:pt x="10938" y="7830"/>
                    <a:pt x="10954" y="7835"/>
                  </a:cubicBezTo>
                  <a:lnTo>
                    <a:pt x="11097" y="7835"/>
                  </a:lnTo>
                  <a:cubicBezTo>
                    <a:pt x="11359" y="8144"/>
                    <a:pt x="11574" y="8502"/>
                    <a:pt x="11812" y="8847"/>
                  </a:cubicBezTo>
                  <a:cubicBezTo>
                    <a:pt x="11895" y="9145"/>
                    <a:pt x="12228" y="8978"/>
                    <a:pt x="12347" y="9216"/>
                  </a:cubicBezTo>
                  <a:cubicBezTo>
                    <a:pt x="12443" y="9430"/>
                    <a:pt x="12598" y="9561"/>
                    <a:pt x="12800" y="9621"/>
                  </a:cubicBezTo>
                  <a:cubicBezTo>
                    <a:pt x="13038" y="9680"/>
                    <a:pt x="13205" y="9811"/>
                    <a:pt x="13217" y="10109"/>
                  </a:cubicBezTo>
                  <a:cubicBezTo>
                    <a:pt x="13252" y="10169"/>
                    <a:pt x="13264" y="10216"/>
                    <a:pt x="13312" y="10264"/>
                  </a:cubicBezTo>
                  <a:cubicBezTo>
                    <a:pt x="13340" y="10278"/>
                    <a:pt x="13372" y="10283"/>
                    <a:pt x="13401" y="10283"/>
                  </a:cubicBezTo>
                  <a:cubicBezTo>
                    <a:pt x="13421" y="10283"/>
                    <a:pt x="13440" y="10281"/>
                    <a:pt x="13455" y="10276"/>
                  </a:cubicBezTo>
                  <a:cubicBezTo>
                    <a:pt x="13537" y="10215"/>
                    <a:pt x="13607" y="10189"/>
                    <a:pt x="13669" y="10189"/>
                  </a:cubicBezTo>
                  <a:cubicBezTo>
                    <a:pt x="13846" y="10189"/>
                    <a:pt x="13950" y="10399"/>
                    <a:pt x="14074" y="10550"/>
                  </a:cubicBezTo>
                  <a:cubicBezTo>
                    <a:pt x="14217" y="10728"/>
                    <a:pt x="14276" y="10990"/>
                    <a:pt x="14514" y="11061"/>
                  </a:cubicBezTo>
                  <a:cubicBezTo>
                    <a:pt x="14562" y="11061"/>
                    <a:pt x="14622" y="11085"/>
                    <a:pt x="14669" y="11085"/>
                  </a:cubicBezTo>
                  <a:cubicBezTo>
                    <a:pt x="14701" y="11082"/>
                    <a:pt x="14732" y="11080"/>
                    <a:pt x="14761" y="11080"/>
                  </a:cubicBezTo>
                  <a:cubicBezTo>
                    <a:pt x="15133" y="11080"/>
                    <a:pt x="15280" y="11356"/>
                    <a:pt x="15324" y="11764"/>
                  </a:cubicBezTo>
                  <a:cubicBezTo>
                    <a:pt x="15348" y="11812"/>
                    <a:pt x="15384" y="11835"/>
                    <a:pt x="15419" y="11871"/>
                  </a:cubicBezTo>
                  <a:cubicBezTo>
                    <a:pt x="15426" y="11878"/>
                    <a:pt x="15434" y="11881"/>
                    <a:pt x="15443" y="11881"/>
                  </a:cubicBezTo>
                  <a:cubicBezTo>
                    <a:pt x="15482" y="11881"/>
                    <a:pt x="15533" y="11819"/>
                    <a:pt x="15575" y="11819"/>
                  </a:cubicBezTo>
                  <a:cubicBezTo>
                    <a:pt x="15600" y="11819"/>
                    <a:pt x="15622" y="11843"/>
                    <a:pt x="15634" y="11919"/>
                  </a:cubicBezTo>
                  <a:cubicBezTo>
                    <a:pt x="15634" y="12050"/>
                    <a:pt x="15657" y="12169"/>
                    <a:pt x="15753" y="12276"/>
                  </a:cubicBezTo>
                  <a:cubicBezTo>
                    <a:pt x="15931" y="12395"/>
                    <a:pt x="16157" y="12407"/>
                    <a:pt x="16277" y="12633"/>
                  </a:cubicBezTo>
                  <a:cubicBezTo>
                    <a:pt x="16360" y="12788"/>
                    <a:pt x="16217" y="12836"/>
                    <a:pt x="16134" y="12931"/>
                  </a:cubicBezTo>
                  <a:cubicBezTo>
                    <a:pt x="16038" y="13288"/>
                    <a:pt x="16253" y="13324"/>
                    <a:pt x="16467" y="13324"/>
                  </a:cubicBezTo>
                  <a:cubicBezTo>
                    <a:pt x="16484" y="13326"/>
                    <a:pt x="16501" y="13327"/>
                    <a:pt x="16518" y="13327"/>
                  </a:cubicBezTo>
                  <a:cubicBezTo>
                    <a:pt x="16627" y="13327"/>
                    <a:pt x="16736" y="13286"/>
                    <a:pt x="16845" y="13286"/>
                  </a:cubicBezTo>
                  <a:cubicBezTo>
                    <a:pt x="16898" y="13286"/>
                    <a:pt x="16950" y="13296"/>
                    <a:pt x="17003" y="13324"/>
                  </a:cubicBezTo>
                  <a:cubicBezTo>
                    <a:pt x="17193" y="13407"/>
                    <a:pt x="17372" y="13467"/>
                    <a:pt x="17431" y="13740"/>
                  </a:cubicBezTo>
                  <a:cubicBezTo>
                    <a:pt x="17539" y="14193"/>
                    <a:pt x="17836" y="14490"/>
                    <a:pt x="18182" y="14621"/>
                  </a:cubicBezTo>
                  <a:cubicBezTo>
                    <a:pt x="18574" y="14788"/>
                    <a:pt x="18443" y="15026"/>
                    <a:pt x="18372" y="15288"/>
                  </a:cubicBezTo>
                  <a:cubicBezTo>
                    <a:pt x="18308" y="15596"/>
                    <a:pt x="18349" y="15810"/>
                    <a:pt x="18621" y="15810"/>
                  </a:cubicBezTo>
                  <a:cubicBezTo>
                    <a:pt x="18653" y="15810"/>
                    <a:pt x="18690" y="15807"/>
                    <a:pt x="18729" y="15800"/>
                  </a:cubicBezTo>
                  <a:cubicBezTo>
                    <a:pt x="18734" y="15800"/>
                    <a:pt x="18739" y="15799"/>
                    <a:pt x="18743" y="15799"/>
                  </a:cubicBezTo>
                  <a:cubicBezTo>
                    <a:pt x="18832" y="15799"/>
                    <a:pt x="18789" y="15910"/>
                    <a:pt x="18801" y="15967"/>
                  </a:cubicBezTo>
                  <a:cubicBezTo>
                    <a:pt x="18813" y="16026"/>
                    <a:pt x="18848" y="16062"/>
                    <a:pt x="18872" y="16110"/>
                  </a:cubicBezTo>
                  <a:cubicBezTo>
                    <a:pt x="19086" y="16145"/>
                    <a:pt x="19229" y="16217"/>
                    <a:pt x="19170" y="16503"/>
                  </a:cubicBezTo>
                  <a:cubicBezTo>
                    <a:pt x="19194" y="16741"/>
                    <a:pt x="19253" y="16943"/>
                    <a:pt x="19503" y="16955"/>
                  </a:cubicBezTo>
                  <a:cubicBezTo>
                    <a:pt x="19682" y="16979"/>
                    <a:pt x="19694" y="17122"/>
                    <a:pt x="19694" y="17277"/>
                  </a:cubicBezTo>
                  <a:cubicBezTo>
                    <a:pt x="19789" y="17431"/>
                    <a:pt x="20027" y="17467"/>
                    <a:pt x="20027" y="17717"/>
                  </a:cubicBezTo>
                  <a:cubicBezTo>
                    <a:pt x="20051" y="17765"/>
                    <a:pt x="20087" y="17812"/>
                    <a:pt x="20122" y="17836"/>
                  </a:cubicBezTo>
                  <a:cubicBezTo>
                    <a:pt x="20337" y="17991"/>
                    <a:pt x="20563" y="18122"/>
                    <a:pt x="20718" y="18324"/>
                  </a:cubicBezTo>
                  <a:cubicBezTo>
                    <a:pt x="20813" y="18431"/>
                    <a:pt x="20920" y="18539"/>
                    <a:pt x="20920" y="18717"/>
                  </a:cubicBezTo>
                  <a:cubicBezTo>
                    <a:pt x="20932" y="18848"/>
                    <a:pt x="20884" y="18979"/>
                    <a:pt x="20980" y="19098"/>
                  </a:cubicBezTo>
                  <a:cubicBezTo>
                    <a:pt x="21036" y="19161"/>
                    <a:pt x="21100" y="19183"/>
                    <a:pt x="21168" y="19183"/>
                  </a:cubicBezTo>
                  <a:cubicBezTo>
                    <a:pt x="21215" y="19183"/>
                    <a:pt x="21264" y="19172"/>
                    <a:pt x="21313" y="19158"/>
                  </a:cubicBezTo>
                  <a:cubicBezTo>
                    <a:pt x="21357" y="19151"/>
                    <a:pt x="21398" y="19147"/>
                    <a:pt x="21437" y="19147"/>
                  </a:cubicBezTo>
                  <a:cubicBezTo>
                    <a:pt x="21598" y="19147"/>
                    <a:pt x="21708" y="19220"/>
                    <a:pt x="21718" y="19479"/>
                  </a:cubicBezTo>
                  <a:cubicBezTo>
                    <a:pt x="21706" y="19622"/>
                    <a:pt x="21670" y="19753"/>
                    <a:pt x="21658" y="19896"/>
                  </a:cubicBezTo>
                  <a:cubicBezTo>
                    <a:pt x="21648" y="20090"/>
                    <a:pt x="21726" y="20213"/>
                    <a:pt x="21858" y="20213"/>
                  </a:cubicBezTo>
                  <a:cubicBezTo>
                    <a:pt x="21888" y="20213"/>
                    <a:pt x="21921" y="20207"/>
                    <a:pt x="21956" y="20194"/>
                  </a:cubicBezTo>
                  <a:cubicBezTo>
                    <a:pt x="22030" y="20167"/>
                    <a:pt x="22080" y="20155"/>
                    <a:pt x="22112" y="20155"/>
                  </a:cubicBezTo>
                  <a:cubicBezTo>
                    <a:pt x="22252" y="20155"/>
                    <a:pt x="22067" y="20366"/>
                    <a:pt x="22087" y="20444"/>
                  </a:cubicBezTo>
                  <a:cubicBezTo>
                    <a:pt x="22063" y="20515"/>
                    <a:pt x="22027" y="20586"/>
                    <a:pt x="22015" y="20682"/>
                  </a:cubicBezTo>
                  <a:cubicBezTo>
                    <a:pt x="22134" y="20920"/>
                    <a:pt x="22361" y="21051"/>
                    <a:pt x="22444" y="21325"/>
                  </a:cubicBezTo>
                  <a:cubicBezTo>
                    <a:pt x="22480" y="21360"/>
                    <a:pt x="22504" y="21408"/>
                    <a:pt x="22551" y="21444"/>
                  </a:cubicBezTo>
                  <a:cubicBezTo>
                    <a:pt x="22825" y="21741"/>
                    <a:pt x="23039" y="22039"/>
                    <a:pt x="23075" y="22491"/>
                  </a:cubicBezTo>
                  <a:cubicBezTo>
                    <a:pt x="23087" y="22789"/>
                    <a:pt x="23206" y="23015"/>
                    <a:pt x="23492" y="23087"/>
                  </a:cubicBezTo>
                  <a:cubicBezTo>
                    <a:pt x="23539" y="23087"/>
                    <a:pt x="23623" y="23027"/>
                    <a:pt x="23623" y="23027"/>
                  </a:cubicBezTo>
                  <a:lnTo>
                    <a:pt x="23623" y="23027"/>
                  </a:lnTo>
                  <a:cubicBezTo>
                    <a:pt x="23575" y="23420"/>
                    <a:pt x="23932" y="23658"/>
                    <a:pt x="23920" y="24063"/>
                  </a:cubicBezTo>
                  <a:cubicBezTo>
                    <a:pt x="23920" y="24274"/>
                    <a:pt x="24006" y="24371"/>
                    <a:pt x="24133" y="24371"/>
                  </a:cubicBezTo>
                  <a:cubicBezTo>
                    <a:pt x="24206" y="24371"/>
                    <a:pt x="24293" y="24338"/>
                    <a:pt x="24385" y="24277"/>
                  </a:cubicBezTo>
                  <a:cubicBezTo>
                    <a:pt x="24801" y="24385"/>
                    <a:pt x="24968" y="24873"/>
                    <a:pt x="25301" y="25087"/>
                  </a:cubicBezTo>
                  <a:cubicBezTo>
                    <a:pt x="25290" y="25099"/>
                    <a:pt x="25290" y="25111"/>
                    <a:pt x="25278" y="25135"/>
                  </a:cubicBezTo>
                  <a:cubicBezTo>
                    <a:pt x="25171" y="25337"/>
                    <a:pt x="25123" y="25563"/>
                    <a:pt x="25218" y="25801"/>
                  </a:cubicBezTo>
                  <a:cubicBezTo>
                    <a:pt x="25325" y="25980"/>
                    <a:pt x="25468" y="26147"/>
                    <a:pt x="25456" y="26385"/>
                  </a:cubicBezTo>
                  <a:cubicBezTo>
                    <a:pt x="25480" y="26540"/>
                    <a:pt x="25516" y="26718"/>
                    <a:pt x="25694" y="26778"/>
                  </a:cubicBezTo>
                  <a:lnTo>
                    <a:pt x="25921" y="26825"/>
                  </a:lnTo>
                  <a:cubicBezTo>
                    <a:pt x="25972" y="26836"/>
                    <a:pt x="26032" y="26863"/>
                    <a:pt x="26093" y="26863"/>
                  </a:cubicBezTo>
                  <a:cubicBezTo>
                    <a:pt x="26103" y="26863"/>
                    <a:pt x="26113" y="26863"/>
                    <a:pt x="26123" y="26861"/>
                  </a:cubicBezTo>
                  <a:cubicBezTo>
                    <a:pt x="26226" y="26840"/>
                    <a:pt x="26321" y="26828"/>
                    <a:pt x="26407" y="26828"/>
                  </a:cubicBezTo>
                  <a:cubicBezTo>
                    <a:pt x="26757" y="26828"/>
                    <a:pt x="26956" y="27026"/>
                    <a:pt x="26956" y="27599"/>
                  </a:cubicBezTo>
                  <a:cubicBezTo>
                    <a:pt x="26956" y="27799"/>
                    <a:pt x="27058" y="27905"/>
                    <a:pt x="27211" y="27905"/>
                  </a:cubicBezTo>
                  <a:cubicBezTo>
                    <a:pt x="27341" y="27905"/>
                    <a:pt x="27508" y="27829"/>
                    <a:pt x="27683" y="27671"/>
                  </a:cubicBezTo>
                  <a:lnTo>
                    <a:pt x="27683" y="27671"/>
                  </a:lnTo>
                  <a:cubicBezTo>
                    <a:pt x="27445" y="28075"/>
                    <a:pt x="27504" y="28540"/>
                    <a:pt x="27195" y="28826"/>
                  </a:cubicBezTo>
                  <a:cubicBezTo>
                    <a:pt x="27171" y="28873"/>
                    <a:pt x="27171" y="28933"/>
                    <a:pt x="27171" y="28992"/>
                  </a:cubicBezTo>
                  <a:cubicBezTo>
                    <a:pt x="27183" y="29159"/>
                    <a:pt x="27254" y="29266"/>
                    <a:pt x="27385" y="29326"/>
                  </a:cubicBezTo>
                  <a:cubicBezTo>
                    <a:pt x="27552" y="29385"/>
                    <a:pt x="27528" y="29492"/>
                    <a:pt x="27445" y="29611"/>
                  </a:cubicBezTo>
                  <a:cubicBezTo>
                    <a:pt x="27421" y="29659"/>
                    <a:pt x="27409" y="29695"/>
                    <a:pt x="27385" y="29754"/>
                  </a:cubicBezTo>
                  <a:cubicBezTo>
                    <a:pt x="27445" y="29969"/>
                    <a:pt x="27564" y="30111"/>
                    <a:pt x="27349" y="30350"/>
                  </a:cubicBezTo>
                  <a:cubicBezTo>
                    <a:pt x="27150" y="30561"/>
                    <a:pt x="27055" y="30945"/>
                    <a:pt x="27541" y="30945"/>
                  </a:cubicBezTo>
                  <a:cubicBezTo>
                    <a:pt x="27549" y="30945"/>
                    <a:pt x="27556" y="30945"/>
                    <a:pt x="27564" y="30945"/>
                  </a:cubicBezTo>
                  <a:cubicBezTo>
                    <a:pt x="27643" y="30897"/>
                    <a:pt x="27722" y="30880"/>
                    <a:pt x="27801" y="30880"/>
                  </a:cubicBezTo>
                  <a:cubicBezTo>
                    <a:pt x="28023" y="30880"/>
                    <a:pt x="28242" y="31020"/>
                    <a:pt x="28464" y="31020"/>
                  </a:cubicBezTo>
                  <a:cubicBezTo>
                    <a:pt x="28517" y="31020"/>
                    <a:pt x="28570" y="31012"/>
                    <a:pt x="28623" y="30993"/>
                  </a:cubicBezTo>
                  <a:cubicBezTo>
                    <a:pt x="28730" y="30993"/>
                    <a:pt x="28838" y="31004"/>
                    <a:pt x="28933" y="31052"/>
                  </a:cubicBezTo>
                  <a:cubicBezTo>
                    <a:pt x="29039" y="31095"/>
                    <a:pt x="29159" y="31175"/>
                    <a:pt x="29266" y="31175"/>
                  </a:cubicBezTo>
                  <a:cubicBezTo>
                    <a:pt x="29338" y="31175"/>
                    <a:pt x="29404" y="31139"/>
                    <a:pt x="29457" y="31028"/>
                  </a:cubicBezTo>
                  <a:cubicBezTo>
                    <a:pt x="29623" y="30695"/>
                    <a:pt x="29385" y="30552"/>
                    <a:pt x="29135" y="30409"/>
                  </a:cubicBezTo>
                  <a:lnTo>
                    <a:pt x="29135" y="30409"/>
                  </a:lnTo>
                  <a:cubicBezTo>
                    <a:pt x="29285" y="30447"/>
                    <a:pt x="29384" y="30588"/>
                    <a:pt x="29506" y="30588"/>
                  </a:cubicBezTo>
                  <a:cubicBezTo>
                    <a:pt x="29539" y="30588"/>
                    <a:pt x="29574" y="30577"/>
                    <a:pt x="29612" y="30552"/>
                  </a:cubicBezTo>
                  <a:cubicBezTo>
                    <a:pt x="29612" y="30397"/>
                    <a:pt x="29588" y="30254"/>
                    <a:pt x="29588" y="30100"/>
                  </a:cubicBezTo>
                  <a:cubicBezTo>
                    <a:pt x="29683" y="29838"/>
                    <a:pt x="29433" y="29695"/>
                    <a:pt x="29409" y="29480"/>
                  </a:cubicBezTo>
                  <a:cubicBezTo>
                    <a:pt x="29350" y="29254"/>
                    <a:pt x="29100" y="29099"/>
                    <a:pt x="29159" y="28826"/>
                  </a:cubicBezTo>
                  <a:cubicBezTo>
                    <a:pt x="28850" y="28195"/>
                    <a:pt x="28480" y="27587"/>
                    <a:pt x="28600" y="26813"/>
                  </a:cubicBezTo>
                  <a:cubicBezTo>
                    <a:pt x="28611" y="26635"/>
                    <a:pt x="28552" y="26480"/>
                    <a:pt x="28516" y="26325"/>
                  </a:cubicBezTo>
                  <a:cubicBezTo>
                    <a:pt x="28504" y="26266"/>
                    <a:pt x="28480" y="26182"/>
                    <a:pt x="28445" y="26123"/>
                  </a:cubicBezTo>
                  <a:cubicBezTo>
                    <a:pt x="28433" y="25885"/>
                    <a:pt x="28219" y="25754"/>
                    <a:pt x="28207" y="25516"/>
                  </a:cubicBezTo>
                  <a:cubicBezTo>
                    <a:pt x="28159" y="25444"/>
                    <a:pt x="28135" y="25385"/>
                    <a:pt x="28099" y="25325"/>
                  </a:cubicBezTo>
                  <a:cubicBezTo>
                    <a:pt x="28141" y="25262"/>
                    <a:pt x="28174" y="25239"/>
                    <a:pt x="28203" y="25239"/>
                  </a:cubicBezTo>
                  <a:cubicBezTo>
                    <a:pt x="28281" y="25239"/>
                    <a:pt x="28329" y="25398"/>
                    <a:pt x="28409" y="25398"/>
                  </a:cubicBezTo>
                  <a:cubicBezTo>
                    <a:pt x="28413" y="25398"/>
                    <a:pt x="28417" y="25397"/>
                    <a:pt x="28421" y="25397"/>
                  </a:cubicBezTo>
                  <a:lnTo>
                    <a:pt x="28730" y="25706"/>
                  </a:lnTo>
                  <a:cubicBezTo>
                    <a:pt x="28804" y="25741"/>
                    <a:pt x="28861" y="25756"/>
                    <a:pt x="28906" y="25756"/>
                  </a:cubicBezTo>
                  <a:cubicBezTo>
                    <a:pt x="29107" y="25756"/>
                    <a:pt x="29060" y="25455"/>
                    <a:pt x="29147" y="25289"/>
                  </a:cubicBezTo>
                  <a:cubicBezTo>
                    <a:pt x="28802" y="23825"/>
                    <a:pt x="28219" y="22432"/>
                    <a:pt x="27564" y="21110"/>
                  </a:cubicBezTo>
                  <a:cubicBezTo>
                    <a:pt x="27028" y="20039"/>
                    <a:pt x="26468" y="18991"/>
                    <a:pt x="25861" y="17979"/>
                  </a:cubicBezTo>
                  <a:cubicBezTo>
                    <a:pt x="25087" y="16693"/>
                    <a:pt x="24254" y="15443"/>
                    <a:pt x="23337" y="14264"/>
                  </a:cubicBezTo>
                  <a:cubicBezTo>
                    <a:pt x="22670" y="13407"/>
                    <a:pt x="21932" y="12633"/>
                    <a:pt x="21194" y="11823"/>
                  </a:cubicBezTo>
                  <a:cubicBezTo>
                    <a:pt x="19872" y="10347"/>
                    <a:pt x="18574" y="8847"/>
                    <a:pt x="17134" y="7513"/>
                  </a:cubicBezTo>
                  <a:cubicBezTo>
                    <a:pt x="17034" y="7467"/>
                    <a:pt x="16935" y="7398"/>
                    <a:pt x="16841" y="7398"/>
                  </a:cubicBezTo>
                  <a:cubicBezTo>
                    <a:pt x="16767" y="7398"/>
                    <a:pt x="16697" y="7441"/>
                    <a:pt x="16634" y="7573"/>
                  </a:cubicBezTo>
                  <a:cubicBezTo>
                    <a:pt x="16717" y="7359"/>
                    <a:pt x="16705" y="7121"/>
                    <a:pt x="16527" y="7037"/>
                  </a:cubicBezTo>
                  <a:cubicBezTo>
                    <a:pt x="16241" y="6870"/>
                    <a:pt x="16062" y="6597"/>
                    <a:pt x="15836" y="6359"/>
                  </a:cubicBezTo>
                  <a:cubicBezTo>
                    <a:pt x="15732" y="6266"/>
                    <a:pt x="15660" y="6227"/>
                    <a:pt x="15612" y="6227"/>
                  </a:cubicBezTo>
                  <a:cubicBezTo>
                    <a:pt x="15512" y="6227"/>
                    <a:pt x="15514" y="6396"/>
                    <a:pt x="15538" y="6597"/>
                  </a:cubicBezTo>
                  <a:cubicBezTo>
                    <a:pt x="15467" y="6394"/>
                    <a:pt x="15586" y="6108"/>
                    <a:pt x="15348" y="5942"/>
                  </a:cubicBezTo>
                  <a:cubicBezTo>
                    <a:pt x="14884" y="5513"/>
                    <a:pt x="14372" y="5204"/>
                    <a:pt x="13871" y="4799"/>
                  </a:cubicBezTo>
                  <a:cubicBezTo>
                    <a:pt x="12609" y="3775"/>
                    <a:pt x="11240" y="2894"/>
                    <a:pt x="9811" y="2168"/>
                  </a:cubicBezTo>
                  <a:cubicBezTo>
                    <a:pt x="8788" y="1644"/>
                    <a:pt x="7787" y="1048"/>
                    <a:pt x="6704" y="679"/>
                  </a:cubicBezTo>
                  <a:cubicBezTo>
                    <a:pt x="6013" y="453"/>
                    <a:pt x="5299" y="358"/>
                    <a:pt x="4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8610784" y="694762"/>
              <a:ext cx="53747" cy="102822"/>
            </a:xfrm>
            <a:custGeom>
              <a:avLst/>
              <a:gdLst/>
              <a:ahLst/>
              <a:cxnLst/>
              <a:rect l="l" t="t" r="r" b="b"/>
              <a:pathLst>
                <a:path w="1703" h="3258" extrusionOk="0">
                  <a:moveTo>
                    <a:pt x="468" y="0"/>
                  </a:moveTo>
                  <a:cubicBezTo>
                    <a:pt x="422" y="0"/>
                    <a:pt x="373" y="16"/>
                    <a:pt x="322" y="54"/>
                  </a:cubicBezTo>
                  <a:cubicBezTo>
                    <a:pt x="0" y="257"/>
                    <a:pt x="476" y="412"/>
                    <a:pt x="345" y="638"/>
                  </a:cubicBezTo>
                  <a:cubicBezTo>
                    <a:pt x="191" y="876"/>
                    <a:pt x="405" y="1150"/>
                    <a:pt x="298" y="1424"/>
                  </a:cubicBezTo>
                  <a:cubicBezTo>
                    <a:pt x="310" y="1555"/>
                    <a:pt x="345" y="1709"/>
                    <a:pt x="417" y="1828"/>
                  </a:cubicBezTo>
                  <a:cubicBezTo>
                    <a:pt x="464" y="2186"/>
                    <a:pt x="583" y="2495"/>
                    <a:pt x="786" y="2757"/>
                  </a:cubicBezTo>
                  <a:cubicBezTo>
                    <a:pt x="845" y="2960"/>
                    <a:pt x="893" y="3198"/>
                    <a:pt x="1119" y="3257"/>
                  </a:cubicBezTo>
                  <a:lnTo>
                    <a:pt x="1203" y="3210"/>
                  </a:lnTo>
                  <a:cubicBezTo>
                    <a:pt x="1322" y="3186"/>
                    <a:pt x="1417" y="3138"/>
                    <a:pt x="1334" y="2960"/>
                  </a:cubicBezTo>
                  <a:cubicBezTo>
                    <a:pt x="822" y="2948"/>
                    <a:pt x="1131" y="2650"/>
                    <a:pt x="1215" y="2448"/>
                  </a:cubicBezTo>
                  <a:cubicBezTo>
                    <a:pt x="1322" y="2245"/>
                    <a:pt x="1607" y="2329"/>
                    <a:pt x="1703" y="2126"/>
                  </a:cubicBezTo>
                  <a:cubicBezTo>
                    <a:pt x="1688" y="1999"/>
                    <a:pt x="1636" y="1964"/>
                    <a:pt x="1572" y="1964"/>
                  </a:cubicBezTo>
                  <a:cubicBezTo>
                    <a:pt x="1497" y="1964"/>
                    <a:pt x="1406" y="2010"/>
                    <a:pt x="1334" y="2010"/>
                  </a:cubicBezTo>
                  <a:cubicBezTo>
                    <a:pt x="1270" y="2010"/>
                    <a:pt x="1222" y="1974"/>
                    <a:pt x="1215" y="1840"/>
                  </a:cubicBezTo>
                  <a:cubicBezTo>
                    <a:pt x="1191" y="1781"/>
                    <a:pt x="1179" y="1697"/>
                    <a:pt x="1203" y="1674"/>
                  </a:cubicBezTo>
                  <a:cubicBezTo>
                    <a:pt x="1212" y="1666"/>
                    <a:pt x="1219" y="1663"/>
                    <a:pt x="1225" y="1663"/>
                  </a:cubicBezTo>
                  <a:cubicBezTo>
                    <a:pt x="1260" y="1663"/>
                    <a:pt x="1258" y="1757"/>
                    <a:pt x="1298" y="1757"/>
                  </a:cubicBezTo>
                  <a:cubicBezTo>
                    <a:pt x="1536" y="1590"/>
                    <a:pt x="1643" y="1400"/>
                    <a:pt x="1286" y="1281"/>
                  </a:cubicBezTo>
                  <a:cubicBezTo>
                    <a:pt x="1167" y="1233"/>
                    <a:pt x="1060" y="1197"/>
                    <a:pt x="1012" y="1055"/>
                  </a:cubicBezTo>
                  <a:cubicBezTo>
                    <a:pt x="869" y="1043"/>
                    <a:pt x="834" y="924"/>
                    <a:pt x="881" y="816"/>
                  </a:cubicBezTo>
                  <a:cubicBezTo>
                    <a:pt x="893" y="650"/>
                    <a:pt x="905" y="471"/>
                    <a:pt x="845" y="304"/>
                  </a:cubicBezTo>
                  <a:cubicBezTo>
                    <a:pt x="822" y="221"/>
                    <a:pt x="762" y="162"/>
                    <a:pt x="703" y="102"/>
                  </a:cubicBezTo>
                  <a:cubicBezTo>
                    <a:pt x="626" y="49"/>
                    <a:pt x="550"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8505187" y="530844"/>
              <a:ext cx="72935" cy="93354"/>
            </a:xfrm>
            <a:custGeom>
              <a:avLst/>
              <a:gdLst/>
              <a:ahLst/>
              <a:cxnLst/>
              <a:rect l="l" t="t" r="r" b="b"/>
              <a:pathLst>
                <a:path w="2311" h="2958" extrusionOk="0">
                  <a:moveTo>
                    <a:pt x="741" y="0"/>
                  </a:moveTo>
                  <a:cubicBezTo>
                    <a:pt x="607" y="0"/>
                    <a:pt x="649" y="200"/>
                    <a:pt x="596" y="295"/>
                  </a:cubicBezTo>
                  <a:cubicBezTo>
                    <a:pt x="584" y="297"/>
                    <a:pt x="572" y="298"/>
                    <a:pt x="560" y="298"/>
                  </a:cubicBezTo>
                  <a:cubicBezTo>
                    <a:pt x="424" y="298"/>
                    <a:pt x="298" y="208"/>
                    <a:pt x="156" y="208"/>
                  </a:cubicBezTo>
                  <a:cubicBezTo>
                    <a:pt x="114" y="208"/>
                    <a:pt x="70" y="216"/>
                    <a:pt x="24" y="236"/>
                  </a:cubicBezTo>
                  <a:cubicBezTo>
                    <a:pt x="0" y="295"/>
                    <a:pt x="0" y="331"/>
                    <a:pt x="0" y="391"/>
                  </a:cubicBezTo>
                  <a:cubicBezTo>
                    <a:pt x="60" y="629"/>
                    <a:pt x="167" y="807"/>
                    <a:pt x="322" y="974"/>
                  </a:cubicBezTo>
                  <a:cubicBezTo>
                    <a:pt x="381" y="1034"/>
                    <a:pt x="441" y="1081"/>
                    <a:pt x="500" y="1141"/>
                  </a:cubicBezTo>
                  <a:cubicBezTo>
                    <a:pt x="953" y="1629"/>
                    <a:pt x="1191" y="2284"/>
                    <a:pt x="1560" y="2831"/>
                  </a:cubicBezTo>
                  <a:cubicBezTo>
                    <a:pt x="1708" y="2898"/>
                    <a:pt x="1851" y="2957"/>
                    <a:pt x="1973" y="2957"/>
                  </a:cubicBezTo>
                  <a:cubicBezTo>
                    <a:pt x="2137" y="2957"/>
                    <a:pt x="2263" y="2851"/>
                    <a:pt x="2310" y="2510"/>
                  </a:cubicBezTo>
                  <a:cubicBezTo>
                    <a:pt x="1917" y="2212"/>
                    <a:pt x="1655" y="1808"/>
                    <a:pt x="1441" y="1343"/>
                  </a:cubicBezTo>
                  <a:cubicBezTo>
                    <a:pt x="1370" y="1415"/>
                    <a:pt x="1298" y="1522"/>
                    <a:pt x="1239" y="1522"/>
                  </a:cubicBezTo>
                  <a:cubicBezTo>
                    <a:pt x="1096" y="1510"/>
                    <a:pt x="1096" y="1367"/>
                    <a:pt x="1096" y="1224"/>
                  </a:cubicBezTo>
                  <a:cubicBezTo>
                    <a:pt x="1096" y="1046"/>
                    <a:pt x="1274" y="772"/>
                    <a:pt x="1096" y="736"/>
                  </a:cubicBezTo>
                  <a:cubicBezTo>
                    <a:pt x="786" y="676"/>
                    <a:pt x="881" y="426"/>
                    <a:pt x="822" y="248"/>
                  </a:cubicBezTo>
                  <a:cubicBezTo>
                    <a:pt x="798" y="176"/>
                    <a:pt x="965" y="57"/>
                    <a:pt x="798" y="10"/>
                  </a:cubicBezTo>
                  <a:cubicBezTo>
                    <a:pt x="776" y="3"/>
                    <a:pt x="757" y="0"/>
                    <a:pt x="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432664" y="412182"/>
              <a:ext cx="59396" cy="86443"/>
            </a:xfrm>
            <a:custGeom>
              <a:avLst/>
              <a:gdLst/>
              <a:ahLst/>
              <a:cxnLst/>
              <a:rect l="l" t="t" r="r" b="b"/>
              <a:pathLst>
                <a:path w="1882" h="2739" extrusionOk="0">
                  <a:moveTo>
                    <a:pt x="180" y="1"/>
                  </a:moveTo>
                  <a:cubicBezTo>
                    <a:pt x="104" y="1"/>
                    <a:pt x="44" y="56"/>
                    <a:pt x="1" y="186"/>
                  </a:cubicBezTo>
                  <a:cubicBezTo>
                    <a:pt x="167" y="722"/>
                    <a:pt x="512" y="1115"/>
                    <a:pt x="810" y="1555"/>
                  </a:cubicBezTo>
                  <a:cubicBezTo>
                    <a:pt x="774" y="1758"/>
                    <a:pt x="893" y="1865"/>
                    <a:pt x="1024" y="1960"/>
                  </a:cubicBezTo>
                  <a:cubicBezTo>
                    <a:pt x="1191" y="2091"/>
                    <a:pt x="1310" y="2258"/>
                    <a:pt x="1322" y="2496"/>
                  </a:cubicBezTo>
                  <a:cubicBezTo>
                    <a:pt x="1298" y="2603"/>
                    <a:pt x="1417" y="2603"/>
                    <a:pt x="1441" y="2674"/>
                  </a:cubicBezTo>
                  <a:cubicBezTo>
                    <a:pt x="1498" y="2717"/>
                    <a:pt x="1551" y="2739"/>
                    <a:pt x="1607" y="2739"/>
                  </a:cubicBezTo>
                  <a:cubicBezTo>
                    <a:pt x="1645" y="2739"/>
                    <a:pt x="1684" y="2729"/>
                    <a:pt x="1727" y="2710"/>
                  </a:cubicBezTo>
                  <a:cubicBezTo>
                    <a:pt x="1882" y="2603"/>
                    <a:pt x="1822" y="2412"/>
                    <a:pt x="1870" y="2269"/>
                  </a:cubicBezTo>
                  <a:cubicBezTo>
                    <a:pt x="1834" y="1936"/>
                    <a:pt x="1691" y="1746"/>
                    <a:pt x="1405" y="1698"/>
                  </a:cubicBezTo>
                  <a:cubicBezTo>
                    <a:pt x="1417" y="1567"/>
                    <a:pt x="1477" y="1543"/>
                    <a:pt x="1584" y="1531"/>
                  </a:cubicBezTo>
                  <a:cubicBezTo>
                    <a:pt x="1636" y="1178"/>
                    <a:pt x="1650" y="1081"/>
                    <a:pt x="1501" y="1081"/>
                  </a:cubicBezTo>
                  <a:cubicBezTo>
                    <a:pt x="1444" y="1081"/>
                    <a:pt x="1363" y="1095"/>
                    <a:pt x="1251" y="1115"/>
                  </a:cubicBezTo>
                  <a:cubicBezTo>
                    <a:pt x="1235" y="1118"/>
                    <a:pt x="1222" y="1120"/>
                    <a:pt x="1210" y="1120"/>
                  </a:cubicBezTo>
                  <a:cubicBezTo>
                    <a:pt x="1108" y="1120"/>
                    <a:pt x="1105" y="995"/>
                    <a:pt x="1084" y="888"/>
                  </a:cubicBezTo>
                  <a:cubicBezTo>
                    <a:pt x="1013" y="793"/>
                    <a:pt x="846" y="888"/>
                    <a:pt x="822" y="710"/>
                  </a:cubicBezTo>
                  <a:cubicBezTo>
                    <a:pt x="786" y="507"/>
                    <a:pt x="715" y="329"/>
                    <a:pt x="655" y="138"/>
                  </a:cubicBezTo>
                  <a:cubicBezTo>
                    <a:pt x="548" y="114"/>
                    <a:pt x="453" y="91"/>
                    <a:pt x="346" y="67"/>
                  </a:cubicBezTo>
                  <a:cubicBezTo>
                    <a:pt x="285" y="24"/>
                    <a:pt x="229"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8260194" y="197738"/>
              <a:ext cx="69558" cy="66276"/>
            </a:xfrm>
            <a:custGeom>
              <a:avLst/>
              <a:gdLst/>
              <a:ahLst/>
              <a:cxnLst/>
              <a:rect l="l" t="t" r="r" b="b"/>
              <a:pathLst>
                <a:path w="2204" h="2100" extrusionOk="0">
                  <a:moveTo>
                    <a:pt x="416" y="1"/>
                  </a:moveTo>
                  <a:cubicBezTo>
                    <a:pt x="379" y="1"/>
                    <a:pt x="340" y="10"/>
                    <a:pt x="298" y="28"/>
                  </a:cubicBezTo>
                  <a:cubicBezTo>
                    <a:pt x="155" y="87"/>
                    <a:pt x="1" y="135"/>
                    <a:pt x="24" y="373"/>
                  </a:cubicBezTo>
                  <a:cubicBezTo>
                    <a:pt x="60" y="528"/>
                    <a:pt x="203" y="575"/>
                    <a:pt x="274" y="694"/>
                  </a:cubicBezTo>
                  <a:cubicBezTo>
                    <a:pt x="405" y="849"/>
                    <a:pt x="536" y="1016"/>
                    <a:pt x="679" y="1159"/>
                  </a:cubicBezTo>
                  <a:cubicBezTo>
                    <a:pt x="870" y="1314"/>
                    <a:pt x="1072" y="1456"/>
                    <a:pt x="1227" y="1671"/>
                  </a:cubicBezTo>
                  <a:cubicBezTo>
                    <a:pt x="1334" y="1921"/>
                    <a:pt x="1548" y="1980"/>
                    <a:pt x="1751" y="2099"/>
                  </a:cubicBezTo>
                  <a:cubicBezTo>
                    <a:pt x="1763" y="2040"/>
                    <a:pt x="1763" y="1992"/>
                    <a:pt x="1751" y="1933"/>
                  </a:cubicBezTo>
                  <a:cubicBezTo>
                    <a:pt x="1715" y="1861"/>
                    <a:pt x="1632" y="1814"/>
                    <a:pt x="1810" y="1742"/>
                  </a:cubicBezTo>
                  <a:cubicBezTo>
                    <a:pt x="2203" y="1575"/>
                    <a:pt x="2191" y="1385"/>
                    <a:pt x="1834" y="1075"/>
                  </a:cubicBezTo>
                  <a:cubicBezTo>
                    <a:pt x="1763" y="962"/>
                    <a:pt x="1692" y="895"/>
                    <a:pt x="1603" y="895"/>
                  </a:cubicBezTo>
                  <a:cubicBezTo>
                    <a:pt x="1543" y="895"/>
                    <a:pt x="1475" y="925"/>
                    <a:pt x="1394" y="992"/>
                  </a:cubicBezTo>
                  <a:cubicBezTo>
                    <a:pt x="1329" y="1037"/>
                    <a:pt x="1249" y="1074"/>
                    <a:pt x="1178" y="1074"/>
                  </a:cubicBezTo>
                  <a:cubicBezTo>
                    <a:pt x="1081" y="1074"/>
                    <a:pt x="1001" y="1004"/>
                    <a:pt x="1001" y="790"/>
                  </a:cubicBezTo>
                  <a:cubicBezTo>
                    <a:pt x="941" y="552"/>
                    <a:pt x="1263" y="659"/>
                    <a:pt x="1179" y="444"/>
                  </a:cubicBezTo>
                  <a:cubicBezTo>
                    <a:pt x="1077" y="168"/>
                    <a:pt x="896" y="15"/>
                    <a:pt x="650" y="15"/>
                  </a:cubicBezTo>
                  <a:cubicBezTo>
                    <a:pt x="610" y="15"/>
                    <a:pt x="568" y="19"/>
                    <a:pt x="524" y="28"/>
                  </a:cubicBezTo>
                  <a:cubicBezTo>
                    <a:pt x="489" y="10"/>
                    <a:pt x="453" y="1"/>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8067810" y="31011"/>
              <a:ext cx="66907" cy="60153"/>
            </a:xfrm>
            <a:custGeom>
              <a:avLst/>
              <a:gdLst/>
              <a:ahLst/>
              <a:cxnLst/>
              <a:rect l="l" t="t" r="r" b="b"/>
              <a:pathLst>
                <a:path w="2120" h="1906" extrusionOk="0">
                  <a:moveTo>
                    <a:pt x="215" y="0"/>
                  </a:moveTo>
                  <a:cubicBezTo>
                    <a:pt x="48" y="191"/>
                    <a:pt x="1" y="417"/>
                    <a:pt x="96" y="655"/>
                  </a:cubicBezTo>
                  <a:cubicBezTo>
                    <a:pt x="132" y="679"/>
                    <a:pt x="191" y="715"/>
                    <a:pt x="239" y="739"/>
                  </a:cubicBezTo>
                  <a:cubicBezTo>
                    <a:pt x="691" y="1108"/>
                    <a:pt x="1179" y="1394"/>
                    <a:pt x="1596" y="1810"/>
                  </a:cubicBezTo>
                  <a:cubicBezTo>
                    <a:pt x="1620" y="1846"/>
                    <a:pt x="1667" y="1870"/>
                    <a:pt x="1703" y="1905"/>
                  </a:cubicBezTo>
                  <a:cubicBezTo>
                    <a:pt x="1786" y="1894"/>
                    <a:pt x="1822" y="1810"/>
                    <a:pt x="1834" y="1727"/>
                  </a:cubicBezTo>
                  <a:cubicBezTo>
                    <a:pt x="1775" y="1429"/>
                    <a:pt x="2120" y="1167"/>
                    <a:pt x="1894" y="870"/>
                  </a:cubicBezTo>
                  <a:cubicBezTo>
                    <a:pt x="1877" y="865"/>
                    <a:pt x="1862" y="863"/>
                    <a:pt x="1847" y="863"/>
                  </a:cubicBezTo>
                  <a:cubicBezTo>
                    <a:pt x="1705" y="863"/>
                    <a:pt x="1615" y="1038"/>
                    <a:pt x="1487" y="1038"/>
                  </a:cubicBezTo>
                  <a:cubicBezTo>
                    <a:pt x="1480" y="1038"/>
                    <a:pt x="1472" y="1037"/>
                    <a:pt x="1465" y="1036"/>
                  </a:cubicBezTo>
                  <a:cubicBezTo>
                    <a:pt x="1286" y="322"/>
                    <a:pt x="632" y="358"/>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8364276" y="314980"/>
              <a:ext cx="66181" cy="88431"/>
            </a:xfrm>
            <a:custGeom>
              <a:avLst/>
              <a:gdLst/>
              <a:ahLst/>
              <a:cxnLst/>
              <a:rect l="l" t="t" r="r" b="b"/>
              <a:pathLst>
                <a:path w="2097" h="2802" extrusionOk="0">
                  <a:moveTo>
                    <a:pt x="198" y="1"/>
                  </a:moveTo>
                  <a:cubicBezTo>
                    <a:pt x="113" y="1"/>
                    <a:pt x="45" y="61"/>
                    <a:pt x="1" y="194"/>
                  </a:cubicBezTo>
                  <a:cubicBezTo>
                    <a:pt x="12" y="468"/>
                    <a:pt x="179" y="611"/>
                    <a:pt x="322" y="789"/>
                  </a:cubicBezTo>
                  <a:cubicBezTo>
                    <a:pt x="465" y="968"/>
                    <a:pt x="703" y="1051"/>
                    <a:pt x="715" y="1349"/>
                  </a:cubicBezTo>
                  <a:cubicBezTo>
                    <a:pt x="727" y="1361"/>
                    <a:pt x="739" y="1385"/>
                    <a:pt x="739" y="1420"/>
                  </a:cubicBezTo>
                  <a:cubicBezTo>
                    <a:pt x="1013" y="1623"/>
                    <a:pt x="1191" y="1909"/>
                    <a:pt x="1334" y="2218"/>
                  </a:cubicBezTo>
                  <a:cubicBezTo>
                    <a:pt x="1334" y="2313"/>
                    <a:pt x="1358" y="2385"/>
                    <a:pt x="1358" y="2480"/>
                  </a:cubicBezTo>
                  <a:cubicBezTo>
                    <a:pt x="1548" y="2504"/>
                    <a:pt x="1632" y="2730"/>
                    <a:pt x="1810" y="2802"/>
                  </a:cubicBezTo>
                  <a:cubicBezTo>
                    <a:pt x="2013" y="2683"/>
                    <a:pt x="2096" y="2278"/>
                    <a:pt x="2025" y="2278"/>
                  </a:cubicBezTo>
                  <a:lnTo>
                    <a:pt x="2025" y="2278"/>
                  </a:lnTo>
                  <a:cubicBezTo>
                    <a:pt x="2016" y="2278"/>
                    <a:pt x="2008" y="2279"/>
                    <a:pt x="2000" y="2279"/>
                  </a:cubicBezTo>
                  <a:cubicBezTo>
                    <a:pt x="1700" y="2279"/>
                    <a:pt x="1852" y="1849"/>
                    <a:pt x="1632" y="1837"/>
                  </a:cubicBezTo>
                  <a:cubicBezTo>
                    <a:pt x="1441" y="1766"/>
                    <a:pt x="1370" y="1563"/>
                    <a:pt x="1275" y="1385"/>
                  </a:cubicBezTo>
                  <a:cubicBezTo>
                    <a:pt x="1421" y="1176"/>
                    <a:pt x="1494" y="866"/>
                    <a:pt x="1268" y="866"/>
                  </a:cubicBezTo>
                  <a:cubicBezTo>
                    <a:pt x="1236" y="866"/>
                    <a:pt x="1199" y="872"/>
                    <a:pt x="1155" y="885"/>
                  </a:cubicBezTo>
                  <a:cubicBezTo>
                    <a:pt x="1094" y="902"/>
                    <a:pt x="1045" y="910"/>
                    <a:pt x="1005" y="910"/>
                  </a:cubicBezTo>
                  <a:cubicBezTo>
                    <a:pt x="775" y="910"/>
                    <a:pt x="866" y="649"/>
                    <a:pt x="774" y="527"/>
                  </a:cubicBezTo>
                  <a:cubicBezTo>
                    <a:pt x="620" y="432"/>
                    <a:pt x="477" y="361"/>
                    <a:pt x="429" y="170"/>
                  </a:cubicBezTo>
                  <a:cubicBezTo>
                    <a:pt x="417" y="135"/>
                    <a:pt x="382" y="87"/>
                    <a:pt x="370" y="63"/>
                  </a:cubicBezTo>
                  <a:cubicBezTo>
                    <a:pt x="307" y="23"/>
                    <a:pt x="249"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7877319" y="-53252"/>
              <a:ext cx="75933" cy="33959"/>
            </a:xfrm>
            <a:custGeom>
              <a:avLst/>
              <a:gdLst/>
              <a:ahLst/>
              <a:cxnLst/>
              <a:rect l="l" t="t" r="r" b="b"/>
              <a:pathLst>
                <a:path w="2406" h="1076" extrusionOk="0">
                  <a:moveTo>
                    <a:pt x="251" y="1"/>
                  </a:moveTo>
                  <a:cubicBezTo>
                    <a:pt x="137" y="1"/>
                    <a:pt x="47" y="66"/>
                    <a:pt x="0" y="289"/>
                  </a:cubicBezTo>
                  <a:cubicBezTo>
                    <a:pt x="595" y="670"/>
                    <a:pt x="1274" y="730"/>
                    <a:pt x="1869" y="1063"/>
                  </a:cubicBezTo>
                  <a:cubicBezTo>
                    <a:pt x="1977" y="1075"/>
                    <a:pt x="2084" y="1075"/>
                    <a:pt x="2179" y="1075"/>
                  </a:cubicBezTo>
                  <a:cubicBezTo>
                    <a:pt x="2298" y="1039"/>
                    <a:pt x="2381" y="968"/>
                    <a:pt x="2405" y="837"/>
                  </a:cubicBezTo>
                  <a:cubicBezTo>
                    <a:pt x="2128" y="804"/>
                    <a:pt x="1995" y="317"/>
                    <a:pt x="1873" y="317"/>
                  </a:cubicBezTo>
                  <a:cubicBezTo>
                    <a:pt x="1864" y="317"/>
                    <a:pt x="1855" y="319"/>
                    <a:pt x="1846" y="325"/>
                  </a:cubicBezTo>
                  <a:cubicBezTo>
                    <a:pt x="1698" y="423"/>
                    <a:pt x="1565" y="461"/>
                    <a:pt x="1440" y="461"/>
                  </a:cubicBezTo>
                  <a:cubicBezTo>
                    <a:pt x="1110" y="461"/>
                    <a:pt x="841" y="196"/>
                    <a:pt x="548" y="75"/>
                  </a:cubicBezTo>
                  <a:cubicBezTo>
                    <a:pt x="440" y="39"/>
                    <a:pt x="33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191426" y="135535"/>
              <a:ext cx="55262" cy="57092"/>
            </a:xfrm>
            <a:custGeom>
              <a:avLst/>
              <a:gdLst/>
              <a:ahLst/>
              <a:cxnLst/>
              <a:rect l="l" t="t" r="r" b="b"/>
              <a:pathLst>
                <a:path w="1751" h="1809" extrusionOk="0">
                  <a:moveTo>
                    <a:pt x="472" y="1"/>
                  </a:moveTo>
                  <a:cubicBezTo>
                    <a:pt x="429" y="1"/>
                    <a:pt x="379" y="12"/>
                    <a:pt x="322" y="34"/>
                  </a:cubicBezTo>
                  <a:cubicBezTo>
                    <a:pt x="305" y="31"/>
                    <a:pt x="290" y="30"/>
                    <a:pt x="275" y="30"/>
                  </a:cubicBezTo>
                  <a:cubicBezTo>
                    <a:pt x="99" y="30"/>
                    <a:pt x="45" y="216"/>
                    <a:pt x="1" y="391"/>
                  </a:cubicBezTo>
                  <a:cubicBezTo>
                    <a:pt x="108" y="677"/>
                    <a:pt x="346" y="796"/>
                    <a:pt x="560" y="915"/>
                  </a:cubicBezTo>
                  <a:cubicBezTo>
                    <a:pt x="917" y="1201"/>
                    <a:pt x="1132" y="1713"/>
                    <a:pt x="1608" y="1808"/>
                  </a:cubicBezTo>
                  <a:cubicBezTo>
                    <a:pt x="1679" y="1701"/>
                    <a:pt x="1715" y="1582"/>
                    <a:pt x="1715" y="1451"/>
                  </a:cubicBezTo>
                  <a:cubicBezTo>
                    <a:pt x="1691" y="1344"/>
                    <a:pt x="1656" y="1237"/>
                    <a:pt x="1679" y="1141"/>
                  </a:cubicBezTo>
                  <a:cubicBezTo>
                    <a:pt x="1715" y="1034"/>
                    <a:pt x="1751" y="927"/>
                    <a:pt x="1739" y="820"/>
                  </a:cubicBezTo>
                  <a:cubicBezTo>
                    <a:pt x="1727" y="760"/>
                    <a:pt x="1679" y="737"/>
                    <a:pt x="1632" y="737"/>
                  </a:cubicBezTo>
                  <a:cubicBezTo>
                    <a:pt x="1608" y="749"/>
                    <a:pt x="1560" y="760"/>
                    <a:pt x="1537" y="760"/>
                  </a:cubicBezTo>
                  <a:cubicBezTo>
                    <a:pt x="1490" y="768"/>
                    <a:pt x="1446" y="771"/>
                    <a:pt x="1403" y="771"/>
                  </a:cubicBezTo>
                  <a:cubicBezTo>
                    <a:pt x="1094" y="771"/>
                    <a:pt x="875" y="585"/>
                    <a:pt x="739" y="260"/>
                  </a:cubicBezTo>
                  <a:cubicBezTo>
                    <a:pt x="669" y="86"/>
                    <a:pt x="593" y="1"/>
                    <a:pt x="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7987018" y="-13424"/>
              <a:ext cx="53021" cy="40334"/>
            </a:xfrm>
            <a:custGeom>
              <a:avLst/>
              <a:gdLst/>
              <a:ahLst/>
              <a:cxnLst/>
              <a:rect l="l" t="t" r="r" b="b"/>
              <a:pathLst>
                <a:path w="1680" h="1278" extrusionOk="0">
                  <a:moveTo>
                    <a:pt x="407" y="1"/>
                  </a:moveTo>
                  <a:cubicBezTo>
                    <a:pt x="396" y="1"/>
                    <a:pt x="383" y="2"/>
                    <a:pt x="370" y="4"/>
                  </a:cubicBezTo>
                  <a:cubicBezTo>
                    <a:pt x="179" y="27"/>
                    <a:pt x="1" y="87"/>
                    <a:pt x="1" y="361"/>
                  </a:cubicBezTo>
                  <a:cubicBezTo>
                    <a:pt x="72" y="575"/>
                    <a:pt x="263" y="623"/>
                    <a:pt x="382" y="766"/>
                  </a:cubicBezTo>
                  <a:cubicBezTo>
                    <a:pt x="505" y="813"/>
                    <a:pt x="620" y="905"/>
                    <a:pt x="752" y="905"/>
                  </a:cubicBezTo>
                  <a:cubicBezTo>
                    <a:pt x="786" y="905"/>
                    <a:pt x="821" y="899"/>
                    <a:pt x="858" y="885"/>
                  </a:cubicBezTo>
                  <a:cubicBezTo>
                    <a:pt x="861" y="884"/>
                    <a:pt x="865" y="884"/>
                    <a:pt x="868" y="884"/>
                  </a:cubicBezTo>
                  <a:cubicBezTo>
                    <a:pt x="1047" y="884"/>
                    <a:pt x="1021" y="1187"/>
                    <a:pt x="1190" y="1187"/>
                  </a:cubicBezTo>
                  <a:cubicBezTo>
                    <a:pt x="1201" y="1187"/>
                    <a:pt x="1214" y="1185"/>
                    <a:pt x="1227" y="1182"/>
                  </a:cubicBezTo>
                  <a:cubicBezTo>
                    <a:pt x="1322" y="1206"/>
                    <a:pt x="1418" y="1242"/>
                    <a:pt x="1501" y="1278"/>
                  </a:cubicBezTo>
                  <a:cubicBezTo>
                    <a:pt x="1644" y="1111"/>
                    <a:pt x="1608" y="885"/>
                    <a:pt x="1679" y="706"/>
                  </a:cubicBezTo>
                  <a:cubicBezTo>
                    <a:pt x="1563" y="696"/>
                    <a:pt x="1502" y="475"/>
                    <a:pt x="1388" y="475"/>
                  </a:cubicBezTo>
                  <a:cubicBezTo>
                    <a:pt x="1361" y="475"/>
                    <a:pt x="1332" y="486"/>
                    <a:pt x="1298" y="516"/>
                  </a:cubicBezTo>
                  <a:cubicBezTo>
                    <a:pt x="1200" y="593"/>
                    <a:pt x="1117" y="625"/>
                    <a:pt x="1045" y="625"/>
                  </a:cubicBezTo>
                  <a:cubicBezTo>
                    <a:pt x="875" y="625"/>
                    <a:pt x="768" y="445"/>
                    <a:pt x="667" y="277"/>
                  </a:cubicBezTo>
                  <a:cubicBezTo>
                    <a:pt x="601" y="134"/>
                    <a:pt x="556" y="1"/>
                    <a:pt x="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8333853" y="275562"/>
              <a:ext cx="49234" cy="47151"/>
            </a:xfrm>
            <a:custGeom>
              <a:avLst/>
              <a:gdLst/>
              <a:ahLst/>
              <a:cxnLst/>
              <a:rect l="l" t="t" r="r" b="b"/>
              <a:pathLst>
                <a:path w="1560" h="1494" extrusionOk="0">
                  <a:moveTo>
                    <a:pt x="498" y="0"/>
                  </a:moveTo>
                  <a:cubicBezTo>
                    <a:pt x="368" y="0"/>
                    <a:pt x="205" y="59"/>
                    <a:pt x="0" y="169"/>
                  </a:cubicBezTo>
                  <a:cubicBezTo>
                    <a:pt x="0" y="443"/>
                    <a:pt x="191" y="586"/>
                    <a:pt x="310" y="788"/>
                  </a:cubicBezTo>
                  <a:cubicBezTo>
                    <a:pt x="334" y="824"/>
                    <a:pt x="381" y="860"/>
                    <a:pt x="429" y="895"/>
                  </a:cubicBezTo>
                  <a:cubicBezTo>
                    <a:pt x="595" y="967"/>
                    <a:pt x="619" y="1205"/>
                    <a:pt x="774" y="1276"/>
                  </a:cubicBezTo>
                  <a:cubicBezTo>
                    <a:pt x="786" y="1324"/>
                    <a:pt x="810" y="1360"/>
                    <a:pt x="834" y="1384"/>
                  </a:cubicBezTo>
                  <a:cubicBezTo>
                    <a:pt x="840" y="1465"/>
                    <a:pt x="859" y="1494"/>
                    <a:pt x="887" y="1494"/>
                  </a:cubicBezTo>
                  <a:cubicBezTo>
                    <a:pt x="912" y="1494"/>
                    <a:pt x="943" y="1471"/>
                    <a:pt x="976" y="1443"/>
                  </a:cubicBezTo>
                  <a:cubicBezTo>
                    <a:pt x="1096" y="1407"/>
                    <a:pt x="1203" y="1372"/>
                    <a:pt x="1322" y="1324"/>
                  </a:cubicBezTo>
                  <a:cubicBezTo>
                    <a:pt x="1453" y="1229"/>
                    <a:pt x="1560" y="1074"/>
                    <a:pt x="1441" y="895"/>
                  </a:cubicBezTo>
                  <a:cubicBezTo>
                    <a:pt x="1404" y="847"/>
                    <a:pt x="1372" y="828"/>
                    <a:pt x="1343" y="828"/>
                  </a:cubicBezTo>
                  <a:cubicBezTo>
                    <a:pt x="1280" y="828"/>
                    <a:pt x="1229" y="921"/>
                    <a:pt x="1155" y="1003"/>
                  </a:cubicBezTo>
                  <a:cubicBezTo>
                    <a:pt x="1118" y="1047"/>
                    <a:pt x="1087" y="1070"/>
                    <a:pt x="1061" y="1070"/>
                  </a:cubicBezTo>
                  <a:cubicBezTo>
                    <a:pt x="1004" y="1070"/>
                    <a:pt x="973" y="952"/>
                    <a:pt x="965" y="681"/>
                  </a:cubicBezTo>
                  <a:cubicBezTo>
                    <a:pt x="879" y="213"/>
                    <a:pt x="747"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8597245" y="687282"/>
              <a:ext cx="28972" cy="52421"/>
            </a:xfrm>
            <a:custGeom>
              <a:avLst/>
              <a:gdLst/>
              <a:ahLst/>
              <a:cxnLst/>
              <a:rect l="l" t="t" r="r" b="b"/>
              <a:pathLst>
                <a:path w="918" h="1661" extrusionOk="0">
                  <a:moveTo>
                    <a:pt x="197" y="0"/>
                  </a:moveTo>
                  <a:cubicBezTo>
                    <a:pt x="128" y="0"/>
                    <a:pt x="57" y="21"/>
                    <a:pt x="12" y="101"/>
                  </a:cubicBezTo>
                  <a:cubicBezTo>
                    <a:pt x="0" y="351"/>
                    <a:pt x="84" y="541"/>
                    <a:pt x="203" y="720"/>
                  </a:cubicBezTo>
                  <a:cubicBezTo>
                    <a:pt x="274" y="958"/>
                    <a:pt x="381" y="1184"/>
                    <a:pt x="560" y="1351"/>
                  </a:cubicBezTo>
                  <a:cubicBezTo>
                    <a:pt x="596" y="1375"/>
                    <a:pt x="608" y="1423"/>
                    <a:pt x="643" y="1458"/>
                  </a:cubicBezTo>
                  <a:cubicBezTo>
                    <a:pt x="620" y="1553"/>
                    <a:pt x="667" y="1637"/>
                    <a:pt x="751" y="1661"/>
                  </a:cubicBezTo>
                  <a:cubicBezTo>
                    <a:pt x="905" y="1530"/>
                    <a:pt x="917" y="1375"/>
                    <a:pt x="893" y="1172"/>
                  </a:cubicBezTo>
                  <a:cubicBezTo>
                    <a:pt x="846" y="887"/>
                    <a:pt x="882" y="577"/>
                    <a:pt x="774" y="291"/>
                  </a:cubicBezTo>
                  <a:cubicBezTo>
                    <a:pt x="715" y="232"/>
                    <a:pt x="655" y="184"/>
                    <a:pt x="596" y="160"/>
                  </a:cubicBezTo>
                  <a:cubicBezTo>
                    <a:pt x="489" y="113"/>
                    <a:pt x="381" y="53"/>
                    <a:pt x="262" y="6"/>
                  </a:cubicBezTo>
                  <a:cubicBezTo>
                    <a:pt x="242" y="3"/>
                    <a:pt x="219"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8581086" y="656260"/>
              <a:ext cx="36862" cy="34811"/>
            </a:xfrm>
            <a:custGeom>
              <a:avLst/>
              <a:gdLst/>
              <a:ahLst/>
              <a:cxnLst/>
              <a:rect l="l" t="t" r="r" b="b"/>
              <a:pathLst>
                <a:path w="1168" h="1103" extrusionOk="0">
                  <a:moveTo>
                    <a:pt x="405" y="0"/>
                  </a:moveTo>
                  <a:cubicBezTo>
                    <a:pt x="227" y="96"/>
                    <a:pt x="0" y="155"/>
                    <a:pt x="120" y="489"/>
                  </a:cubicBezTo>
                  <a:cubicBezTo>
                    <a:pt x="167" y="620"/>
                    <a:pt x="262" y="727"/>
                    <a:pt x="274" y="870"/>
                  </a:cubicBezTo>
                  <a:cubicBezTo>
                    <a:pt x="274" y="1047"/>
                    <a:pt x="348" y="1102"/>
                    <a:pt x="455" y="1102"/>
                  </a:cubicBezTo>
                  <a:cubicBezTo>
                    <a:pt x="477" y="1102"/>
                    <a:pt x="500" y="1100"/>
                    <a:pt x="524" y="1096"/>
                  </a:cubicBezTo>
                  <a:cubicBezTo>
                    <a:pt x="596" y="1084"/>
                    <a:pt x="691" y="1084"/>
                    <a:pt x="762" y="1072"/>
                  </a:cubicBezTo>
                  <a:cubicBezTo>
                    <a:pt x="777" y="1074"/>
                    <a:pt x="792" y="1074"/>
                    <a:pt x="807" y="1074"/>
                  </a:cubicBezTo>
                  <a:cubicBezTo>
                    <a:pt x="908" y="1074"/>
                    <a:pt x="999" y="1038"/>
                    <a:pt x="1072" y="965"/>
                  </a:cubicBezTo>
                  <a:cubicBezTo>
                    <a:pt x="1132" y="893"/>
                    <a:pt x="1167" y="798"/>
                    <a:pt x="1155" y="691"/>
                  </a:cubicBezTo>
                  <a:cubicBezTo>
                    <a:pt x="1132" y="608"/>
                    <a:pt x="1096" y="524"/>
                    <a:pt x="1036" y="465"/>
                  </a:cubicBezTo>
                  <a:cubicBezTo>
                    <a:pt x="1030" y="432"/>
                    <a:pt x="999" y="424"/>
                    <a:pt x="962" y="424"/>
                  </a:cubicBezTo>
                  <a:cubicBezTo>
                    <a:pt x="933" y="424"/>
                    <a:pt x="900" y="429"/>
                    <a:pt x="871" y="429"/>
                  </a:cubicBezTo>
                  <a:cubicBezTo>
                    <a:pt x="807" y="429"/>
                    <a:pt x="768" y="405"/>
                    <a:pt x="858" y="250"/>
                  </a:cubicBezTo>
                  <a:cubicBezTo>
                    <a:pt x="810" y="96"/>
                    <a:pt x="655" y="84"/>
                    <a:pt x="572" y="12"/>
                  </a:cubicBezTo>
                  <a:cubicBezTo>
                    <a:pt x="512" y="0"/>
                    <a:pt x="465"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36251" y="19808"/>
              <a:ext cx="38724" cy="34148"/>
            </a:xfrm>
            <a:custGeom>
              <a:avLst/>
              <a:gdLst/>
              <a:ahLst/>
              <a:cxnLst/>
              <a:rect l="l" t="t" r="r" b="b"/>
              <a:pathLst>
                <a:path w="1227" h="1082" extrusionOk="0">
                  <a:moveTo>
                    <a:pt x="744" y="0"/>
                  </a:moveTo>
                  <a:cubicBezTo>
                    <a:pt x="632" y="0"/>
                    <a:pt x="513" y="30"/>
                    <a:pt x="393" y="70"/>
                  </a:cubicBezTo>
                  <a:cubicBezTo>
                    <a:pt x="0" y="225"/>
                    <a:pt x="215" y="379"/>
                    <a:pt x="370" y="546"/>
                  </a:cubicBezTo>
                  <a:cubicBezTo>
                    <a:pt x="417" y="594"/>
                    <a:pt x="465" y="653"/>
                    <a:pt x="512" y="713"/>
                  </a:cubicBezTo>
                  <a:cubicBezTo>
                    <a:pt x="560" y="760"/>
                    <a:pt x="584" y="784"/>
                    <a:pt x="631" y="820"/>
                  </a:cubicBezTo>
                  <a:cubicBezTo>
                    <a:pt x="798" y="856"/>
                    <a:pt x="941" y="939"/>
                    <a:pt x="1060" y="1082"/>
                  </a:cubicBezTo>
                  <a:lnTo>
                    <a:pt x="1096" y="1034"/>
                  </a:lnTo>
                  <a:cubicBezTo>
                    <a:pt x="1179" y="820"/>
                    <a:pt x="1227" y="594"/>
                    <a:pt x="1215" y="355"/>
                  </a:cubicBezTo>
                  <a:cubicBezTo>
                    <a:pt x="1103" y="86"/>
                    <a:pt x="934"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8240280" y="162139"/>
              <a:ext cx="33106" cy="48539"/>
            </a:xfrm>
            <a:custGeom>
              <a:avLst/>
              <a:gdLst/>
              <a:ahLst/>
              <a:cxnLst/>
              <a:rect l="l" t="t" r="r" b="b"/>
              <a:pathLst>
                <a:path w="1049" h="1538" extrusionOk="0">
                  <a:moveTo>
                    <a:pt x="143" y="1"/>
                  </a:moveTo>
                  <a:cubicBezTo>
                    <a:pt x="108" y="72"/>
                    <a:pt x="72" y="156"/>
                    <a:pt x="24" y="239"/>
                  </a:cubicBezTo>
                  <a:cubicBezTo>
                    <a:pt x="24" y="370"/>
                    <a:pt x="179" y="453"/>
                    <a:pt x="143" y="620"/>
                  </a:cubicBezTo>
                  <a:cubicBezTo>
                    <a:pt x="12" y="715"/>
                    <a:pt x="1" y="810"/>
                    <a:pt x="72" y="965"/>
                  </a:cubicBezTo>
                  <a:cubicBezTo>
                    <a:pt x="120" y="1037"/>
                    <a:pt x="143" y="1096"/>
                    <a:pt x="191" y="1156"/>
                  </a:cubicBezTo>
                  <a:cubicBezTo>
                    <a:pt x="361" y="1262"/>
                    <a:pt x="455" y="1538"/>
                    <a:pt x="684" y="1538"/>
                  </a:cubicBezTo>
                  <a:cubicBezTo>
                    <a:pt x="712" y="1538"/>
                    <a:pt x="742" y="1534"/>
                    <a:pt x="774" y="1525"/>
                  </a:cubicBezTo>
                  <a:cubicBezTo>
                    <a:pt x="751" y="1310"/>
                    <a:pt x="917" y="1334"/>
                    <a:pt x="1036" y="1287"/>
                  </a:cubicBezTo>
                  <a:cubicBezTo>
                    <a:pt x="1048" y="1203"/>
                    <a:pt x="1024" y="1144"/>
                    <a:pt x="977" y="1084"/>
                  </a:cubicBezTo>
                  <a:cubicBezTo>
                    <a:pt x="893" y="1025"/>
                    <a:pt x="893" y="918"/>
                    <a:pt x="893" y="810"/>
                  </a:cubicBezTo>
                  <a:cubicBezTo>
                    <a:pt x="858" y="787"/>
                    <a:pt x="846" y="751"/>
                    <a:pt x="834" y="727"/>
                  </a:cubicBezTo>
                  <a:cubicBezTo>
                    <a:pt x="774" y="668"/>
                    <a:pt x="608" y="739"/>
                    <a:pt x="643" y="596"/>
                  </a:cubicBezTo>
                  <a:cubicBezTo>
                    <a:pt x="739" y="84"/>
                    <a:pt x="429" y="72"/>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8685168" y="769178"/>
              <a:ext cx="37620" cy="40491"/>
            </a:xfrm>
            <a:custGeom>
              <a:avLst/>
              <a:gdLst/>
              <a:ahLst/>
              <a:cxnLst/>
              <a:rect l="l" t="t" r="r" b="b"/>
              <a:pathLst>
                <a:path w="1192" h="1283" extrusionOk="0">
                  <a:moveTo>
                    <a:pt x="512" y="0"/>
                  </a:moveTo>
                  <a:cubicBezTo>
                    <a:pt x="439" y="0"/>
                    <a:pt x="361" y="54"/>
                    <a:pt x="274" y="209"/>
                  </a:cubicBezTo>
                  <a:cubicBezTo>
                    <a:pt x="370" y="244"/>
                    <a:pt x="453" y="268"/>
                    <a:pt x="548" y="292"/>
                  </a:cubicBezTo>
                  <a:cubicBezTo>
                    <a:pt x="751" y="316"/>
                    <a:pt x="858" y="471"/>
                    <a:pt x="786" y="673"/>
                  </a:cubicBezTo>
                  <a:cubicBezTo>
                    <a:pt x="751" y="775"/>
                    <a:pt x="716" y="810"/>
                    <a:pt x="681" y="810"/>
                  </a:cubicBezTo>
                  <a:cubicBezTo>
                    <a:pt x="610" y="810"/>
                    <a:pt x="541" y="665"/>
                    <a:pt x="477" y="649"/>
                  </a:cubicBezTo>
                  <a:cubicBezTo>
                    <a:pt x="362" y="625"/>
                    <a:pt x="253" y="578"/>
                    <a:pt x="146" y="578"/>
                  </a:cubicBezTo>
                  <a:cubicBezTo>
                    <a:pt x="97" y="578"/>
                    <a:pt x="49" y="587"/>
                    <a:pt x="1" y="613"/>
                  </a:cubicBezTo>
                  <a:cubicBezTo>
                    <a:pt x="24" y="780"/>
                    <a:pt x="120" y="911"/>
                    <a:pt x="262" y="983"/>
                  </a:cubicBezTo>
                  <a:lnTo>
                    <a:pt x="251" y="983"/>
                  </a:lnTo>
                  <a:cubicBezTo>
                    <a:pt x="405" y="1070"/>
                    <a:pt x="513" y="1283"/>
                    <a:pt x="682" y="1283"/>
                  </a:cubicBezTo>
                  <a:cubicBezTo>
                    <a:pt x="721" y="1283"/>
                    <a:pt x="763" y="1271"/>
                    <a:pt x="810" y="1244"/>
                  </a:cubicBezTo>
                  <a:cubicBezTo>
                    <a:pt x="1084" y="1078"/>
                    <a:pt x="1191" y="792"/>
                    <a:pt x="1108" y="447"/>
                  </a:cubicBezTo>
                  <a:cubicBezTo>
                    <a:pt x="1084" y="387"/>
                    <a:pt x="1036" y="328"/>
                    <a:pt x="1013" y="268"/>
                  </a:cubicBezTo>
                  <a:cubicBezTo>
                    <a:pt x="1007" y="269"/>
                    <a:pt x="1002" y="269"/>
                    <a:pt x="997" y="269"/>
                  </a:cubicBezTo>
                  <a:cubicBezTo>
                    <a:pt x="821" y="269"/>
                    <a:pt x="677" y="0"/>
                    <a:pt x="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7944950" y="-26868"/>
              <a:ext cx="42480" cy="26163"/>
            </a:xfrm>
            <a:custGeom>
              <a:avLst/>
              <a:gdLst/>
              <a:ahLst/>
              <a:cxnLst/>
              <a:rect l="l" t="t" r="r" b="b"/>
              <a:pathLst>
                <a:path w="1346" h="829" extrusionOk="0">
                  <a:moveTo>
                    <a:pt x="274" y="1"/>
                  </a:moveTo>
                  <a:cubicBezTo>
                    <a:pt x="179" y="60"/>
                    <a:pt x="84" y="132"/>
                    <a:pt x="0" y="191"/>
                  </a:cubicBezTo>
                  <a:cubicBezTo>
                    <a:pt x="0" y="299"/>
                    <a:pt x="52" y="307"/>
                    <a:pt x="108" y="307"/>
                  </a:cubicBezTo>
                  <a:cubicBezTo>
                    <a:pt x="119" y="307"/>
                    <a:pt x="130" y="307"/>
                    <a:pt x="141" y="307"/>
                  </a:cubicBezTo>
                  <a:cubicBezTo>
                    <a:pt x="168" y="307"/>
                    <a:pt x="194" y="309"/>
                    <a:pt x="215" y="322"/>
                  </a:cubicBezTo>
                  <a:cubicBezTo>
                    <a:pt x="476" y="656"/>
                    <a:pt x="857" y="596"/>
                    <a:pt x="1155" y="799"/>
                  </a:cubicBezTo>
                  <a:cubicBezTo>
                    <a:pt x="1176" y="820"/>
                    <a:pt x="1197" y="829"/>
                    <a:pt x="1217" y="829"/>
                  </a:cubicBezTo>
                  <a:cubicBezTo>
                    <a:pt x="1242" y="829"/>
                    <a:pt x="1266" y="813"/>
                    <a:pt x="1286" y="787"/>
                  </a:cubicBezTo>
                  <a:cubicBezTo>
                    <a:pt x="1346" y="537"/>
                    <a:pt x="1262" y="394"/>
                    <a:pt x="1024" y="370"/>
                  </a:cubicBezTo>
                  <a:cubicBezTo>
                    <a:pt x="774" y="251"/>
                    <a:pt x="536" y="120"/>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8141468" y="91131"/>
              <a:ext cx="33043" cy="28436"/>
            </a:xfrm>
            <a:custGeom>
              <a:avLst/>
              <a:gdLst/>
              <a:ahLst/>
              <a:cxnLst/>
              <a:rect l="l" t="t" r="r" b="b"/>
              <a:pathLst>
                <a:path w="1047" h="901" extrusionOk="0">
                  <a:moveTo>
                    <a:pt x="405" y="0"/>
                  </a:moveTo>
                  <a:cubicBezTo>
                    <a:pt x="262" y="12"/>
                    <a:pt x="179" y="131"/>
                    <a:pt x="107" y="262"/>
                  </a:cubicBezTo>
                  <a:cubicBezTo>
                    <a:pt x="48" y="370"/>
                    <a:pt x="0" y="477"/>
                    <a:pt x="36" y="596"/>
                  </a:cubicBezTo>
                  <a:cubicBezTo>
                    <a:pt x="60" y="679"/>
                    <a:pt x="95" y="762"/>
                    <a:pt x="179" y="774"/>
                  </a:cubicBezTo>
                  <a:cubicBezTo>
                    <a:pt x="262" y="798"/>
                    <a:pt x="334" y="846"/>
                    <a:pt x="405" y="893"/>
                  </a:cubicBezTo>
                  <a:cubicBezTo>
                    <a:pt x="420" y="898"/>
                    <a:pt x="434" y="900"/>
                    <a:pt x="448" y="900"/>
                  </a:cubicBezTo>
                  <a:cubicBezTo>
                    <a:pt x="590" y="900"/>
                    <a:pt x="629" y="651"/>
                    <a:pt x="775" y="651"/>
                  </a:cubicBezTo>
                  <a:cubicBezTo>
                    <a:pt x="786" y="651"/>
                    <a:pt x="797" y="652"/>
                    <a:pt x="810" y="655"/>
                  </a:cubicBezTo>
                  <a:cubicBezTo>
                    <a:pt x="976" y="620"/>
                    <a:pt x="988" y="477"/>
                    <a:pt x="1000" y="322"/>
                  </a:cubicBezTo>
                  <a:cubicBezTo>
                    <a:pt x="1046" y="139"/>
                    <a:pt x="979" y="118"/>
                    <a:pt x="886" y="118"/>
                  </a:cubicBezTo>
                  <a:cubicBezTo>
                    <a:pt x="858" y="118"/>
                    <a:pt x="828" y="120"/>
                    <a:pt x="798" y="120"/>
                  </a:cubicBezTo>
                  <a:cubicBezTo>
                    <a:pt x="746" y="120"/>
                    <a:pt x="694" y="126"/>
                    <a:pt x="644" y="126"/>
                  </a:cubicBezTo>
                  <a:cubicBezTo>
                    <a:pt x="556" y="126"/>
                    <a:pt x="473" y="107"/>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561551" y="625711"/>
              <a:ext cx="32349" cy="44847"/>
            </a:xfrm>
            <a:custGeom>
              <a:avLst/>
              <a:gdLst/>
              <a:ahLst/>
              <a:cxnLst/>
              <a:rect l="l" t="t" r="r" b="b"/>
              <a:pathLst>
                <a:path w="1025" h="1421" extrusionOk="0">
                  <a:moveTo>
                    <a:pt x="234" y="1"/>
                  </a:moveTo>
                  <a:cubicBezTo>
                    <a:pt x="169" y="1"/>
                    <a:pt x="112" y="28"/>
                    <a:pt x="60" y="87"/>
                  </a:cubicBezTo>
                  <a:cubicBezTo>
                    <a:pt x="0" y="159"/>
                    <a:pt x="12" y="254"/>
                    <a:pt x="24" y="337"/>
                  </a:cubicBezTo>
                  <a:cubicBezTo>
                    <a:pt x="119" y="409"/>
                    <a:pt x="203" y="504"/>
                    <a:pt x="298" y="576"/>
                  </a:cubicBezTo>
                  <a:cubicBezTo>
                    <a:pt x="358" y="933"/>
                    <a:pt x="441" y="1266"/>
                    <a:pt x="774" y="1421"/>
                  </a:cubicBezTo>
                  <a:cubicBezTo>
                    <a:pt x="739" y="1195"/>
                    <a:pt x="977" y="1159"/>
                    <a:pt x="1024" y="968"/>
                  </a:cubicBezTo>
                  <a:cubicBezTo>
                    <a:pt x="846" y="933"/>
                    <a:pt x="953" y="695"/>
                    <a:pt x="846" y="635"/>
                  </a:cubicBezTo>
                  <a:cubicBezTo>
                    <a:pt x="548" y="564"/>
                    <a:pt x="655" y="99"/>
                    <a:pt x="358" y="28"/>
                  </a:cubicBezTo>
                  <a:cubicBezTo>
                    <a:pt x="313" y="10"/>
                    <a:pt x="272"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8282380" y="15989"/>
              <a:ext cx="41344" cy="38409"/>
            </a:xfrm>
            <a:custGeom>
              <a:avLst/>
              <a:gdLst/>
              <a:ahLst/>
              <a:cxnLst/>
              <a:rect l="l" t="t" r="r" b="b"/>
              <a:pathLst>
                <a:path w="1310" h="1217" extrusionOk="0">
                  <a:moveTo>
                    <a:pt x="0" y="0"/>
                  </a:moveTo>
                  <a:cubicBezTo>
                    <a:pt x="179" y="250"/>
                    <a:pt x="226" y="667"/>
                    <a:pt x="619" y="703"/>
                  </a:cubicBezTo>
                  <a:cubicBezTo>
                    <a:pt x="714" y="703"/>
                    <a:pt x="822" y="881"/>
                    <a:pt x="774" y="977"/>
                  </a:cubicBezTo>
                  <a:cubicBezTo>
                    <a:pt x="693" y="1163"/>
                    <a:pt x="693" y="1216"/>
                    <a:pt x="738" y="1216"/>
                  </a:cubicBezTo>
                  <a:cubicBezTo>
                    <a:pt x="778" y="1216"/>
                    <a:pt x="855" y="1172"/>
                    <a:pt x="941" y="1143"/>
                  </a:cubicBezTo>
                  <a:cubicBezTo>
                    <a:pt x="983" y="1124"/>
                    <a:pt x="1030" y="1118"/>
                    <a:pt x="1079" y="1118"/>
                  </a:cubicBezTo>
                  <a:cubicBezTo>
                    <a:pt x="1153" y="1118"/>
                    <a:pt x="1231" y="1131"/>
                    <a:pt x="1310" y="1131"/>
                  </a:cubicBezTo>
                  <a:cubicBezTo>
                    <a:pt x="881" y="738"/>
                    <a:pt x="452" y="35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8121555" y="77687"/>
              <a:ext cx="33075" cy="22944"/>
            </a:xfrm>
            <a:custGeom>
              <a:avLst/>
              <a:gdLst/>
              <a:ahLst/>
              <a:cxnLst/>
              <a:rect l="l" t="t" r="r" b="b"/>
              <a:pathLst>
                <a:path w="1048" h="727" extrusionOk="0">
                  <a:moveTo>
                    <a:pt x="415" y="0"/>
                  </a:moveTo>
                  <a:cubicBezTo>
                    <a:pt x="259" y="0"/>
                    <a:pt x="115" y="78"/>
                    <a:pt x="36" y="296"/>
                  </a:cubicBezTo>
                  <a:lnTo>
                    <a:pt x="0" y="426"/>
                  </a:lnTo>
                  <a:cubicBezTo>
                    <a:pt x="83" y="534"/>
                    <a:pt x="179" y="617"/>
                    <a:pt x="262" y="688"/>
                  </a:cubicBezTo>
                  <a:cubicBezTo>
                    <a:pt x="310" y="712"/>
                    <a:pt x="369" y="724"/>
                    <a:pt x="417" y="724"/>
                  </a:cubicBezTo>
                  <a:cubicBezTo>
                    <a:pt x="430" y="723"/>
                    <a:pt x="442" y="723"/>
                    <a:pt x="455" y="723"/>
                  </a:cubicBezTo>
                  <a:cubicBezTo>
                    <a:pt x="496" y="723"/>
                    <a:pt x="537" y="726"/>
                    <a:pt x="577" y="726"/>
                  </a:cubicBezTo>
                  <a:cubicBezTo>
                    <a:pt x="670" y="726"/>
                    <a:pt x="757" y="706"/>
                    <a:pt x="810" y="569"/>
                  </a:cubicBezTo>
                  <a:cubicBezTo>
                    <a:pt x="1048" y="153"/>
                    <a:pt x="798" y="57"/>
                    <a:pt x="512" y="10"/>
                  </a:cubicBezTo>
                  <a:cubicBezTo>
                    <a:pt x="480" y="4"/>
                    <a:pt x="447" y="0"/>
                    <a:pt x="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8028739" y="8289"/>
              <a:ext cx="22029" cy="28404"/>
            </a:xfrm>
            <a:custGeom>
              <a:avLst/>
              <a:gdLst/>
              <a:ahLst/>
              <a:cxnLst/>
              <a:rect l="l" t="t" r="r" b="b"/>
              <a:pathLst>
                <a:path w="698" h="900" extrusionOk="0">
                  <a:moveTo>
                    <a:pt x="469" y="0"/>
                  </a:moveTo>
                  <a:cubicBezTo>
                    <a:pt x="439" y="0"/>
                    <a:pt x="403" y="6"/>
                    <a:pt x="357" y="18"/>
                  </a:cubicBezTo>
                  <a:cubicBezTo>
                    <a:pt x="0" y="78"/>
                    <a:pt x="143" y="351"/>
                    <a:pt x="179" y="590"/>
                  </a:cubicBezTo>
                  <a:cubicBezTo>
                    <a:pt x="298" y="744"/>
                    <a:pt x="441" y="863"/>
                    <a:pt x="619" y="899"/>
                  </a:cubicBezTo>
                  <a:cubicBezTo>
                    <a:pt x="524" y="732"/>
                    <a:pt x="441" y="566"/>
                    <a:pt x="631" y="423"/>
                  </a:cubicBezTo>
                  <a:cubicBezTo>
                    <a:pt x="515" y="328"/>
                    <a:pt x="698" y="0"/>
                    <a:pt x="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8154218" y="104386"/>
              <a:ext cx="13192" cy="26321"/>
            </a:xfrm>
            <a:custGeom>
              <a:avLst/>
              <a:gdLst/>
              <a:ahLst/>
              <a:cxnLst/>
              <a:rect l="l" t="t" r="r" b="b"/>
              <a:pathLst>
                <a:path w="418" h="834" extrusionOk="0">
                  <a:moveTo>
                    <a:pt x="179" y="1"/>
                  </a:moveTo>
                  <a:cubicBezTo>
                    <a:pt x="165" y="1"/>
                    <a:pt x="149" y="3"/>
                    <a:pt x="132" y="9"/>
                  </a:cubicBezTo>
                  <a:cubicBezTo>
                    <a:pt x="13" y="57"/>
                    <a:pt x="120" y="188"/>
                    <a:pt x="108" y="283"/>
                  </a:cubicBezTo>
                  <a:cubicBezTo>
                    <a:pt x="96" y="342"/>
                    <a:pt x="37" y="414"/>
                    <a:pt x="1" y="473"/>
                  </a:cubicBezTo>
                  <a:cubicBezTo>
                    <a:pt x="61" y="581"/>
                    <a:pt x="120" y="700"/>
                    <a:pt x="168" y="831"/>
                  </a:cubicBezTo>
                  <a:cubicBezTo>
                    <a:pt x="180" y="833"/>
                    <a:pt x="191" y="834"/>
                    <a:pt x="203" y="834"/>
                  </a:cubicBezTo>
                  <a:cubicBezTo>
                    <a:pt x="262" y="834"/>
                    <a:pt x="318" y="809"/>
                    <a:pt x="358" y="759"/>
                  </a:cubicBezTo>
                  <a:cubicBezTo>
                    <a:pt x="394" y="712"/>
                    <a:pt x="406" y="664"/>
                    <a:pt x="406" y="604"/>
                  </a:cubicBezTo>
                  <a:cubicBezTo>
                    <a:pt x="418" y="497"/>
                    <a:pt x="406" y="390"/>
                    <a:pt x="394" y="295"/>
                  </a:cubicBezTo>
                  <a:cubicBezTo>
                    <a:pt x="370" y="259"/>
                    <a:pt x="370" y="247"/>
                    <a:pt x="358" y="223"/>
                  </a:cubicBezTo>
                  <a:cubicBezTo>
                    <a:pt x="306" y="140"/>
                    <a:pt x="281"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267326" y="2450"/>
              <a:ext cx="15812" cy="22218"/>
            </a:xfrm>
            <a:custGeom>
              <a:avLst/>
              <a:gdLst/>
              <a:ahLst/>
              <a:cxnLst/>
              <a:rect l="l" t="t" r="r" b="b"/>
              <a:pathLst>
                <a:path w="501" h="704" extrusionOk="0">
                  <a:moveTo>
                    <a:pt x="1" y="1"/>
                  </a:moveTo>
                  <a:lnTo>
                    <a:pt x="1" y="1"/>
                  </a:lnTo>
                  <a:cubicBezTo>
                    <a:pt x="60" y="215"/>
                    <a:pt x="108" y="453"/>
                    <a:pt x="167" y="703"/>
                  </a:cubicBezTo>
                  <a:cubicBezTo>
                    <a:pt x="256" y="605"/>
                    <a:pt x="247" y="370"/>
                    <a:pt x="388" y="370"/>
                  </a:cubicBezTo>
                  <a:cubicBezTo>
                    <a:pt x="418" y="370"/>
                    <a:pt x="455" y="380"/>
                    <a:pt x="501" y="405"/>
                  </a:cubicBezTo>
                  <a:cubicBezTo>
                    <a:pt x="358" y="215"/>
                    <a:pt x="203" y="7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8598760" y="654966"/>
              <a:ext cx="65014" cy="69369"/>
            </a:xfrm>
            <a:custGeom>
              <a:avLst/>
              <a:gdLst/>
              <a:ahLst/>
              <a:cxnLst/>
              <a:rect l="l" t="t" r="r" b="b"/>
              <a:pathLst>
                <a:path w="2060" h="2198" extrusionOk="0">
                  <a:moveTo>
                    <a:pt x="742" y="1"/>
                  </a:moveTo>
                  <a:cubicBezTo>
                    <a:pt x="704" y="1"/>
                    <a:pt x="666" y="7"/>
                    <a:pt x="631" y="18"/>
                  </a:cubicBezTo>
                  <a:cubicBezTo>
                    <a:pt x="552" y="49"/>
                    <a:pt x="478" y="59"/>
                    <a:pt x="407" y="59"/>
                  </a:cubicBezTo>
                  <a:cubicBezTo>
                    <a:pt x="307" y="59"/>
                    <a:pt x="214" y="41"/>
                    <a:pt x="121" y="41"/>
                  </a:cubicBezTo>
                  <a:cubicBezTo>
                    <a:pt x="81" y="41"/>
                    <a:pt x="41" y="44"/>
                    <a:pt x="0" y="53"/>
                  </a:cubicBezTo>
                  <a:cubicBezTo>
                    <a:pt x="36" y="184"/>
                    <a:pt x="155" y="244"/>
                    <a:pt x="262" y="303"/>
                  </a:cubicBezTo>
                  <a:lnTo>
                    <a:pt x="393" y="530"/>
                  </a:lnTo>
                  <a:cubicBezTo>
                    <a:pt x="429" y="589"/>
                    <a:pt x="476" y="649"/>
                    <a:pt x="500" y="708"/>
                  </a:cubicBezTo>
                  <a:cubicBezTo>
                    <a:pt x="691" y="839"/>
                    <a:pt x="619" y="1018"/>
                    <a:pt x="548" y="1208"/>
                  </a:cubicBezTo>
                  <a:lnTo>
                    <a:pt x="548" y="1304"/>
                  </a:lnTo>
                  <a:cubicBezTo>
                    <a:pt x="595" y="1304"/>
                    <a:pt x="655" y="1315"/>
                    <a:pt x="691" y="1327"/>
                  </a:cubicBezTo>
                  <a:cubicBezTo>
                    <a:pt x="798" y="1363"/>
                    <a:pt x="905" y="1375"/>
                    <a:pt x="1012" y="1411"/>
                  </a:cubicBezTo>
                  <a:cubicBezTo>
                    <a:pt x="1025" y="1408"/>
                    <a:pt x="1036" y="1407"/>
                    <a:pt x="1046" y="1407"/>
                  </a:cubicBezTo>
                  <a:cubicBezTo>
                    <a:pt x="1145" y="1407"/>
                    <a:pt x="1153" y="1505"/>
                    <a:pt x="1131" y="1613"/>
                  </a:cubicBezTo>
                  <a:lnTo>
                    <a:pt x="1131" y="2042"/>
                  </a:lnTo>
                  <a:cubicBezTo>
                    <a:pt x="1186" y="2130"/>
                    <a:pt x="1242" y="2198"/>
                    <a:pt x="1344" y="2198"/>
                  </a:cubicBezTo>
                  <a:cubicBezTo>
                    <a:pt x="1352" y="2198"/>
                    <a:pt x="1361" y="2197"/>
                    <a:pt x="1369" y="2196"/>
                  </a:cubicBezTo>
                  <a:cubicBezTo>
                    <a:pt x="2060" y="2018"/>
                    <a:pt x="1500" y="1077"/>
                    <a:pt x="2060" y="815"/>
                  </a:cubicBezTo>
                  <a:cubicBezTo>
                    <a:pt x="2010" y="800"/>
                    <a:pt x="1968" y="794"/>
                    <a:pt x="1933" y="794"/>
                  </a:cubicBezTo>
                  <a:cubicBezTo>
                    <a:pt x="1883" y="794"/>
                    <a:pt x="1844" y="807"/>
                    <a:pt x="1810" y="827"/>
                  </a:cubicBezTo>
                  <a:cubicBezTo>
                    <a:pt x="1689" y="898"/>
                    <a:pt x="1704" y="1165"/>
                    <a:pt x="1509" y="1165"/>
                  </a:cubicBezTo>
                  <a:cubicBezTo>
                    <a:pt x="1474" y="1165"/>
                    <a:pt x="1432" y="1157"/>
                    <a:pt x="1381" y="1137"/>
                  </a:cubicBezTo>
                  <a:cubicBezTo>
                    <a:pt x="1036" y="994"/>
                    <a:pt x="1215" y="720"/>
                    <a:pt x="1203" y="542"/>
                  </a:cubicBezTo>
                  <a:cubicBezTo>
                    <a:pt x="1193" y="169"/>
                    <a:pt x="953" y="1"/>
                    <a:pt x="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8306049" y="231664"/>
              <a:ext cx="75555" cy="66150"/>
            </a:xfrm>
            <a:custGeom>
              <a:avLst/>
              <a:gdLst/>
              <a:ahLst/>
              <a:cxnLst/>
              <a:rect l="l" t="t" r="r" b="b"/>
              <a:pathLst>
                <a:path w="2394" h="2096" extrusionOk="0">
                  <a:moveTo>
                    <a:pt x="405" y="0"/>
                  </a:moveTo>
                  <a:cubicBezTo>
                    <a:pt x="191" y="250"/>
                    <a:pt x="762" y="143"/>
                    <a:pt x="548" y="429"/>
                  </a:cubicBezTo>
                  <a:cubicBezTo>
                    <a:pt x="486" y="513"/>
                    <a:pt x="426" y="541"/>
                    <a:pt x="363" y="541"/>
                  </a:cubicBezTo>
                  <a:cubicBezTo>
                    <a:pt x="257" y="541"/>
                    <a:pt x="143" y="459"/>
                    <a:pt x="0" y="429"/>
                  </a:cubicBezTo>
                  <a:lnTo>
                    <a:pt x="0" y="429"/>
                  </a:lnTo>
                  <a:cubicBezTo>
                    <a:pt x="119" y="655"/>
                    <a:pt x="179" y="786"/>
                    <a:pt x="250" y="929"/>
                  </a:cubicBezTo>
                  <a:cubicBezTo>
                    <a:pt x="536" y="1072"/>
                    <a:pt x="655" y="1370"/>
                    <a:pt x="798" y="1643"/>
                  </a:cubicBezTo>
                  <a:cubicBezTo>
                    <a:pt x="824" y="1626"/>
                    <a:pt x="837" y="1615"/>
                    <a:pt x="852" y="1615"/>
                  </a:cubicBezTo>
                  <a:cubicBezTo>
                    <a:pt x="857" y="1615"/>
                    <a:pt x="863" y="1616"/>
                    <a:pt x="869" y="1620"/>
                  </a:cubicBezTo>
                  <a:cubicBezTo>
                    <a:pt x="1013" y="1570"/>
                    <a:pt x="1149" y="1539"/>
                    <a:pt x="1272" y="1539"/>
                  </a:cubicBezTo>
                  <a:cubicBezTo>
                    <a:pt x="1535" y="1539"/>
                    <a:pt x="1740" y="1682"/>
                    <a:pt x="1846" y="2096"/>
                  </a:cubicBezTo>
                  <a:cubicBezTo>
                    <a:pt x="1881" y="1989"/>
                    <a:pt x="1905" y="1834"/>
                    <a:pt x="1941" y="1822"/>
                  </a:cubicBezTo>
                  <a:cubicBezTo>
                    <a:pt x="2393" y="1679"/>
                    <a:pt x="1607" y="1453"/>
                    <a:pt x="1977" y="1286"/>
                  </a:cubicBezTo>
                  <a:cubicBezTo>
                    <a:pt x="2010" y="1275"/>
                    <a:pt x="1921" y="1214"/>
                    <a:pt x="1851" y="1214"/>
                  </a:cubicBezTo>
                  <a:cubicBezTo>
                    <a:pt x="1845" y="1214"/>
                    <a:pt x="1839" y="1214"/>
                    <a:pt x="1834" y="1215"/>
                  </a:cubicBezTo>
                  <a:cubicBezTo>
                    <a:pt x="1765" y="1234"/>
                    <a:pt x="1701" y="1242"/>
                    <a:pt x="1644" y="1242"/>
                  </a:cubicBezTo>
                  <a:cubicBezTo>
                    <a:pt x="1222" y="1242"/>
                    <a:pt x="1080" y="786"/>
                    <a:pt x="965" y="441"/>
                  </a:cubicBezTo>
                  <a:cubicBezTo>
                    <a:pt x="834" y="84"/>
                    <a:pt x="679"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8486409" y="487545"/>
              <a:ext cx="37588" cy="56492"/>
            </a:xfrm>
            <a:custGeom>
              <a:avLst/>
              <a:gdLst/>
              <a:ahLst/>
              <a:cxnLst/>
              <a:rect l="l" t="t" r="r" b="b"/>
              <a:pathLst>
                <a:path w="1191" h="1790" extrusionOk="0">
                  <a:moveTo>
                    <a:pt x="214" y="1"/>
                  </a:moveTo>
                  <a:cubicBezTo>
                    <a:pt x="0" y="60"/>
                    <a:pt x="203" y="322"/>
                    <a:pt x="60" y="417"/>
                  </a:cubicBezTo>
                  <a:cubicBezTo>
                    <a:pt x="24" y="703"/>
                    <a:pt x="381" y="798"/>
                    <a:pt x="345" y="1096"/>
                  </a:cubicBezTo>
                  <a:cubicBezTo>
                    <a:pt x="595" y="1179"/>
                    <a:pt x="548" y="1489"/>
                    <a:pt x="714" y="1632"/>
                  </a:cubicBezTo>
                  <a:cubicBezTo>
                    <a:pt x="804" y="1706"/>
                    <a:pt x="898" y="1790"/>
                    <a:pt x="999" y="1790"/>
                  </a:cubicBezTo>
                  <a:cubicBezTo>
                    <a:pt x="1060" y="1790"/>
                    <a:pt x="1124" y="1760"/>
                    <a:pt x="1191" y="1679"/>
                  </a:cubicBezTo>
                  <a:cubicBezTo>
                    <a:pt x="965" y="1501"/>
                    <a:pt x="834" y="1263"/>
                    <a:pt x="845" y="953"/>
                  </a:cubicBezTo>
                  <a:cubicBezTo>
                    <a:pt x="857" y="429"/>
                    <a:pt x="560" y="203"/>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8117042" y="55406"/>
              <a:ext cx="40965" cy="44910"/>
            </a:xfrm>
            <a:custGeom>
              <a:avLst/>
              <a:gdLst/>
              <a:ahLst/>
              <a:cxnLst/>
              <a:rect l="l" t="t" r="r" b="b"/>
              <a:pathLst>
                <a:path w="1298" h="1423" extrusionOk="0">
                  <a:moveTo>
                    <a:pt x="528" y="1"/>
                  </a:moveTo>
                  <a:cubicBezTo>
                    <a:pt x="526" y="1"/>
                    <a:pt x="525" y="1"/>
                    <a:pt x="524" y="1"/>
                  </a:cubicBezTo>
                  <a:cubicBezTo>
                    <a:pt x="453" y="13"/>
                    <a:pt x="393" y="73"/>
                    <a:pt x="334" y="120"/>
                  </a:cubicBezTo>
                  <a:cubicBezTo>
                    <a:pt x="381" y="430"/>
                    <a:pt x="0" y="668"/>
                    <a:pt x="179" y="1013"/>
                  </a:cubicBezTo>
                  <a:cubicBezTo>
                    <a:pt x="450" y="901"/>
                    <a:pt x="626" y="838"/>
                    <a:pt x="736" y="838"/>
                  </a:cubicBezTo>
                  <a:cubicBezTo>
                    <a:pt x="907" y="838"/>
                    <a:pt x="922" y="988"/>
                    <a:pt x="893" y="1335"/>
                  </a:cubicBezTo>
                  <a:cubicBezTo>
                    <a:pt x="881" y="1335"/>
                    <a:pt x="881" y="1359"/>
                    <a:pt x="917" y="1383"/>
                  </a:cubicBezTo>
                  <a:cubicBezTo>
                    <a:pt x="917" y="1409"/>
                    <a:pt x="930" y="1423"/>
                    <a:pt x="957" y="1423"/>
                  </a:cubicBezTo>
                  <a:cubicBezTo>
                    <a:pt x="966" y="1423"/>
                    <a:pt x="977" y="1421"/>
                    <a:pt x="988" y="1418"/>
                  </a:cubicBezTo>
                  <a:cubicBezTo>
                    <a:pt x="1048" y="1323"/>
                    <a:pt x="1119" y="1216"/>
                    <a:pt x="1179" y="1132"/>
                  </a:cubicBezTo>
                  <a:cubicBezTo>
                    <a:pt x="1227" y="1132"/>
                    <a:pt x="1286" y="1121"/>
                    <a:pt x="1286" y="1097"/>
                  </a:cubicBezTo>
                  <a:cubicBezTo>
                    <a:pt x="1298" y="1003"/>
                    <a:pt x="635" y="1"/>
                    <a:pt x="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550663" y="571587"/>
              <a:ext cx="40491" cy="36231"/>
            </a:xfrm>
            <a:custGeom>
              <a:avLst/>
              <a:gdLst/>
              <a:ahLst/>
              <a:cxnLst/>
              <a:rect l="l" t="t" r="r" b="b"/>
              <a:pathLst>
                <a:path w="1283" h="1148" extrusionOk="0">
                  <a:moveTo>
                    <a:pt x="143" y="0"/>
                  </a:moveTo>
                  <a:cubicBezTo>
                    <a:pt x="100" y="0"/>
                    <a:pt x="52" y="12"/>
                    <a:pt x="0" y="40"/>
                  </a:cubicBezTo>
                  <a:cubicBezTo>
                    <a:pt x="48" y="600"/>
                    <a:pt x="179" y="1076"/>
                    <a:pt x="762" y="1148"/>
                  </a:cubicBezTo>
                  <a:cubicBezTo>
                    <a:pt x="834" y="1100"/>
                    <a:pt x="929" y="1100"/>
                    <a:pt x="1000" y="1100"/>
                  </a:cubicBezTo>
                  <a:cubicBezTo>
                    <a:pt x="1107" y="1052"/>
                    <a:pt x="1250" y="1124"/>
                    <a:pt x="1262" y="957"/>
                  </a:cubicBezTo>
                  <a:cubicBezTo>
                    <a:pt x="1283" y="823"/>
                    <a:pt x="1196" y="724"/>
                    <a:pt x="1102" y="724"/>
                  </a:cubicBezTo>
                  <a:cubicBezTo>
                    <a:pt x="1088" y="724"/>
                    <a:pt x="1074" y="726"/>
                    <a:pt x="1060" y="731"/>
                  </a:cubicBezTo>
                  <a:cubicBezTo>
                    <a:pt x="1006" y="744"/>
                    <a:pt x="959" y="751"/>
                    <a:pt x="916" y="751"/>
                  </a:cubicBezTo>
                  <a:cubicBezTo>
                    <a:pt x="695" y="751"/>
                    <a:pt x="608" y="578"/>
                    <a:pt x="488" y="338"/>
                  </a:cubicBezTo>
                  <a:cubicBezTo>
                    <a:pt x="440" y="241"/>
                    <a:pt x="335"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8201589" y="129318"/>
              <a:ext cx="38345" cy="33422"/>
            </a:xfrm>
            <a:custGeom>
              <a:avLst/>
              <a:gdLst/>
              <a:ahLst/>
              <a:cxnLst/>
              <a:rect l="l" t="t" r="r" b="b"/>
              <a:pathLst>
                <a:path w="1215" h="1059" extrusionOk="0">
                  <a:moveTo>
                    <a:pt x="357" y="0"/>
                  </a:moveTo>
                  <a:cubicBezTo>
                    <a:pt x="250" y="0"/>
                    <a:pt x="134" y="69"/>
                    <a:pt x="0" y="243"/>
                  </a:cubicBezTo>
                  <a:cubicBezTo>
                    <a:pt x="167" y="279"/>
                    <a:pt x="238" y="386"/>
                    <a:pt x="322" y="576"/>
                  </a:cubicBezTo>
                  <a:cubicBezTo>
                    <a:pt x="421" y="884"/>
                    <a:pt x="678" y="1058"/>
                    <a:pt x="921" y="1058"/>
                  </a:cubicBezTo>
                  <a:cubicBezTo>
                    <a:pt x="1026" y="1058"/>
                    <a:pt x="1128" y="1026"/>
                    <a:pt x="1215" y="957"/>
                  </a:cubicBezTo>
                  <a:cubicBezTo>
                    <a:pt x="953" y="898"/>
                    <a:pt x="988" y="588"/>
                    <a:pt x="857" y="398"/>
                  </a:cubicBezTo>
                  <a:cubicBezTo>
                    <a:pt x="686" y="190"/>
                    <a:pt x="534" y="0"/>
                    <a:pt x="3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8415748" y="373333"/>
              <a:ext cx="29730" cy="44342"/>
            </a:xfrm>
            <a:custGeom>
              <a:avLst/>
              <a:gdLst/>
              <a:ahLst/>
              <a:cxnLst/>
              <a:rect l="l" t="t" r="r" b="b"/>
              <a:pathLst>
                <a:path w="942" h="1405" extrusionOk="0">
                  <a:moveTo>
                    <a:pt x="1" y="0"/>
                  </a:moveTo>
                  <a:lnTo>
                    <a:pt x="1" y="0"/>
                  </a:lnTo>
                  <a:cubicBezTo>
                    <a:pt x="60" y="310"/>
                    <a:pt x="501" y="536"/>
                    <a:pt x="167" y="941"/>
                  </a:cubicBezTo>
                  <a:cubicBezTo>
                    <a:pt x="167" y="988"/>
                    <a:pt x="203" y="1012"/>
                    <a:pt x="227" y="1024"/>
                  </a:cubicBezTo>
                  <a:cubicBezTo>
                    <a:pt x="394" y="1084"/>
                    <a:pt x="382" y="1345"/>
                    <a:pt x="537" y="1405"/>
                  </a:cubicBezTo>
                  <a:lnTo>
                    <a:pt x="548" y="1381"/>
                  </a:lnTo>
                  <a:cubicBezTo>
                    <a:pt x="656" y="1369"/>
                    <a:pt x="775" y="1345"/>
                    <a:pt x="882" y="1310"/>
                  </a:cubicBezTo>
                  <a:cubicBezTo>
                    <a:pt x="894" y="1191"/>
                    <a:pt x="929" y="1072"/>
                    <a:pt x="941" y="953"/>
                  </a:cubicBezTo>
                  <a:cubicBezTo>
                    <a:pt x="798" y="869"/>
                    <a:pt x="691" y="750"/>
                    <a:pt x="703" y="536"/>
                  </a:cubicBezTo>
                  <a:cubicBezTo>
                    <a:pt x="560" y="238"/>
                    <a:pt x="298" y="7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8165516" y="100914"/>
              <a:ext cx="39860" cy="33832"/>
            </a:xfrm>
            <a:custGeom>
              <a:avLst/>
              <a:gdLst/>
              <a:ahLst/>
              <a:cxnLst/>
              <a:rect l="l" t="t" r="r" b="b"/>
              <a:pathLst>
                <a:path w="1263" h="1072" extrusionOk="0">
                  <a:moveTo>
                    <a:pt x="238" y="0"/>
                  </a:moveTo>
                  <a:cubicBezTo>
                    <a:pt x="167" y="107"/>
                    <a:pt x="72" y="214"/>
                    <a:pt x="0" y="310"/>
                  </a:cubicBezTo>
                  <a:cubicBezTo>
                    <a:pt x="48" y="488"/>
                    <a:pt x="238" y="548"/>
                    <a:pt x="226" y="774"/>
                  </a:cubicBezTo>
                  <a:cubicBezTo>
                    <a:pt x="286" y="929"/>
                    <a:pt x="417" y="905"/>
                    <a:pt x="536" y="941"/>
                  </a:cubicBezTo>
                  <a:cubicBezTo>
                    <a:pt x="703" y="964"/>
                    <a:pt x="846" y="1072"/>
                    <a:pt x="1024" y="1072"/>
                  </a:cubicBezTo>
                  <a:cubicBezTo>
                    <a:pt x="1060" y="1060"/>
                    <a:pt x="1072" y="1060"/>
                    <a:pt x="1107" y="1048"/>
                  </a:cubicBezTo>
                  <a:cubicBezTo>
                    <a:pt x="1262" y="572"/>
                    <a:pt x="965" y="429"/>
                    <a:pt x="691" y="369"/>
                  </a:cubicBezTo>
                  <a:cubicBezTo>
                    <a:pt x="465" y="333"/>
                    <a:pt x="334" y="202"/>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8443931" y="411677"/>
              <a:ext cx="29730" cy="26132"/>
            </a:xfrm>
            <a:custGeom>
              <a:avLst/>
              <a:gdLst/>
              <a:ahLst/>
              <a:cxnLst/>
              <a:rect l="l" t="t" r="r" b="b"/>
              <a:pathLst>
                <a:path w="942" h="828" extrusionOk="0">
                  <a:moveTo>
                    <a:pt x="444" y="1"/>
                  </a:moveTo>
                  <a:cubicBezTo>
                    <a:pt x="407" y="1"/>
                    <a:pt x="369" y="49"/>
                    <a:pt x="286" y="154"/>
                  </a:cubicBezTo>
                  <a:cubicBezTo>
                    <a:pt x="1" y="452"/>
                    <a:pt x="465" y="583"/>
                    <a:pt x="406" y="821"/>
                  </a:cubicBezTo>
                  <a:cubicBezTo>
                    <a:pt x="433" y="826"/>
                    <a:pt x="459" y="828"/>
                    <a:pt x="483" y="828"/>
                  </a:cubicBezTo>
                  <a:cubicBezTo>
                    <a:pt x="649" y="828"/>
                    <a:pt x="746" y="724"/>
                    <a:pt x="798" y="547"/>
                  </a:cubicBezTo>
                  <a:cubicBezTo>
                    <a:pt x="834" y="369"/>
                    <a:pt x="894" y="190"/>
                    <a:pt x="941" y="35"/>
                  </a:cubicBezTo>
                  <a:cubicBezTo>
                    <a:pt x="911" y="16"/>
                    <a:pt x="886" y="8"/>
                    <a:pt x="864" y="8"/>
                  </a:cubicBezTo>
                  <a:cubicBezTo>
                    <a:pt x="758" y="8"/>
                    <a:pt x="748" y="204"/>
                    <a:pt x="678" y="204"/>
                  </a:cubicBezTo>
                  <a:cubicBezTo>
                    <a:pt x="657" y="204"/>
                    <a:pt x="631" y="187"/>
                    <a:pt x="596" y="142"/>
                  </a:cubicBezTo>
                  <a:cubicBezTo>
                    <a:pt x="517" y="52"/>
                    <a:pt x="482" y="1"/>
                    <a:pt x="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242899" y="158541"/>
              <a:ext cx="25721" cy="31749"/>
            </a:xfrm>
            <a:custGeom>
              <a:avLst/>
              <a:gdLst/>
              <a:ahLst/>
              <a:cxnLst/>
              <a:rect l="l" t="t" r="r" b="b"/>
              <a:pathLst>
                <a:path w="815" h="1006" extrusionOk="0">
                  <a:moveTo>
                    <a:pt x="139" y="1"/>
                  </a:moveTo>
                  <a:cubicBezTo>
                    <a:pt x="95" y="1"/>
                    <a:pt x="49" y="3"/>
                    <a:pt x="1" y="8"/>
                  </a:cubicBezTo>
                  <a:cubicBezTo>
                    <a:pt x="37" y="31"/>
                    <a:pt x="48" y="79"/>
                    <a:pt x="60" y="115"/>
                  </a:cubicBezTo>
                  <a:cubicBezTo>
                    <a:pt x="108" y="365"/>
                    <a:pt x="608" y="186"/>
                    <a:pt x="453" y="627"/>
                  </a:cubicBezTo>
                  <a:cubicBezTo>
                    <a:pt x="406" y="734"/>
                    <a:pt x="156" y="734"/>
                    <a:pt x="299" y="924"/>
                  </a:cubicBezTo>
                  <a:cubicBezTo>
                    <a:pt x="345" y="984"/>
                    <a:pt x="387" y="1006"/>
                    <a:pt x="428" y="1006"/>
                  </a:cubicBezTo>
                  <a:cubicBezTo>
                    <a:pt x="534" y="1006"/>
                    <a:pt x="627" y="858"/>
                    <a:pt x="739" y="841"/>
                  </a:cubicBezTo>
                  <a:cubicBezTo>
                    <a:pt x="815" y="224"/>
                    <a:pt x="576"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8483001" y="323722"/>
              <a:ext cx="28152" cy="26731"/>
            </a:xfrm>
            <a:custGeom>
              <a:avLst/>
              <a:gdLst/>
              <a:ahLst/>
              <a:cxnLst/>
              <a:rect l="l" t="t" r="r" b="b"/>
              <a:pathLst>
                <a:path w="892" h="847" extrusionOk="0">
                  <a:moveTo>
                    <a:pt x="453" y="0"/>
                  </a:moveTo>
                  <a:lnTo>
                    <a:pt x="453" y="0"/>
                  </a:lnTo>
                  <a:cubicBezTo>
                    <a:pt x="251" y="60"/>
                    <a:pt x="1" y="36"/>
                    <a:pt x="120" y="370"/>
                  </a:cubicBezTo>
                  <a:cubicBezTo>
                    <a:pt x="227" y="691"/>
                    <a:pt x="584" y="679"/>
                    <a:pt x="799" y="846"/>
                  </a:cubicBezTo>
                  <a:cubicBezTo>
                    <a:pt x="799" y="846"/>
                    <a:pt x="800" y="846"/>
                    <a:pt x="801" y="846"/>
                  </a:cubicBezTo>
                  <a:cubicBezTo>
                    <a:pt x="827" y="846"/>
                    <a:pt x="892" y="689"/>
                    <a:pt x="834" y="631"/>
                  </a:cubicBezTo>
                  <a:cubicBezTo>
                    <a:pt x="751" y="548"/>
                    <a:pt x="644" y="393"/>
                    <a:pt x="537" y="393"/>
                  </a:cubicBezTo>
                  <a:cubicBezTo>
                    <a:pt x="526" y="394"/>
                    <a:pt x="516" y="394"/>
                    <a:pt x="506" y="394"/>
                  </a:cubicBezTo>
                  <a:cubicBezTo>
                    <a:pt x="67" y="394"/>
                    <a:pt x="477" y="140"/>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8556660" y="602262"/>
              <a:ext cx="25595" cy="27394"/>
            </a:xfrm>
            <a:custGeom>
              <a:avLst/>
              <a:gdLst/>
              <a:ahLst/>
              <a:cxnLst/>
              <a:rect l="l" t="t" r="r" b="b"/>
              <a:pathLst>
                <a:path w="811" h="868" extrusionOk="0">
                  <a:moveTo>
                    <a:pt x="661" y="1"/>
                  </a:moveTo>
                  <a:cubicBezTo>
                    <a:pt x="624" y="1"/>
                    <a:pt x="594" y="48"/>
                    <a:pt x="572" y="176"/>
                  </a:cubicBezTo>
                  <a:cubicBezTo>
                    <a:pt x="620" y="711"/>
                    <a:pt x="179" y="426"/>
                    <a:pt x="1" y="580"/>
                  </a:cubicBezTo>
                  <a:cubicBezTo>
                    <a:pt x="72" y="676"/>
                    <a:pt x="143" y="771"/>
                    <a:pt x="215" y="854"/>
                  </a:cubicBezTo>
                  <a:lnTo>
                    <a:pt x="441" y="854"/>
                  </a:lnTo>
                  <a:cubicBezTo>
                    <a:pt x="486" y="854"/>
                    <a:pt x="543" y="868"/>
                    <a:pt x="598" y="868"/>
                  </a:cubicBezTo>
                  <a:cubicBezTo>
                    <a:pt x="659" y="868"/>
                    <a:pt x="719" y="851"/>
                    <a:pt x="763" y="783"/>
                  </a:cubicBezTo>
                  <a:cubicBezTo>
                    <a:pt x="691" y="557"/>
                    <a:pt x="798" y="354"/>
                    <a:pt x="810" y="140"/>
                  </a:cubicBezTo>
                  <a:cubicBezTo>
                    <a:pt x="753" y="63"/>
                    <a:pt x="702" y="1"/>
                    <a:pt x="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8570577" y="626941"/>
              <a:ext cx="20672" cy="22344"/>
            </a:xfrm>
            <a:custGeom>
              <a:avLst/>
              <a:gdLst/>
              <a:ahLst/>
              <a:cxnLst/>
              <a:rect l="l" t="t" r="r" b="b"/>
              <a:pathLst>
                <a:path w="655" h="708" extrusionOk="0">
                  <a:moveTo>
                    <a:pt x="322" y="1"/>
                  </a:moveTo>
                  <a:cubicBezTo>
                    <a:pt x="214" y="13"/>
                    <a:pt x="95" y="48"/>
                    <a:pt x="0" y="72"/>
                  </a:cubicBezTo>
                  <a:cubicBezTo>
                    <a:pt x="83" y="167"/>
                    <a:pt x="214" y="215"/>
                    <a:pt x="191" y="406"/>
                  </a:cubicBezTo>
                  <a:cubicBezTo>
                    <a:pt x="158" y="633"/>
                    <a:pt x="200" y="708"/>
                    <a:pt x="280" y="708"/>
                  </a:cubicBezTo>
                  <a:cubicBezTo>
                    <a:pt x="346" y="708"/>
                    <a:pt x="438" y="656"/>
                    <a:pt x="536" y="596"/>
                  </a:cubicBezTo>
                  <a:cubicBezTo>
                    <a:pt x="655" y="310"/>
                    <a:pt x="429" y="179"/>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7976888" y="-21409"/>
              <a:ext cx="22565" cy="18620"/>
            </a:xfrm>
            <a:custGeom>
              <a:avLst/>
              <a:gdLst/>
              <a:ahLst/>
              <a:cxnLst/>
              <a:rect l="l" t="t" r="r" b="b"/>
              <a:pathLst>
                <a:path w="715" h="590" extrusionOk="0">
                  <a:moveTo>
                    <a:pt x="247" y="1"/>
                  </a:moveTo>
                  <a:cubicBezTo>
                    <a:pt x="168" y="1"/>
                    <a:pt x="87" y="51"/>
                    <a:pt x="0" y="197"/>
                  </a:cubicBezTo>
                  <a:cubicBezTo>
                    <a:pt x="84" y="316"/>
                    <a:pt x="238" y="399"/>
                    <a:pt x="238" y="590"/>
                  </a:cubicBezTo>
                  <a:lnTo>
                    <a:pt x="381" y="590"/>
                  </a:lnTo>
                  <a:cubicBezTo>
                    <a:pt x="417" y="399"/>
                    <a:pt x="596" y="364"/>
                    <a:pt x="715" y="257"/>
                  </a:cubicBezTo>
                  <a:cubicBezTo>
                    <a:pt x="555" y="209"/>
                    <a:pt x="406"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375100" y="315895"/>
              <a:ext cx="18904" cy="16632"/>
            </a:xfrm>
            <a:custGeom>
              <a:avLst/>
              <a:gdLst/>
              <a:ahLst/>
              <a:cxnLst/>
              <a:rect l="l" t="t" r="r" b="b"/>
              <a:pathLst>
                <a:path w="599" h="527" extrusionOk="0">
                  <a:moveTo>
                    <a:pt x="421" y="0"/>
                  </a:moveTo>
                  <a:cubicBezTo>
                    <a:pt x="341" y="0"/>
                    <a:pt x="188" y="103"/>
                    <a:pt x="86" y="153"/>
                  </a:cubicBezTo>
                  <a:cubicBezTo>
                    <a:pt x="0" y="446"/>
                    <a:pt x="88" y="527"/>
                    <a:pt x="238" y="527"/>
                  </a:cubicBezTo>
                  <a:cubicBezTo>
                    <a:pt x="296" y="527"/>
                    <a:pt x="362" y="515"/>
                    <a:pt x="431" y="498"/>
                  </a:cubicBezTo>
                  <a:cubicBezTo>
                    <a:pt x="479" y="332"/>
                    <a:pt x="598" y="141"/>
                    <a:pt x="455" y="10"/>
                  </a:cubicBezTo>
                  <a:cubicBezTo>
                    <a:pt x="446" y="3"/>
                    <a:pt x="435" y="0"/>
                    <a:pt x="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8404482" y="358437"/>
              <a:ext cx="13729" cy="15559"/>
            </a:xfrm>
            <a:custGeom>
              <a:avLst/>
              <a:gdLst/>
              <a:ahLst/>
              <a:cxnLst/>
              <a:rect l="l" t="t" r="r" b="b"/>
              <a:pathLst>
                <a:path w="435" h="493" extrusionOk="0">
                  <a:moveTo>
                    <a:pt x="179" y="1"/>
                  </a:moveTo>
                  <a:cubicBezTo>
                    <a:pt x="129" y="1"/>
                    <a:pt x="70" y="11"/>
                    <a:pt x="1" y="32"/>
                  </a:cubicBezTo>
                  <a:cubicBezTo>
                    <a:pt x="42" y="217"/>
                    <a:pt x="12" y="493"/>
                    <a:pt x="236" y="493"/>
                  </a:cubicBezTo>
                  <a:cubicBezTo>
                    <a:pt x="270" y="493"/>
                    <a:pt x="310" y="486"/>
                    <a:pt x="358" y="472"/>
                  </a:cubicBezTo>
                  <a:cubicBezTo>
                    <a:pt x="435" y="174"/>
                    <a:pt x="387"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8272218" y="130959"/>
              <a:ext cx="13950" cy="20325"/>
            </a:xfrm>
            <a:custGeom>
              <a:avLst/>
              <a:gdLst/>
              <a:ahLst/>
              <a:cxnLst/>
              <a:rect l="l" t="t" r="r" b="b"/>
              <a:pathLst>
                <a:path w="442" h="644" extrusionOk="0">
                  <a:moveTo>
                    <a:pt x="382" y="1"/>
                  </a:moveTo>
                  <a:lnTo>
                    <a:pt x="382" y="1"/>
                  </a:lnTo>
                  <a:cubicBezTo>
                    <a:pt x="1" y="72"/>
                    <a:pt x="72" y="370"/>
                    <a:pt x="132" y="643"/>
                  </a:cubicBezTo>
                  <a:cubicBezTo>
                    <a:pt x="179" y="405"/>
                    <a:pt x="441" y="286"/>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8430423" y="390217"/>
              <a:ext cx="15433" cy="14959"/>
            </a:xfrm>
            <a:custGeom>
              <a:avLst/>
              <a:gdLst/>
              <a:ahLst/>
              <a:cxnLst/>
              <a:rect l="l" t="t" r="r" b="b"/>
              <a:pathLst>
                <a:path w="489" h="474" extrusionOk="0">
                  <a:moveTo>
                    <a:pt x="226" y="1"/>
                  </a:moveTo>
                  <a:cubicBezTo>
                    <a:pt x="119" y="37"/>
                    <a:pt x="0" y="48"/>
                    <a:pt x="107" y="227"/>
                  </a:cubicBezTo>
                  <a:cubicBezTo>
                    <a:pt x="169" y="334"/>
                    <a:pt x="232" y="473"/>
                    <a:pt x="343" y="473"/>
                  </a:cubicBezTo>
                  <a:cubicBezTo>
                    <a:pt x="381" y="473"/>
                    <a:pt x="425" y="457"/>
                    <a:pt x="476" y="418"/>
                  </a:cubicBezTo>
                  <a:cubicBezTo>
                    <a:pt x="488" y="215"/>
                    <a:pt x="405" y="72"/>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4"/>
            <p:cNvSpPr/>
            <p:nvPr/>
          </p:nvSpPr>
          <p:spPr>
            <a:xfrm>
              <a:off x="8262434" y="179812"/>
              <a:ext cx="17705" cy="18557"/>
            </a:xfrm>
            <a:custGeom>
              <a:avLst/>
              <a:gdLst/>
              <a:ahLst/>
              <a:cxnLst/>
              <a:rect l="l" t="t" r="r" b="b"/>
              <a:pathLst>
                <a:path w="561" h="588" extrusionOk="0">
                  <a:moveTo>
                    <a:pt x="384" y="0"/>
                  </a:moveTo>
                  <a:cubicBezTo>
                    <a:pt x="281" y="0"/>
                    <a:pt x="245" y="176"/>
                    <a:pt x="180" y="250"/>
                  </a:cubicBezTo>
                  <a:cubicBezTo>
                    <a:pt x="84" y="334"/>
                    <a:pt x="1" y="417"/>
                    <a:pt x="37" y="536"/>
                  </a:cubicBezTo>
                  <a:cubicBezTo>
                    <a:pt x="51" y="574"/>
                    <a:pt x="71" y="588"/>
                    <a:pt x="94" y="588"/>
                  </a:cubicBezTo>
                  <a:cubicBezTo>
                    <a:pt x="128" y="588"/>
                    <a:pt x="168" y="558"/>
                    <a:pt x="203" y="536"/>
                  </a:cubicBezTo>
                  <a:cubicBezTo>
                    <a:pt x="382" y="524"/>
                    <a:pt x="382" y="358"/>
                    <a:pt x="418" y="227"/>
                  </a:cubicBezTo>
                  <a:cubicBezTo>
                    <a:pt x="453" y="179"/>
                    <a:pt x="561" y="108"/>
                    <a:pt x="489" y="48"/>
                  </a:cubicBezTo>
                  <a:cubicBezTo>
                    <a:pt x="447" y="14"/>
                    <a:pt x="413"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4"/>
            <p:cNvSpPr/>
            <p:nvPr/>
          </p:nvSpPr>
          <p:spPr>
            <a:xfrm>
              <a:off x="8282727" y="209478"/>
              <a:ext cx="21461" cy="13760"/>
            </a:xfrm>
            <a:custGeom>
              <a:avLst/>
              <a:gdLst/>
              <a:ahLst/>
              <a:cxnLst/>
              <a:rect l="l" t="t" r="r" b="b"/>
              <a:pathLst>
                <a:path w="680" h="436" extrusionOk="0">
                  <a:moveTo>
                    <a:pt x="513" y="72"/>
                  </a:moveTo>
                  <a:lnTo>
                    <a:pt x="513" y="72"/>
                  </a:lnTo>
                  <a:cubicBezTo>
                    <a:pt x="549" y="287"/>
                    <a:pt x="1" y="1"/>
                    <a:pt x="287" y="418"/>
                  </a:cubicBezTo>
                  <a:cubicBezTo>
                    <a:pt x="323" y="430"/>
                    <a:pt x="357" y="436"/>
                    <a:pt x="389" y="436"/>
                  </a:cubicBezTo>
                  <a:cubicBezTo>
                    <a:pt x="512" y="436"/>
                    <a:pt x="597" y="350"/>
                    <a:pt x="644" y="227"/>
                  </a:cubicBezTo>
                  <a:cubicBezTo>
                    <a:pt x="680" y="144"/>
                    <a:pt x="584" y="84"/>
                    <a:pt x="513" y="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4"/>
            <p:cNvSpPr/>
            <p:nvPr/>
          </p:nvSpPr>
          <p:spPr>
            <a:xfrm>
              <a:off x="8456712" y="429318"/>
              <a:ext cx="14297" cy="14013"/>
            </a:xfrm>
            <a:custGeom>
              <a:avLst/>
              <a:gdLst/>
              <a:ahLst/>
              <a:cxnLst/>
              <a:rect l="l" t="t" r="r" b="b"/>
              <a:pathLst>
                <a:path w="453" h="444" extrusionOk="0">
                  <a:moveTo>
                    <a:pt x="370" y="0"/>
                  </a:moveTo>
                  <a:lnTo>
                    <a:pt x="370" y="0"/>
                  </a:lnTo>
                  <a:cubicBezTo>
                    <a:pt x="251" y="83"/>
                    <a:pt x="120" y="179"/>
                    <a:pt x="1" y="262"/>
                  </a:cubicBezTo>
                  <a:cubicBezTo>
                    <a:pt x="25" y="402"/>
                    <a:pt x="67" y="443"/>
                    <a:pt x="114" y="443"/>
                  </a:cubicBezTo>
                  <a:cubicBezTo>
                    <a:pt x="179" y="443"/>
                    <a:pt x="255" y="364"/>
                    <a:pt x="310" y="357"/>
                  </a:cubicBezTo>
                  <a:cubicBezTo>
                    <a:pt x="429" y="250"/>
                    <a:pt x="453" y="131"/>
                    <a:pt x="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8631076" y="719378"/>
              <a:ext cx="11677" cy="12403"/>
            </a:xfrm>
            <a:custGeom>
              <a:avLst/>
              <a:gdLst/>
              <a:ahLst/>
              <a:cxnLst/>
              <a:rect l="l" t="t" r="r" b="b"/>
              <a:pathLst>
                <a:path w="370" h="393" extrusionOk="0">
                  <a:moveTo>
                    <a:pt x="119" y="1"/>
                  </a:moveTo>
                  <a:cubicBezTo>
                    <a:pt x="71" y="108"/>
                    <a:pt x="0" y="239"/>
                    <a:pt x="83" y="346"/>
                  </a:cubicBezTo>
                  <a:cubicBezTo>
                    <a:pt x="113" y="379"/>
                    <a:pt x="142" y="392"/>
                    <a:pt x="169" y="392"/>
                  </a:cubicBezTo>
                  <a:cubicBezTo>
                    <a:pt x="238" y="392"/>
                    <a:pt x="301" y="309"/>
                    <a:pt x="369" y="275"/>
                  </a:cubicBezTo>
                  <a:cubicBezTo>
                    <a:pt x="369" y="227"/>
                    <a:pt x="357" y="203"/>
                    <a:pt x="357" y="155"/>
                  </a:cubicBezTo>
                  <a:cubicBezTo>
                    <a:pt x="262" y="108"/>
                    <a:pt x="191" y="48"/>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8204965" y="-31823"/>
              <a:ext cx="10541" cy="11172"/>
            </a:xfrm>
            <a:custGeom>
              <a:avLst/>
              <a:gdLst/>
              <a:ahLst/>
              <a:cxnLst/>
              <a:rect l="l" t="t" r="r" b="b"/>
              <a:pathLst>
                <a:path w="334" h="354" extrusionOk="0">
                  <a:moveTo>
                    <a:pt x="180" y="1"/>
                  </a:moveTo>
                  <a:cubicBezTo>
                    <a:pt x="146" y="1"/>
                    <a:pt x="106" y="13"/>
                    <a:pt x="60" y="39"/>
                  </a:cubicBezTo>
                  <a:cubicBezTo>
                    <a:pt x="48" y="110"/>
                    <a:pt x="0" y="229"/>
                    <a:pt x="48" y="301"/>
                  </a:cubicBezTo>
                  <a:cubicBezTo>
                    <a:pt x="61" y="339"/>
                    <a:pt x="80" y="353"/>
                    <a:pt x="101" y="353"/>
                  </a:cubicBezTo>
                  <a:cubicBezTo>
                    <a:pt x="140" y="353"/>
                    <a:pt x="188" y="308"/>
                    <a:pt x="227" y="277"/>
                  </a:cubicBezTo>
                  <a:cubicBezTo>
                    <a:pt x="286" y="229"/>
                    <a:pt x="334" y="158"/>
                    <a:pt x="286" y="63"/>
                  </a:cubicBezTo>
                  <a:cubicBezTo>
                    <a:pt x="259" y="22"/>
                    <a:pt x="224"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4"/>
            <p:cNvSpPr/>
            <p:nvPr/>
          </p:nvSpPr>
          <p:spPr>
            <a:xfrm>
              <a:off x="8519830" y="365601"/>
              <a:ext cx="9436" cy="10383"/>
            </a:xfrm>
            <a:custGeom>
              <a:avLst/>
              <a:gdLst/>
              <a:ahLst/>
              <a:cxnLst/>
              <a:rect l="l" t="t" r="r" b="b"/>
              <a:pathLst>
                <a:path w="299" h="329" extrusionOk="0">
                  <a:moveTo>
                    <a:pt x="145" y="1"/>
                  </a:moveTo>
                  <a:cubicBezTo>
                    <a:pt x="124" y="1"/>
                    <a:pt x="103" y="7"/>
                    <a:pt x="84" y="19"/>
                  </a:cubicBezTo>
                  <a:cubicBezTo>
                    <a:pt x="13" y="78"/>
                    <a:pt x="1" y="174"/>
                    <a:pt x="36" y="245"/>
                  </a:cubicBezTo>
                  <a:cubicBezTo>
                    <a:pt x="68" y="292"/>
                    <a:pt x="109" y="328"/>
                    <a:pt x="150" y="328"/>
                  </a:cubicBezTo>
                  <a:cubicBezTo>
                    <a:pt x="172" y="328"/>
                    <a:pt x="194" y="318"/>
                    <a:pt x="215" y="293"/>
                  </a:cubicBezTo>
                  <a:cubicBezTo>
                    <a:pt x="263" y="245"/>
                    <a:pt x="275" y="162"/>
                    <a:pt x="298" y="102"/>
                  </a:cubicBezTo>
                  <a:cubicBezTo>
                    <a:pt x="242" y="30"/>
                    <a:pt x="191" y="1"/>
                    <a:pt x="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4"/>
            <p:cNvSpPr/>
            <p:nvPr/>
          </p:nvSpPr>
          <p:spPr>
            <a:xfrm>
              <a:off x="8678036" y="723891"/>
              <a:ext cx="8300" cy="17326"/>
            </a:xfrm>
            <a:custGeom>
              <a:avLst/>
              <a:gdLst/>
              <a:ahLst/>
              <a:cxnLst/>
              <a:rect l="l" t="t" r="r" b="b"/>
              <a:pathLst>
                <a:path w="263" h="549" extrusionOk="0">
                  <a:moveTo>
                    <a:pt x="262" y="1"/>
                  </a:moveTo>
                  <a:lnTo>
                    <a:pt x="262" y="1"/>
                  </a:lnTo>
                  <a:cubicBezTo>
                    <a:pt x="84" y="155"/>
                    <a:pt x="0" y="298"/>
                    <a:pt x="119" y="548"/>
                  </a:cubicBezTo>
                  <a:cubicBezTo>
                    <a:pt x="167" y="334"/>
                    <a:pt x="203" y="19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8268841" y="186945"/>
              <a:ext cx="9058" cy="15812"/>
            </a:xfrm>
            <a:custGeom>
              <a:avLst/>
              <a:gdLst/>
              <a:ahLst/>
              <a:cxnLst/>
              <a:rect l="l" t="t" r="r" b="b"/>
              <a:pathLst>
                <a:path w="287" h="501" extrusionOk="0">
                  <a:moveTo>
                    <a:pt x="215" y="1"/>
                  </a:moveTo>
                  <a:cubicBezTo>
                    <a:pt x="131" y="108"/>
                    <a:pt x="72" y="203"/>
                    <a:pt x="0" y="310"/>
                  </a:cubicBezTo>
                  <a:cubicBezTo>
                    <a:pt x="48" y="370"/>
                    <a:pt x="72" y="429"/>
                    <a:pt x="108" y="501"/>
                  </a:cubicBezTo>
                  <a:lnTo>
                    <a:pt x="286" y="370"/>
                  </a:lnTo>
                  <a:cubicBezTo>
                    <a:pt x="274" y="251"/>
                    <a:pt x="239" y="120"/>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8113665" y="55974"/>
              <a:ext cx="13918" cy="10383"/>
            </a:xfrm>
            <a:custGeom>
              <a:avLst/>
              <a:gdLst/>
              <a:ahLst/>
              <a:cxnLst/>
              <a:rect l="l" t="t" r="r" b="b"/>
              <a:pathLst>
                <a:path w="441" h="329" extrusionOk="0">
                  <a:moveTo>
                    <a:pt x="255" y="0"/>
                  </a:moveTo>
                  <a:cubicBezTo>
                    <a:pt x="144" y="0"/>
                    <a:pt x="64" y="101"/>
                    <a:pt x="0" y="245"/>
                  </a:cubicBezTo>
                  <a:cubicBezTo>
                    <a:pt x="60" y="305"/>
                    <a:pt x="109" y="328"/>
                    <a:pt x="151" y="328"/>
                  </a:cubicBezTo>
                  <a:cubicBezTo>
                    <a:pt x="269" y="328"/>
                    <a:pt x="336" y="149"/>
                    <a:pt x="441" y="79"/>
                  </a:cubicBezTo>
                  <a:cubicBezTo>
                    <a:pt x="370" y="24"/>
                    <a:pt x="309"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8642343" y="740807"/>
              <a:ext cx="9784" cy="11677"/>
            </a:xfrm>
            <a:custGeom>
              <a:avLst/>
              <a:gdLst/>
              <a:ahLst/>
              <a:cxnLst/>
              <a:rect l="l" t="t" r="r" b="b"/>
              <a:pathLst>
                <a:path w="310" h="370" extrusionOk="0">
                  <a:moveTo>
                    <a:pt x="310" y="0"/>
                  </a:moveTo>
                  <a:lnTo>
                    <a:pt x="310" y="0"/>
                  </a:lnTo>
                  <a:cubicBezTo>
                    <a:pt x="262" y="12"/>
                    <a:pt x="179" y="12"/>
                    <a:pt x="179" y="24"/>
                  </a:cubicBezTo>
                  <a:cubicBezTo>
                    <a:pt x="143" y="143"/>
                    <a:pt x="0" y="298"/>
                    <a:pt x="226" y="369"/>
                  </a:cubicBezTo>
                  <a:cubicBezTo>
                    <a:pt x="250" y="358"/>
                    <a:pt x="286" y="322"/>
                    <a:pt x="298" y="274"/>
                  </a:cubicBezTo>
                  <a:cubicBezTo>
                    <a:pt x="298" y="191"/>
                    <a:pt x="310" y="84"/>
                    <a:pt x="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8486409" y="483789"/>
              <a:ext cx="12056" cy="16569"/>
            </a:xfrm>
            <a:custGeom>
              <a:avLst/>
              <a:gdLst/>
              <a:ahLst/>
              <a:cxnLst/>
              <a:rect l="l" t="t" r="r" b="b"/>
              <a:pathLst>
                <a:path w="382" h="525" extrusionOk="0">
                  <a:moveTo>
                    <a:pt x="167" y="0"/>
                  </a:moveTo>
                  <a:cubicBezTo>
                    <a:pt x="0" y="84"/>
                    <a:pt x="60" y="274"/>
                    <a:pt x="0" y="417"/>
                  </a:cubicBezTo>
                  <a:cubicBezTo>
                    <a:pt x="12" y="453"/>
                    <a:pt x="24" y="489"/>
                    <a:pt x="60" y="524"/>
                  </a:cubicBezTo>
                  <a:cubicBezTo>
                    <a:pt x="381" y="524"/>
                    <a:pt x="119" y="227"/>
                    <a:pt x="226" y="108"/>
                  </a:cubicBezTo>
                  <a:cubicBezTo>
                    <a:pt x="203" y="72"/>
                    <a:pt x="179" y="24"/>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8424017" y="354902"/>
              <a:ext cx="7922" cy="11298"/>
            </a:xfrm>
            <a:custGeom>
              <a:avLst/>
              <a:gdLst/>
              <a:ahLst/>
              <a:cxnLst/>
              <a:rect l="l" t="t" r="r" b="b"/>
              <a:pathLst>
                <a:path w="251" h="358" extrusionOk="0">
                  <a:moveTo>
                    <a:pt x="215" y="1"/>
                  </a:moveTo>
                  <a:cubicBezTo>
                    <a:pt x="144" y="96"/>
                    <a:pt x="1" y="155"/>
                    <a:pt x="72" y="358"/>
                  </a:cubicBezTo>
                  <a:cubicBezTo>
                    <a:pt x="203" y="298"/>
                    <a:pt x="251" y="179"/>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8188428" y="133199"/>
              <a:ext cx="13192" cy="15843"/>
            </a:xfrm>
            <a:custGeom>
              <a:avLst/>
              <a:gdLst/>
              <a:ahLst/>
              <a:cxnLst/>
              <a:rect l="l" t="t" r="r" b="b"/>
              <a:pathLst>
                <a:path w="418" h="502" extrusionOk="0">
                  <a:moveTo>
                    <a:pt x="334" y="1"/>
                  </a:moveTo>
                  <a:cubicBezTo>
                    <a:pt x="120" y="25"/>
                    <a:pt x="0" y="132"/>
                    <a:pt x="36" y="394"/>
                  </a:cubicBezTo>
                  <a:cubicBezTo>
                    <a:pt x="60" y="442"/>
                    <a:pt x="84" y="465"/>
                    <a:pt x="108" y="501"/>
                  </a:cubicBezTo>
                  <a:cubicBezTo>
                    <a:pt x="215" y="370"/>
                    <a:pt x="322" y="263"/>
                    <a:pt x="417" y="120"/>
                  </a:cubicBezTo>
                  <a:cubicBezTo>
                    <a:pt x="405" y="72"/>
                    <a:pt x="393" y="49"/>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8472113" y="457564"/>
              <a:ext cx="10573" cy="8206"/>
            </a:xfrm>
            <a:custGeom>
              <a:avLst/>
              <a:gdLst/>
              <a:ahLst/>
              <a:cxnLst/>
              <a:rect l="l" t="t" r="r" b="b"/>
              <a:pathLst>
                <a:path w="335" h="260" extrusionOk="0">
                  <a:moveTo>
                    <a:pt x="187" y="1"/>
                  </a:moveTo>
                  <a:cubicBezTo>
                    <a:pt x="163" y="1"/>
                    <a:pt x="136" y="14"/>
                    <a:pt x="108" y="46"/>
                  </a:cubicBezTo>
                  <a:cubicBezTo>
                    <a:pt x="48" y="117"/>
                    <a:pt x="1" y="224"/>
                    <a:pt x="155" y="260"/>
                  </a:cubicBezTo>
                  <a:lnTo>
                    <a:pt x="334" y="129"/>
                  </a:lnTo>
                  <a:cubicBezTo>
                    <a:pt x="292" y="71"/>
                    <a:pt x="245"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8631076" y="693973"/>
              <a:ext cx="13161" cy="11551"/>
            </a:xfrm>
            <a:custGeom>
              <a:avLst/>
              <a:gdLst/>
              <a:ahLst/>
              <a:cxnLst/>
              <a:rect l="l" t="t" r="r" b="b"/>
              <a:pathLst>
                <a:path w="417" h="366" extrusionOk="0">
                  <a:moveTo>
                    <a:pt x="167" y="0"/>
                  </a:moveTo>
                  <a:cubicBezTo>
                    <a:pt x="101" y="0"/>
                    <a:pt x="34" y="43"/>
                    <a:pt x="0" y="151"/>
                  </a:cubicBezTo>
                  <a:cubicBezTo>
                    <a:pt x="48" y="222"/>
                    <a:pt x="83" y="306"/>
                    <a:pt x="131" y="365"/>
                  </a:cubicBezTo>
                  <a:cubicBezTo>
                    <a:pt x="191" y="258"/>
                    <a:pt x="417" y="246"/>
                    <a:pt x="298" y="68"/>
                  </a:cubicBezTo>
                  <a:cubicBezTo>
                    <a:pt x="267" y="26"/>
                    <a:pt x="21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8233526" y="169650"/>
              <a:ext cx="18052" cy="12056"/>
            </a:xfrm>
            <a:custGeom>
              <a:avLst/>
              <a:gdLst/>
              <a:ahLst/>
              <a:cxnLst/>
              <a:rect l="l" t="t" r="r" b="b"/>
              <a:pathLst>
                <a:path w="572" h="382" extrusionOk="0">
                  <a:moveTo>
                    <a:pt x="238" y="1"/>
                  </a:moveTo>
                  <a:lnTo>
                    <a:pt x="238" y="1"/>
                  </a:lnTo>
                  <a:cubicBezTo>
                    <a:pt x="0" y="203"/>
                    <a:pt x="298" y="251"/>
                    <a:pt x="334" y="382"/>
                  </a:cubicBezTo>
                  <a:cubicBezTo>
                    <a:pt x="572" y="179"/>
                    <a:pt x="381" y="96"/>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4"/>
            <p:cNvSpPr/>
            <p:nvPr/>
          </p:nvSpPr>
          <p:spPr>
            <a:xfrm>
              <a:off x="8605134" y="683306"/>
              <a:ext cx="13571" cy="12719"/>
            </a:xfrm>
            <a:custGeom>
              <a:avLst/>
              <a:gdLst/>
              <a:ahLst/>
              <a:cxnLst/>
              <a:rect l="l" t="t" r="r" b="b"/>
              <a:pathLst>
                <a:path w="430" h="403" extrusionOk="0">
                  <a:moveTo>
                    <a:pt x="286" y="1"/>
                  </a:moveTo>
                  <a:cubicBezTo>
                    <a:pt x="191" y="72"/>
                    <a:pt x="96" y="132"/>
                    <a:pt x="0" y="215"/>
                  </a:cubicBezTo>
                  <a:cubicBezTo>
                    <a:pt x="79" y="333"/>
                    <a:pt x="175" y="403"/>
                    <a:pt x="293" y="403"/>
                  </a:cubicBezTo>
                  <a:cubicBezTo>
                    <a:pt x="318" y="403"/>
                    <a:pt x="343" y="400"/>
                    <a:pt x="370" y="394"/>
                  </a:cubicBezTo>
                  <a:cubicBezTo>
                    <a:pt x="393" y="251"/>
                    <a:pt x="429" y="96"/>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8613782" y="677310"/>
              <a:ext cx="17674" cy="18431"/>
            </a:xfrm>
            <a:custGeom>
              <a:avLst/>
              <a:gdLst/>
              <a:ahLst/>
              <a:cxnLst/>
              <a:rect l="l" t="t" r="r" b="b"/>
              <a:pathLst>
                <a:path w="560" h="584" extrusionOk="0">
                  <a:moveTo>
                    <a:pt x="24" y="0"/>
                  </a:moveTo>
                  <a:cubicBezTo>
                    <a:pt x="12" y="60"/>
                    <a:pt x="12" y="131"/>
                    <a:pt x="0" y="191"/>
                  </a:cubicBezTo>
                  <a:cubicBezTo>
                    <a:pt x="24" y="310"/>
                    <a:pt x="60" y="441"/>
                    <a:pt x="84" y="584"/>
                  </a:cubicBezTo>
                  <a:cubicBezTo>
                    <a:pt x="310" y="357"/>
                    <a:pt x="560" y="119"/>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4"/>
            <p:cNvSpPr/>
            <p:nvPr/>
          </p:nvSpPr>
          <p:spPr>
            <a:xfrm>
              <a:off x="8604377" y="664150"/>
              <a:ext cx="8679" cy="7322"/>
            </a:xfrm>
            <a:custGeom>
              <a:avLst/>
              <a:gdLst/>
              <a:ahLst/>
              <a:cxnLst/>
              <a:rect l="l" t="t" r="r" b="b"/>
              <a:pathLst>
                <a:path w="275" h="232" extrusionOk="0">
                  <a:moveTo>
                    <a:pt x="84" y="0"/>
                  </a:moveTo>
                  <a:cubicBezTo>
                    <a:pt x="60" y="48"/>
                    <a:pt x="1" y="108"/>
                    <a:pt x="1" y="131"/>
                  </a:cubicBezTo>
                  <a:cubicBezTo>
                    <a:pt x="24" y="216"/>
                    <a:pt x="72" y="231"/>
                    <a:pt x="125" y="231"/>
                  </a:cubicBezTo>
                  <a:cubicBezTo>
                    <a:pt x="155" y="231"/>
                    <a:pt x="186" y="227"/>
                    <a:pt x="215" y="227"/>
                  </a:cubicBezTo>
                  <a:cubicBezTo>
                    <a:pt x="275" y="60"/>
                    <a:pt x="239"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4"/>
            <p:cNvSpPr/>
            <p:nvPr/>
          </p:nvSpPr>
          <p:spPr>
            <a:xfrm>
              <a:off x="8132064" y="95865"/>
              <a:ext cx="15812" cy="12592"/>
            </a:xfrm>
            <a:custGeom>
              <a:avLst/>
              <a:gdLst/>
              <a:ahLst/>
              <a:cxnLst/>
              <a:rect l="l" t="t" r="r" b="b"/>
              <a:pathLst>
                <a:path w="501" h="399" extrusionOk="0">
                  <a:moveTo>
                    <a:pt x="173" y="1"/>
                  </a:moveTo>
                  <a:cubicBezTo>
                    <a:pt x="116" y="1"/>
                    <a:pt x="58" y="21"/>
                    <a:pt x="1" y="89"/>
                  </a:cubicBezTo>
                  <a:cubicBezTo>
                    <a:pt x="120" y="196"/>
                    <a:pt x="262" y="291"/>
                    <a:pt x="382" y="398"/>
                  </a:cubicBezTo>
                  <a:cubicBezTo>
                    <a:pt x="417" y="315"/>
                    <a:pt x="453" y="231"/>
                    <a:pt x="501" y="148"/>
                  </a:cubicBezTo>
                  <a:cubicBezTo>
                    <a:pt x="465" y="112"/>
                    <a:pt x="453" y="89"/>
                    <a:pt x="417" y="53"/>
                  </a:cubicBezTo>
                  <a:cubicBezTo>
                    <a:pt x="339" y="46"/>
                    <a:pt x="257" y="1"/>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4"/>
            <p:cNvSpPr/>
            <p:nvPr/>
          </p:nvSpPr>
          <p:spPr>
            <a:xfrm>
              <a:off x="8422881" y="405586"/>
              <a:ext cx="9815" cy="12087"/>
            </a:xfrm>
            <a:custGeom>
              <a:avLst/>
              <a:gdLst/>
              <a:ahLst/>
              <a:cxnLst/>
              <a:rect l="l" t="t" r="r" b="b"/>
              <a:pathLst>
                <a:path w="311" h="383" extrusionOk="0">
                  <a:moveTo>
                    <a:pt x="34" y="0"/>
                  </a:moveTo>
                  <a:cubicBezTo>
                    <a:pt x="24" y="0"/>
                    <a:pt x="13" y="1"/>
                    <a:pt x="1" y="2"/>
                  </a:cubicBezTo>
                  <a:cubicBezTo>
                    <a:pt x="72" y="169"/>
                    <a:pt x="120" y="359"/>
                    <a:pt x="311" y="383"/>
                  </a:cubicBezTo>
                  <a:cubicBezTo>
                    <a:pt x="242" y="224"/>
                    <a:pt x="250"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4"/>
            <p:cNvSpPr/>
            <p:nvPr/>
          </p:nvSpPr>
          <p:spPr>
            <a:xfrm>
              <a:off x="8164002" y="109530"/>
              <a:ext cx="19946" cy="15622"/>
            </a:xfrm>
            <a:custGeom>
              <a:avLst/>
              <a:gdLst/>
              <a:ahLst/>
              <a:cxnLst/>
              <a:rect l="l" t="t" r="r" b="b"/>
              <a:pathLst>
                <a:path w="632" h="495" extrusionOk="0">
                  <a:moveTo>
                    <a:pt x="36" y="60"/>
                  </a:moveTo>
                  <a:cubicBezTo>
                    <a:pt x="36" y="179"/>
                    <a:pt x="24" y="275"/>
                    <a:pt x="1" y="394"/>
                  </a:cubicBezTo>
                  <a:cubicBezTo>
                    <a:pt x="76" y="422"/>
                    <a:pt x="144" y="495"/>
                    <a:pt x="227" y="495"/>
                  </a:cubicBezTo>
                  <a:cubicBezTo>
                    <a:pt x="250" y="495"/>
                    <a:pt x="273" y="490"/>
                    <a:pt x="298" y="477"/>
                  </a:cubicBezTo>
                  <a:cubicBezTo>
                    <a:pt x="632" y="1"/>
                    <a:pt x="167" y="156"/>
                    <a:pt x="36"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4"/>
            <p:cNvSpPr/>
            <p:nvPr/>
          </p:nvSpPr>
          <p:spPr>
            <a:xfrm>
              <a:off x="8164002" y="121680"/>
              <a:ext cx="19946" cy="13066"/>
            </a:xfrm>
            <a:custGeom>
              <a:avLst/>
              <a:gdLst/>
              <a:ahLst/>
              <a:cxnLst/>
              <a:rect l="l" t="t" r="r" b="b"/>
              <a:pathLst>
                <a:path w="632" h="414" extrusionOk="0">
                  <a:moveTo>
                    <a:pt x="83" y="0"/>
                  </a:moveTo>
                  <a:cubicBezTo>
                    <a:pt x="57" y="0"/>
                    <a:pt x="29" y="3"/>
                    <a:pt x="1" y="9"/>
                  </a:cubicBezTo>
                  <a:cubicBezTo>
                    <a:pt x="24" y="56"/>
                    <a:pt x="36" y="104"/>
                    <a:pt x="36" y="140"/>
                  </a:cubicBezTo>
                  <a:cubicBezTo>
                    <a:pt x="155" y="259"/>
                    <a:pt x="286" y="378"/>
                    <a:pt x="465" y="414"/>
                  </a:cubicBezTo>
                  <a:cubicBezTo>
                    <a:pt x="620" y="390"/>
                    <a:pt x="632" y="283"/>
                    <a:pt x="596" y="140"/>
                  </a:cubicBezTo>
                  <a:cubicBezTo>
                    <a:pt x="501" y="116"/>
                    <a:pt x="405" y="104"/>
                    <a:pt x="298" y="92"/>
                  </a:cubicBezTo>
                  <a:cubicBezTo>
                    <a:pt x="235" y="29"/>
                    <a:pt x="165"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4"/>
            <p:cNvSpPr/>
            <p:nvPr/>
          </p:nvSpPr>
          <p:spPr>
            <a:xfrm>
              <a:off x="8179024" y="126446"/>
              <a:ext cx="19946" cy="21461"/>
            </a:xfrm>
            <a:custGeom>
              <a:avLst/>
              <a:gdLst/>
              <a:ahLst/>
              <a:cxnLst/>
              <a:rect l="l" t="t" r="r" b="b"/>
              <a:pathLst>
                <a:path w="632" h="680" extrusionOk="0">
                  <a:moveTo>
                    <a:pt x="144" y="1"/>
                  </a:moveTo>
                  <a:lnTo>
                    <a:pt x="1" y="263"/>
                  </a:lnTo>
                  <a:cubicBezTo>
                    <a:pt x="84" y="394"/>
                    <a:pt x="167" y="536"/>
                    <a:pt x="239" y="679"/>
                  </a:cubicBezTo>
                  <a:cubicBezTo>
                    <a:pt x="275" y="667"/>
                    <a:pt x="298" y="632"/>
                    <a:pt x="334" y="620"/>
                  </a:cubicBezTo>
                  <a:cubicBezTo>
                    <a:pt x="441" y="501"/>
                    <a:pt x="525" y="370"/>
                    <a:pt x="632" y="239"/>
                  </a:cubicBezTo>
                  <a:cubicBezTo>
                    <a:pt x="501" y="84"/>
                    <a:pt x="334"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2" name="Google Shape;332;p4"/>
          <p:cNvGrpSpPr/>
          <p:nvPr/>
        </p:nvGrpSpPr>
        <p:grpSpPr>
          <a:xfrm rot="3976711" flipH="1">
            <a:off x="10899920" y="5584281"/>
            <a:ext cx="636867" cy="2359151"/>
            <a:chOff x="8509700" y="2837908"/>
            <a:chExt cx="465603" cy="1724737"/>
          </a:xfrm>
        </p:grpSpPr>
        <p:sp>
          <p:nvSpPr>
            <p:cNvPr id="333" name="Google Shape;333;p4"/>
            <p:cNvSpPr/>
            <p:nvPr/>
          </p:nvSpPr>
          <p:spPr>
            <a:xfrm>
              <a:off x="8583327" y="2841033"/>
              <a:ext cx="391975" cy="1490263"/>
            </a:xfrm>
            <a:custGeom>
              <a:avLst/>
              <a:gdLst/>
              <a:ahLst/>
              <a:cxnLst/>
              <a:rect l="l" t="t" r="r" b="b"/>
              <a:pathLst>
                <a:path w="12420" h="47220" extrusionOk="0">
                  <a:moveTo>
                    <a:pt x="9226" y="45032"/>
                  </a:moveTo>
                  <a:cubicBezTo>
                    <a:pt x="9231" y="45033"/>
                    <a:pt x="9232" y="45033"/>
                    <a:pt x="9233" y="45033"/>
                  </a:cubicBezTo>
                  <a:cubicBezTo>
                    <a:pt x="9233" y="45033"/>
                    <a:pt x="9229" y="45032"/>
                    <a:pt x="9226" y="45032"/>
                  </a:cubicBezTo>
                  <a:close/>
                  <a:moveTo>
                    <a:pt x="9157" y="44977"/>
                  </a:moveTo>
                  <a:cubicBezTo>
                    <a:pt x="9236" y="44977"/>
                    <a:pt x="9261" y="45041"/>
                    <a:pt x="9304" y="45099"/>
                  </a:cubicBezTo>
                  <a:lnTo>
                    <a:pt x="9304" y="45099"/>
                  </a:lnTo>
                  <a:cubicBezTo>
                    <a:pt x="9288" y="45082"/>
                    <a:pt x="9271" y="45065"/>
                    <a:pt x="9252" y="45048"/>
                  </a:cubicBezTo>
                  <a:cubicBezTo>
                    <a:pt x="9224" y="45035"/>
                    <a:pt x="9222" y="45031"/>
                    <a:pt x="9225" y="45031"/>
                  </a:cubicBezTo>
                  <a:cubicBezTo>
                    <a:pt x="9225" y="45031"/>
                    <a:pt x="9225" y="45031"/>
                    <a:pt x="9226" y="45032"/>
                  </a:cubicBezTo>
                  <a:lnTo>
                    <a:pt x="9226" y="45032"/>
                  </a:lnTo>
                  <a:cubicBezTo>
                    <a:pt x="9221" y="45030"/>
                    <a:pt x="9215" y="45028"/>
                    <a:pt x="9204" y="45025"/>
                  </a:cubicBezTo>
                  <a:cubicBezTo>
                    <a:pt x="9157" y="45013"/>
                    <a:pt x="9145" y="44977"/>
                    <a:pt x="9157" y="44977"/>
                  </a:cubicBezTo>
                  <a:close/>
                  <a:moveTo>
                    <a:pt x="7613" y="0"/>
                  </a:moveTo>
                  <a:cubicBezTo>
                    <a:pt x="7285" y="0"/>
                    <a:pt x="7254" y="168"/>
                    <a:pt x="7228" y="698"/>
                  </a:cubicBezTo>
                  <a:cubicBezTo>
                    <a:pt x="7240" y="912"/>
                    <a:pt x="7311" y="1091"/>
                    <a:pt x="7430" y="1257"/>
                  </a:cubicBezTo>
                  <a:cubicBezTo>
                    <a:pt x="7633" y="1507"/>
                    <a:pt x="7716" y="1829"/>
                    <a:pt x="7942" y="2055"/>
                  </a:cubicBezTo>
                  <a:cubicBezTo>
                    <a:pt x="8181" y="2424"/>
                    <a:pt x="8371" y="2829"/>
                    <a:pt x="8478" y="3293"/>
                  </a:cubicBezTo>
                  <a:cubicBezTo>
                    <a:pt x="8621" y="3793"/>
                    <a:pt x="8752" y="4317"/>
                    <a:pt x="8669" y="4865"/>
                  </a:cubicBezTo>
                  <a:cubicBezTo>
                    <a:pt x="8681" y="5210"/>
                    <a:pt x="8538" y="5544"/>
                    <a:pt x="8681" y="5865"/>
                  </a:cubicBezTo>
                  <a:cubicBezTo>
                    <a:pt x="8954" y="6234"/>
                    <a:pt x="8692" y="6615"/>
                    <a:pt x="8692" y="6984"/>
                  </a:cubicBezTo>
                  <a:cubicBezTo>
                    <a:pt x="8609" y="7282"/>
                    <a:pt x="8800" y="7687"/>
                    <a:pt x="8431" y="7877"/>
                  </a:cubicBezTo>
                  <a:cubicBezTo>
                    <a:pt x="8252" y="8163"/>
                    <a:pt x="8204" y="8484"/>
                    <a:pt x="8121" y="8794"/>
                  </a:cubicBezTo>
                  <a:cubicBezTo>
                    <a:pt x="8073" y="8937"/>
                    <a:pt x="8002" y="9032"/>
                    <a:pt x="7930" y="9139"/>
                  </a:cubicBezTo>
                  <a:cubicBezTo>
                    <a:pt x="7776" y="9330"/>
                    <a:pt x="7609" y="9508"/>
                    <a:pt x="7549" y="9782"/>
                  </a:cubicBezTo>
                  <a:cubicBezTo>
                    <a:pt x="7526" y="9913"/>
                    <a:pt x="7442" y="10008"/>
                    <a:pt x="7371" y="10104"/>
                  </a:cubicBezTo>
                  <a:cubicBezTo>
                    <a:pt x="7288" y="10258"/>
                    <a:pt x="7145" y="10377"/>
                    <a:pt x="7073" y="10544"/>
                  </a:cubicBezTo>
                  <a:cubicBezTo>
                    <a:pt x="7061" y="10580"/>
                    <a:pt x="7049" y="10628"/>
                    <a:pt x="7049" y="10687"/>
                  </a:cubicBezTo>
                  <a:cubicBezTo>
                    <a:pt x="7049" y="10842"/>
                    <a:pt x="6966" y="10913"/>
                    <a:pt x="6871" y="10973"/>
                  </a:cubicBezTo>
                  <a:cubicBezTo>
                    <a:pt x="6811" y="10997"/>
                    <a:pt x="6752" y="11056"/>
                    <a:pt x="6716" y="11139"/>
                  </a:cubicBezTo>
                  <a:cubicBezTo>
                    <a:pt x="6692" y="11235"/>
                    <a:pt x="6645" y="11330"/>
                    <a:pt x="6597" y="11437"/>
                  </a:cubicBezTo>
                  <a:cubicBezTo>
                    <a:pt x="6418" y="11735"/>
                    <a:pt x="6299" y="12068"/>
                    <a:pt x="6121" y="12354"/>
                  </a:cubicBezTo>
                  <a:lnTo>
                    <a:pt x="6037" y="12485"/>
                  </a:lnTo>
                  <a:cubicBezTo>
                    <a:pt x="5942" y="12652"/>
                    <a:pt x="5847" y="12783"/>
                    <a:pt x="5692" y="12890"/>
                  </a:cubicBezTo>
                  <a:cubicBezTo>
                    <a:pt x="5466" y="13021"/>
                    <a:pt x="5275" y="13175"/>
                    <a:pt x="5561" y="13461"/>
                  </a:cubicBezTo>
                  <a:cubicBezTo>
                    <a:pt x="5859" y="14021"/>
                    <a:pt x="5323" y="13795"/>
                    <a:pt x="5180" y="13961"/>
                  </a:cubicBezTo>
                  <a:cubicBezTo>
                    <a:pt x="4835" y="14080"/>
                    <a:pt x="4537" y="14271"/>
                    <a:pt x="4466" y="14735"/>
                  </a:cubicBezTo>
                  <a:cubicBezTo>
                    <a:pt x="4418" y="14854"/>
                    <a:pt x="4323" y="14949"/>
                    <a:pt x="4275" y="15069"/>
                  </a:cubicBezTo>
                  <a:cubicBezTo>
                    <a:pt x="4228" y="15188"/>
                    <a:pt x="4204" y="15307"/>
                    <a:pt x="4144" y="15402"/>
                  </a:cubicBezTo>
                  <a:cubicBezTo>
                    <a:pt x="4109" y="15485"/>
                    <a:pt x="4085" y="15545"/>
                    <a:pt x="4085" y="15616"/>
                  </a:cubicBezTo>
                  <a:cubicBezTo>
                    <a:pt x="4168" y="15866"/>
                    <a:pt x="3918" y="15723"/>
                    <a:pt x="3894" y="15819"/>
                  </a:cubicBezTo>
                  <a:cubicBezTo>
                    <a:pt x="3739" y="16021"/>
                    <a:pt x="3549" y="16021"/>
                    <a:pt x="3335" y="16021"/>
                  </a:cubicBezTo>
                  <a:cubicBezTo>
                    <a:pt x="3275" y="16033"/>
                    <a:pt x="3239" y="16045"/>
                    <a:pt x="3192" y="16081"/>
                  </a:cubicBezTo>
                  <a:cubicBezTo>
                    <a:pt x="3025" y="16223"/>
                    <a:pt x="2918" y="16438"/>
                    <a:pt x="2942" y="16676"/>
                  </a:cubicBezTo>
                  <a:cubicBezTo>
                    <a:pt x="2954" y="17033"/>
                    <a:pt x="2799" y="17271"/>
                    <a:pt x="2585" y="17474"/>
                  </a:cubicBezTo>
                  <a:lnTo>
                    <a:pt x="2442" y="17569"/>
                  </a:lnTo>
                  <a:cubicBezTo>
                    <a:pt x="2287" y="17640"/>
                    <a:pt x="2085" y="17664"/>
                    <a:pt x="2013" y="17890"/>
                  </a:cubicBezTo>
                  <a:cubicBezTo>
                    <a:pt x="1965" y="18057"/>
                    <a:pt x="1906" y="18236"/>
                    <a:pt x="1989" y="18378"/>
                  </a:cubicBezTo>
                  <a:cubicBezTo>
                    <a:pt x="2085" y="18640"/>
                    <a:pt x="1989" y="18855"/>
                    <a:pt x="1834" y="18938"/>
                  </a:cubicBezTo>
                  <a:cubicBezTo>
                    <a:pt x="1537" y="19081"/>
                    <a:pt x="1644" y="19295"/>
                    <a:pt x="1763" y="19426"/>
                  </a:cubicBezTo>
                  <a:cubicBezTo>
                    <a:pt x="2120" y="19855"/>
                    <a:pt x="1942" y="20164"/>
                    <a:pt x="1608" y="20450"/>
                  </a:cubicBezTo>
                  <a:cubicBezTo>
                    <a:pt x="1573" y="20617"/>
                    <a:pt x="1632" y="20748"/>
                    <a:pt x="1751" y="20843"/>
                  </a:cubicBezTo>
                  <a:cubicBezTo>
                    <a:pt x="1778" y="20864"/>
                    <a:pt x="1808" y="20871"/>
                    <a:pt x="1840" y="20871"/>
                  </a:cubicBezTo>
                  <a:cubicBezTo>
                    <a:pt x="1890" y="20871"/>
                    <a:pt x="1946" y="20855"/>
                    <a:pt x="2001" y="20855"/>
                  </a:cubicBezTo>
                  <a:cubicBezTo>
                    <a:pt x="2068" y="20855"/>
                    <a:pt x="2136" y="20879"/>
                    <a:pt x="2192" y="20986"/>
                  </a:cubicBezTo>
                  <a:cubicBezTo>
                    <a:pt x="1954" y="21034"/>
                    <a:pt x="1870" y="21260"/>
                    <a:pt x="1775" y="21474"/>
                  </a:cubicBezTo>
                  <a:cubicBezTo>
                    <a:pt x="1687" y="21605"/>
                    <a:pt x="1626" y="21801"/>
                    <a:pt x="1486" y="21801"/>
                  </a:cubicBezTo>
                  <a:cubicBezTo>
                    <a:pt x="1435" y="21801"/>
                    <a:pt x="1374" y="21775"/>
                    <a:pt x="1299" y="21712"/>
                  </a:cubicBezTo>
                  <a:cubicBezTo>
                    <a:pt x="1112" y="21332"/>
                    <a:pt x="1038" y="21181"/>
                    <a:pt x="878" y="21181"/>
                  </a:cubicBezTo>
                  <a:cubicBezTo>
                    <a:pt x="773" y="21181"/>
                    <a:pt x="630" y="21246"/>
                    <a:pt x="394" y="21355"/>
                  </a:cubicBezTo>
                  <a:cubicBezTo>
                    <a:pt x="263" y="21415"/>
                    <a:pt x="227" y="21557"/>
                    <a:pt x="180" y="21688"/>
                  </a:cubicBezTo>
                  <a:cubicBezTo>
                    <a:pt x="120" y="21855"/>
                    <a:pt x="1" y="22034"/>
                    <a:pt x="215" y="22165"/>
                  </a:cubicBezTo>
                  <a:cubicBezTo>
                    <a:pt x="322" y="22236"/>
                    <a:pt x="275" y="22331"/>
                    <a:pt x="263" y="22427"/>
                  </a:cubicBezTo>
                  <a:cubicBezTo>
                    <a:pt x="168" y="22724"/>
                    <a:pt x="60" y="23046"/>
                    <a:pt x="418" y="23224"/>
                  </a:cubicBezTo>
                  <a:cubicBezTo>
                    <a:pt x="834" y="23320"/>
                    <a:pt x="656" y="23677"/>
                    <a:pt x="656" y="23962"/>
                  </a:cubicBezTo>
                  <a:cubicBezTo>
                    <a:pt x="656" y="24093"/>
                    <a:pt x="691" y="24201"/>
                    <a:pt x="739" y="24320"/>
                  </a:cubicBezTo>
                  <a:cubicBezTo>
                    <a:pt x="763" y="24379"/>
                    <a:pt x="858" y="24451"/>
                    <a:pt x="763" y="24546"/>
                  </a:cubicBezTo>
                  <a:cubicBezTo>
                    <a:pt x="811" y="24379"/>
                    <a:pt x="691" y="24415"/>
                    <a:pt x="620" y="24391"/>
                  </a:cubicBezTo>
                  <a:lnTo>
                    <a:pt x="620" y="24391"/>
                  </a:lnTo>
                  <a:cubicBezTo>
                    <a:pt x="382" y="24772"/>
                    <a:pt x="680" y="24855"/>
                    <a:pt x="858" y="25022"/>
                  </a:cubicBezTo>
                  <a:cubicBezTo>
                    <a:pt x="918" y="25094"/>
                    <a:pt x="953" y="25141"/>
                    <a:pt x="834" y="25189"/>
                  </a:cubicBezTo>
                  <a:cubicBezTo>
                    <a:pt x="703" y="25225"/>
                    <a:pt x="656" y="25320"/>
                    <a:pt x="763" y="25451"/>
                  </a:cubicBezTo>
                  <a:cubicBezTo>
                    <a:pt x="1096" y="25915"/>
                    <a:pt x="1477" y="26320"/>
                    <a:pt x="1882" y="26677"/>
                  </a:cubicBezTo>
                  <a:cubicBezTo>
                    <a:pt x="1954" y="26677"/>
                    <a:pt x="2077" y="26572"/>
                    <a:pt x="2111" y="26572"/>
                  </a:cubicBezTo>
                  <a:cubicBezTo>
                    <a:pt x="2117" y="26572"/>
                    <a:pt x="2120" y="26575"/>
                    <a:pt x="2120" y="26582"/>
                  </a:cubicBezTo>
                  <a:cubicBezTo>
                    <a:pt x="2120" y="26987"/>
                    <a:pt x="2370" y="27034"/>
                    <a:pt x="2620" y="27106"/>
                  </a:cubicBezTo>
                  <a:cubicBezTo>
                    <a:pt x="2727" y="27130"/>
                    <a:pt x="2668" y="27284"/>
                    <a:pt x="2680" y="27391"/>
                  </a:cubicBezTo>
                  <a:cubicBezTo>
                    <a:pt x="2716" y="27808"/>
                    <a:pt x="3073" y="27892"/>
                    <a:pt x="3263" y="28130"/>
                  </a:cubicBezTo>
                  <a:cubicBezTo>
                    <a:pt x="3370" y="28237"/>
                    <a:pt x="3489" y="28344"/>
                    <a:pt x="3609" y="28439"/>
                  </a:cubicBezTo>
                  <a:cubicBezTo>
                    <a:pt x="3859" y="28594"/>
                    <a:pt x="4037" y="28844"/>
                    <a:pt x="4204" y="29094"/>
                  </a:cubicBezTo>
                  <a:cubicBezTo>
                    <a:pt x="4228" y="29154"/>
                    <a:pt x="4275" y="29201"/>
                    <a:pt x="4311" y="29261"/>
                  </a:cubicBezTo>
                  <a:cubicBezTo>
                    <a:pt x="4466" y="29487"/>
                    <a:pt x="4692" y="29630"/>
                    <a:pt x="4859" y="29856"/>
                  </a:cubicBezTo>
                  <a:cubicBezTo>
                    <a:pt x="5038" y="29962"/>
                    <a:pt x="5218" y="30114"/>
                    <a:pt x="5439" y="30114"/>
                  </a:cubicBezTo>
                  <a:cubicBezTo>
                    <a:pt x="5467" y="30114"/>
                    <a:pt x="5496" y="30111"/>
                    <a:pt x="5525" y="30106"/>
                  </a:cubicBezTo>
                  <a:cubicBezTo>
                    <a:pt x="5692" y="30082"/>
                    <a:pt x="5835" y="30023"/>
                    <a:pt x="5954" y="29904"/>
                  </a:cubicBezTo>
                  <a:cubicBezTo>
                    <a:pt x="6097" y="29689"/>
                    <a:pt x="6454" y="29749"/>
                    <a:pt x="6430" y="29368"/>
                  </a:cubicBezTo>
                  <a:cubicBezTo>
                    <a:pt x="6406" y="29368"/>
                    <a:pt x="6395" y="29356"/>
                    <a:pt x="6395" y="29332"/>
                  </a:cubicBezTo>
                  <a:cubicBezTo>
                    <a:pt x="6395" y="29308"/>
                    <a:pt x="6395" y="29296"/>
                    <a:pt x="6418" y="29296"/>
                  </a:cubicBezTo>
                  <a:cubicBezTo>
                    <a:pt x="6418" y="29296"/>
                    <a:pt x="6442" y="29308"/>
                    <a:pt x="6454" y="29332"/>
                  </a:cubicBezTo>
                  <a:cubicBezTo>
                    <a:pt x="6514" y="29737"/>
                    <a:pt x="6252" y="29797"/>
                    <a:pt x="6002" y="29868"/>
                  </a:cubicBezTo>
                  <a:cubicBezTo>
                    <a:pt x="5859" y="30035"/>
                    <a:pt x="5680" y="30201"/>
                    <a:pt x="5597" y="30439"/>
                  </a:cubicBezTo>
                  <a:cubicBezTo>
                    <a:pt x="5585" y="30499"/>
                    <a:pt x="5585" y="30547"/>
                    <a:pt x="5585" y="30606"/>
                  </a:cubicBezTo>
                  <a:cubicBezTo>
                    <a:pt x="5585" y="30701"/>
                    <a:pt x="5585" y="30797"/>
                    <a:pt x="5573" y="30904"/>
                  </a:cubicBezTo>
                  <a:lnTo>
                    <a:pt x="5573" y="30987"/>
                  </a:lnTo>
                  <a:cubicBezTo>
                    <a:pt x="5811" y="31094"/>
                    <a:pt x="5859" y="31380"/>
                    <a:pt x="6025" y="31559"/>
                  </a:cubicBezTo>
                  <a:cubicBezTo>
                    <a:pt x="6121" y="31594"/>
                    <a:pt x="6240" y="31582"/>
                    <a:pt x="6347" y="31642"/>
                  </a:cubicBezTo>
                  <a:cubicBezTo>
                    <a:pt x="6502" y="31713"/>
                    <a:pt x="6573" y="31916"/>
                    <a:pt x="6752" y="31952"/>
                  </a:cubicBezTo>
                  <a:cubicBezTo>
                    <a:pt x="6811" y="31940"/>
                    <a:pt x="6859" y="31940"/>
                    <a:pt x="6895" y="31916"/>
                  </a:cubicBezTo>
                  <a:cubicBezTo>
                    <a:pt x="7157" y="31749"/>
                    <a:pt x="7192" y="31523"/>
                    <a:pt x="7002" y="31261"/>
                  </a:cubicBezTo>
                  <a:cubicBezTo>
                    <a:pt x="7072" y="31239"/>
                    <a:pt x="7134" y="31229"/>
                    <a:pt x="7189" y="31229"/>
                  </a:cubicBezTo>
                  <a:cubicBezTo>
                    <a:pt x="7580" y="31229"/>
                    <a:pt x="7617" y="31729"/>
                    <a:pt x="7847" y="31928"/>
                  </a:cubicBezTo>
                  <a:cubicBezTo>
                    <a:pt x="7478" y="32654"/>
                    <a:pt x="8145" y="32452"/>
                    <a:pt x="8371" y="32642"/>
                  </a:cubicBezTo>
                  <a:cubicBezTo>
                    <a:pt x="7942" y="32785"/>
                    <a:pt x="7764" y="33226"/>
                    <a:pt x="7788" y="33999"/>
                  </a:cubicBezTo>
                  <a:cubicBezTo>
                    <a:pt x="7788" y="34059"/>
                    <a:pt x="7788" y="34118"/>
                    <a:pt x="7811" y="34178"/>
                  </a:cubicBezTo>
                  <a:cubicBezTo>
                    <a:pt x="7847" y="34333"/>
                    <a:pt x="7859" y="34499"/>
                    <a:pt x="7930" y="34666"/>
                  </a:cubicBezTo>
                  <a:cubicBezTo>
                    <a:pt x="8002" y="34809"/>
                    <a:pt x="8073" y="34952"/>
                    <a:pt x="8121" y="35107"/>
                  </a:cubicBezTo>
                  <a:cubicBezTo>
                    <a:pt x="8157" y="35226"/>
                    <a:pt x="8192" y="35369"/>
                    <a:pt x="8240" y="35500"/>
                  </a:cubicBezTo>
                  <a:cubicBezTo>
                    <a:pt x="8311" y="35762"/>
                    <a:pt x="8502" y="35964"/>
                    <a:pt x="8597" y="36226"/>
                  </a:cubicBezTo>
                  <a:cubicBezTo>
                    <a:pt x="8740" y="36476"/>
                    <a:pt x="8847" y="36750"/>
                    <a:pt x="8895" y="37059"/>
                  </a:cubicBezTo>
                  <a:cubicBezTo>
                    <a:pt x="8919" y="37155"/>
                    <a:pt x="8954" y="37214"/>
                    <a:pt x="9014" y="37274"/>
                  </a:cubicBezTo>
                  <a:cubicBezTo>
                    <a:pt x="9157" y="37452"/>
                    <a:pt x="9014" y="37667"/>
                    <a:pt x="9097" y="37869"/>
                  </a:cubicBezTo>
                  <a:cubicBezTo>
                    <a:pt x="9157" y="38107"/>
                    <a:pt x="9121" y="38345"/>
                    <a:pt x="9157" y="38583"/>
                  </a:cubicBezTo>
                  <a:cubicBezTo>
                    <a:pt x="9181" y="38643"/>
                    <a:pt x="9216" y="38679"/>
                    <a:pt x="9193" y="38726"/>
                  </a:cubicBezTo>
                  <a:cubicBezTo>
                    <a:pt x="9179" y="38743"/>
                    <a:pt x="9165" y="38750"/>
                    <a:pt x="9152" y="38750"/>
                  </a:cubicBezTo>
                  <a:cubicBezTo>
                    <a:pt x="9120" y="38750"/>
                    <a:pt x="9090" y="38711"/>
                    <a:pt x="9073" y="38702"/>
                  </a:cubicBezTo>
                  <a:cubicBezTo>
                    <a:pt x="8895" y="38702"/>
                    <a:pt x="8752" y="38821"/>
                    <a:pt x="8633" y="38952"/>
                  </a:cubicBezTo>
                  <a:cubicBezTo>
                    <a:pt x="8609" y="39000"/>
                    <a:pt x="8609" y="39060"/>
                    <a:pt x="8609" y="39119"/>
                  </a:cubicBezTo>
                  <a:cubicBezTo>
                    <a:pt x="8669" y="39322"/>
                    <a:pt x="8835" y="39452"/>
                    <a:pt x="8919" y="39655"/>
                  </a:cubicBezTo>
                  <a:cubicBezTo>
                    <a:pt x="8919" y="39798"/>
                    <a:pt x="8788" y="39833"/>
                    <a:pt x="8716" y="39905"/>
                  </a:cubicBezTo>
                  <a:cubicBezTo>
                    <a:pt x="8419" y="40214"/>
                    <a:pt x="8442" y="40393"/>
                    <a:pt x="8800" y="40584"/>
                  </a:cubicBezTo>
                  <a:cubicBezTo>
                    <a:pt x="8871" y="40631"/>
                    <a:pt x="8966" y="40667"/>
                    <a:pt x="9038" y="40726"/>
                  </a:cubicBezTo>
                  <a:cubicBezTo>
                    <a:pt x="9157" y="40857"/>
                    <a:pt x="9407" y="40905"/>
                    <a:pt x="9312" y="41179"/>
                  </a:cubicBezTo>
                  <a:cubicBezTo>
                    <a:pt x="9251" y="41315"/>
                    <a:pt x="9152" y="41336"/>
                    <a:pt x="9047" y="41336"/>
                  </a:cubicBezTo>
                  <a:cubicBezTo>
                    <a:pt x="9003" y="41336"/>
                    <a:pt x="8957" y="41332"/>
                    <a:pt x="8913" y="41332"/>
                  </a:cubicBezTo>
                  <a:cubicBezTo>
                    <a:pt x="8899" y="41332"/>
                    <a:pt x="8885" y="41333"/>
                    <a:pt x="8871" y="41334"/>
                  </a:cubicBezTo>
                  <a:cubicBezTo>
                    <a:pt x="8843" y="41338"/>
                    <a:pt x="8814" y="41339"/>
                    <a:pt x="8785" y="41339"/>
                  </a:cubicBezTo>
                  <a:cubicBezTo>
                    <a:pt x="8726" y="41339"/>
                    <a:pt x="8665" y="41334"/>
                    <a:pt x="8609" y="41334"/>
                  </a:cubicBezTo>
                  <a:cubicBezTo>
                    <a:pt x="8478" y="41346"/>
                    <a:pt x="8335" y="41346"/>
                    <a:pt x="8204" y="41393"/>
                  </a:cubicBezTo>
                  <a:cubicBezTo>
                    <a:pt x="8133" y="41417"/>
                    <a:pt x="8073" y="41477"/>
                    <a:pt x="8038" y="41572"/>
                  </a:cubicBezTo>
                  <a:cubicBezTo>
                    <a:pt x="8014" y="41810"/>
                    <a:pt x="8216" y="41858"/>
                    <a:pt x="8395" y="41989"/>
                  </a:cubicBezTo>
                  <a:cubicBezTo>
                    <a:pt x="8192" y="42012"/>
                    <a:pt x="8038" y="41977"/>
                    <a:pt x="7907" y="42060"/>
                  </a:cubicBezTo>
                  <a:cubicBezTo>
                    <a:pt x="7859" y="42108"/>
                    <a:pt x="7847" y="42155"/>
                    <a:pt x="7847" y="42215"/>
                  </a:cubicBezTo>
                  <a:cubicBezTo>
                    <a:pt x="8014" y="42489"/>
                    <a:pt x="7859" y="42810"/>
                    <a:pt x="7919" y="43084"/>
                  </a:cubicBezTo>
                  <a:cubicBezTo>
                    <a:pt x="7835" y="43358"/>
                    <a:pt x="7621" y="43346"/>
                    <a:pt x="7430" y="43382"/>
                  </a:cubicBezTo>
                  <a:cubicBezTo>
                    <a:pt x="7371" y="43405"/>
                    <a:pt x="7323" y="43417"/>
                    <a:pt x="7288" y="43429"/>
                  </a:cubicBezTo>
                  <a:cubicBezTo>
                    <a:pt x="7168" y="43477"/>
                    <a:pt x="7073" y="43560"/>
                    <a:pt x="7061" y="43727"/>
                  </a:cubicBezTo>
                  <a:cubicBezTo>
                    <a:pt x="7073" y="43846"/>
                    <a:pt x="7145" y="43905"/>
                    <a:pt x="7204" y="44001"/>
                  </a:cubicBezTo>
                  <a:cubicBezTo>
                    <a:pt x="7264" y="44072"/>
                    <a:pt x="7311" y="44155"/>
                    <a:pt x="7347" y="44263"/>
                  </a:cubicBezTo>
                  <a:cubicBezTo>
                    <a:pt x="7549" y="44798"/>
                    <a:pt x="7073" y="44846"/>
                    <a:pt x="6883" y="45084"/>
                  </a:cubicBezTo>
                  <a:cubicBezTo>
                    <a:pt x="6758" y="45084"/>
                    <a:pt x="6826" y="45400"/>
                    <a:pt x="6703" y="45400"/>
                  </a:cubicBezTo>
                  <a:cubicBezTo>
                    <a:pt x="6673" y="45400"/>
                    <a:pt x="6632" y="45381"/>
                    <a:pt x="6573" y="45334"/>
                  </a:cubicBezTo>
                  <a:cubicBezTo>
                    <a:pt x="6534" y="45317"/>
                    <a:pt x="6496" y="45309"/>
                    <a:pt x="6459" y="45309"/>
                  </a:cubicBezTo>
                  <a:cubicBezTo>
                    <a:pt x="6396" y="45309"/>
                    <a:pt x="6336" y="45332"/>
                    <a:pt x="6276" y="45370"/>
                  </a:cubicBezTo>
                  <a:cubicBezTo>
                    <a:pt x="6121" y="45572"/>
                    <a:pt x="5764" y="45727"/>
                    <a:pt x="6049" y="46108"/>
                  </a:cubicBezTo>
                  <a:cubicBezTo>
                    <a:pt x="6101" y="46124"/>
                    <a:pt x="6165" y="46126"/>
                    <a:pt x="6230" y="46126"/>
                  </a:cubicBezTo>
                  <a:cubicBezTo>
                    <a:pt x="6245" y="46126"/>
                    <a:pt x="6260" y="46126"/>
                    <a:pt x="6275" y="46126"/>
                  </a:cubicBezTo>
                  <a:cubicBezTo>
                    <a:pt x="6483" y="46126"/>
                    <a:pt x="6676" y="46141"/>
                    <a:pt x="6478" y="46596"/>
                  </a:cubicBezTo>
                  <a:cubicBezTo>
                    <a:pt x="6478" y="46870"/>
                    <a:pt x="6645" y="46953"/>
                    <a:pt x="6847" y="46989"/>
                  </a:cubicBezTo>
                  <a:cubicBezTo>
                    <a:pt x="7633" y="46620"/>
                    <a:pt x="7669" y="46477"/>
                    <a:pt x="7371" y="45560"/>
                  </a:cubicBezTo>
                  <a:lnTo>
                    <a:pt x="7371" y="45560"/>
                  </a:lnTo>
                  <a:cubicBezTo>
                    <a:pt x="7645" y="45810"/>
                    <a:pt x="7645" y="46144"/>
                    <a:pt x="7538" y="46501"/>
                  </a:cubicBezTo>
                  <a:cubicBezTo>
                    <a:pt x="7347" y="47180"/>
                    <a:pt x="7347" y="47192"/>
                    <a:pt x="7978" y="47192"/>
                  </a:cubicBezTo>
                  <a:cubicBezTo>
                    <a:pt x="8111" y="47087"/>
                    <a:pt x="8242" y="47034"/>
                    <a:pt x="8371" y="47034"/>
                  </a:cubicBezTo>
                  <a:cubicBezTo>
                    <a:pt x="8507" y="47034"/>
                    <a:pt x="8641" y="47093"/>
                    <a:pt x="8776" y="47215"/>
                  </a:cubicBezTo>
                  <a:cubicBezTo>
                    <a:pt x="8785" y="47218"/>
                    <a:pt x="8794" y="47220"/>
                    <a:pt x="8802" y="47220"/>
                  </a:cubicBezTo>
                  <a:cubicBezTo>
                    <a:pt x="8829" y="47220"/>
                    <a:pt x="8853" y="47206"/>
                    <a:pt x="8871" y="47180"/>
                  </a:cubicBezTo>
                  <a:cubicBezTo>
                    <a:pt x="8966" y="47013"/>
                    <a:pt x="8931" y="46799"/>
                    <a:pt x="9050" y="46632"/>
                  </a:cubicBezTo>
                  <a:cubicBezTo>
                    <a:pt x="9193" y="46441"/>
                    <a:pt x="9121" y="46263"/>
                    <a:pt x="8966" y="46108"/>
                  </a:cubicBezTo>
                  <a:cubicBezTo>
                    <a:pt x="8917" y="46065"/>
                    <a:pt x="8876" y="46047"/>
                    <a:pt x="8839" y="46047"/>
                  </a:cubicBezTo>
                  <a:cubicBezTo>
                    <a:pt x="8685" y="46047"/>
                    <a:pt x="8627" y="46369"/>
                    <a:pt x="8467" y="46369"/>
                  </a:cubicBezTo>
                  <a:cubicBezTo>
                    <a:pt x="8439" y="46369"/>
                    <a:pt x="8407" y="46358"/>
                    <a:pt x="8371" y="46334"/>
                  </a:cubicBezTo>
                  <a:lnTo>
                    <a:pt x="8371" y="46334"/>
                  </a:lnTo>
                  <a:cubicBezTo>
                    <a:pt x="8390" y="46337"/>
                    <a:pt x="8408" y="46338"/>
                    <a:pt x="8425" y="46338"/>
                  </a:cubicBezTo>
                  <a:cubicBezTo>
                    <a:pt x="8559" y="46338"/>
                    <a:pt x="8641" y="46256"/>
                    <a:pt x="8704" y="46108"/>
                  </a:cubicBezTo>
                  <a:cubicBezTo>
                    <a:pt x="8755" y="45948"/>
                    <a:pt x="8807" y="45893"/>
                    <a:pt x="8860" y="45893"/>
                  </a:cubicBezTo>
                  <a:cubicBezTo>
                    <a:pt x="8945" y="45893"/>
                    <a:pt x="9033" y="46035"/>
                    <a:pt x="9121" y="46108"/>
                  </a:cubicBezTo>
                  <a:cubicBezTo>
                    <a:pt x="9150" y="46123"/>
                    <a:pt x="9180" y="46129"/>
                    <a:pt x="9211" y="46129"/>
                  </a:cubicBezTo>
                  <a:cubicBezTo>
                    <a:pt x="9281" y="46129"/>
                    <a:pt x="9353" y="46094"/>
                    <a:pt x="9419" y="46037"/>
                  </a:cubicBezTo>
                  <a:cubicBezTo>
                    <a:pt x="9525" y="45709"/>
                    <a:pt x="9555" y="45399"/>
                    <a:pt x="9343" y="45142"/>
                  </a:cubicBezTo>
                  <a:lnTo>
                    <a:pt x="9343" y="45142"/>
                  </a:lnTo>
                  <a:cubicBezTo>
                    <a:pt x="9405" y="45204"/>
                    <a:pt x="9481" y="45252"/>
                    <a:pt x="9571" y="45252"/>
                  </a:cubicBezTo>
                  <a:cubicBezTo>
                    <a:pt x="9580" y="45252"/>
                    <a:pt x="9589" y="45252"/>
                    <a:pt x="9597" y="45251"/>
                  </a:cubicBezTo>
                  <a:cubicBezTo>
                    <a:pt x="9919" y="45025"/>
                    <a:pt x="9931" y="44596"/>
                    <a:pt x="10109" y="44275"/>
                  </a:cubicBezTo>
                  <a:cubicBezTo>
                    <a:pt x="10336" y="44096"/>
                    <a:pt x="10371" y="43798"/>
                    <a:pt x="10431" y="43536"/>
                  </a:cubicBezTo>
                  <a:cubicBezTo>
                    <a:pt x="10609" y="43143"/>
                    <a:pt x="10645" y="42727"/>
                    <a:pt x="10621" y="42310"/>
                  </a:cubicBezTo>
                  <a:cubicBezTo>
                    <a:pt x="10609" y="42072"/>
                    <a:pt x="10645" y="41893"/>
                    <a:pt x="10764" y="41738"/>
                  </a:cubicBezTo>
                  <a:cubicBezTo>
                    <a:pt x="10800" y="41679"/>
                    <a:pt x="10812" y="41631"/>
                    <a:pt x="10824" y="41572"/>
                  </a:cubicBezTo>
                  <a:cubicBezTo>
                    <a:pt x="10848" y="41393"/>
                    <a:pt x="10871" y="41215"/>
                    <a:pt x="10919" y="41036"/>
                  </a:cubicBezTo>
                  <a:cubicBezTo>
                    <a:pt x="10930" y="40968"/>
                    <a:pt x="10931" y="40868"/>
                    <a:pt x="11032" y="40868"/>
                  </a:cubicBezTo>
                  <a:cubicBezTo>
                    <a:pt x="11038" y="40868"/>
                    <a:pt x="11044" y="40869"/>
                    <a:pt x="11050" y="40869"/>
                  </a:cubicBezTo>
                  <a:cubicBezTo>
                    <a:pt x="11163" y="41066"/>
                    <a:pt x="11262" y="41139"/>
                    <a:pt x="11352" y="41139"/>
                  </a:cubicBezTo>
                  <a:cubicBezTo>
                    <a:pt x="11508" y="41139"/>
                    <a:pt x="11636" y="40919"/>
                    <a:pt x="11764" y="40738"/>
                  </a:cubicBezTo>
                  <a:cubicBezTo>
                    <a:pt x="11919" y="40345"/>
                    <a:pt x="11740" y="40143"/>
                    <a:pt x="11455" y="39976"/>
                  </a:cubicBezTo>
                  <a:cubicBezTo>
                    <a:pt x="11413" y="39963"/>
                    <a:pt x="11378" y="39956"/>
                    <a:pt x="11349" y="39956"/>
                  </a:cubicBezTo>
                  <a:cubicBezTo>
                    <a:pt x="11199" y="39956"/>
                    <a:pt x="11189" y="40125"/>
                    <a:pt x="11229" y="40393"/>
                  </a:cubicBezTo>
                  <a:cubicBezTo>
                    <a:pt x="11121" y="40036"/>
                    <a:pt x="11336" y="39893"/>
                    <a:pt x="11359" y="39679"/>
                  </a:cubicBezTo>
                  <a:cubicBezTo>
                    <a:pt x="11353" y="39415"/>
                    <a:pt x="11273" y="39328"/>
                    <a:pt x="11158" y="39328"/>
                  </a:cubicBezTo>
                  <a:cubicBezTo>
                    <a:pt x="11070" y="39328"/>
                    <a:pt x="10961" y="39379"/>
                    <a:pt x="10848" y="39441"/>
                  </a:cubicBezTo>
                  <a:cubicBezTo>
                    <a:pt x="10931" y="39179"/>
                    <a:pt x="11236" y="39129"/>
                    <a:pt x="11292" y="38942"/>
                  </a:cubicBezTo>
                  <a:lnTo>
                    <a:pt x="11292" y="38942"/>
                  </a:lnTo>
                  <a:cubicBezTo>
                    <a:pt x="11276" y="39107"/>
                    <a:pt x="11264" y="39329"/>
                    <a:pt x="11455" y="39500"/>
                  </a:cubicBezTo>
                  <a:cubicBezTo>
                    <a:pt x="11574" y="39607"/>
                    <a:pt x="11359" y="39619"/>
                    <a:pt x="11383" y="39714"/>
                  </a:cubicBezTo>
                  <a:cubicBezTo>
                    <a:pt x="11336" y="39798"/>
                    <a:pt x="11348" y="39869"/>
                    <a:pt x="11407" y="39953"/>
                  </a:cubicBezTo>
                  <a:cubicBezTo>
                    <a:pt x="11565" y="39990"/>
                    <a:pt x="11685" y="40013"/>
                    <a:pt x="11777" y="40013"/>
                  </a:cubicBezTo>
                  <a:cubicBezTo>
                    <a:pt x="12003" y="40013"/>
                    <a:pt x="12062" y="39874"/>
                    <a:pt x="12121" y="39476"/>
                  </a:cubicBezTo>
                  <a:cubicBezTo>
                    <a:pt x="12133" y="39322"/>
                    <a:pt x="12062" y="39179"/>
                    <a:pt x="12217" y="39071"/>
                  </a:cubicBezTo>
                  <a:cubicBezTo>
                    <a:pt x="12419" y="38762"/>
                    <a:pt x="12312" y="38381"/>
                    <a:pt x="12395" y="38048"/>
                  </a:cubicBezTo>
                  <a:cubicBezTo>
                    <a:pt x="12312" y="37714"/>
                    <a:pt x="12407" y="37369"/>
                    <a:pt x="12407" y="37047"/>
                  </a:cubicBezTo>
                  <a:cubicBezTo>
                    <a:pt x="12276" y="36535"/>
                    <a:pt x="12121" y="36035"/>
                    <a:pt x="12062" y="35571"/>
                  </a:cubicBezTo>
                  <a:cubicBezTo>
                    <a:pt x="11824" y="35273"/>
                    <a:pt x="11693" y="34845"/>
                    <a:pt x="11252" y="34797"/>
                  </a:cubicBezTo>
                  <a:cubicBezTo>
                    <a:pt x="11248" y="34795"/>
                    <a:pt x="11242" y="34794"/>
                    <a:pt x="11237" y="34794"/>
                  </a:cubicBezTo>
                  <a:cubicBezTo>
                    <a:pt x="11215" y="34794"/>
                    <a:pt x="11188" y="34809"/>
                    <a:pt x="11169" y="34809"/>
                  </a:cubicBezTo>
                  <a:cubicBezTo>
                    <a:pt x="11181" y="34785"/>
                    <a:pt x="11217" y="34750"/>
                    <a:pt x="11229" y="34738"/>
                  </a:cubicBezTo>
                  <a:cubicBezTo>
                    <a:pt x="11276" y="34678"/>
                    <a:pt x="11312" y="34559"/>
                    <a:pt x="11288" y="34511"/>
                  </a:cubicBezTo>
                  <a:cubicBezTo>
                    <a:pt x="11074" y="34214"/>
                    <a:pt x="11109" y="33797"/>
                    <a:pt x="10776" y="33547"/>
                  </a:cubicBezTo>
                  <a:cubicBezTo>
                    <a:pt x="10562" y="33368"/>
                    <a:pt x="10300" y="33059"/>
                    <a:pt x="10336" y="32642"/>
                  </a:cubicBezTo>
                  <a:cubicBezTo>
                    <a:pt x="10264" y="32487"/>
                    <a:pt x="10228" y="32309"/>
                    <a:pt x="10145" y="32166"/>
                  </a:cubicBezTo>
                  <a:cubicBezTo>
                    <a:pt x="9788" y="31975"/>
                    <a:pt x="9454" y="31594"/>
                    <a:pt x="9335" y="31285"/>
                  </a:cubicBezTo>
                  <a:cubicBezTo>
                    <a:pt x="8954" y="30332"/>
                    <a:pt x="8609" y="29356"/>
                    <a:pt x="8311" y="28368"/>
                  </a:cubicBezTo>
                  <a:cubicBezTo>
                    <a:pt x="7954" y="27177"/>
                    <a:pt x="7311" y="26201"/>
                    <a:pt x="6668" y="25248"/>
                  </a:cubicBezTo>
                  <a:cubicBezTo>
                    <a:pt x="6180" y="24510"/>
                    <a:pt x="5704" y="23843"/>
                    <a:pt x="5621" y="22903"/>
                  </a:cubicBezTo>
                  <a:cubicBezTo>
                    <a:pt x="5644" y="22760"/>
                    <a:pt x="5228" y="22819"/>
                    <a:pt x="5478" y="22546"/>
                  </a:cubicBezTo>
                  <a:cubicBezTo>
                    <a:pt x="5466" y="22046"/>
                    <a:pt x="5537" y="21534"/>
                    <a:pt x="5537" y="21045"/>
                  </a:cubicBezTo>
                  <a:cubicBezTo>
                    <a:pt x="5525" y="20105"/>
                    <a:pt x="5597" y="19248"/>
                    <a:pt x="6180" y="18521"/>
                  </a:cubicBezTo>
                  <a:cubicBezTo>
                    <a:pt x="6228" y="18355"/>
                    <a:pt x="6371" y="18247"/>
                    <a:pt x="6335" y="18057"/>
                  </a:cubicBezTo>
                  <a:cubicBezTo>
                    <a:pt x="6277" y="17893"/>
                    <a:pt x="6172" y="17821"/>
                    <a:pt x="6135" y="17819"/>
                  </a:cubicBezTo>
                  <a:lnTo>
                    <a:pt x="6135" y="17819"/>
                  </a:lnTo>
                  <a:cubicBezTo>
                    <a:pt x="6142" y="17819"/>
                    <a:pt x="6150" y="17819"/>
                    <a:pt x="6157" y="17819"/>
                  </a:cubicBezTo>
                  <a:cubicBezTo>
                    <a:pt x="6473" y="17819"/>
                    <a:pt x="6607" y="17592"/>
                    <a:pt x="6526" y="17093"/>
                  </a:cubicBezTo>
                  <a:cubicBezTo>
                    <a:pt x="6462" y="16735"/>
                    <a:pt x="6790" y="16358"/>
                    <a:pt x="7073" y="16358"/>
                  </a:cubicBezTo>
                  <a:cubicBezTo>
                    <a:pt x="7110" y="16358"/>
                    <a:pt x="7146" y="16364"/>
                    <a:pt x="7180" y="16378"/>
                  </a:cubicBezTo>
                  <a:cubicBezTo>
                    <a:pt x="7490" y="16057"/>
                    <a:pt x="7788" y="15735"/>
                    <a:pt x="8026" y="15330"/>
                  </a:cubicBezTo>
                  <a:cubicBezTo>
                    <a:pt x="8145" y="15033"/>
                    <a:pt x="7919" y="14568"/>
                    <a:pt x="8383" y="14473"/>
                  </a:cubicBezTo>
                  <a:cubicBezTo>
                    <a:pt x="8431" y="14426"/>
                    <a:pt x="8454" y="14378"/>
                    <a:pt x="8490" y="14330"/>
                  </a:cubicBezTo>
                  <a:cubicBezTo>
                    <a:pt x="8383" y="13723"/>
                    <a:pt x="8800" y="13545"/>
                    <a:pt x="9145" y="13306"/>
                  </a:cubicBezTo>
                  <a:cubicBezTo>
                    <a:pt x="9204" y="13164"/>
                    <a:pt x="8966" y="12949"/>
                    <a:pt x="9204" y="12830"/>
                  </a:cubicBezTo>
                  <a:cubicBezTo>
                    <a:pt x="9276" y="12604"/>
                    <a:pt x="9419" y="12402"/>
                    <a:pt x="9574" y="12235"/>
                  </a:cubicBezTo>
                  <a:cubicBezTo>
                    <a:pt x="9919" y="11437"/>
                    <a:pt x="10586" y="10806"/>
                    <a:pt x="10538" y="9806"/>
                  </a:cubicBezTo>
                  <a:cubicBezTo>
                    <a:pt x="10519" y="9593"/>
                    <a:pt x="10515" y="9531"/>
                    <a:pt x="10604" y="9531"/>
                  </a:cubicBezTo>
                  <a:cubicBezTo>
                    <a:pt x="10630" y="9531"/>
                    <a:pt x="10662" y="9536"/>
                    <a:pt x="10705" y="9544"/>
                  </a:cubicBezTo>
                  <a:cubicBezTo>
                    <a:pt x="10718" y="9546"/>
                    <a:pt x="10730" y="9546"/>
                    <a:pt x="10742" y="9546"/>
                  </a:cubicBezTo>
                  <a:cubicBezTo>
                    <a:pt x="10924" y="9546"/>
                    <a:pt x="10961" y="9382"/>
                    <a:pt x="11050" y="9270"/>
                  </a:cubicBezTo>
                  <a:cubicBezTo>
                    <a:pt x="10836" y="8889"/>
                    <a:pt x="11038" y="7901"/>
                    <a:pt x="11371" y="7520"/>
                  </a:cubicBezTo>
                  <a:cubicBezTo>
                    <a:pt x="11407" y="6079"/>
                    <a:pt x="11312" y="4662"/>
                    <a:pt x="10776" y="3305"/>
                  </a:cubicBezTo>
                  <a:cubicBezTo>
                    <a:pt x="10216" y="1876"/>
                    <a:pt x="9335" y="817"/>
                    <a:pt x="8157" y="67"/>
                  </a:cubicBezTo>
                  <a:cubicBezTo>
                    <a:pt x="7918" y="26"/>
                    <a:pt x="7742" y="0"/>
                    <a:pt x="7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4"/>
            <p:cNvSpPr/>
            <p:nvPr/>
          </p:nvSpPr>
          <p:spPr>
            <a:xfrm>
              <a:off x="8509700" y="4336239"/>
              <a:ext cx="312286" cy="221204"/>
            </a:xfrm>
            <a:custGeom>
              <a:avLst/>
              <a:gdLst/>
              <a:ahLst/>
              <a:cxnLst/>
              <a:rect l="l" t="t" r="r" b="b"/>
              <a:pathLst>
                <a:path w="9895" h="7009" extrusionOk="0">
                  <a:moveTo>
                    <a:pt x="8147" y="0"/>
                  </a:moveTo>
                  <a:cubicBezTo>
                    <a:pt x="8126" y="0"/>
                    <a:pt x="8104" y="6"/>
                    <a:pt x="8085" y="16"/>
                  </a:cubicBezTo>
                  <a:cubicBezTo>
                    <a:pt x="7966" y="99"/>
                    <a:pt x="7906" y="230"/>
                    <a:pt x="7847" y="361"/>
                  </a:cubicBezTo>
                  <a:cubicBezTo>
                    <a:pt x="7811" y="468"/>
                    <a:pt x="7787" y="587"/>
                    <a:pt x="7799" y="706"/>
                  </a:cubicBezTo>
                  <a:cubicBezTo>
                    <a:pt x="7788" y="774"/>
                    <a:pt x="7893" y="862"/>
                    <a:pt x="7865" y="862"/>
                  </a:cubicBezTo>
                  <a:cubicBezTo>
                    <a:pt x="7863" y="862"/>
                    <a:pt x="7861" y="862"/>
                    <a:pt x="7858" y="861"/>
                  </a:cubicBezTo>
                  <a:cubicBezTo>
                    <a:pt x="7746" y="821"/>
                    <a:pt x="7637" y="805"/>
                    <a:pt x="7531" y="805"/>
                  </a:cubicBezTo>
                  <a:cubicBezTo>
                    <a:pt x="7202" y="805"/>
                    <a:pt x="6900" y="959"/>
                    <a:pt x="6584" y="1004"/>
                  </a:cubicBezTo>
                  <a:cubicBezTo>
                    <a:pt x="6465" y="1111"/>
                    <a:pt x="6299" y="1076"/>
                    <a:pt x="6180" y="1171"/>
                  </a:cubicBezTo>
                  <a:cubicBezTo>
                    <a:pt x="6108" y="1278"/>
                    <a:pt x="6108" y="1421"/>
                    <a:pt x="6013" y="1516"/>
                  </a:cubicBezTo>
                  <a:cubicBezTo>
                    <a:pt x="5942" y="1588"/>
                    <a:pt x="5882" y="1671"/>
                    <a:pt x="5858" y="1778"/>
                  </a:cubicBezTo>
                  <a:cubicBezTo>
                    <a:pt x="5798" y="1898"/>
                    <a:pt x="5738" y="1993"/>
                    <a:pt x="5621" y="1993"/>
                  </a:cubicBezTo>
                  <a:cubicBezTo>
                    <a:pt x="5575" y="1993"/>
                    <a:pt x="5520" y="1978"/>
                    <a:pt x="5453" y="1945"/>
                  </a:cubicBezTo>
                  <a:cubicBezTo>
                    <a:pt x="5834" y="1945"/>
                    <a:pt x="5834" y="1540"/>
                    <a:pt x="6013" y="1361"/>
                  </a:cubicBezTo>
                  <a:cubicBezTo>
                    <a:pt x="6096" y="1254"/>
                    <a:pt x="6156" y="1171"/>
                    <a:pt x="6227" y="1099"/>
                  </a:cubicBezTo>
                  <a:cubicBezTo>
                    <a:pt x="6237" y="874"/>
                    <a:pt x="6172" y="752"/>
                    <a:pt x="6027" y="752"/>
                  </a:cubicBezTo>
                  <a:cubicBezTo>
                    <a:pt x="5988" y="752"/>
                    <a:pt x="5944" y="760"/>
                    <a:pt x="5894" y="778"/>
                  </a:cubicBezTo>
                  <a:cubicBezTo>
                    <a:pt x="5727" y="861"/>
                    <a:pt x="5549" y="945"/>
                    <a:pt x="5394" y="1016"/>
                  </a:cubicBezTo>
                  <a:cubicBezTo>
                    <a:pt x="5013" y="1302"/>
                    <a:pt x="4965" y="1933"/>
                    <a:pt x="4489" y="2100"/>
                  </a:cubicBezTo>
                  <a:cubicBezTo>
                    <a:pt x="4156" y="2290"/>
                    <a:pt x="4025" y="2731"/>
                    <a:pt x="3656" y="2873"/>
                  </a:cubicBezTo>
                  <a:cubicBezTo>
                    <a:pt x="3298" y="2885"/>
                    <a:pt x="3334" y="3433"/>
                    <a:pt x="3024" y="3504"/>
                  </a:cubicBezTo>
                  <a:cubicBezTo>
                    <a:pt x="2905" y="3552"/>
                    <a:pt x="2786" y="3588"/>
                    <a:pt x="2679" y="3683"/>
                  </a:cubicBezTo>
                  <a:cubicBezTo>
                    <a:pt x="2437" y="3916"/>
                    <a:pt x="2211" y="4195"/>
                    <a:pt x="1884" y="4195"/>
                  </a:cubicBezTo>
                  <a:cubicBezTo>
                    <a:pt x="1810" y="4195"/>
                    <a:pt x="1730" y="4181"/>
                    <a:pt x="1643" y="4147"/>
                  </a:cubicBezTo>
                  <a:cubicBezTo>
                    <a:pt x="1072" y="4528"/>
                    <a:pt x="560" y="4981"/>
                    <a:pt x="48" y="5457"/>
                  </a:cubicBezTo>
                  <a:cubicBezTo>
                    <a:pt x="0" y="5588"/>
                    <a:pt x="0" y="5743"/>
                    <a:pt x="179" y="5743"/>
                  </a:cubicBezTo>
                  <a:cubicBezTo>
                    <a:pt x="584" y="5755"/>
                    <a:pt x="846" y="6064"/>
                    <a:pt x="1179" y="6279"/>
                  </a:cubicBezTo>
                  <a:cubicBezTo>
                    <a:pt x="1191" y="6283"/>
                    <a:pt x="1202" y="6285"/>
                    <a:pt x="1213" y="6285"/>
                  </a:cubicBezTo>
                  <a:cubicBezTo>
                    <a:pt x="1312" y="6285"/>
                    <a:pt x="1353" y="6110"/>
                    <a:pt x="1459" y="6110"/>
                  </a:cubicBezTo>
                  <a:cubicBezTo>
                    <a:pt x="1464" y="6110"/>
                    <a:pt x="1470" y="6111"/>
                    <a:pt x="1477" y="6112"/>
                  </a:cubicBezTo>
                  <a:cubicBezTo>
                    <a:pt x="1504" y="6100"/>
                    <a:pt x="1522" y="6094"/>
                    <a:pt x="1532" y="6094"/>
                  </a:cubicBezTo>
                  <a:cubicBezTo>
                    <a:pt x="1562" y="6094"/>
                    <a:pt x="1533" y="6136"/>
                    <a:pt x="1524" y="6171"/>
                  </a:cubicBezTo>
                  <a:cubicBezTo>
                    <a:pt x="1608" y="6302"/>
                    <a:pt x="1584" y="6398"/>
                    <a:pt x="1477" y="6564"/>
                  </a:cubicBezTo>
                  <a:cubicBezTo>
                    <a:pt x="1331" y="6755"/>
                    <a:pt x="1301" y="7008"/>
                    <a:pt x="1615" y="7008"/>
                  </a:cubicBezTo>
                  <a:cubicBezTo>
                    <a:pt x="1635" y="7008"/>
                    <a:pt x="1656" y="7007"/>
                    <a:pt x="1679" y="7005"/>
                  </a:cubicBezTo>
                  <a:cubicBezTo>
                    <a:pt x="1858" y="6779"/>
                    <a:pt x="2203" y="6874"/>
                    <a:pt x="2334" y="6576"/>
                  </a:cubicBezTo>
                  <a:lnTo>
                    <a:pt x="2334" y="6588"/>
                  </a:lnTo>
                  <a:cubicBezTo>
                    <a:pt x="2751" y="6160"/>
                    <a:pt x="3286" y="5874"/>
                    <a:pt x="3751" y="5505"/>
                  </a:cubicBezTo>
                  <a:cubicBezTo>
                    <a:pt x="3838" y="5450"/>
                    <a:pt x="3932" y="5437"/>
                    <a:pt x="4028" y="5437"/>
                  </a:cubicBezTo>
                  <a:cubicBezTo>
                    <a:pt x="4120" y="5437"/>
                    <a:pt x="4213" y="5449"/>
                    <a:pt x="4306" y="5449"/>
                  </a:cubicBezTo>
                  <a:cubicBezTo>
                    <a:pt x="4392" y="5449"/>
                    <a:pt x="4478" y="5439"/>
                    <a:pt x="4560" y="5398"/>
                  </a:cubicBezTo>
                  <a:cubicBezTo>
                    <a:pt x="4822" y="5219"/>
                    <a:pt x="5180" y="4981"/>
                    <a:pt x="4989" y="4624"/>
                  </a:cubicBezTo>
                  <a:cubicBezTo>
                    <a:pt x="4961" y="4568"/>
                    <a:pt x="4929" y="4546"/>
                    <a:pt x="4895" y="4546"/>
                  </a:cubicBezTo>
                  <a:cubicBezTo>
                    <a:pt x="4766" y="4546"/>
                    <a:pt x="4596" y="4851"/>
                    <a:pt x="4418" y="4897"/>
                  </a:cubicBezTo>
                  <a:cubicBezTo>
                    <a:pt x="4346" y="4897"/>
                    <a:pt x="4453" y="4897"/>
                    <a:pt x="4382" y="4909"/>
                  </a:cubicBezTo>
                  <a:cubicBezTo>
                    <a:pt x="4357" y="4914"/>
                    <a:pt x="4343" y="4917"/>
                    <a:pt x="4336" y="4917"/>
                  </a:cubicBezTo>
                  <a:cubicBezTo>
                    <a:pt x="4326" y="4917"/>
                    <a:pt x="4332" y="4911"/>
                    <a:pt x="4346" y="4897"/>
                  </a:cubicBezTo>
                  <a:cubicBezTo>
                    <a:pt x="4453" y="4802"/>
                    <a:pt x="4632" y="4731"/>
                    <a:pt x="4537" y="4516"/>
                  </a:cubicBezTo>
                  <a:cubicBezTo>
                    <a:pt x="4492" y="4414"/>
                    <a:pt x="4429" y="4387"/>
                    <a:pt x="4359" y="4387"/>
                  </a:cubicBezTo>
                  <a:cubicBezTo>
                    <a:pt x="4277" y="4387"/>
                    <a:pt x="4183" y="4425"/>
                    <a:pt x="4096" y="4425"/>
                  </a:cubicBezTo>
                  <a:cubicBezTo>
                    <a:pt x="4059" y="4425"/>
                    <a:pt x="4023" y="4418"/>
                    <a:pt x="3989" y="4397"/>
                  </a:cubicBezTo>
                  <a:cubicBezTo>
                    <a:pt x="4263" y="4374"/>
                    <a:pt x="4513" y="4421"/>
                    <a:pt x="4751" y="4255"/>
                  </a:cubicBezTo>
                  <a:cubicBezTo>
                    <a:pt x="4780" y="4226"/>
                    <a:pt x="4817" y="4171"/>
                    <a:pt x="4858" y="4171"/>
                  </a:cubicBezTo>
                  <a:cubicBezTo>
                    <a:pt x="4884" y="4171"/>
                    <a:pt x="4913" y="4195"/>
                    <a:pt x="4941" y="4266"/>
                  </a:cubicBezTo>
                  <a:cubicBezTo>
                    <a:pt x="5156" y="4719"/>
                    <a:pt x="5584" y="4755"/>
                    <a:pt x="5930" y="4981"/>
                  </a:cubicBezTo>
                  <a:cubicBezTo>
                    <a:pt x="6537" y="4612"/>
                    <a:pt x="7251" y="4362"/>
                    <a:pt x="7596" y="3564"/>
                  </a:cubicBezTo>
                  <a:cubicBezTo>
                    <a:pt x="7858" y="3433"/>
                    <a:pt x="7739" y="3052"/>
                    <a:pt x="7954" y="2873"/>
                  </a:cubicBezTo>
                  <a:cubicBezTo>
                    <a:pt x="7992" y="2841"/>
                    <a:pt x="8020" y="2828"/>
                    <a:pt x="8043" y="2828"/>
                  </a:cubicBezTo>
                  <a:cubicBezTo>
                    <a:pt x="8129" y="2828"/>
                    <a:pt x="8134" y="3007"/>
                    <a:pt x="8228" y="3016"/>
                  </a:cubicBezTo>
                  <a:cubicBezTo>
                    <a:pt x="8278" y="3050"/>
                    <a:pt x="8322" y="3067"/>
                    <a:pt x="8361" y="3067"/>
                  </a:cubicBezTo>
                  <a:cubicBezTo>
                    <a:pt x="8432" y="3067"/>
                    <a:pt x="8482" y="3009"/>
                    <a:pt x="8513" y="2885"/>
                  </a:cubicBezTo>
                  <a:cubicBezTo>
                    <a:pt x="8513" y="2754"/>
                    <a:pt x="8454" y="2647"/>
                    <a:pt x="8394" y="2540"/>
                  </a:cubicBezTo>
                  <a:cubicBezTo>
                    <a:pt x="8323" y="2421"/>
                    <a:pt x="8216" y="2302"/>
                    <a:pt x="8335" y="2159"/>
                  </a:cubicBezTo>
                  <a:cubicBezTo>
                    <a:pt x="8409" y="2063"/>
                    <a:pt x="8496" y="2004"/>
                    <a:pt x="8589" y="2004"/>
                  </a:cubicBezTo>
                  <a:cubicBezTo>
                    <a:pt x="8646" y="2004"/>
                    <a:pt x="8705" y="2026"/>
                    <a:pt x="8763" y="2076"/>
                  </a:cubicBezTo>
                  <a:cubicBezTo>
                    <a:pt x="8854" y="2148"/>
                    <a:pt x="8944" y="2202"/>
                    <a:pt x="9026" y="2202"/>
                  </a:cubicBezTo>
                  <a:cubicBezTo>
                    <a:pt x="9105" y="2202"/>
                    <a:pt x="9175" y="2151"/>
                    <a:pt x="9228" y="2016"/>
                  </a:cubicBezTo>
                  <a:cubicBezTo>
                    <a:pt x="9335" y="1742"/>
                    <a:pt x="9109" y="1683"/>
                    <a:pt x="8930" y="1623"/>
                  </a:cubicBezTo>
                  <a:cubicBezTo>
                    <a:pt x="8891" y="1604"/>
                    <a:pt x="8884" y="1584"/>
                    <a:pt x="8902" y="1584"/>
                  </a:cubicBezTo>
                  <a:cubicBezTo>
                    <a:pt x="8906" y="1584"/>
                    <a:pt x="8912" y="1585"/>
                    <a:pt x="8918" y="1588"/>
                  </a:cubicBezTo>
                  <a:cubicBezTo>
                    <a:pt x="8959" y="1596"/>
                    <a:pt x="8995" y="1610"/>
                    <a:pt x="9032" y="1610"/>
                  </a:cubicBezTo>
                  <a:cubicBezTo>
                    <a:pt x="9049" y="1610"/>
                    <a:pt x="9066" y="1607"/>
                    <a:pt x="9085" y="1599"/>
                  </a:cubicBezTo>
                  <a:cubicBezTo>
                    <a:pt x="9240" y="1504"/>
                    <a:pt x="9275" y="1290"/>
                    <a:pt x="9406" y="1171"/>
                  </a:cubicBezTo>
                  <a:cubicBezTo>
                    <a:pt x="9894" y="1111"/>
                    <a:pt x="9740" y="671"/>
                    <a:pt x="9799" y="337"/>
                  </a:cubicBezTo>
                  <a:cubicBezTo>
                    <a:pt x="9669" y="154"/>
                    <a:pt x="9485" y="25"/>
                    <a:pt x="9326" y="25"/>
                  </a:cubicBezTo>
                  <a:cubicBezTo>
                    <a:pt x="9238" y="25"/>
                    <a:pt x="9156" y="65"/>
                    <a:pt x="9097" y="159"/>
                  </a:cubicBezTo>
                  <a:cubicBezTo>
                    <a:pt x="8970" y="363"/>
                    <a:pt x="8862" y="434"/>
                    <a:pt x="8761" y="434"/>
                  </a:cubicBezTo>
                  <a:cubicBezTo>
                    <a:pt x="8614" y="434"/>
                    <a:pt x="8483" y="284"/>
                    <a:pt x="8335" y="171"/>
                  </a:cubicBezTo>
                  <a:cubicBezTo>
                    <a:pt x="8311" y="135"/>
                    <a:pt x="8263" y="87"/>
                    <a:pt x="8228" y="40"/>
                  </a:cubicBezTo>
                  <a:cubicBezTo>
                    <a:pt x="8207" y="12"/>
                    <a:pt x="8177" y="0"/>
                    <a:pt x="81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4"/>
            <p:cNvSpPr/>
            <p:nvPr/>
          </p:nvSpPr>
          <p:spPr>
            <a:xfrm>
              <a:off x="8586736" y="3404426"/>
              <a:ext cx="72904" cy="125672"/>
            </a:xfrm>
            <a:custGeom>
              <a:avLst/>
              <a:gdLst/>
              <a:ahLst/>
              <a:cxnLst/>
              <a:rect l="l" t="t" r="r" b="b"/>
              <a:pathLst>
                <a:path w="2310" h="3982" extrusionOk="0">
                  <a:moveTo>
                    <a:pt x="1820" y="1"/>
                  </a:moveTo>
                  <a:cubicBezTo>
                    <a:pt x="1451" y="1"/>
                    <a:pt x="1119" y="254"/>
                    <a:pt x="750" y="265"/>
                  </a:cubicBezTo>
                  <a:cubicBezTo>
                    <a:pt x="691" y="324"/>
                    <a:pt x="619" y="372"/>
                    <a:pt x="536" y="431"/>
                  </a:cubicBezTo>
                  <a:cubicBezTo>
                    <a:pt x="441" y="574"/>
                    <a:pt x="512" y="646"/>
                    <a:pt x="619" y="705"/>
                  </a:cubicBezTo>
                  <a:cubicBezTo>
                    <a:pt x="654" y="714"/>
                    <a:pt x="688" y="718"/>
                    <a:pt x="721" y="718"/>
                  </a:cubicBezTo>
                  <a:cubicBezTo>
                    <a:pt x="814" y="718"/>
                    <a:pt x="904" y="690"/>
                    <a:pt x="1000" y="681"/>
                  </a:cubicBezTo>
                  <a:cubicBezTo>
                    <a:pt x="1007" y="682"/>
                    <a:pt x="1014" y="682"/>
                    <a:pt x="1021" y="682"/>
                  </a:cubicBezTo>
                  <a:cubicBezTo>
                    <a:pt x="1101" y="682"/>
                    <a:pt x="1187" y="650"/>
                    <a:pt x="1278" y="650"/>
                  </a:cubicBezTo>
                  <a:cubicBezTo>
                    <a:pt x="1357" y="650"/>
                    <a:pt x="1439" y="675"/>
                    <a:pt x="1524" y="765"/>
                  </a:cubicBezTo>
                  <a:cubicBezTo>
                    <a:pt x="1426" y="750"/>
                    <a:pt x="1334" y="739"/>
                    <a:pt x="1252" y="739"/>
                  </a:cubicBezTo>
                  <a:cubicBezTo>
                    <a:pt x="995" y="739"/>
                    <a:pt x="841" y="846"/>
                    <a:pt x="941" y="1288"/>
                  </a:cubicBezTo>
                  <a:cubicBezTo>
                    <a:pt x="1191" y="1812"/>
                    <a:pt x="691" y="1610"/>
                    <a:pt x="583" y="1800"/>
                  </a:cubicBezTo>
                  <a:cubicBezTo>
                    <a:pt x="0" y="1991"/>
                    <a:pt x="405" y="2515"/>
                    <a:pt x="333" y="2872"/>
                  </a:cubicBezTo>
                  <a:cubicBezTo>
                    <a:pt x="393" y="3110"/>
                    <a:pt x="155" y="3313"/>
                    <a:pt x="298" y="3551"/>
                  </a:cubicBezTo>
                  <a:cubicBezTo>
                    <a:pt x="364" y="3617"/>
                    <a:pt x="418" y="3643"/>
                    <a:pt x="462" y="3643"/>
                  </a:cubicBezTo>
                  <a:cubicBezTo>
                    <a:pt x="601" y="3643"/>
                    <a:pt x="657" y="3393"/>
                    <a:pt x="774" y="3348"/>
                  </a:cubicBezTo>
                  <a:cubicBezTo>
                    <a:pt x="917" y="3551"/>
                    <a:pt x="917" y="3789"/>
                    <a:pt x="1072" y="3944"/>
                  </a:cubicBezTo>
                  <a:cubicBezTo>
                    <a:pt x="1130" y="3970"/>
                    <a:pt x="1183" y="3981"/>
                    <a:pt x="1233" y="3981"/>
                  </a:cubicBezTo>
                  <a:cubicBezTo>
                    <a:pt x="1431" y="3981"/>
                    <a:pt x="1579" y="3805"/>
                    <a:pt x="1750" y="3682"/>
                  </a:cubicBezTo>
                  <a:cubicBezTo>
                    <a:pt x="1822" y="3539"/>
                    <a:pt x="1893" y="3289"/>
                    <a:pt x="1965" y="3289"/>
                  </a:cubicBezTo>
                  <a:cubicBezTo>
                    <a:pt x="2310" y="3289"/>
                    <a:pt x="2167" y="3146"/>
                    <a:pt x="2107" y="2943"/>
                  </a:cubicBezTo>
                  <a:cubicBezTo>
                    <a:pt x="2061" y="2802"/>
                    <a:pt x="2014" y="2755"/>
                    <a:pt x="1967" y="2755"/>
                  </a:cubicBezTo>
                  <a:cubicBezTo>
                    <a:pt x="1875" y="2755"/>
                    <a:pt x="1782" y="2934"/>
                    <a:pt x="1696" y="2934"/>
                  </a:cubicBezTo>
                  <a:cubicBezTo>
                    <a:pt x="1678" y="2934"/>
                    <a:pt x="1660" y="2926"/>
                    <a:pt x="1643" y="2908"/>
                  </a:cubicBezTo>
                  <a:cubicBezTo>
                    <a:pt x="1584" y="2967"/>
                    <a:pt x="1548" y="3062"/>
                    <a:pt x="1476" y="3098"/>
                  </a:cubicBezTo>
                  <a:cubicBezTo>
                    <a:pt x="1476" y="3098"/>
                    <a:pt x="1475" y="3098"/>
                    <a:pt x="1474" y="3098"/>
                  </a:cubicBezTo>
                  <a:cubicBezTo>
                    <a:pt x="1458" y="3098"/>
                    <a:pt x="1427" y="3180"/>
                    <a:pt x="1397" y="3180"/>
                  </a:cubicBezTo>
                  <a:cubicBezTo>
                    <a:pt x="1383" y="3180"/>
                    <a:pt x="1369" y="3160"/>
                    <a:pt x="1357" y="3098"/>
                  </a:cubicBezTo>
                  <a:cubicBezTo>
                    <a:pt x="1369" y="2896"/>
                    <a:pt x="1357" y="2670"/>
                    <a:pt x="1536" y="2539"/>
                  </a:cubicBezTo>
                  <a:cubicBezTo>
                    <a:pt x="1691" y="2431"/>
                    <a:pt x="1893" y="2539"/>
                    <a:pt x="2000" y="2277"/>
                  </a:cubicBezTo>
                  <a:cubicBezTo>
                    <a:pt x="2191" y="1765"/>
                    <a:pt x="1596" y="1634"/>
                    <a:pt x="1643" y="1205"/>
                  </a:cubicBezTo>
                  <a:cubicBezTo>
                    <a:pt x="1654" y="1202"/>
                    <a:pt x="1665" y="1200"/>
                    <a:pt x="1677" y="1200"/>
                  </a:cubicBezTo>
                  <a:cubicBezTo>
                    <a:pt x="1754" y="1200"/>
                    <a:pt x="1831" y="1270"/>
                    <a:pt x="1909" y="1270"/>
                  </a:cubicBezTo>
                  <a:cubicBezTo>
                    <a:pt x="1939" y="1270"/>
                    <a:pt x="1970" y="1259"/>
                    <a:pt x="2000" y="1229"/>
                  </a:cubicBezTo>
                  <a:cubicBezTo>
                    <a:pt x="1786" y="991"/>
                    <a:pt x="2119" y="705"/>
                    <a:pt x="2084" y="693"/>
                  </a:cubicBezTo>
                  <a:cubicBezTo>
                    <a:pt x="1786" y="503"/>
                    <a:pt x="2012" y="229"/>
                    <a:pt x="1965" y="14"/>
                  </a:cubicBezTo>
                  <a:cubicBezTo>
                    <a:pt x="1916" y="5"/>
                    <a:pt x="1867" y="1"/>
                    <a:pt x="18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4"/>
            <p:cNvSpPr/>
            <p:nvPr/>
          </p:nvSpPr>
          <p:spPr>
            <a:xfrm>
              <a:off x="8700569" y="4289753"/>
              <a:ext cx="96226" cy="83066"/>
            </a:xfrm>
            <a:custGeom>
              <a:avLst/>
              <a:gdLst/>
              <a:ahLst/>
              <a:cxnLst/>
              <a:rect l="l" t="t" r="r" b="b"/>
              <a:pathLst>
                <a:path w="3049" h="2632" extrusionOk="0">
                  <a:moveTo>
                    <a:pt x="2906" y="1"/>
                  </a:moveTo>
                  <a:cubicBezTo>
                    <a:pt x="2680" y="36"/>
                    <a:pt x="2513" y="84"/>
                    <a:pt x="2334" y="120"/>
                  </a:cubicBezTo>
                  <a:cubicBezTo>
                    <a:pt x="2049" y="203"/>
                    <a:pt x="1965" y="513"/>
                    <a:pt x="1787" y="715"/>
                  </a:cubicBezTo>
                  <a:cubicBezTo>
                    <a:pt x="1723" y="760"/>
                    <a:pt x="1659" y="797"/>
                    <a:pt x="1596" y="797"/>
                  </a:cubicBezTo>
                  <a:cubicBezTo>
                    <a:pt x="1540" y="797"/>
                    <a:pt x="1485" y="769"/>
                    <a:pt x="1429" y="691"/>
                  </a:cubicBezTo>
                  <a:cubicBezTo>
                    <a:pt x="1387" y="665"/>
                    <a:pt x="1337" y="646"/>
                    <a:pt x="1282" y="646"/>
                  </a:cubicBezTo>
                  <a:cubicBezTo>
                    <a:pt x="1261" y="646"/>
                    <a:pt x="1238" y="649"/>
                    <a:pt x="1215" y="655"/>
                  </a:cubicBezTo>
                  <a:cubicBezTo>
                    <a:pt x="1179" y="667"/>
                    <a:pt x="1132" y="679"/>
                    <a:pt x="1084" y="715"/>
                  </a:cubicBezTo>
                  <a:cubicBezTo>
                    <a:pt x="941" y="917"/>
                    <a:pt x="739" y="977"/>
                    <a:pt x="525" y="989"/>
                  </a:cubicBezTo>
                  <a:cubicBezTo>
                    <a:pt x="441" y="1001"/>
                    <a:pt x="382" y="1048"/>
                    <a:pt x="322" y="1108"/>
                  </a:cubicBezTo>
                  <a:cubicBezTo>
                    <a:pt x="251" y="1120"/>
                    <a:pt x="191" y="1144"/>
                    <a:pt x="120" y="1156"/>
                  </a:cubicBezTo>
                  <a:cubicBezTo>
                    <a:pt x="1" y="1298"/>
                    <a:pt x="84" y="1429"/>
                    <a:pt x="167" y="1537"/>
                  </a:cubicBezTo>
                  <a:cubicBezTo>
                    <a:pt x="227" y="1632"/>
                    <a:pt x="346" y="1703"/>
                    <a:pt x="298" y="1858"/>
                  </a:cubicBezTo>
                  <a:cubicBezTo>
                    <a:pt x="144" y="2215"/>
                    <a:pt x="227" y="2477"/>
                    <a:pt x="560" y="2632"/>
                  </a:cubicBezTo>
                  <a:cubicBezTo>
                    <a:pt x="952" y="2623"/>
                    <a:pt x="1331" y="2449"/>
                    <a:pt x="1725" y="2449"/>
                  </a:cubicBezTo>
                  <a:cubicBezTo>
                    <a:pt x="1870" y="2449"/>
                    <a:pt x="2017" y="2473"/>
                    <a:pt x="2168" y="2537"/>
                  </a:cubicBezTo>
                  <a:cubicBezTo>
                    <a:pt x="2144" y="2203"/>
                    <a:pt x="1870" y="2299"/>
                    <a:pt x="1799" y="2120"/>
                  </a:cubicBezTo>
                  <a:cubicBezTo>
                    <a:pt x="1668" y="2096"/>
                    <a:pt x="1513" y="2049"/>
                    <a:pt x="1489" y="1846"/>
                  </a:cubicBezTo>
                  <a:cubicBezTo>
                    <a:pt x="1394" y="1703"/>
                    <a:pt x="1251" y="1679"/>
                    <a:pt x="1120" y="1548"/>
                  </a:cubicBezTo>
                  <a:lnTo>
                    <a:pt x="1120" y="1548"/>
                  </a:lnTo>
                  <a:cubicBezTo>
                    <a:pt x="1275" y="1644"/>
                    <a:pt x="1418" y="1703"/>
                    <a:pt x="1537" y="1810"/>
                  </a:cubicBezTo>
                  <a:cubicBezTo>
                    <a:pt x="1602" y="1859"/>
                    <a:pt x="1678" y="1897"/>
                    <a:pt x="1765" y="1897"/>
                  </a:cubicBezTo>
                  <a:cubicBezTo>
                    <a:pt x="1806" y="1897"/>
                    <a:pt x="1849" y="1889"/>
                    <a:pt x="1894" y="1870"/>
                  </a:cubicBezTo>
                  <a:cubicBezTo>
                    <a:pt x="1965" y="1751"/>
                    <a:pt x="2037" y="1620"/>
                    <a:pt x="2108" y="1501"/>
                  </a:cubicBezTo>
                  <a:cubicBezTo>
                    <a:pt x="2263" y="1406"/>
                    <a:pt x="2287" y="1251"/>
                    <a:pt x="2310" y="1072"/>
                  </a:cubicBezTo>
                  <a:cubicBezTo>
                    <a:pt x="2322" y="727"/>
                    <a:pt x="2584" y="727"/>
                    <a:pt x="2787" y="620"/>
                  </a:cubicBezTo>
                  <a:cubicBezTo>
                    <a:pt x="3049" y="453"/>
                    <a:pt x="2858" y="215"/>
                    <a:pt x="29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4"/>
            <p:cNvSpPr/>
            <p:nvPr/>
          </p:nvSpPr>
          <p:spPr>
            <a:xfrm>
              <a:off x="8772713" y="3830789"/>
              <a:ext cx="77827" cy="168373"/>
            </a:xfrm>
            <a:custGeom>
              <a:avLst/>
              <a:gdLst/>
              <a:ahLst/>
              <a:cxnLst/>
              <a:rect l="l" t="t" r="r" b="b"/>
              <a:pathLst>
                <a:path w="2466" h="5335" extrusionOk="0">
                  <a:moveTo>
                    <a:pt x="155" y="1"/>
                  </a:moveTo>
                  <a:cubicBezTo>
                    <a:pt x="122" y="1"/>
                    <a:pt x="87" y="28"/>
                    <a:pt x="48" y="101"/>
                  </a:cubicBezTo>
                  <a:cubicBezTo>
                    <a:pt x="36" y="232"/>
                    <a:pt x="1" y="375"/>
                    <a:pt x="48" y="506"/>
                  </a:cubicBezTo>
                  <a:cubicBezTo>
                    <a:pt x="84" y="649"/>
                    <a:pt x="96" y="792"/>
                    <a:pt x="155" y="923"/>
                  </a:cubicBezTo>
                  <a:cubicBezTo>
                    <a:pt x="751" y="2173"/>
                    <a:pt x="1465" y="3328"/>
                    <a:pt x="1882" y="4673"/>
                  </a:cubicBezTo>
                  <a:cubicBezTo>
                    <a:pt x="1953" y="4900"/>
                    <a:pt x="1965" y="5173"/>
                    <a:pt x="2191" y="5316"/>
                  </a:cubicBezTo>
                  <a:cubicBezTo>
                    <a:pt x="2215" y="5328"/>
                    <a:pt x="2239" y="5334"/>
                    <a:pt x="2261" y="5334"/>
                  </a:cubicBezTo>
                  <a:cubicBezTo>
                    <a:pt x="2284" y="5334"/>
                    <a:pt x="2305" y="5328"/>
                    <a:pt x="2322" y="5316"/>
                  </a:cubicBezTo>
                  <a:cubicBezTo>
                    <a:pt x="2430" y="5162"/>
                    <a:pt x="2430" y="4983"/>
                    <a:pt x="2465" y="4816"/>
                  </a:cubicBezTo>
                  <a:cubicBezTo>
                    <a:pt x="2465" y="4757"/>
                    <a:pt x="2441" y="4721"/>
                    <a:pt x="2430" y="4661"/>
                  </a:cubicBezTo>
                  <a:cubicBezTo>
                    <a:pt x="2263" y="4495"/>
                    <a:pt x="2144" y="4316"/>
                    <a:pt x="2299" y="4042"/>
                  </a:cubicBezTo>
                  <a:cubicBezTo>
                    <a:pt x="2322" y="3888"/>
                    <a:pt x="2239" y="3792"/>
                    <a:pt x="2180" y="3673"/>
                  </a:cubicBezTo>
                  <a:cubicBezTo>
                    <a:pt x="2154" y="3682"/>
                    <a:pt x="2132" y="3686"/>
                    <a:pt x="2112" y="3686"/>
                  </a:cubicBezTo>
                  <a:cubicBezTo>
                    <a:pt x="2048" y="3686"/>
                    <a:pt x="2013" y="3640"/>
                    <a:pt x="2013" y="3530"/>
                  </a:cubicBezTo>
                  <a:cubicBezTo>
                    <a:pt x="2013" y="3447"/>
                    <a:pt x="1965" y="3376"/>
                    <a:pt x="1965" y="3292"/>
                  </a:cubicBezTo>
                  <a:cubicBezTo>
                    <a:pt x="1953" y="3114"/>
                    <a:pt x="2049" y="2899"/>
                    <a:pt x="1870" y="2768"/>
                  </a:cubicBezTo>
                  <a:cubicBezTo>
                    <a:pt x="1668" y="2733"/>
                    <a:pt x="1537" y="2637"/>
                    <a:pt x="1477" y="2399"/>
                  </a:cubicBezTo>
                  <a:cubicBezTo>
                    <a:pt x="1477" y="2340"/>
                    <a:pt x="1465" y="2292"/>
                    <a:pt x="1429" y="2245"/>
                  </a:cubicBezTo>
                  <a:cubicBezTo>
                    <a:pt x="1346" y="2173"/>
                    <a:pt x="1239" y="2125"/>
                    <a:pt x="1239" y="1983"/>
                  </a:cubicBezTo>
                  <a:cubicBezTo>
                    <a:pt x="1215" y="1887"/>
                    <a:pt x="1167" y="1804"/>
                    <a:pt x="1120" y="1709"/>
                  </a:cubicBezTo>
                  <a:cubicBezTo>
                    <a:pt x="1037" y="1578"/>
                    <a:pt x="1120" y="1459"/>
                    <a:pt x="1132" y="1328"/>
                  </a:cubicBezTo>
                  <a:cubicBezTo>
                    <a:pt x="1132" y="1232"/>
                    <a:pt x="1120" y="1149"/>
                    <a:pt x="1060" y="1090"/>
                  </a:cubicBezTo>
                  <a:cubicBezTo>
                    <a:pt x="1001" y="994"/>
                    <a:pt x="632" y="1149"/>
                    <a:pt x="917" y="804"/>
                  </a:cubicBezTo>
                  <a:cubicBezTo>
                    <a:pt x="986" y="736"/>
                    <a:pt x="956" y="493"/>
                    <a:pt x="766" y="493"/>
                  </a:cubicBezTo>
                  <a:cubicBezTo>
                    <a:pt x="757" y="493"/>
                    <a:pt x="748" y="493"/>
                    <a:pt x="739" y="494"/>
                  </a:cubicBezTo>
                  <a:lnTo>
                    <a:pt x="739" y="506"/>
                  </a:lnTo>
                  <a:cubicBezTo>
                    <a:pt x="721" y="509"/>
                    <a:pt x="704" y="511"/>
                    <a:pt x="688" y="511"/>
                  </a:cubicBezTo>
                  <a:cubicBezTo>
                    <a:pt x="463" y="511"/>
                    <a:pt x="442" y="213"/>
                    <a:pt x="286" y="113"/>
                  </a:cubicBezTo>
                  <a:cubicBezTo>
                    <a:pt x="244" y="57"/>
                    <a:pt x="202"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4"/>
            <p:cNvSpPr/>
            <p:nvPr/>
          </p:nvSpPr>
          <p:spPr>
            <a:xfrm>
              <a:off x="8563413" y="3452964"/>
              <a:ext cx="36483" cy="128796"/>
            </a:xfrm>
            <a:custGeom>
              <a:avLst/>
              <a:gdLst/>
              <a:ahLst/>
              <a:cxnLst/>
              <a:rect l="l" t="t" r="r" b="b"/>
              <a:pathLst>
                <a:path w="1156" h="4081" extrusionOk="0">
                  <a:moveTo>
                    <a:pt x="239" y="0"/>
                  </a:moveTo>
                  <a:cubicBezTo>
                    <a:pt x="120" y="96"/>
                    <a:pt x="132" y="239"/>
                    <a:pt x="108" y="381"/>
                  </a:cubicBezTo>
                  <a:cubicBezTo>
                    <a:pt x="60" y="584"/>
                    <a:pt x="49" y="798"/>
                    <a:pt x="120" y="1001"/>
                  </a:cubicBezTo>
                  <a:cubicBezTo>
                    <a:pt x="1" y="1298"/>
                    <a:pt x="108" y="1596"/>
                    <a:pt x="132" y="1894"/>
                  </a:cubicBezTo>
                  <a:cubicBezTo>
                    <a:pt x="263" y="2167"/>
                    <a:pt x="132" y="2477"/>
                    <a:pt x="239" y="2763"/>
                  </a:cubicBezTo>
                  <a:cubicBezTo>
                    <a:pt x="299" y="3203"/>
                    <a:pt x="168" y="3691"/>
                    <a:pt x="501" y="4049"/>
                  </a:cubicBezTo>
                  <a:cubicBezTo>
                    <a:pt x="555" y="4071"/>
                    <a:pt x="604" y="4081"/>
                    <a:pt x="648" y="4081"/>
                  </a:cubicBezTo>
                  <a:cubicBezTo>
                    <a:pt x="817" y="4081"/>
                    <a:pt x="919" y="3935"/>
                    <a:pt x="1013" y="3775"/>
                  </a:cubicBezTo>
                  <a:cubicBezTo>
                    <a:pt x="668" y="3549"/>
                    <a:pt x="1156" y="3239"/>
                    <a:pt x="941" y="3001"/>
                  </a:cubicBezTo>
                  <a:cubicBezTo>
                    <a:pt x="822" y="2906"/>
                    <a:pt x="1025" y="2739"/>
                    <a:pt x="894" y="2667"/>
                  </a:cubicBezTo>
                  <a:cubicBezTo>
                    <a:pt x="537" y="2537"/>
                    <a:pt x="1001" y="2501"/>
                    <a:pt x="918" y="2406"/>
                  </a:cubicBezTo>
                  <a:cubicBezTo>
                    <a:pt x="799" y="2060"/>
                    <a:pt x="918" y="1691"/>
                    <a:pt x="787" y="1358"/>
                  </a:cubicBezTo>
                  <a:cubicBezTo>
                    <a:pt x="775" y="1310"/>
                    <a:pt x="739" y="1274"/>
                    <a:pt x="703" y="1227"/>
                  </a:cubicBezTo>
                  <a:cubicBezTo>
                    <a:pt x="644" y="1191"/>
                    <a:pt x="596" y="1191"/>
                    <a:pt x="549" y="1191"/>
                  </a:cubicBezTo>
                  <a:cubicBezTo>
                    <a:pt x="514" y="1209"/>
                    <a:pt x="472" y="1220"/>
                    <a:pt x="453" y="1220"/>
                  </a:cubicBezTo>
                  <a:cubicBezTo>
                    <a:pt x="446" y="1220"/>
                    <a:pt x="441" y="1218"/>
                    <a:pt x="441" y="1215"/>
                  </a:cubicBezTo>
                  <a:cubicBezTo>
                    <a:pt x="406" y="1001"/>
                    <a:pt x="584" y="989"/>
                    <a:pt x="668" y="893"/>
                  </a:cubicBezTo>
                  <a:cubicBezTo>
                    <a:pt x="799" y="751"/>
                    <a:pt x="787" y="596"/>
                    <a:pt x="668" y="453"/>
                  </a:cubicBezTo>
                  <a:cubicBezTo>
                    <a:pt x="549" y="346"/>
                    <a:pt x="418" y="286"/>
                    <a:pt x="346" y="120"/>
                  </a:cubicBezTo>
                  <a:cubicBezTo>
                    <a:pt x="310" y="84"/>
                    <a:pt x="287" y="36"/>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4"/>
            <p:cNvSpPr/>
            <p:nvPr/>
          </p:nvSpPr>
          <p:spPr>
            <a:xfrm>
              <a:off x="8824943" y="2936594"/>
              <a:ext cx="39482" cy="81646"/>
            </a:xfrm>
            <a:custGeom>
              <a:avLst/>
              <a:gdLst/>
              <a:ahLst/>
              <a:cxnLst/>
              <a:rect l="l" t="t" r="r" b="b"/>
              <a:pathLst>
                <a:path w="1251" h="2587" extrusionOk="0">
                  <a:moveTo>
                    <a:pt x="416" y="1"/>
                  </a:moveTo>
                  <a:cubicBezTo>
                    <a:pt x="343" y="1"/>
                    <a:pt x="267" y="17"/>
                    <a:pt x="191" y="51"/>
                  </a:cubicBezTo>
                  <a:cubicBezTo>
                    <a:pt x="1" y="218"/>
                    <a:pt x="179" y="372"/>
                    <a:pt x="227" y="491"/>
                  </a:cubicBezTo>
                  <a:cubicBezTo>
                    <a:pt x="525" y="1158"/>
                    <a:pt x="596" y="1873"/>
                    <a:pt x="703" y="2587"/>
                  </a:cubicBezTo>
                  <a:cubicBezTo>
                    <a:pt x="1013" y="2456"/>
                    <a:pt x="929" y="2051"/>
                    <a:pt x="1084" y="1825"/>
                  </a:cubicBezTo>
                  <a:cubicBezTo>
                    <a:pt x="1251" y="1230"/>
                    <a:pt x="1013" y="730"/>
                    <a:pt x="870" y="194"/>
                  </a:cubicBezTo>
                  <a:cubicBezTo>
                    <a:pt x="724" y="72"/>
                    <a:pt x="573"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4"/>
            <p:cNvSpPr/>
            <p:nvPr/>
          </p:nvSpPr>
          <p:spPr>
            <a:xfrm>
              <a:off x="8802410" y="4139153"/>
              <a:ext cx="52263" cy="63404"/>
            </a:xfrm>
            <a:custGeom>
              <a:avLst/>
              <a:gdLst/>
              <a:ahLst/>
              <a:cxnLst/>
              <a:rect l="l" t="t" r="r" b="b"/>
              <a:pathLst>
                <a:path w="1656" h="2009" extrusionOk="0">
                  <a:moveTo>
                    <a:pt x="639" y="0"/>
                  </a:moveTo>
                  <a:cubicBezTo>
                    <a:pt x="569" y="0"/>
                    <a:pt x="488" y="30"/>
                    <a:pt x="393" y="105"/>
                  </a:cubicBezTo>
                  <a:cubicBezTo>
                    <a:pt x="346" y="260"/>
                    <a:pt x="298" y="427"/>
                    <a:pt x="250" y="570"/>
                  </a:cubicBezTo>
                  <a:cubicBezTo>
                    <a:pt x="0" y="927"/>
                    <a:pt x="0" y="1237"/>
                    <a:pt x="310" y="1534"/>
                  </a:cubicBezTo>
                  <a:cubicBezTo>
                    <a:pt x="499" y="1734"/>
                    <a:pt x="664" y="2008"/>
                    <a:pt x="943" y="2008"/>
                  </a:cubicBezTo>
                  <a:cubicBezTo>
                    <a:pt x="997" y="2008"/>
                    <a:pt x="1056" y="1998"/>
                    <a:pt x="1119" y="1975"/>
                  </a:cubicBezTo>
                  <a:cubicBezTo>
                    <a:pt x="1143" y="1796"/>
                    <a:pt x="965" y="1629"/>
                    <a:pt x="1084" y="1451"/>
                  </a:cubicBezTo>
                  <a:cubicBezTo>
                    <a:pt x="1310" y="1153"/>
                    <a:pt x="1024" y="1106"/>
                    <a:pt x="905" y="975"/>
                  </a:cubicBezTo>
                  <a:cubicBezTo>
                    <a:pt x="881" y="963"/>
                    <a:pt x="846" y="927"/>
                    <a:pt x="822" y="915"/>
                  </a:cubicBezTo>
                  <a:lnTo>
                    <a:pt x="822" y="915"/>
                  </a:lnTo>
                  <a:cubicBezTo>
                    <a:pt x="846" y="927"/>
                    <a:pt x="881" y="939"/>
                    <a:pt x="905" y="975"/>
                  </a:cubicBezTo>
                  <a:lnTo>
                    <a:pt x="1131" y="975"/>
                  </a:lnTo>
                  <a:cubicBezTo>
                    <a:pt x="1136" y="974"/>
                    <a:pt x="1140" y="974"/>
                    <a:pt x="1145" y="974"/>
                  </a:cubicBezTo>
                  <a:cubicBezTo>
                    <a:pt x="1216" y="974"/>
                    <a:pt x="1309" y="1021"/>
                    <a:pt x="1390" y="1021"/>
                  </a:cubicBezTo>
                  <a:cubicBezTo>
                    <a:pt x="1457" y="1021"/>
                    <a:pt x="1517" y="988"/>
                    <a:pt x="1548" y="867"/>
                  </a:cubicBezTo>
                  <a:cubicBezTo>
                    <a:pt x="1655" y="522"/>
                    <a:pt x="1322" y="725"/>
                    <a:pt x="1250" y="582"/>
                  </a:cubicBezTo>
                  <a:cubicBezTo>
                    <a:pt x="1227" y="522"/>
                    <a:pt x="1179" y="498"/>
                    <a:pt x="1131" y="451"/>
                  </a:cubicBezTo>
                  <a:cubicBezTo>
                    <a:pt x="978" y="297"/>
                    <a:pt x="859"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4"/>
            <p:cNvSpPr/>
            <p:nvPr/>
          </p:nvSpPr>
          <p:spPr>
            <a:xfrm>
              <a:off x="8782118" y="3109916"/>
              <a:ext cx="52642" cy="73061"/>
            </a:xfrm>
            <a:custGeom>
              <a:avLst/>
              <a:gdLst/>
              <a:ahLst/>
              <a:cxnLst/>
              <a:rect l="l" t="t" r="r" b="b"/>
              <a:pathLst>
                <a:path w="1668" h="2315" extrusionOk="0">
                  <a:moveTo>
                    <a:pt x="1120" y="0"/>
                  </a:moveTo>
                  <a:cubicBezTo>
                    <a:pt x="989" y="203"/>
                    <a:pt x="810" y="381"/>
                    <a:pt x="798" y="667"/>
                  </a:cubicBezTo>
                  <a:cubicBezTo>
                    <a:pt x="953" y="869"/>
                    <a:pt x="798" y="869"/>
                    <a:pt x="679" y="893"/>
                  </a:cubicBezTo>
                  <a:cubicBezTo>
                    <a:pt x="381" y="1262"/>
                    <a:pt x="143" y="1667"/>
                    <a:pt x="0" y="2155"/>
                  </a:cubicBezTo>
                  <a:cubicBezTo>
                    <a:pt x="24" y="2167"/>
                    <a:pt x="36" y="2203"/>
                    <a:pt x="48" y="2215"/>
                  </a:cubicBezTo>
                  <a:cubicBezTo>
                    <a:pt x="137" y="2290"/>
                    <a:pt x="226" y="2314"/>
                    <a:pt x="318" y="2314"/>
                  </a:cubicBezTo>
                  <a:cubicBezTo>
                    <a:pt x="385" y="2314"/>
                    <a:pt x="454" y="2301"/>
                    <a:pt x="524" y="2286"/>
                  </a:cubicBezTo>
                  <a:cubicBezTo>
                    <a:pt x="631" y="2262"/>
                    <a:pt x="715" y="2227"/>
                    <a:pt x="774" y="2143"/>
                  </a:cubicBezTo>
                  <a:cubicBezTo>
                    <a:pt x="774" y="2108"/>
                    <a:pt x="798" y="2060"/>
                    <a:pt x="798" y="2024"/>
                  </a:cubicBezTo>
                  <a:cubicBezTo>
                    <a:pt x="762" y="1881"/>
                    <a:pt x="560" y="1810"/>
                    <a:pt x="679" y="1619"/>
                  </a:cubicBezTo>
                  <a:cubicBezTo>
                    <a:pt x="858" y="1405"/>
                    <a:pt x="1131" y="1548"/>
                    <a:pt x="1334" y="1369"/>
                  </a:cubicBezTo>
                  <a:cubicBezTo>
                    <a:pt x="1310" y="1048"/>
                    <a:pt x="1596" y="905"/>
                    <a:pt x="1667" y="631"/>
                  </a:cubicBezTo>
                  <a:cubicBezTo>
                    <a:pt x="1667" y="262"/>
                    <a:pt x="1310" y="262"/>
                    <a:pt x="1191" y="36"/>
                  </a:cubicBezTo>
                  <a:cubicBezTo>
                    <a:pt x="1167" y="24"/>
                    <a:pt x="1155" y="12"/>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4"/>
            <p:cNvSpPr/>
            <p:nvPr/>
          </p:nvSpPr>
          <p:spPr>
            <a:xfrm>
              <a:off x="8610405" y="3340992"/>
              <a:ext cx="74797" cy="72304"/>
            </a:xfrm>
            <a:custGeom>
              <a:avLst/>
              <a:gdLst/>
              <a:ahLst/>
              <a:cxnLst/>
              <a:rect l="l" t="t" r="r" b="b"/>
              <a:pathLst>
                <a:path w="2370" h="2291" extrusionOk="0">
                  <a:moveTo>
                    <a:pt x="2012" y="0"/>
                  </a:moveTo>
                  <a:cubicBezTo>
                    <a:pt x="1881" y="119"/>
                    <a:pt x="1738" y="191"/>
                    <a:pt x="1727" y="393"/>
                  </a:cubicBezTo>
                  <a:cubicBezTo>
                    <a:pt x="1905" y="774"/>
                    <a:pt x="1524" y="893"/>
                    <a:pt x="1453" y="1143"/>
                  </a:cubicBezTo>
                  <a:cubicBezTo>
                    <a:pt x="1084" y="1703"/>
                    <a:pt x="655" y="2167"/>
                    <a:pt x="0" y="2275"/>
                  </a:cubicBezTo>
                  <a:cubicBezTo>
                    <a:pt x="65" y="2285"/>
                    <a:pt x="128" y="2290"/>
                    <a:pt x="191" y="2290"/>
                  </a:cubicBezTo>
                  <a:cubicBezTo>
                    <a:pt x="547" y="2290"/>
                    <a:pt x="881" y="2136"/>
                    <a:pt x="1215" y="2024"/>
                  </a:cubicBezTo>
                  <a:cubicBezTo>
                    <a:pt x="1322" y="1822"/>
                    <a:pt x="1560" y="1965"/>
                    <a:pt x="1679" y="1786"/>
                  </a:cubicBezTo>
                  <a:cubicBezTo>
                    <a:pt x="1667" y="1751"/>
                    <a:pt x="1631" y="1727"/>
                    <a:pt x="1619" y="1691"/>
                  </a:cubicBezTo>
                  <a:lnTo>
                    <a:pt x="1619" y="1691"/>
                  </a:lnTo>
                  <a:cubicBezTo>
                    <a:pt x="1655" y="1727"/>
                    <a:pt x="1667" y="1751"/>
                    <a:pt x="1679" y="1786"/>
                  </a:cubicBezTo>
                  <a:cubicBezTo>
                    <a:pt x="1774" y="1763"/>
                    <a:pt x="1834" y="1691"/>
                    <a:pt x="1905" y="1632"/>
                  </a:cubicBezTo>
                  <a:cubicBezTo>
                    <a:pt x="2370" y="1298"/>
                    <a:pt x="2036" y="643"/>
                    <a:pt x="2370" y="262"/>
                  </a:cubicBezTo>
                  <a:cubicBezTo>
                    <a:pt x="2286" y="96"/>
                    <a:pt x="2155" y="24"/>
                    <a:pt x="2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4"/>
            <p:cNvSpPr/>
            <p:nvPr/>
          </p:nvSpPr>
          <p:spPr>
            <a:xfrm>
              <a:off x="8888062" y="3870427"/>
              <a:ext cx="73693" cy="94554"/>
            </a:xfrm>
            <a:custGeom>
              <a:avLst/>
              <a:gdLst/>
              <a:ahLst/>
              <a:cxnLst/>
              <a:rect l="l" t="t" r="r" b="b"/>
              <a:pathLst>
                <a:path w="2335" h="2996" extrusionOk="0">
                  <a:moveTo>
                    <a:pt x="617" y="0"/>
                  </a:moveTo>
                  <a:cubicBezTo>
                    <a:pt x="596" y="0"/>
                    <a:pt x="573" y="4"/>
                    <a:pt x="549" y="12"/>
                  </a:cubicBezTo>
                  <a:cubicBezTo>
                    <a:pt x="596" y="155"/>
                    <a:pt x="1" y="453"/>
                    <a:pt x="632" y="488"/>
                  </a:cubicBezTo>
                  <a:cubicBezTo>
                    <a:pt x="680" y="488"/>
                    <a:pt x="751" y="608"/>
                    <a:pt x="751" y="679"/>
                  </a:cubicBezTo>
                  <a:cubicBezTo>
                    <a:pt x="787" y="1108"/>
                    <a:pt x="1227" y="1215"/>
                    <a:pt x="1334" y="1643"/>
                  </a:cubicBezTo>
                  <a:cubicBezTo>
                    <a:pt x="1358" y="1810"/>
                    <a:pt x="1442" y="1977"/>
                    <a:pt x="1430" y="2167"/>
                  </a:cubicBezTo>
                  <a:cubicBezTo>
                    <a:pt x="1620" y="2429"/>
                    <a:pt x="2180" y="2334"/>
                    <a:pt x="2049" y="2965"/>
                  </a:cubicBezTo>
                  <a:cubicBezTo>
                    <a:pt x="2046" y="2987"/>
                    <a:pt x="2057" y="2996"/>
                    <a:pt x="2077" y="2996"/>
                  </a:cubicBezTo>
                  <a:cubicBezTo>
                    <a:pt x="2133" y="2996"/>
                    <a:pt x="2256" y="2932"/>
                    <a:pt x="2335" y="2905"/>
                  </a:cubicBezTo>
                  <a:cubicBezTo>
                    <a:pt x="2096" y="2239"/>
                    <a:pt x="1763" y="1620"/>
                    <a:pt x="1442" y="1024"/>
                  </a:cubicBezTo>
                  <a:cubicBezTo>
                    <a:pt x="1227" y="750"/>
                    <a:pt x="953" y="524"/>
                    <a:pt x="858" y="155"/>
                  </a:cubicBezTo>
                  <a:cubicBezTo>
                    <a:pt x="789" y="86"/>
                    <a:pt x="720" y="0"/>
                    <a:pt x="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4"/>
            <p:cNvSpPr/>
            <p:nvPr/>
          </p:nvSpPr>
          <p:spPr>
            <a:xfrm>
              <a:off x="8758827" y="3342128"/>
              <a:ext cx="54883" cy="71357"/>
            </a:xfrm>
            <a:custGeom>
              <a:avLst/>
              <a:gdLst/>
              <a:ahLst/>
              <a:cxnLst/>
              <a:rect l="l" t="t" r="r" b="b"/>
              <a:pathLst>
                <a:path w="1739" h="2261" extrusionOk="0">
                  <a:moveTo>
                    <a:pt x="1512" y="0"/>
                  </a:moveTo>
                  <a:lnTo>
                    <a:pt x="1512" y="0"/>
                  </a:lnTo>
                  <a:cubicBezTo>
                    <a:pt x="1250" y="72"/>
                    <a:pt x="1203" y="476"/>
                    <a:pt x="953" y="607"/>
                  </a:cubicBezTo>
                  <a:cubicBezTo>
                    <a:pt x="726" y="738"/>
                    <a:pt x="595" y="953"/>
                    <a:pt x="774" y="1310"/>
                  </a:cubicBezTo>
                  <a:cubicBezTo>
                    <a:pt x="888" y="1538"/>
                    <a:pt x="827" y="1788"/>
                    <a:pt x="530" y="1788"/>
                  </a:cubicBezTo>
                  <a:cubicBezTo>
                    <a:pt x="516" y="1788"/>
                    <a:pt x="503" y="1787"/>
                    <a:pt x="488" y="1786"/>
                  </a:cubicBezTo>
                  <a:cubicBezTo>
                    <a:pt x="322" y="1786"/>
                    <a:pt x="167" y="1810"/>
                    <a:pt x="0" y="1822"/>
                  </a:cubicBezTo>
                  <a:cubicBezTo>
                    <a:pt x="107" y="2239"/>
                    <a:pt x="524" y="1881"/>
                    <a:pt x="619" y="2239"/>
                  </a:cubicBezTo>
                  <a:cubicBezTo>
                    <a:pt x="650" y="2254"/>
                    <a:pt x="676" y="2261"/>
                    <a:pt x="697" y="2261"/>
                  </a:cubicBezTo>
                  <a:cubicBezTo>
                    <a:pt x="774" y="2261"/>
                    <a:pt x="796" y="2175"/>
                    <a:pt x="834" y="2119"/>
                  </a:cubicBezTo>
                  <a:cubicBezTo>
                    <a:pt x="1012" y="1738"/>
                    <a:pt x="1036" y="1298"/>
                    <a:pt x="1417" y="1060"/>
                  </a:cubicBezTo>
                  <a:cubicBezTo>
                    <a:pt x="1560" y="953"/>
                    <a:pt x="1691" y="750"/>
                    <a:pt x="1548" y="488"/>
                  </a:cubicBezTo>
                  <a:cubicBezTo>
                    <a:pt x="1322" y="334"/>
                    <a:pt x="1738" y="179"/>
                    <a:pt x="1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4"/>
            <p:cNvSpPr/>
            <p:nvPr/>
          </p:nvSpPr>
          <p:spPr>
            <a:xfrm>
              <a:off x="8768579" y="4185671"/>
              <a:ext cx="39482" cy="62868"/>
            </a:xfrm>
            <a:custGeom>
              <a:avLst/>
              <a:gdLst/>
              <a:ahLst/>
              <a:cxnLst/>
              <a:rect l="l" t="t" r="r" b="b"/>
              <a:pathLst>
                <a:path w="1251" h="1992" extrusionOk="0">
                  <a:moveTo>
                    <a:pt x="929" y="1"/>
                  </a:moveTo>
                  <a:cubicBezTo>
                    <a:pt x="608" y="584"/>
                    <a:pt x="417" y="1251"/>
                    <a:pt x="1" y="1775"/>
                  </a:cubicBezTo>
                  <a:cubicBezTo>
                    <a:pt x="54" y="1944"/>
                    <a:pt x="163" y="1991"/>
                    <a:pt x="295" y="1991"/>
                  </a:cubicBezTo>
                  <a:cubicBezTo>
                    <a:pt x="312" y="1991"/>
                    <a:pt x="329" y="1990"/>
                    <a:pt x="346" y="1989"/>
                  </a:cubicBezTo>
                  <a:cubicBezTo>
                    <a:pt x="667" y="1906"/>
                    <a:pt x="1060" y="1941"/>
                    <a:pt x="1179" y="1453"/>
                  </a:cubicBezTo>
                  <a:cubicBezTo>
                    <a:pt x="1191" y="1358"/>
                    <a:pt x="1191" y="1275"/>
                    <a:pt x="1168" y="1179"/>
                  </a:cubicBezTo>
                  <a:cubicBezTo>
                    <a:pt x="1132" y="989"/>
                    <a:pt x="1144" y="798"/>
                    <a:pt x="1203" y="620"/>
                  </a:cubicBezTo>
                  <a:cubicBezTo>
                    <a:pt x="1227" y="572"/>
                    <a:pt x="1239" y="525"/>
                    <a:pt x="1251" y="465"/>
                  </a:cubicBezTo>
                  <a:cubicBezTo>
                    <a:pt x="1251" y="417"/>
                    <a:pt x="1239" y="358"/>
                    <a:pt x="1203" y="322"/>
                  </a:cubicBezTo>
                  <a:cubicBezTo>
                    <a:pt x="1120" y="215"/>
                    <a:pt x="1084" y="36"/>
                    <a:pt x="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4"/>
            <p:cNvSpPr/>
            <p:nvPr/>
          </p:nvSpPr>
          <p:spPr>
            <a:xfrm>
              <a:off x="8672387" y="4326204"/>
              <a:ext cx="46646" cy="49833"/>
            </a:xfrm>
            <a:custGeom>
              <a:avLst/>
              <a:gdLst/>
              <a:ahLst/>
              <a:cxnLst/>
              <a:rect l="l" t="t" r="r" b="b"/>
              <a:pathLst>
                <a:path w="1478" h="1579" extrusionOk="0">
                  <a:moveTo>
                    <a:pt x="1037" y="1"/>
                  </a:moveTo>
                  <a:cubicBezTo>
                    <a:pt x="727" y="286"/>
                    <a:pt x="429" y="548"/>
                    <a:pt x="120" y="846"/>
                  </a:cubicBezTo>
                  <a:cubicBezTo>
                    <a:pt x="1" y="1108"/>
                    <a:pt x="144" y="1286"/>
                    <a:pt x="239" y="1489"/>
                  </a:cubicBezTo>
                  <a:cubicBezTo>
                    <a:pt x="429" y="1441"/>
                    <a:pt x="608" y="1382"/>
                    <a:pt x="787" y="1263"/>
                  </a:cubicBezTo>
                  <a:cubicBezTo>
                    <a:pt x="840" y="1228"/>
                    <a:pt x="879" y="1214"/>
                    <a:pt x="908" y="1214"/>
                  </a:cubicBezTo>
                  <a:cubicBezTo>
                    <a:pt x="1008" y="1214"/>
                    <a:pt x="988" y="1387"/>
                    <a:pt x="1025" y="1489"/>
                  </a:cubicBezTo>
                  <a:cubicBezTo>
                    <a:pt x="1102" y="1548"/>
                    <a:pt x="1176" y="1578"/>
                    <a:pt x="1251" y="1578"/>
                  </a:cubicBezTo>
                  <a:cubicBezTo>
                    <a:pt x="1325" y="1578"/>
                    <a:pt x="1400" y="1548"/>
                    <a:pt x="1477" y="1489"/>
                  </a:cubicBezTo>
                  <a:cubicBezTo>
                    <a:pt x="1358" y="1251"/>
                    <a:pt x="1132" y="1048"/>
                    <a:pt x="1370" y="751"/>
                  </a:cubicBezTo>
                  <a:cubicBezTo>
                    <a:pt x="1275" y="632"/>
                    <a:pt x="1096" y="584"/>
                    <a:pt x="1144" y="358"/>
                  </a:cubicBezTo>
                  <a:cubicBezTo>
                    <a:pt x="1120" y="239"/>
                    <a:pt x="1072" y="120"/>
                    <a:pt x="10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4"/>
            <p:cNvSpPr/>
            <p:nvPr/>
          </p:nvSpPr>
          <p:spPr>
            <a:xfrm>
              <a:off x="8736262" y="4267630"/>
              <a:ext cx="46646" cy="49202"/>
            </a:xfrm>
            <a:custGeom>
              <a:avLst/>
              <a:gdLst/>
              <a:ahLst/>
              <a:cxnLst/>
              <a:rect l="l" t="t" r="r" b="b"/>
              <a:pathLst>
                <a:path w="1478" h="1559" extrusionOk="0">
                  <a:moveTo>
                    <a:pt x="1170" y="0"/>
                  </a:moveTo>
                  <a:cubicBezTo>
                    <a:pt x="959" y="0"/>
                    <a:pt x="750" y="193"/>
                    <a:pt x="536" y="193"/>
                  </a:cubicBezTo>
                  <a:cubicBezTo>
                    <a:pt x="521" y="193"/>
                    <a:pt x="505" y="192"/>
                    <a:pt x="489" y="190"/>
                  </a:cubicBezTo>
                  <a:cubicBezTo>
                    <a:pt x="382" y="321"/>
                    <a:pt x="167" y="321"/>
                    <a:pt x="132" y="547"/>
                  </a:cubicBezTo>
                  <a:cubicBezTo>
                    <a:pt x="1" y="725"/>
                    <a:pt x="191" y="940"/>
                    <a:pt x="84" y="1118"/>
                  </a:cubicBezTo>
                  <a:cubicBezTo>
                    <a:pt x="179" y="1214"/>
                    <a:pt x="60" y="1333"/>
                    <a:pt x="120" y="1440"/>
                  </a:cubicBezTo>
                  <a:lnTo>
                    <a:pt x="346" y="1440"/>
                  </a:lnTo>
                  <a:cubicBezTo>
                    <a:pt x="381" y="1495"/>
                    <a:pt x="422" y="1511"/>
                    <a:pt x="467" y="1511"/>
                  </a:cubicBezTo>
                  <a:cubicBezTo>
                    <a:pt x="530" y="1511"/>
                    <a:pt x="599" y="1480"/>
                    <a:pt x="664" y="1480"/>
                  </a:cubicBezTo>
                  <a:cubicBezTo>
                    <a:pt x="712" y="1480"/>
                    <a:pt x="759" y="1497"/>
                    <a:pt x="798" y="1559"/>
                  </a:cubicBezTo>
                  <a:lnTo>
                    <a:pt x="1251" y="797"/>
                  </a:lnTo>
                  <a:cubicBezTo>
                    <a:pt x="1096" y="487"/>
                    <a:pt x="1453" y="416"/>
                    <a:pt x="1477" y="178"/>
                  </a:cubicBezTo>
                  <a:cubicBezTo>
                    <a:pt x="1374" y="45"/>
                    <a:pt x="1272" y="0"/>
                    <a:pt x="1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4"/>
            <p:cNvSpPr/>
            <p:nvPr/>
          </p:nvSpPr>
          <p:spPr>
            <a:xfrm>
              <a:off x="8819326" y="3063303"/>
              <a:ext cx="36831" cy="60248"/>
            </a:xfrm>
            <a:custGeom>
              <a:avLst/>
              <a:gdLst/>
              <a:ahLst/>
              <a:cxnLst/>
              <a:rect l="l" t="t" r="r" b="b"/>
              <a:pathLst>
                <a:path w="1167" h="1909" extrusionOk="0">
                  <a:moveTo>
                    <a:pt x="726" y="1"/>
                  </a:moveTo>
                  <a:cubicBezTo>
                    <a:pt x="691" y="1"/>
                    <a:pt x="643" y="1"/>
                    <a:pt x="595" y="25"/>
                  </a:cubicBezTo>
                  <a:cubicBezTo>
                    <a:pt x="357" y="286"/>
                    <a:pt x="274" y="620"/>
                    <a:pt x="155" y="953"/>
                  </a:cubicBezTo>
                  <a:cubicBezTo>
                    <a:pt x="0" y="1215"/>
                    <a:pt x="167" y="1441"/>
                    <a:pt x="226" y="1680"/>
                  </a:cubicBezTo>
                  <a:cubicBezTo>
                    <a:pt x="318" y="1788"/>
                    <a:pt x="405" y="1909"/>
                    <a:pt x="522" y="1909"/>
                  </a:cubicBezTo>
                  <a:cubicBezTo>
                    <a:pt x="572" y="1909"/>
                    <a:pt x="627" y="1887"/>
                    <a:pt x="691" y="1834"/>
                  </a:cubicBezTo>
                  <a:cubicBezTo>
                    <a:pt x="774" y="1501"/>
                    <a:pt x="845" y="1179"/>
                    <a:pt x="941" y="846"/>
                  </a:cubicBezTo>
                  <a:cubicBezTo>
                    <a:pt x="1060" y="727"/>
                    <a:pt x="1167" y="608"/>
                    <a:pt x="1024" y="406"/>
                  </a:cubicBezTo>
                  <a:cubicBezTo>
                    <a:pt x="881" y="310"/>
                    <a:pt x="869" y="108"/>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4"/>
            <p:cNvSpPr/>
            <p:nvPr/>
          </p:nvSpPr>
          <p:spPr>
            <a:xfrm>
              <a:off x="8631423" y="4352492"/>
              <a:ext cx="56019" cy="57376"/>
            </a:xfrm>
            <a:custGeom>
              <a:avLst/>
              <a:gdLst/>
              <a:ahLst/>
              <a:cxnLst/>
              <a:rect l="l" t="t" r="r" b="b"/>
              <a:pathLst>
                <a:path w="1775" h="1818" extrusionOk="0">
                  <a:moveTo>
                    <a:pt x="1430" y="1"/>
                  </a:moveTo>
                  <a:lnTo>
                    <a:pt x="1430" y="1"/>
                  </a:lnTo>
                  <a:cubicBezTo>
                    <a:pt x="1239" y="168"/>
                    <a:pt x="1001" y="275"/>
                    <a:pt x="894" y="537"/>
                  </a:cubicBezTo>
                  <a:cubicBezTo>
                    <a:pt x="996" y="907"/>
                    <a:pt x="961" y="1061"/>
                    <a:pt x="716" y="1061"/>
                  </a:cubicBezTo>
                  <a:cubicBezTo>
                    <a:pt x="646" y="1061"/>
                    <a:pt x="559" y="1049"/>
                    <a:pt x="453" y="1025"/>
                  </a:cubicBezTo>
                  <a:cubicBezTo>
                    <a:pt x="215" y="1025"/>
                    <a:pt x="108" y="1239"/>
                    <a:pt x="1" y="1418"/>
                  </a:cubicBezTo>
                  <a:cubicBezTo>
                    <a:pt x="47" y="1717"/>
                    <a:pt x="153" y="1817"/>
                    <a:pt x="288" y="1817"/>
                  </a:cubicBezTo>
                  <a:cubicBezTo>
                    <a:pt x="400" y="1817"/>
                    <a:pt x="533" y="1749"/>
                    <a:pt x="668" y="1668"/>
                  </a:cubicBezTo>
                  <a:cubicBezTo>
                    <a:pt x="1251" y="1656"/>
                    <a:pt x="1263" y="1001"/>
                    <a:pt x="1549" y="644"/>
                  </a:cubicBezTo>
                  <a:cubicBezTo>
                    <a:pt x="1775" y="370"/>
                    <a:pt x="1418" y="227"/>
                    <a:pt x="1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4"/>
            <p:cNvSpPr/>
            <p:nvPr/>
          </p:nvSpPr>
          <p:spPr>
            <a:xfrm>
              <a:off x="8751316" y="4241657"/>
              <a:ext cx="50748" cy="39923"/>
            </a:xfrm>
            <a:custGeom>
              <a:avLst/>
              <a:gdLst/>
              <a:ahLst/>
              <a:cxnLst/>
              <a:rect l="l" t="t" r="r" b="b"/>
              <a:pathLst>
                <a:path w="1608" h="1265" extrusionOk="0">
                  <a:moveTo>
                    <a:pt x="548" y="1"/>
                  </a:moveTo>
                  <a:cubicBezTo>
                    <a:pt x="369" y="346"/>
                    <a:pt x="179" y="679"/>
                    <a:pt x="0" y="1025"/>
                  </a:cubicBezTo>
                  <a:cubicBezTo>
                    <a:pt x="83" y="1070"/>
                    <a:pt x="179" y="1264"/>
                    <a:pt x="252" y="1264"/>
                  </a:cubicBezTo>
                  <a:cubicBezTo>
                    <a:pt x="274" y="1264"/>
                    <a:pt x="293" y="1247"/>
                    <a:pt x="310" y="1203"/>
                  </a:cubicBezTo>
                  <a:cubicBezTo>
                    <a:pt x="388" y="1005"/>
                    <a:pt x="484" y="953"/>
                    <a:pt x="586" y="953"/>
                  </a:cubicBezTo>
                  <a:cubicBezTo>
                    <a:pt x="699" y="953"/>
                    <a:pt x="818" y="1018"/>
                    <a:pt x="927" y="1018"/>
                  </a:cubicBezTo>
                  <a:cubicBezTo>
                    <a:pt x="944" y="1018"/>
                    <a:pt x="960" y="1016"/>
                    <a:pt x="976" y="1013"/>
                  </a:cubicBezTo>
                  <a:lnTo>
                    <a:pt x="1310" y="1013"/>
                  </a:lnTo>
                  <a:cubicBezTo>
                    <a:pt x="1607" y="953"/>
                    <a:pt x="1310" y="715"/>
                    <a:pt x="1393" y="596"/>
                  </a:cubicBezTo>
                  <a:cubicBezTo>
                    <a:pt x="1393" y="536"/>
                    <a:pt x="1381" y="477"/>
                    <a:pt x="1369" y="429"/>
                  </a:cubicBezTo>
                  <a:cubicBezTo>
                    <a:pt x="1262" y="191"/>
                    <a:pt x="1060" y="179"/>
                    <a:pt x="881" y="120"/>
                  </a:cubicBezTo>
                  <a:cubicBezTo>
                    <a:pt x="762" y="84"/>
                    <a:pt x="655" y="48"/>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4"/>
            <p:cNvSpPr/>
            <p:nvPr/>
          </p:nvSpPr>
          <p:spPr>
            <a:xfrm>
              <a:off x="8586357" y="4409993"/>
              <a:ext cx="46235" cy="44373"/>
            </a:xfrm>
            <a:custGeom>
              <a:avLst/>
              <a:gdLst/>
              <a:ahLst/>
              <a:cxnLst/>
              <a:rect l="l" t="t" r="r" b="b"/>
              <a:pathLst>
                <a:path w="1465" h="1406" extrusionOk="0">
                  <a:moveTo>
                    <a:pt x="1084" y="1"/>
                  </a:moveTo>
                  <a:cubicBezTo>
                    <a:pt x="786" y="298"/>
                    <a:pt x="405" y="453"/>
                    <a:pt x="191" y="858"/>
                  </a:cubicBezTo>
                  <a:cubicBezTo>
                    <a:pt x="0" y="1406"/>
                    <a:pt x="488" y="1203"/>
                    <a:pt x="643" y="1370"/>
                  </a:cubicBezTo>
                  <a:cubicBezTo>
                    <a:pt x="834" y="1346"/>
                    <a:pt x="953" y="1251"/>
                    <a:pt x="965" y="1025"/>
                  </a:cubicBezTo>
                  <a:cubicBezTo>
                    <a:pt x="988" y="751"/>
                    <a:pt x="1131" y="727"/>
                    <a:pt x="1310" y="727"/>
                  </a:cubicBezTo>
                  <a:cubicBezTo>
                    <a:pt x="1465" y="382"/>
                    <a:pt x="1298" y="179"/>
                    <a:pt x="1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4"/>
            <p:cNvSpPr/>
            <p:nvPr/>
          </p:nvSpPr>
          <p:spPr>
            <a:xfrm>
              <a:off x="8677657" y="3297030"/>
              <a:ext cx="34211" cy="54567"/>
            </a:xfrm>
            <a:custGeom>
              <a:avLst/>
              <a:gdLst/>
              <a:ahLst/>
              <a:cxnLst/>
              <a:rect l="l" t="t" r="r" b="b"/>
              <a:pathLst>
                <a:path w="1084" h="1729" extrusionOk="0">
                  <a:moveTo>
                    <a:pt x="977" y="0"/>
                  </a:moveTo>
                  <a:cubicBezTo>
                    <a:pt x="679" y="417"/>
                    <a:pt x="215" y="643"/>
                    <a:pt x="0" y="1155"/>
                  </a:cubicBezTo>
                  <a:cubicBezTo>
                    <a:pt x="0" y="1405"/>
                    <a:pt x="143" y="1524"/>
                    <a:pt x="310" y="1643"/>
                  </a:cubicBezTo>
                  <a:cubicBezTo>
                    <a:pt x="427" y="1650"/>
                    <a:pt x="565" y="1729"/>
                    <a:pt x="674" y="1729"/>
                  </a:cubicBezTo>
                  <a:cubicBezTo>
                    <a:pt x="776" y="1729"/>
                    <a:pt x="852" y="1659"/>
                    <a:pt x="858" y="1393"/>
                  </a:cubicBezTo>
                  <a:cubicBezTo>
                    <a:pt x="893" y="1036"/>
                    <a:pt x="846" y="643"/>
                    <a:pt x="1072" y="334"/>
                  </a:cubicBezTo>
                  <a:cubicBezTo>
                    <a:pt x="1084" y="215"/>
                    <a:pt x="1072" y="96"/>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4"/>
            <p:cNvSpPr/>
            <p:nvPr/>
          </p:nvSpPr>
          <p:spPr>
            <a:xfrm>
              <a:off x="8878689" y="3147598"/>
              <a:ext cx="42480" cy="85212"/>
            </a:xfrm>
            <a:custGeom>
              <a:avLst/>
              <a:gdLst/>
              <a:ahLst/>
              <a:cxnLst/>
              <a:rect l="l" t="t" r="r" b="b"/>
              <a:pathLst>
                <a:path w="1346" h="2700" extrusionOk="0">
                  <a:moveTo>
                    <a:pt x="1176" y="1"/>
                  </a:moveTo>
                  <a:cubicBezTo>
                    <a:pt x="1136" y="1"/>
                    <a:pt x="1091" y="22"/>
                    <a:pt x="1036" y="68"/>
                  </a:cubicBezTo>
                  <a:cubicBezTo>
                    <a:pt x="810" y="378"/>
                    <a:pt x="1024" y="842"/>
                    <a:pt x="667" y="1199"/>
                  </a:cubicBezTo>
                  <a:cubicBezTo>
                    <a:pt x="393" y="1485"/>
                    <a:pt x="215" y="2021"/>
                    <a:pt x="36" y="2461"/>
                  </a:cubicBezTo>
                  <a:cubicBezTo>
                    <a:pt x="0" y="2592"/>
                    <a:pt x="60" y="2652"/>
                    <a:pt x="143" y="2699"/>
                  </a:cubicBezTo>
                  <a:cubicBezTo>
                    <a:pt x="596" y="1902"/>
                    <a:pt x="1167" y="1164"/>
                    <a:pt x="1346" y="187"/>
                  </a:cubicBezTo>
                  <a:cubicBezTo>
                    <a:pt x="1299" y="72"/>
                    <a:pt x="1248"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4"/>
            <p:cNvSpPr/>
            <p:nvPr/>
          </p:nvSpPr>
          <p:spPr>
            <a:xfrm>
              <a:off x="8798276" y="2864355"/>
              <a:ext cx="40996" cy="57692"/>
            </a:xfrm>
            <a:custGeom>
              <a:avLst/>
              <a:gdLst/>
              <a:ahLst/>
              <a:cxnLst/>
              <a:rect l="l" t="t" r="r" b="b"/>
              <a:pathLst>
                <a:path w="1299" h="1828" extrusionOk="0">
                  <a:moveTo>
                    <a:pt x="216" y="0"/>
                  </a:moveTo>
                  <a:cubicBezTo>
                    <a:pt x="166" y="0"/>
                    <a:pt x="114" y="15"/>
                    <a:pt x="60" y="42"/>
                  </a:cubicBezTo>
                  <a:cubicBezTo>
                    <a:pt x="12" y="66"/>
                    <a:pt x="0" y="125"/>
                    <a:pt x="12" y="197"/>
                  </a:cubicBezTo>
                  <a:cubicBezTo>
                    <a:pt x="405" y="661"/>
                    <a:pt x="346" y="1423"/>
                    <a:pt x="834" y="1828"/>
                  </a:cubicBezTo>
                  <a:cubicBezTo>
                    <a:pt x="1036" y="1685"/>
                    <a:pt x="1298" y="1602"/>
                    <a:pt x="1143" y="1233"/>
                  </a:cubicBezTo>
                  <a:cubicBezTo>
                    <a:pt x="917" y="1042"/>
                    <a:pt x="905" y="673"/>
                    <a:pt x="703" y="483"/>
                  </a:cubicBezTo>
                  <a:cubicBezTo>
                    <a:pt x="608" y="316"/>
                    <a:pt x="203" y="447"/>
                    <a:pt x="381" y="66"/>
                  </a:cubicBezTo>
                  <a:cubicBezTo>
                    <a:pt x="330" y="21"/>
                    <a:pt x="275" y="0"/>
                    <a:pt x="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4"/>
            <p:cNvSpPr/>
            <p:nvPr/>
          </p:nvSpPr>
          <p:spPr>
            <a:xfrm>
              <a:off x="8913246" y="3078326"/>
              <a:ext cx="26353" cy="55293"/>
            </a:xfrm>
            <a:custGeom>
              <a:avLst/>
              <a:gdLst/>
              <a:ahLst/>
              <a:cxnLst/>
              <a:rect l="l" t="t" r="r" b="b"/>
              <a:pathLst>
                <a:path w="835" h="1752" extrusionOk="0">
                  <a:moveTo>
                    <a:pt x="834" y="1"/>
                  </a:moveTo>
                  <a:lnTo>
                    <a:pt x="834" y="1"/>
                  </a:lnTo>
                  <a:cubicBezTo>
                    <a:pt x="382" y="49"/>
                    <a:pt x="120" y="180"/>
                    <a:pt x="548" y="680"/>
                  </a:cubicBezTo>
                  <a:cubicBezTo>
                    <a:pt x="523" y="694"/>
                    <a:pt x="496" y="700"/>
                    <a:pt x="470" y="700"/>
                  </a:cubicBezTo>
                  <a:cubicBezTo>
                    <a:pt x="384" y="700"/>
                    <a:pt x="296" y="641"/>
                    <a:pt x="220" y="641"/>
                  </a:cubicBezTo>
                  <a:cubicBezTo>
                    <a:pt x="168" y="641"/>
                    <a:pt x="121" y="669"/>
                    <a:pt x="84" y="763"/>
                  </a:cubicBezTo>
                  <a:cubicBezTo>
                    <a:pt x="1" y="1013"/>
                    <a:pt x="358" y="1013"/>
                    <a:pt x="346" y="1299"/>
                  </a:cubicBezTo>
                  <a:cubicBezTo>
                    <a:pt x="340" y="1299"/>
                    <a:pt x="333" y="1300"/>
                    <a:pt x="327" y="1300"/>
                  </a:cubicBezTo>
                  <a:cubicBezTo>
                    <a:pt x="285" y="1300"/>
                    <a:pt x="234" y="1288"/>
                    <a:pt x="186" y="1288"/>
                  </a:cubicBezTo>
                  <a:cubicBezTo>
                    <a:pt x="110" y="1288"/>
                    <a:pt x="43" y="1318"/>
                    <a:pt x="36" y="1477"/>
                  </a:cubicBezTo>
                  <a:cubicBezTo>
                    <a:pt x="191" y="1561"/>
                    <a:pt x="346" y="1668"/>
                    <a:pt x="513" y="1751"/>
                  </a:cubicBezTo>
                  <a:cubicBezTo>
                    <a:pt x="715" y="1192"/>
                    <a:pt x="775" y="584"/>
                    <a:pt x="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4"/>
            <p:cNvSpPr/>
            <p:nvPr/>
          </p:nvSpPr>
          <p:spPr>
            <a:xfrm>
              <a:off x="8759553" y="3177547"/>
              <a:ext cx="36483" cy="52074"/>
            </a:xfrm>
            <a:custGeom>
              <a:avLst/>
              <a:gdLst/>
              <a:ahLst/>
              <a:cxnLst/>
              <a:rect l="l" t="t" r="r" b="b"/>
              <a:pathLst>
                <a:path w="1156" h="1650" extrusionOk="0">
                  <a:moveTo>
                    <a:pt x="703" y="0"/>
                  </a:moveTo>
                  <a:cubicBezTo>
                    <a:pt x="394" y="262"/>
                    <a:pt x="180" y="619"/>
                    <a:pt x="37" y="1024"/>
                  </a:cubicBezTo>
                  <a:cubicBezTo>
                    <a:pt x="1" y="1191"/>
                    <a:pt x="215" y="1143"/>
                    <a:pt x="215" y="1286"/>
                  </a:cubicBezTo>
                  <a:cubicBezTo>
                    <a:pt x="215" y="1465"/>
                    <a:pt x="275" y="1619"/>
                    <a:pt x="453" y="1643"/>
                  </a:cubicBezTo>
                  <a:cubicBezTo>
                    <a:pt x="474" y="1647"/>
                    <a:pt x="492" y="1649"/>
                    <a:pt x="508" y="1649"/>
                  </a:cubicBezTo>
                  <a:cubicBezTo>
                    <a:pt x="684" y="1649"/>
                    <a:pt x="648" y="1431"/>
                    <a:pt x="692" y="1322"/>
                  </a:cubicBezTo>
                  <a:cubicBezTo>
                    <a:pt x="775" y="1096"/>
                    <a:pt x="930" y="953"/>
                    <a:pt x="1049" y="762"/>
                  </a:cubicBezTo>
                  <a:cubicBezTo>
                    <a:pt x="1132" y="715"/>
                    <a:pt x="1156" y="607"/>
                    <a:pt x="1156" y="500"/>
                  </a:cubicBezTo>
                  <a:cubicBezTo>
                    <a:pt x="1013" y="322"/>
                    <a:pt x="834" y="203"/>
                    <a:pt x="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4"/>
            <p:cNvSpPr/>
            <p:nvPr/>
          </p:nvSpPr>
          <p:spPr>
            <a:xfrm>
              <a:off x="8716633" y="3241928"/>
              <a:ext cx="50496" cy="68454"/>
            </a:xfrm>
            <a:custGeom>
              <a:avLst/>
              <a:gdLst/>
              <a:ahLst/>
              <a:cxnLst/>
              <a:rect l="l" t="t" r="r" b="b"/>
              <a:pathLst>
                <a:path w="1600" h="2169" extrusionOk="0">
                  <a:moveTo>
                    <a:pt x="1390" y="0"/>
                  </a:moveTo>
                  <a:cubicBezTo>
                    <a:pt x="1332" y="0"/>
                    <a:pt x="1265" y="22"/>
                    <a:pt x="1206" y="32"/>
                  </a:cubicBezTo>
                  <a:cubicBezTo>
                    <a:pt x="1004" y="80"/>
                    <a:pt x="849" y="211"/>
                    <a:pt x="635" y="211"/>
                  </a:cubicBezTo>
                  <a:cubicBezTo>
                    <a:pt x="587" y="306"/>
                    <a:pt x="563" y="377"/>
                    <a:pt x="516" y="472"/>
                  </a:cubicBezTo>
                  <a:cubicBezTo>
                    <a:pt x="813" y="889"/>
                    <a:pt x="516" y="1103"/>
                    <a:pt x="289" y="1354"/>
                  </a:cubicBezTo>
                  <a:cubicBezTo>
                    <a:pt x="170" y="1484"/>
                    <a:pt x="75" y="1627"/>
                    <a:pt x="39" y="1806"/>
                  </a:cubicBezTo>
                  <a:cubicBezTo>
                    <a:pt x="1" y="1999"/>
                    <a:pt x="17" y="2169"/>
                    <a:pt x="177" y="2169"/>
                  </a:cubicBezTo>
                  <a:cubicBezTo>
                    <a:pt x="214" y="2169"/>
                    <a:pt x="259" y="2160"/>
                    <a:pt x="313" y="2139"/>
                  </a:cubicBezTo>
                  <a:cubicBezTo>
                    <a:pt x="337" y="1675"/>
                    <a:pt x="611" y="1473"/>
                    <a:pt x="968" y="1365"/>
                  </a:cubicBezTo>
                  <a:cubicBezTo>
                    <a:pt x="1028" y="1056"/>
                    <a:pt x="1397" y="973"/>
                    <a:pt x="1409" y="603"/>
                  </a:cubicBezTo>
                  <a:cubicBezTo>
                    <a:pt x="1004" y="270"/>
                    <a:pt x="1599" y="389"/>
                    <a:pt x="1540" y="234"/>
                  </a:cubicBezTo>
                  <a:cubicBezTo>
                    <a:pt x="1540" y="45"/>
                    <a:pt x="1474" y="0"/>
                    <a:pt x="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4"/>
            <p:cNvSpPr/>
            <p:nvPr/>
          </p:nvSpPr>
          <p:spPr>
            <a:xfrm>
              <a:off x="8839966" y="3023381"/>
              <a:ext cx="31592" cy="54630"/>
            </a:xfrm>
            <a:custGeom>
              <a:avLst/>
              <a:gdLst/>
              <a:ahLst/>
              <a:cxnLst/>
              <a:rect l="l" t="t" r="r" b="b"/>
              <a:pathLst>
                <a:path w="1001" h="1731" extrusionOk="0">
                  <a:moveTo>
                    <a:pt x="389" y="0"/>
                  </a:moveTo>
                  <a:cubicBezTo>
                    <a:pt x="379" y="0"/>
                    <a:pt x="369" y="1"/>
                    <a:pt x="358" y="4"/>
                  </a:cubicBezTo>
                  <a:cubicBezTo>
                    <a:pt x="346" y="75"/>
                    <a:pt x="310" y="158"/>
                    <a:pt x="287" y="242"/>
                  </a:cubicBezTo>
                  <a:cubicBezTo>
                    <a:pt x="179" y="444"/>
                    <a:pt x="334" y="742"/>
                    <a:pt x="72" y="873"/>
                  </a:cubicBezTo>
                  <a:lnTo>
                    <a:pt x="72" y="861"/>
                  </a:lnTo>
                  <a:cubicBezTo>
                    <a:pt x="37" y="1028"/>
                    <a:pt x="1" y="1194"/>
                    <a:pt x="37" y="1349"/>
                  </a:cubicBezTo>
                  <a:cubicBezTo>
                    <a:pt x="179" y="1409"/>
                    <a:pt x="60" y="1730"/>
                    <a:pt x="287" y="1730"/>
                  </a:cubicBezTo>
                  <a:cubicBezTo>
                    <a:pt x="465" y="1623"/>
                    <a:pt x="406" y="1313"/>
                    <a:pt x="632" y="1254"/>
                  </a:cubicBezTo>
                  <a:cubicBezTo>
                    <a:pt x="584" y="873"/>
                    <a:pt x="1001" y="492"/>
                    <a:pt x="632" y="99"/>
                  </a:cubicBezTo>
                  <a:cubicBezTo>
                    <a:pt x="546" y="88"/>
                    <a:pt x="480" y="0"/>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4"/>
            <p:cNvSpPr/>
            <p:nvPr/>
          </p:nvSpPr>
          <p:spPr>
            <a:xfrm>
              <a:off x="8620535" y="4397212"/>
              <a:ext cx="31592" cy="35726"/>
            </a:xfrm>
            <a:custGeom>
              <a:avLst/>
              <a:gdLst/>
              <a:ahLst/>
              <a:cxnLst/>
              <a:rect l="l" t="t" r="r" b="b"/>
              <a:pathLst>
                <a:path w="1001" h="1132" extrusionOk="0">
                  <a:moveTo>
                    <a:pt x="334" y="1"/>
                  </a:moveTo>
                  <a:cubicBezTo>
                    <a:pt x="215" y="120"/>
                    <a:pt x="13" y="144"/>
                    <a:pt x="1" y="382"/>
                  </a:cubicBezTo>
                  <a:cubicBezTo>
                    <a:pt x="84" y="644"/>
                    <a:pt x="155" y="882"/>
                    <a:pt x="227" y="1132"/>
                  </a:cubicBezTo>
                  <a:cubicBezTo>
                    <a:pt x="560" y="906"/>
                    <a:pt x="775" y="584"/>
                    <a:pt x="1001" y="251"/>
                  </a:cubicBezTo>
                  <a:lnTo>
                    <a:pt x="1001" y="251"/>
                  </a:lnTo>
                  <a:cubicBezTo>
                    <a:pt x="926" y="262"/>
                    <a:pt x="852" y="271"/>
                    <a:pt x="779" y="271"/>
                  </a:cubicBezTo>
                  <a:cubicBezTo>
                    <a:pt x="609" y="271"/>
                    <a:pt x="451" y="218"/>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4"/>
            <p:cNvSpPr/>
            <p:nvPr/>
          </p:nvSpPr>
          <p:spPr>
            <a:xfrm>
              <a:off x="8797897" y="4179012"/>
              <a:ext cx="40239" cy="34495"/>
            </a:xfrm>
            <a:custGeom>
              <a:avLst/>
              <a:gdLst/>
              <a:ahLst/>
              <a:cxnLst/>
              <a:rect l="l" t="t" r="r" b="b"/>
              <a:pathLst>
                <a:path w="1275" h="1093" extrusionOk="0">
                  <a:moveTo>
                    <a:pt x="203" y="1"/>
                  </a:moveTo>
                  <a:cubicBezTo>
                    <a:pt x="160" y="1"/>
                    <a:pt x="112" y="20"/>
                    <a:pt x="60" y="69"/>
                  </a:cubicBezTo>
                  <a:cubicBezTo>
                    <a:pt x="36" y="116"/>
                    <a:pt x="12" y="152"/>
                    <a:pt x="0" y="200"/>
                  </a:cubicBezTo>
                  <a:cubicBezTo>
                    <a:pt x="92" y="314"/>
                    <a:pt x="29" y="594"/>
                    <a:pt x="247" y="594"/>
                  </a:cubicBezTo>
                  <a:cubicBezTo>
                    <a:pt x="256" y="594"/>
                    <a:pt x="265" y="594"/>
                    <a:pt x="274" y="593"/>
                  </a:cubicBezTo>
                  <a:cubicBezTo>
                    <a:pt x="358" y="676"/>
                    <a:pt x="453" y="747"/>
                    <a:pt x="512" y="855"/>
                  </a:cubicBezTo>
                  <a:cubicBezTo>
                    <a:pt x="536" y="926"/>
                    <a:pt x="560" y="1009"/>
                    <a:pt x="608" y="1069"/>
                  </a:cubicBezTo>
                  <a:cubicBezTo>
                    <a:pt x="870" y="1033"/>
                    <a:pt x="1167" y="1093"/>
                    <a:pt x="1274" y="688"/>
                  </a:cubicBezTo>
                  <a:cubicBezTo>
                    <a:pt x="965" y="652"/>
                    <a:pt x="774" y="319"/>
                    <a:pt x="489" y="188"/>
                  </a:cubicBezTo>
                  <a:cubicBezTo>
                    <a:pt x="396" y="112"/>
                    <a:pt x="309" y="1"/>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4"/>
            <p:cNvSpPr/>
            <p:nvPr/>
          </p:nvSpPr>
          <p:spPr>
            <a:xfrm>
              <a:off x="8753936" y="3201974"/>
              <a:ext cx="39103" cy="32759"/>
            </a:xfrm>
            <a:custGeom>
              <a:avLst/>
              <a:gdLst/>
              <a:ahLst/>
              <a:cxnLst/>
              <a:rect l="l" t="t" r="r" b="b"/>
              <a:pathLst>
                <a:path w="1239" h="1038" extrusionOk="0">
                  <a:moveTo>
                    <a:pt x="1239" y="0"/>
                  </a:moveTo>
                  <a:cubicBezTo>
                    <a:pt x="989" y="119"/>
                    <a:pt x="822" y="310"/>
                    <a:pt x="798" y="631"/>
                  </a:cubicBezTo>
                  <a:cubicBezTo>
                    <a:pt x="780" y="722"/>
                    <a:pt x="762" y="799"/>
                    <a:pt x="696" y="799"/>
                  </a:cubicBezTo>
                  <a:cubicBezTo>
                    <a:pt x="676" y="799"/>
                    <a:pt x="651" y="791"/>
                    <a:pt x="619" y="774"/>
                  </a:cubicBezTo>
                  <a:cubicBezTo>
                    <a:pt x="536" y="726"/>
                    <a:pt x="500" y="679"/>
                    <a:pt x="536" y="572"/>
                  </a:cubicBezTo>
                  <a:cubicBezTo>
                    <a:pt x="669" y="288"/>
                    <a:pt x="621" y="228"/>
                    <a:pt x="525" y="228"/>
                  </a:cubicBezTo>
                  <a:cubicBezTo>
                    <a:pt x="453" y="228"/>
                    <a:pt x="354" y="262"/>
                    <a:pt x="283" y="262"/>
                  </a:cubicBezTo>
                  <a:cubicBezTo>
                    <a:pt x="261" y="262"/>
                    <a:pt x="242" y="258"/>
                    <a:pt x="227" y="250"/>
                  </a:cubicBezTo>
                  <a:cubicBezTo>
                    <a:pt x="60" y="298"/>
                    <a:pt x="0" y="429"/>
                    <a:pt x="0" y="607"/>
                  </a:cubicBezTo>
                  <a:cubicBezTo>
                    <a:pt x="70" y="911"/>
                    <a:pt x="215" y="1038"/>
                    <a:pt x="423" y="1038"/>
                  </a:cubicBezTo>
                  <a:cubicBezTo>
                    <a:pt x="500" y="1038"/>
                    <a:pt x="586" y="1021"/>
                    <a:pt x="679" y="988"/>
                  </a:cubicBezTo>
                  <a:cubicBezTo>
                    <a:pt x="1000" y="774"/>
                    <a:pt x="1060" y="334"/>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4"/>
            <p:cNvSpPr/>
            <p:nvPr/>
          </p:nvSpPr>
          <p:spPr>
            <a:xfrm>
              <a:off x="8561173" y="4449915"/>
              <a:ext cx="34590" cy="26069"/>
            </a:xfrm>
            <a:custGeom>
              <a:avLst/>
              <a:gdLst/>
              <a:ahLst/>
              <a:cxnLst/>
              <a:rect l="l" t="t" r="r" b="b"/>
              <a:pathLst>
                <a:path w="1096" h="826" extrusionOk="0">
                  <a:moveTo>
                    <a:pt x="789" y="1"/>
                  </a:moveTo>
                  <a:cubicBezTo>
                    <a:pt x="676" y="1"/>
                    <a:pt x="554" y="51"/>
                    <a:pt x="429" y="105"/>
                  </a:cubicBezTo>
                  <a:cubicBezTo>
                    <a:pt x="415" y="103"/>
                    <a:pt x="401" y="102"/>
                    <a:pt x="388" y="102"/>
                  </a:cubicBezTo>
                  <a:cubicBezTo>
                    <a:pt x="143" y="102"/>
                    <a:pt x="136" y="410"/>
                    <a:pt x="0" y="557"/>
                  </a:cubicBezTo>
                  <a:cubicBezTo>
                    <a:pt x="162" y="753"/>
                    <a:pt x="292" y="826"/>
                    <a:pt x="404" y="826"/>
                  </a:cubicBezTo>
                  <a:cubicBezTo>
                    <a:pt x="686" y="826"/>
                    <a:pt x="848" y="354"/>
                    <a:pt x="1096" y="200"/>
                  </a:cubicBezTo>
                  <a:cubicBezTo>
                    <a:pt x="1007" y="51"/>
                    <a:pt x="902"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4"/>
            <p:cNvSpPr/>
            <p:nvPr/>
          </p:nvSpPr>
          <p:spPr>
            <a:xfrm>
              <a:off x="8824565" y="2902478"/>
              <a:ext cx="28215" cy="40397"/>
            </a:xfrm>
            <a:custGeom>
              <a:avLst/>
              <a:gdLst/>
              <a:ahLst/>
              <a:cxnLst/>
              <a:rect l="l" t="t" r="r" b="b"/>
              <a:pathLst>
                <a:path w="894" h="1280" extrusionOk="0">
                  <a:moveTo>
                    <a:pt x="322" y="1"/>
                  </a:moveTo>
                  <a:lnTo>
                    <a:pt x="322" y="1"/>
                  </a:lnTo>
                  <a:cubicBezTo>
                    <a:pt x="394" y="322"/>
                    <a:pt x="1" y="334"/>
                    <a:pt x="13" y="596"/>
                  </a:cubicBezTo>
                  <a:cubicBezTo>
                    <a:pt x="120" y="715"/>
                    <a:pt x="227" y="822"/>
                    <a:pt x="215" y="1013"/>
                  </a:cubicBezTo>
                  <a:lnTo>
                    <a:pt x="215" y="1132"/>
                  </a:lnTo>
                  <a:cubicBezTo>
                    <a:pt x="383" y="1253"/>
                    <a:pt x="558" y="1279"/>
                    <a:pt x="740" y="1279"/>
                  </a:cubicBezTo>
                  <a:cubicBezTo>
                    <a:pt x="791" y="1279"/>
                    <a:pt x="842" y="1277"/>
                    <a:pt x="894" y="1275"/>
                  </a:cubicBezTo>
                  <a:cubicBezTo>
                    <a:pt x="834" y="763"/>
                    <a:pt x="584" y="394"/>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4"/>
            <p:cNvSpPr/>
            <p:nvPr/>
          </p:nvSpPr>
          <p:spPr>
            <a:xfrm>
              <a:off x="8582223" y="3418028"/>
              <a:ext cx="28593" cy="34590"/>
            </a:xfrm>
            <a:custGeom>
              <a:avLst/>
              <a:gdLst/>
              <a:ahLst/>
              <a:cxnLst/>
              <a:rect l="l" t="t" r="r" b="b"/>
              <a:pathLst>
                <a:path w="906" h="1096" extrusionOk="0">
                  <a:moveTo>
                    <a:pt x="667" y="0"/>
                  </a:moveTo>
                  <a:cubicBezTo>
                    <a:pt x="381" y="60"/>
                    <a:pt x="238" y="334"/>
                    <a:pt x="24" y="512"/>
                  </a:cubicBezTo>
                  <a:cubicBezTo>
                    <a:pt x="0" y="869"/>
                    <a:pt x="0" y="869"/>
                    <a:pt x="596" y="1096"/>
                  </a:cubicBezTo>
                  <a:cubicBezTo>
                    <a:pt x="786" y="953"/>
                    <a:pt x="905" y="738"/>
                    <a:pt x="893" y="453"/>
                  </a:cubicBezTo>
                  <a:cubicBezTo>
                    <a:pt x="881" y="369"/>
                    <a:pt x="834" y="274"/>
                    <a:pt x="774" y="203"/>
                  </a:cubicBezTo>
                  <a:cubicBezTo>
                    <a:pt x="679" y="179"/>
                    <a:pt x="667" y="84"/>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4"/>
            <p:cNvSpPr/>
            <p:nvPr/>
          </p:nvSpPr>
          <p:spPr>
            <a:xfrm>
              <a:off x="8791491" y="2837908"/>
              <a:ext cx="47024" cy="30424"/>
            </a:xfrm>
            <a:custGeom>
              <a:avLst/>
              <a:gdLst/>
              <a:ahLst/>
              <a:cxnLst/>
              <a:rect l="l" t="t" r="r" b="b"/>
              <a:pathLst>
                <a:path w="1490" h="964" extrusionOk="0">
                  <a:moveTo>
                    <a:pt x="1139" y="1"/>
                  </a:moveTo>
                  <a:cubicBezTo>
                    <a:pt x="1001" y="1"/>
                    <a:pt x="858" y="39"/>
                    <a:pt x="714" y="39"/>
                  </a:cubicBezTo>
                  <a:cubicBezTo>
                    <a:pt x="686" y="39"/>
                    <a:pt x="659" y="38"/>
                    <a:pt x="632" y="35"/>
                  </a:cubicBezTo>
                  <a:cubicBezTo>
                    <a:pt x="477" y="130"/>
                    <a:pt x="239" y="11"/>
                    <a:pt x="168" y="297"/>
                  </a:cubicBezTo>
                  <a:lnTo>
                    <a:pt x="168" y="273"/>
                  </a:lnTo>
                  <a:lnTo>
                    <a:pt x="168" y="273"/>
                  </a:lnTo>
                  <a:cubicBezTo>
                    <a:pt x="1" y="535"/>
                    <a:pt x="156" y="713"/>
                    <a:pt x="275" y="892"/>
                  </a:cubicBezTo>
                  <a:cubicBezTo>
                    <a:pt x="382" y="904"/>
                    <a:pt x="465" y="904"/>
                    <a:pt x="572" y="916"/>
                  </a:cubicBezTo>
                  <a:cubicBezTo>
                    <a:pt x="594" y="949"/>
                    <a:pt x="614" y="964"/>
                    <a:pt x="633" y="964"/>
                  </a:cubicBezTo>
                  <a:cubicBezTo>
                    <a:pt x="655" y="964"/>
                    <a:pt x="678" y="943"/>
                    <a:pt x="703" y="904"/>
                  </a:cubicBezTo>
                  <a:cubicBezTo>
                    <a:pt x="595" y="262"/>
                    <a:pt x="871" y="128"/>
                    <a:pt x="1247" y="128"/>
                  </a:cubicBezTo>
                  <a:cubicBezTo>
                    <a:pt x="1324" y="128"/>
                    <a:pt x="1406" y="134"/>
                    <a:pt x="1489" y="142"/>
                  </a:cubicBezTo>
                  <a:cubicBezTo>
                    <a:pt x="1378" y="31"/>
                    <a:pt x="1260" y="1"/>
                    <a:pt x="1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4"/>
            <p:cNvSpPr/>
            <p:nvPr/>
          </p:nvSpPr>
          <p:spPr>
            <a:xfrm>
              <a:off x="8736641" y="3228421"/>
              <a:ext cx="37998" cy="24869"/>
            </a:xfrm>
            <a:custGeom>
              <a:avLst/>
              <a:gdLst/>
              <a:ahLst/>
              <a:cxnLst/>
              <a:rect l="l" t="t" r="r" b="b"/>
              <a:pathLst>
                <a:path w="1204" h="788" extrusionOk="0">
                  <a:moveTo>
                    <a:pt x="503" y="0"/>
                  </a:moveTo>
                  <a:cubicBezTo>
                    <a:pt x="461" y="0"/>
                    <a:pt x="417" y="9"/>
                    <a:pt x="370" y="31"/>
                  </a:cubicBezTo>
                  <a:cubicBezTo>
                    <a:pt x="251" y="246"/>
                    <a:pt x="120" y="436"/>
                    <a:pt x="1" y="650"/>
                  </a:cubicBezTo>
                  <a:cubicBezTo>
                    <a:pt x="75" y="748"/>
                    <a:pt x="150" y="787"/>
                    <a:pt x="226" y="787"/>
                  </a:cubicBezTo>
                  <a:cubicBezTo>
                    <a:pt x="308" y="787"/>
                    <a:pt x="391" y="742"/>
                    <a:pt x="477" y="674"/>
                  </a:cubicBezTo>
                  <a:cubicBezTo>
                    <a:pt x="553" y="605"/>
                    <a:pt x="634" y="539"/>
                    <a:pt x="716" y="539"/>
                  </a:cubicBezTo>
                  <a:cubicBezTo>
                    <a:pt x="774" y="539"/>
                    <a:pt x="834" y="573"/>
                    <a:pt x="894" y="662"/>
                  </a:cubicBezTo>
                  <a:cubicBezTo>
                    <a:pt x="1025" y="567"/>
                    <a:pt x="1144" y="448"/>
                    <a:pt x="1203" y="269"/>
                  </a:cubicBezTo>
                  <a:lnTo>
                    <a:pt x="1203" y="269"/>
                  </a:lnTo>
                  <a:cubicBezTo>
                    <a:pt x="1178" y="276"/>
                    <a:pt x="1154" y="279"/>
                    <a:pt x="1130" y="279"/>
                  </a:cubicBezTo>
                  <a:cubicBezTo>
                    <a:pt x="903" y="279"/>
                    <a:pt x="735" y="0"/>
                    <a:pt x="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4"/>
            <p:cNvSpPr/>
            <p:nvPr/>
          </p:nvSpPr>
          <p:spPr>
            <a:xfrm>
              <a:off x="8708459" y="3279104"/>
              <a:ext cx="21082" cy="38503"/>
            </a:xfrm>
            <a:custGeom>
              <a:avLst/>
              <a:gdLst/>
              <a:ahLst/>
              <a:cxnLst/>
              <a:rect l="l" t="t" r="r" b="b"/>
              <a:pathLst>
                <a:path w="668" h="1220" extrusionOk="0">
                  <a:moveTo>
                    <a:pt x="474" y="0"/>
                  </a:moveTo>
                  <a:cubicBezTo>
                    <a:pt x="435" y="0"/>
                    <a:pt x="392" y="18"/>
                    <a:pt x="346" y="56"/>
                  </a:cubicBezTo>
                  <a:cubicBezTo>
                    <a:pt x="155" y="152"/>
                    <a:pt x="48" y="330"/>
                    <a:pt x="1" y="557"/>
                  </a:cubicBezTo>
                  <a:lnTo>
                    <a:pt x="1" y="949"/>
                  </a:lnTo>
                  <a:cubicBezTo>
                    <a:pt x="60" y="1068"/>
                    <a:pt x="103" y="1220"/>
                    <a:pt x="239" y="1220"/>
                  </a:cubicBezTo>
                  <a:cubicBezTo>
                    <a:pt x="266" y="1220"/>
                    <a:pt x="298" y="1214"/>
                    <a:pt x="334" y="1199"/>
                  </a:cubicBezTo>
                  <a:cubicBezTo>
                    <a:pt x="406" y="1104"/>
                    <a:pt x="477" y="1033"/>
                    <a:pt x="548" y="961"/>
                  </a:cubicBezTo>
                  <a:cubicBezTo>
                    <a:pt x="60" y="604"/>
                    <a:pt x="667" y="449"/>
                    <a:pt x="656" y="187"/>
                  </a:cubicBezTo>
                  <a:cubicBezTo>
                    <a:pt x="615" y="75"/>
                    <a:pt x="554" y="0"/>
                    <a:pt x="4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4"/>
            <p:cNvSpPr/>
            <p:nvPr/>
          </p:nvSpPr>
          <p:spPr>
            <a:xfrm>
              <a:off x="8719000" y="3257202"/>
              <a:ext cx="28941" cy="27836"/>
            </a:xfrm>
            <a:custGeom>
              <a:avLst/>
              <a:gdLst/>
              <a:ahLst/>
              <a:cxnLst/>
              <a:rect l="l" t="t" r="r" b="b"/>
              <a:pathLst>
                <a:path w="917" h="882" extrusionOk="0">
                  <a:moveTo>
                    <a:pt x="429" y="0"/>
                  </a:moveTo>
                  <a:lnTo>
                    <a:pt x="429" y="0"/>
                  </a:lnTo>
                  <a:cubicBezTo>
                    <a:pt x="191" y="179"/>
                    <a:pt x="191" y="536"/>
                    <a:pt x="0" y="762"/>
                  </a:cubicBezTo>
                  <a:cubicBezTo>
                    <a:pt x="95" y="786"/>
                    <a:pt x="214" y="834"/>
                    <a:pt x="322" y="881"/>
                  </a:cubicBezTo>
                  <a:cubicBezTo>
                    <a:pt x="905" y="369"/>
                    <a:pt x="917" y="274"/>
                    <a:pt x="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4"/>
            <p:cNvSpPr/>
            <p:nvPr/>
          </p:nvSpPr>
          <p:spPr>
            <a:xfrm>
              <a:off x="8642343" y="3669049"/>
              <a:ext cx="33832" cy="34937"/>
            </a:xfrm>
            <a:custGeom>
              <a:avLst/>
              <a:gdLst/>
              <a:ahLst/>
              <a:cxnLst/>
              <a:rect l="l" t="t" r="r" b="b"/>
              <a:pathLst>
                <a:path w="1072" h="1107" extrusionOk="0">
                  <a:moveTo>
                    <a:pt x="340" y="0"/>
                  </a:moveTo>
                  <a:cubicBezTo>
                    <a:pt x="309" y="0"/>
                    <a:pt x="278" y="11"/>
                    <a:pt x="250" y="35"/>
                  </a:cubicBezTo>
                  <a:cubicBezTo>
                    <a:pt x="131" y="119"/>
                    <a:pt x="72" y="285"/>
                    <a:pt x="0" y="416"/>
                  </a:cubicBezTo>
                  <a:cubicBezTo>
                    <a:pt x="0" y="571"/>
                    <a:pt x="119" y="643"/>
                    <a:pt x="226" y="726"/>
                  </a:cubicBezTo>
                  <a:cubicBezTo>
                    <a:pt x="381" y="952"/>
                    <a:pt x="584" y="1107"/>
                    <a:pt x="846" y="1107"/>
                  </a:cubicBezTo>
                  <a:cubicBezTo>
                    <a:pt x="1072" y="940"/>
                    <a:pt x="1000" y="666"/>
                    <a:pt x="822" y="654"/>
                  </a:cubicBezTo>
                  <a:cubicBezTo>
                    <a:pt x="476" y="643"/>
                    <a:pt x="203" y="714"/>
                    <a:pt x="476" y="166"/>
                  </a:cubicBezTo>
                  <a:cubicBezTo>
                    <a:pt x="512" y="87"/>
                    <a:pt x="429" y="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4"/>
            <p:cNvSpPr/>
            <p:nvPr/>
          </p:nvSpPr>
          <p:spPr>
            <a:xfrm>
              <a:off x="8835831" y="4042519"/>
              <a:ext cx="24080" cy="47308"/>
            </a:xfrm>
            <a:custGeom>
              <a:avLst/>
              <a:gdLst/>
              <a:ahLst/>
              <a:cxnLst/>
              <a:rect l="l" t="t" r="r" b="b"/>
              <a:pathLst>
                <a:path w="763" h="1499" extrusionOk="0">
                  <a:moveTo>
                    <a:pt x="275" y="0"/>
                  </a:moveTo>
                  <a:cubicBezTo>
                    <a:pt x="180" y="48"/>
                    <a:pt x="180" y="143"/>
                    <a:pt x="144" y="250"/>
                  </a:cubicBezTo>
                  <a:cubicBezTo>
                    <a:pt x="1" y="584"/>
                    <a:pt x="60" y="893"/>
                    <a:pt x="203" y="1191"/>
                  </a:cubicBezTo>
                  <a:cubicBezTo>
                    <a:pt x="267" y="1307"/>
                    <a:pt x="311" y="1498"/>
                    <a:pt x="437" y="1498"/>
                  </a:cubicBezTo>
                  <a:cubicBezTo>
                    <a:pt x="453" y="1498"/>
                    <a:pt x="470" y="1495"/>
                    <a:pt x="489" y="1489"/>
                  </a:cubicBezTo>
                  <a:cubicBezTo>
                    <a:pt x="680" y="1417"/>
                    <a:pt x="763" y="1227"/>
                    <a:pt x="620" y="1000"/>
                  </a:cubicBezTo>
                  <a:cubicBezTo>
                    <a:pt x="620" y="953"/>
                    <a:pt x="644" y="905"/>
                    <a:pt x="656" y="881"/>
                  </a:cubicBezTo>
                  <a:cubicBezTo>
                    <a:pt x="668" y="715"/>
                    <a:pt x="608" y="548"/>
                    <a:pt x="656" y="393"/>
                  </a:cubicBezTo>
                  <a:cubicBezTo>
                    <a:pt x="656" y="334"/>
                    <a:pt x="656" y="286"/>
                    <a:pt x="632" y="227"/>
                  </a:cubicBezTo>
                  <a:cubicBezTo>
                    <a:pt x="549" y="96"/>
                    <a:pt x="418" y="48"/>
                    <a:pt x="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4"/>
            <p:cNvSpPr/>
            <p:nvPr/>
          </p:nvSpPr>
          <p:spPr>
            <a:xfrm>
              <a:off x="8578846" y="3571279"/>
              <a:ext cx="39355" cy="25879"/>
            </a:xfrm>
            <a:custGeom>
              <a:avLst/>
              <a:gdLst/>
              <a:ahLst/>
              <a:cxnLst/>
              <a:rect l="l" t="t" r="r" b="b"/>
              <a:pathLst>
                <a:path w="1247" h="820" extrusionOk="0">
                  <a:moveTo>
                    <a:pt x="758" y="1"/>
                  </a:moveTo>
                  <a:cubicBezTo>
                    <a:pt x="698" y="1"/>
                    <a:pt x="625" y="9"/>
                    <a:pt x="536" y="26"/>
                  </a:cubicBezTo>
                  <a:cubicBezTo>
                    <a:pt x="527" y="25"/>
                    <a:pt x="518" y="24"/>
                    <a:pt x="509" y="24"/>
                  </a:cubicBezTo>
                  <a:cubicBezTo>
                    <a:pt x="303" y="24"/>
                    <a:pt x="219" y="288"/>
                    <a:pt x="36" y="300"/>
                  </a:cubicBezTo>
                  <a:cubicBezTo>
                    <a:pt x="12" y="335"/>
                    <a:pt x="0" y="359"/>
                    <a:pt x="12" y="395"/>
                  </a:cubicBezTo>
                  <a:cubicBezTo>
                    <a:pt x="89" y="515"/>
                    <a:pt x="160" y="660"/>
                    <a:pt x="283" y="660"/>
                  </a:cubicBezTo>
                  <a:cubicBezTo>
                    <a:pt x="331" y="660"/>
                    <a:pt x="386" y="638"/>
                    <a:pt x="452" y="585"/>
                  </a:cubicBezTo>
                  <a:cubicBezTo>
                    <a:pt x="474" y="578"/>
                    <a:pt x="493" y="575"/>
                    <a:pt x="510" y="575"/>
                  </a:cubicBezTo>
                  <a:cubicBezTo>
                    <a:pt x="635" y="575"/>
                    <a:pt x="656" y="749"/>
                    <a:pt x="750" y="812"/>
                  </a:cubicBezTo>
                  <a:cubicBezTo>
                    <a:pt x="765" y="817"/>
                    <a:pt x="782" y="819"/>
                    <a:pt x="800" y="819"/>
                  </a:cubicBezTo>
                  <a:cubicBezTo>
                    <a:pt x="825" y="819"/>
                    <a:pt x="853" y="814"/>
                    <a:pt x="881" y="800"/>
                  </a:cubicBezTo>
                  <a:cubicBezTo>
                    <a:pt x="871" y="514"/>
                    <a:pt x="1247" y="1"/>
                    <a:pt x="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4"/>
            <p:cNvSpPr/>
            <p:nvPr/>
          </p:nvSpPr>
          <p:spPr>
            <a:xfrm>
              <a:off x="8644962" y="4369029"/>
              <a:ext cx="25216" cy="24648"/>
            </a:xfrm>
            <a:custGeom>
              <a:avLst/>
              <a:gdLst/>
              <a:ahLst/>
              <a:cxnLst/>
              <a:rect l="l" t="t" r="r" b="b"/>
              <a:pathLst>
                <a:path w="799" h="781" extrusionOk="0">
                  <a:moveTo>
                    <a:pt x="453" y="1"/>
                  </a:moveTo>
                  <a:cubicBezTo>
                    <a:pt x="239" y="84"/>
                    <a:pt x="155" y="322"/>
                    <a:pt x="1" y="477"/>
                  </a:cubicBezTo>
                  <a:cubicBezTo>
                    <a:pt x="147" y="672"/>
                    <a:pt x="245" y="781"/>
                    <a:pt x="335" y="781"/>
                  </a:cubicBezTo>
                  <a:cubicBezTo>
                    <a:pt x="466" y="781"/>
                    <a:pt x="580" y="553"/>
                    <a:pt x="798" y="25"/>
                  </a:cubicBezTo>
                  <a:cubicBezTo>
                    <a:pt x="791" y="23"/>
                    <a:pt x="785" y="23"/>
                    <a:pt x="778" y="23"/>
                  </a:cubicBezTo>
                  <a:cubicBezTo>
                    <a:pt x="706" y="23"/>
                    <a:pt x="635" y="92"/>
                    <a:pt x="566" y="92"/>
                  </a:cubicBezTo>
                  <a:cubicBezTo>
                    <a:pt x="527" y="92"/>
                    <a:pt x="489" y="70"/>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4"/>
            <p:cNvSpPr/>
            <p:nvPr/>
          </p:nvSpPr>
          <p:spPr>
            <a:xfrm>
              <a:off x="8571303" y="3434186"/>
              <a:ext cx="29730" cy="27710"/>
            </a:xfrm>
            <a:custGeom>
              <a:avLst/>
              <a:gdLst/>
              <a:ahLst/>
              <a:cxnLst/>
              <a:rect l="l" t="t" r="r" b="b"/>
              <a:pathLst>
                <a:path w="942" h="878" extrusionOk="0">
                  <a:moveTo>
                    <a:pt x="358" y="0"/>
                  </a:moveTo>
                  <a:cubicBezTo>
                    <a:pt x="132" y="119"/>
                    <a:pt x="120" y="393"/>
                    <a:pt x="1" y="584"/>
                  </a:cubicBezTo>
                  <a:cubicBezTo>
                    <a:pt x="1" y="631"/>
                    <a:pt x="13" y="679"/>
                    <a:pt x="13" y="715"/>
                  </a:cubicBezTo>
                  <a:cubicBezTo>
                    <a:pt x="68" y="751"/>
                    <a:pt x="122" y="760"/>
                    <a:pt x="176" y="760"/>
                  </a:cubicBezTo>
                  <a:cubicBezTo>
                    <a:pt x="224" y="760"/>
                    <a:pt x="271" y="753"/>
                    <a:pt x="317" y="753"/>
                  </a:cubicBezTo>
                  <a:cubicBezTo>
                    <a:pt x="355" y="753"/>
                    <a:pt x="393" y="757"/>
                    <a:pt x="430" y="774"/>
                  </a:cubicBezTo>
                  <a:cubicBezTo>
                    <a:pt x="443" y="769"/>
                    <a:pt x="457" y="767"/>
                    <a:pt x="471" y="767"/>
                  </a:cubicBezTo>
                  <a:cubicBezTo>
                    <a:pt x="572" y="767"/>
                    <a:pt x="678" y="877"/>
                    <a:pt x="777" y="877"/>
                  </a:cubicBezTo>
                  <a:cubicBezTo>
                    <a:pt x="831" y="877"/>
                    <a:pt x="883" y="843"/>
                    <a:pt x="930" y="738"/>
                  </a:cubicBezTo>
                  <a:cubicBezTo>
                    <a:pt x="942" y="679"/>
                    <a:pt x="906" y="631"/>
                    <a:pt x="882" y="584"/>
                  </a:cubicBezTo>
                  <a:cubicBezTo>
                    <a:pt x="785" y="476"/>
                    <a:pt x="775" y="234"/>
                    <a:pt x="605" y="234"/>
                  </a:cubicBezTo>
                  <a:cubicBezTo>
                    <a:pt x="567" y="234"/>
                    <a:pt x="522" y="246"/>
                    <a:pt x="465" y="274"/>
                  </a:cubicBezTo>
                  <a:cubicBezTo>
                    <a:pt x="450" y="281"/>
                    <a:pt x="436" y="284"/>
                    <a:pt x="425" y="284"/>
                  </a:cubicBezTo>
                  <a:cubicBezTo>
                    <a:pt x="340" y="284"/>
                    <a:pt x="358" y="105"/>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4"/>
            <p:cNvSpPr/>
            <p:nvPr/>
          </p:nvSpPr>
          <p:spPr>
            <a:xfrm>
              <a:off x="8711836" y="4297264"/>
              <a:ext cx="31970" cy="28215"/>
            </a:xfrm>
            <a:custGeom>
              <a:avLst/>
              <a:gdLst/>
              <a:ahLst/>
              <a:cxnLst/>
              <a:rect l="l" t="t" r="r" b="b"/>
              <a:pathLst>
                <a:path w="1013" h="894" extrusionOk="0">
                  <a:moveTo>
                    <a:pt x="787" y="1"/>
                  </a:moveTo>
                  <a:cubicBezTo>
                    <a:pt x="560" y="334"/>
                    <a:pt x="60" y="358"/>
                    <a:pt x="1" y="894"/>
                  </a:cubicBezTo>
                  <a:lnTo>
                    <a:pt x="239" y="894"/>
                  </a:lnTo>
                  <a:cubicBezTo>
                    <a:pt x="418" y="739"/>
                    <a:pt x="703" y="787"/>
                    <a:pt x="799" y="501"/>
                  </a:cubicBezTo>
                  <a:lnTo>
                    <a:pt x="894" y="501"/>
                  </a:lnTo>
                  <a:cubicBezTo>
                    <a:pt x="894" y="417"/>
                    <a:pt x="1013" y="334"/>
                    <a:pt x="894" y="251"/>
                  </a:cubicBezTo>
                  <a:cubicBezTo>
                    <a:pt x="834" y="179"/>
                    <a:pt x="882" y="36"/>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4"/>
            <p:cNvSpPr/>
            <p:nvPr/>
          </p:nvSpPr>
          <p:spPr>
            <a:xfrm>
              <a:off x="8841859" y="3260958"/>
              <a:ext cx="27836" cy="32349"/>
            </a:xfrm>
            <a:custGeom>
              <a:avLst/>
              <a:gdLst/>
              <a:ahLst/>
              <a:cxnLst/>
              <a:rect l="l" t="t" r="r" b="b"/>
              <a:pathLst>
                <a:path w="882" h="1025" extrusionOk="0">
                  <a:moveTo>
                    <a:pt x="881" y="0"/>
                  </a:moveTo>
                  <a:lnTo>
                    <a:pt x="881" y="0"/>
                  </a:lnTo>
                  <a:cubicBezTo>
                    <a:pt x="108" y="167"/>
                    <a:pt x="0" y="310"/>
                    <a:pt x="227" y="1024"/>
                  </a:cubicBezTo>
                  <a:cubicBezTo>
                    <a:pt x="429" y="691"/>
                    <a:pt x="655" y="346"/>
                    <a:pt x="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4"/>
            <p:cNvSpPr/>
            <p:nvPr/>
          </p:nvSpPr>
          <p:spPr>
            <a:xfrm>
              <a:off x="8588219" y="3601386"/>
              <a:ext cx="25974" cy="32002"/>
            </a:xfrm>
            <a:custGeom>
              <a:avLst/>
              <a:gdLst/>
              <a:ahLst/>
              <a:cxnLst/>
              <a:rect l="l" t="t" r="r" b="b"/>
              <a:pathLst>
                <a:path w="823" h="1014" extrusionOk="0">
                  <a:moveTo>
                    <a:pt x="239" y="0"/>
                  </a:moveTo>
                  <a:cubicBezTo>
                    <a:pt x="108" y="48"/>
                    <a:pt x="1" y="108"/>
                    <a:pt x="48" y="298"/>
                  </a:cubicBezTo>
                  <a:cubicBezTo>
                    <a:pt x="48" y="584"/>
                    <a:pt x="251" y="739"/>
                    <a:pt x="370" y="953"/>
                  </a:cubicBezTo>
                  <a:cubicBezTo>
                    <a:pt x="461" y="953"/>
                    <a:pt x="560" y="1014"/>
                    <a:pt x="646" y="1014"/>
                  </a:cubicBezTo>
                  <a:cubicBezTo>
                    <a:pt x="717" y="1014"/>
                    <a:pt x="779" y="973"/>
                    <a:pt x="822" y="822"/>
                  </a:cubicBezTo>
                  <a:cubicBezTo>
                    <a:pt x="703" y="643"/>
                    <a:pt x="286" y="703"/>
                    <a:pt x="465" y="274"/>
                  </a:cubicBezTo>
                  <a:cubicBezTo>
                    <a:pt x="477" y="179"/>
                    <a:pt x="453" y="108"/>
                    <a:pt x="394" y="48"/>
                  </a:cubicBezTo>
                  <a:cubicBezTo>
                    <a:pt x="346" y="24"/>
                    <a:pt x="286" y="0"/>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4"/>
            <p:cNvSpPr/>
            <p:nvPr/>
          </p:nvSpPr>
          <p:spPr>
            <a:xfrm>
              <a:off x="8827942" y="4073384"/>
              <a:ext cx="19567" cy="39292"/>
            </a:xfrm>
            <a:custGeom>
              <a:avLst/>
              <a:gdLst/>
              <a:ahLst/>
              <a:cxnLst/>
              <a:rect l="l" t="t" r="r" b="b"/>
              <a:pathLst>
                <a:path w="620" h="1245" extrusionOk="0">
                  <a:moveTo>
                    <a:pt x="298" y="1"/>
                  </a:moveTo>
                  <a:cubicBezTo>
                    <a:pt x="273" y="1"/>
                    <a:pt x="245" y="8"/>
                    <a:pt x="215" y="22"/>
                  </a:cubicBezTo>
                  <a:cubicBezTo>
                    <a:pt x="144" y="320"/>
                    <a:pt x="72" y="606"/>
                    <a:pt x="1" y="904"/>
                  </a:cubicBezTo>
                  <a:cubicBezTo>
                    <a:pt x="37" y="975"/>
                    <a:pt x="72" y="1082"/>
                    <a:pt x="120" y="1142"/>
                  </a:cubicBezTo>
                  <a:cubicBezTo>
                    <a:pt x="213" y="1199"/>
                    <a:pt x="304" y="1244"/>
                    <a:pt x="382" y="1244"/>
                  </a:cubicBezTo>
                  <a:cubicBezTo>
                    <a:pt x="484" y="1244"/>
                    <a:pt x="563" y="1168"/>
                    <a:pt x="596" y="939"/>
                  </a:cubicBezTo>
                  <a:cubicBezTo>
                    <a:pt x="418" y="701"/>
                    <a:pt x="620" y="392"/>
                    <a:pt x="477" y="142"/>
                  </a:cubicBezTo>
                  <a:cubicBezTo>
                    <a:pt x="432" y="61"/>
                    <a:pt x="374" y="1"/>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4"/>
            <p:cNvSpPr/>
            <p:nvPr/>
          </p:nvSpPr>
          <p:spPr>
            <a:xfrm>
              <a:off x="8575059" y="4436660"/>
              <a:ext cx="34432" cy="19599"/>
            </a:xfrm>
            <a:custGeom>
              <a:avLst/>
              <a:gdLst/>
              <a:ahLst/>
              <a:cxnLst/>
              <a:rect l="l" t="t" r="r" b="b"/>
              <a:pathLst>
                <a:path w="1091" h="621" extrusionOk="0">
                  <a:moveTo>
                    <a:pt x="549" y="1"/>
                  </a:moveTo>
                  <a:cubicBezTo>
                    <a:pt x="299" y="72"/>
                    <a:pt x="156" y="287"/>
                    <a:pt x="1" y="501"/>
                  </a:cubicBezTo>
                  <a:cubicBezTo>
                    <a:pt x="83" y="542"/>
                    <a:pt x="168" y="548"/>
                    <a:pt x="253" y="548"/>
                  </a:cubicBezTo>
                  <a:cubicBezTo>
                    <a:pt x="291" y="548"/>
                    <a:pt x="328" y="547"/>
                    <a:pt x="366" y="547"/>
                  </a:cubicBezTo>
                  <a:cubicBezTo>
                    <a:pt x="466" y="547"/>
                    <a:pt x="565" y="556"/>
                    <a:pt x="656" y="620"/>
                  </a:cubicBezTo>
                  <a:cubicBezTo>
                    <a:pt x="736" y="509"/>
                    <a:pt x="843" y="501"/>
                    <a:pt x="945" y="501"/>
                  </a:cubicBezTo>
                  <a:cubicBezTo>
                    <a:pt x="964" y="501"/>
                    <a:pt x="983" y="501"/>
                    <a:pt x="1001" y="501"/>
                  </a:cubicBezTo>
                  <a:cubicBezTo>
                    <a:pt x="1021" y="422"/>
                    <a:pt x="1090" y="293"/>
                    <a:pt x="983" y="293"/>
                  </a:cubicBezTo>
                  <a:cubicBezTo>
                    <a:pt x="961" y="293"/>
                    <a:pt x="932" y="299"/>
                    <a:pt x="894" y="311"/>
                  </a:cubicBezTo>
                  <a:cubicBezTo>
                    <a:pt x="845" y="329"/>
                    <a:pt x="802" y="338"/>
                    <a:pt x="766" y="338"/>
                  </a:cubicBezTo>
                  <a:cubicBezTo>
                    <a:pt x="614" y="338"/>
                    <a:pt x="558" y="19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4"/>
            <p:cNvSpPr/>
            <p:nvPr/>
          </p:nvSpPr>
          <p:spPr>
            <a:xfrm>
              <a:off x="8579193" y="3583334"/>
              <a:ext cx="18841" cy="27489"/>
            </a:xfrm>
            <a:custGeom>
              <a:avLst/>
              <a:gdLst/>
              <a:ahLst/>
              <a:cxnLst/>
              <a:rect l="l" t="t" r="r" b="b"/>
              <a:pathLst>
                <a:path w="597" h="871" extrusionOk="0">
                  <a:moveTo>
                    <a:pt x="1" y="1"/>
                  </a:moveTo>
                  <a:cubicBezTo>
                    <a:pt x="60" y="322"/>
                    <a:pt x="108" y="632"/>
                    <a:pt x="334" y="870"/>
                  </a:cubicBezTo>
                  <a:cubicBezTo>
                    <a:pt x="406" y="799"/>
                    <a:pt x="477" y="715"/>
                    <a:pt x="561" y="632"/>
                  </a:cubicBezTo>
                  <a:cubicBezTo>
                    <a:pt x="596" y="513"/>
                    <a:pt x="584" y="382"/>
                    <a:pt x="584" y="239"/>
                  </a:cubicBezTo>
                  <a:cubicBezTo>
                    <a:pt x="572" y="120"/>
                    <a:pt x="525" y="25"/>
                    <a:pt x="418" y="1"/>
                  </a:cubicBezTo>
                  <a:cubicBezTo>
                    <a:pt x="374" y="104"/>
                    <a:pt x="329" y="139"/>
                    <a:pt x="283" y="139"/>
                  </a:cubicBezTo>
                  <a:cubicBezTo>
                    <a:pt x="191" y="139"/>
                    <a:pt x="96"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4"/>
            <p:cNvSpPr/>
            <p:nvPr/>
          </p:nvSpPr>
          <p:spPr>
            <a:xfrm>
              <a:off x="8828320" y="3297787"/>
              <a:ext cx="17705" cy="27078"/>
            </a:xfrm>
            <a:custGeom>
              <a:avLst/>
              <a:gdLst/>
              <a:ahLst/>
              <a:cxnLst/>
              <a:rect l="l" t="t" r="r" b="b"/>
              <a:pathLst>
                <a:path w="561" h="858" extrusionOk="0">
                  <a:moveTo>
                    <a:pt x="548" y="0"/>
                  </a:moveTo>
                  <a:cubicBezTo>
                    <a:pt x="84" y="24"/>
                    <a:pt x="1" y="250"/>
                    <a:pt x="191" y="857"/>
                  </a:cubicBezTo>
                  <a:cubicBezTo>
                    <a:pt x="418" y="619"/>
                    <a:pt x="560" y="357"/>
                    <a:pt x="5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4"/>
            <p:cNvSpPr/>
            <p:nvPr/>
          </p:nvSpPr>
          <p:spPr>
            <a:xfrm>
              <a:off x="8904220" y="3128694"/>
              <a:ext cx="24459" cy="24838"/>
            </a:xfrm>
            <a:custGeom>
              <a:avLst/>
              <a:gdLst/>
              <a:ahLst/>
              <a:cxnLst/>
              <a:rect l="l" t="t" r="r" b="b"/>
              <a:pathLst>
                <a:path w="775" h="787" extrusionOk="0">
                  <a:moveTo>
                    <a:pt x="203" y="0"/>
                  </a:moveTo>
                  <a:cubicBezTo>
                    <a:pt x="203" y="298"/>
                    <a:pt x="1" y="500"/>
                    <a:pt x="239" y="667"/>
                  </a:cubicBezTo>
                  <a:cubicBezTo>
                    <a:pt x="346" y="715"/>
                    <a:pt x="453" y="739"/>
                    <a:pt x="560" y="786"/>
                  </a:cubicBezTo>
                  <a:cubicBezTo>
                    <a:pt x="632" y="572"/>
                    <a:pt x="715" y="370"/>
                    <a:pt x="775" y="143"/>
                  </a:cubicBezTo>
                  <a:lnTo>
                    <a:pt x="775" y="143"/>
                  </a:lnTo>
                  <a:cubicBezTo>
                    <a:pt x="696" y="254"/>
                    <a:pt x="619" y="302"/>
                    <a:pt x="545" y="302"/>
                  </a:cubicBezTo>
                  <a:cubicBezTo>
                    <a:pt x="426" y="302"/>
                    <a:pt x="313" y="183"/>
                    <a:pt x="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4"/>
            <p:cNvSpPr/>
            <p:nvPr/>
          </p:nvSpPr>
          <p:spPr>
            <a:xfrm>
              <a:off x="8695677" y="3735512"/>
              <a:ext cx="21840" cy="23354"/>
            </a:xfrm>
            <a:custGeom>
              <a:avLst/>
              <a:gdLst/>
              <a:ahLst/>
              <a:cxnLst/>
              <a:rect l="l" t="t" r="r" b="b"/>
              <a:pathLst>
                <a:path w="692" h="740" extrusionOk="0">
                  <a:moveTo>
                    <a:pt x="60" y="1"/>
                  </a:moveTo>
                  <a:lnTo>
                    <a:pt x="60" y="1"/>
                  </a:lnTo>
                  <a:cubicBezTo>
                    <a:pt x="25" y="84"/>
                    <a:pt x="1" y="156"/>
                    <a:pt x="84" y="239"/>
                  </a:cubicBezTo>
                  <a:cubicBezTo>
                    <a:pt x="168" y="537"/>
                    <a:pt x="322" y="739"/>
                    <a:pt x="632" y="739"/>
                  </a:cubicBezTo>
                  <a:cubicBezTo>
                    <a:pt x="691" y="251"/>
                    <a:pt x="358" y="144"/>
                    <a:pt x="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4"/>
            <p:cNvSpPr/>
            <p:nvPr/>
          </p:nvSpPr>
          <p:spPr>
            <a:xfrm>
              <a:off x="8651716" y="3353016"/>
              <a:ext cx="24459" cy="23702"/>
            </a:xfrm>
            <a:custGeom>
              <a:avLst/>
              <a:gdLst/>
              <a:ahLst/>
              <a:cxnLst/>
              <a:rect l="l" t="t" r="r" b="b"/>
              <a:pathLst>
                <a:path w="775" h="751" extrusionOk="0">
                  <a:moveTo>
                    <a:pt x="406" y="0"/>
                  </a:moveTo>
                  <a:cubicBezTo>
                    <a:pt x="346" y="274"/>
                    <a:pt x="1" y="405"/>
                    <a:pt x="144" y="751"/>
                  </a:cubicBezTo>
                  <a:cubicBezTo>
                    <a:pt x="251" y="703"/>
                    <a:pt x="370" y="691"/>
                    <a:pt x="441" y="596"/>
                  </a:cubicBezTo>
                  <a:cubicBezTo>
                    <a:pt x="608" y="405"/>
                    <a:pt x="775" y="167"/>
                    <a:pt x="4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4"/>
            <p:cNvSpPr/>
            <p:nvPr/>
          </p:nvSpPr>
          <p:spPr>
            <a:xfrm>
              <a:off x="8734779" y="3779790"/>
              <a:ext cx="27836" cy="33327"/>
            </a:xfrm>
            <a:custGeom>
              <a:avLst/>
              <a:gdLst/>
              <a:ahLst/>
              <a:cxnLst/>
              <a:rect l="l" t="t" r="r" b="b"/>
              <a:pathLst>
                <a:path w="882" h="1056" extrusionOk="0">
                  <a:moveTo>
                    <a:pt x="71" y="0"/>
                  </a:moveTo>
                  <a:cubicBezTo>
                    <a:pt x="60" y="0"/>
                    <a:pt x="48" y="1"/>
                    <a:pt x="36" y="3"/>
                  </a:cubicBezTo>
                  <a:cubicBezTo>
                    <a:pt x="0" y="158"/>
                    <a:pt x="107" y="241"/>
                    <a:pt x="167" y="360"/>
                  </a:cubicBezTo>
                  <a:cubicBezTo>
                    <a:pt x="179" y="396"/>
                    <a:pt x="191" y="443"/>
                    <a:pt x="191" y="467"/>
                  </a:cubicBezTo>
                  <a:cubicBezTo>
                    <a:pt x="381" y="515"/>
                    <a:pt x="429" y="717"/>
                    <a:pt x="488" y="884"/>
                  </a:cubicBezTo>
                  <a:cubicBezTo>
                    <a:pt x="512" y="920"/>
                    <a:pt x="512" y="955"/>
                    <a:pt x="524" y="991"/>
                  </a:cubicBezTo>
                  <a:cubicBezTo>
                    <a:pt x="577" y="1036"/>
                    <a:pt x="621" y="1055"/>
                    <a:pt x="659" y="1055"/>
                  </a:cubicBezTo>
                  <a:cubicBezTo>
                    <a:pt x="742" y="1055"/>
                    <a:pt x="797" y="966"/>
                    <a:pt x="845" y="860"/>
                  </a:cubicBezTo>
                  <a:cubicBezTo>
                    <a:pt x="845" y="824"/>
                    <a:pt x="834" y="777"/>
                    <a:pt x="834" y="753"/>
                  </a:cubicBezTo>
                  <a:cubicBezTo>
                    <a:pt x="750" y="598"/>
                    <a:pt x="881" y="384"/>
                    <a:pt x="703" y="265"/>
                  </a:cubicBezTo>
                  <a:cubicBezTo>
                    <a:pt x="681" y="269"/>
                    <a:pt x="661" y="272"/>
                    <a:pt x="641" y="272"/>
                  </a:cubicBezTo>
                  <a:cubicBezTo>
                    <a:pt x="418" y="272"/>
                    <a:pt x="281"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4"/>
            <p:cNvSpPr/>
            <p:nvPr/>
          </p:nvSpPr>
          <p:spPr>
            <a:xfrm>
              <a:off x="8758448" y="3817724"/>
              <a:ext cx="22565" cy="29445"/>
            </a:xfrm>
            <a:custGeom>
              <a:avLst/>
              <a:gdLst/>
              <a:ahLst/>
              <a:cxnLst/>
              <a:rect l="l" t="t" r="r" b="b"/>
              <a:pathLst>
                <a:path w="715" h="933" extrusionOk="0">
                  <a:moveTo>
                    <a:pt x="97" y="0"/>
                  </a:moveTo>
                  <a:cubicBezTo>
                    <a:pt x="68" y="0"/>
                    <a:pt x="36" y="5"/>
                    <a:pt x="0" y="15"/>
                  </a:cubicBezTo>
                  <a:cubicBezTo>
                    <a:pt x="60" y="396"/>
                    <a:pt x="262" y="682"/>
                    <a:pt x="512" y="932"/>
                  </a:cubicBezTo>
                  <a:cubicBezTo>
                    <a:pt x="560" y="801"/>
                    <a:pt x="715" y="670"/>
                    <a:pt x="512" y="527"/>
                  </a:cubicBezTo>
                  <a:cubicBezTo>
                    <a:pt x="330" y="409"/>
                    <a:pt x="360"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4"/>
            <p:cNvSpPr/>
            <p:nvPr/>
          </p:nvSpPr>
          <p:spPr>
            <a:xfrm>
              <a:off x="8846751" y="2993810"/>
              <a:ext cx="15054" cy="34085"/>
            </a:xfrm>
            <a:custGeom>
              <a:avLst/>
              <a:gdLst/>
              <a:ahLst/>
              <a:cxnLst/>
              <a:rect l="l" t="t" r="r" b="b"/>
              <a:pathLst>
                <a:path w="477" h="1080" extrusionOk="0">
                  <a:moveTo>
                    <a:pt x="381" y="0"/>
                  </a:moveTo>
                  <a:lnTo>
                    <a:pt x="381" y="0"/>
                  </a:lnTo>
                  <a:cubicBezTo>
                    <a:pt x="119" y="167"/>
                    <a:pt x="131" y="500"/>
                    <a:pt x="0" y="762"/>
                  </a:cubicBezTo>
                  <a:cubicBezTo>
                    <a:pt x="0" y="857"/>
                    <a:pt x="72" y="869"/>
                    <a:pt x="131" y="905"/>
                  </a:cubicBezTo>
                  <a:cubicBezTo>
                    <a:pt x="183" y="948"/>
                    <a:pt x="222" y="1079"/>
                    <a:pt x="295" y="1079"/>
                  </a:cubicBezTo>
                  <a:cubicBezTo>
                    <a:pt x="322" y="1079"/>
                    <a:pt x="354" y="1061"/>
                    <a:pt x="393" y="1012"/>
                  </a:cubicBezTo>
                  <a:cubicBezTo>
                    <a:pt x="215" y="679"/>
                    <a:pt x="476" y="345"/>
                    <a:pt x="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4"/>
            <p:cNvSpPr/>
            <p:nvPr/>
          </p:nvSpPr>
          <p:spPr>
            <a:xfrm>
              <a:off x="8814813" y="4128170"/>
              <a:ext cx="27078" cy="25280"/>
            </a:xfrm>
            <a:custGeom>
              <a:avLst/>
              <a:gdLst/>
              <a:ahLst/>
              <a:cxnLst/>
              <a:rect l="l" t="t" r="r" b="b"/>
              <a:pathLst>
                <a:path w="858" h="801" extrusionOk="0">
                  <a:moveTo>
                    <a:pt x="191" y="1"/>
                  </a:moveTo>
                  <a:cubicBezTo>
                    <a:pt x="84" y="132"/>
                    <a:pt x="12" y="275"/>
                    <a:pt x="0" y="453"/>
                  </a:cubicBezTo>
                  <a:cubicBezTo>
                    <a:pt x="38" y="439"/>
                    <a:pt x="73" y="432"/>
                    <a:pt x="106" y="432"/>
                  </a:cubicBezTo>
                  <a:cubicBezTo>
                    <a:pt x="351" y="432"/>
                    <a:pt x="466" y="800"/>
                    <a:pt x="709" y="800"/>
                  </a:cubicBezTo>
                  <a:cubicBezTo>
                    <a:pt x="718" y="800"/>
                    <a:pt x="728" y="800"/>
                    <a:pt x="738" y="799"/>
                  </a:cubicBezTo>
                  <a:lnTo>
                    <a:pt x="857" y="680"/>
                  </a:lnTo>
                  <a:cubicBezTo>
                    <a:pt x="810" y="275"/>
                    <a:pt x="476" y="239"/>
                    <a:pt x="262" y="25"/>
                  </a:cubicBezTo>
                  <a:cubicBezTo>
                    <a:pt x="238" y="13"/>
                    <a:pt x="214" y="13"/>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4"/>
            <p:cNvSpPr/>
            <p:nvPr/>
          </p:nvSpPr>
          <p:spPr>
            <a:xfrm>
              <a:off x="8748286" y="3221130"/>
              <a:ext cx="27078" cy="19409"/>
            </a:xfrm>
            <a:custGeom>
              <a:avLst/>
              <a:gdLst/>
              <a:ahLst/>
              <a:cxnLst/>
              <a:rect l="l" t="t" r="r" b="b"/>
              <a:pathLst>
                <a:path w="858" h="615" extrusionOk="0">
                  <a:moveTo>
                    <a:pt x="179" y="0"/>
                  </a:moveTo>
                  <a:cubicBezTo>
                    <a:pt x="96" y="72"/>
                    <a:pt x="1" y="119"/>
                    <a:pt x="1" y="262"/>
                  </a:cubicBezTo>
                  <a:cubicBezTo>
                    <a:pt x="230" y="262"/>
                    <a:pt x="381" y="615"/>
                    <a:pt x="607" y="615"/>
                  </a:cubicBezTo>
                  <a:cubicBezTo>
                    <a:pt x="675" y="615"/>
                    <a:pt x="749" y="583"/>
                    <a:pt x="834" y="500"/>
                  </a:cubicBezTo>
                  <a:cubicBezTo>
                    <a:pt x="834" y="477"/>
                    <a:pt x="834" y="429"/>
                    <a:pt x="858" y="381"/>
                  </a:cubicBezTo>
                  <a:cubicBezTo>
                    <a:pt x="596" y="322"/>
                    <a:pt x="358" y="227"/>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4"/>
            <p:cNvSpPr/>
            <p:nvPr/>
          </p:nvSpPr>
          <p:spPr>
            <a:xfrm>
              <a:off x="8842238" y="4029233"/>
              <a:ext cx="19567" cy="21208"/>
            </a:xfrm>
            <a:custGeom>
              <a:avLst/>
              <a:gdLst/>
              <a:ahLst/>
              <a:cxnLst/>
              <a:rect l="l" t="t" r="r" b="b"/>
              <a:pathLst>
                <a:path w="620" h="672" extrusionOk="0">
                  <a:moveTo>
                    <a:pt x="350" y="0"/>
                  </a:moveTo>
                  <a:cubicBezTo>
                    <a:pt x="312" y="0"/>
                    <a:pt x="267" y="9"/>
                    <a:pt x="215" y="28"/>
                  </a:cubicBezTo>
                  <a:cubicBezTo>
                    <a:pt x="167" y="64"/>
                    <a:pt x="143" y="112"/>
                    <a:pt x="96" y="136"/>
                  </a:cubicBezTo>
                  <a:cubicBezTo>
                    <a:pt x="0" y="243"/>
                    <a:pt x="143" y="326"/>
                    <a:pt x="107" y="421"/>
                  </a:cubicBezTo>
                  <a:cubicBezTo>
                    <a:pt x="107" y="671"/>
                    <a:pt x="358" y="529"/>
                    <a:pt x="417" y="671"/>
                  </a:cubicBezTo>
                  <a:cubicBezTo>
                    <a:pt x="500" y="659"/>
                    <a:pt x="560" y="600"/>
                    <a:pt x="596" y="529"/>
                  </a:cubicBezTo>
                  <a:cubicBezTo>
                    <a:pt x="619" y="469"/>
                    <a:pt x="619" y="421"/>
                    <a:pt x="619" y="362"/>
                  </a:cubicBezTo>
                  <a:cubicBezTo>
                    <a:pt x="571" y="177"/>
                    <a:pt x="522" y="0"/>
                    <a:pt x="3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4"/>
            <p:cNvSpPr/>
            <p:nvPr/>
          </p:nvSpPr>
          <p:spPr>
            <a:xfrm>
              <a:off x="8599485" y="3627296"/>
              <a:ext cx="21082" cy="16190"/>
            </a:xfrm>
            <a:custGeom>
              <a:avLst/>
              <a:gdLst/>
              <a:ahLst/>
              <a:cxnLst/>
              <a:rect l="l" t="t" r="r" b="b"/>
              <a:pathLst>
                <a:path w="668" h="513" extrusionOk="0">
                  <a:moveTo>
                    <a:pt x="453" y="1"/>
                  </a:moveTo>
                  <a:cubicBezTo>
                    <a:pt x="398" y="47"/>
                    <a:pt x="335" y="54"/>
                    <a:pt x="272" y="54"/>
                  </a:cubicBezTo>
                  <a:cubicBezTo>
                    <a:pt x="246" y="54"/>
                    <a:pt x="221" y="53"/>
                    <a:pt x="195" y="53"/>
                  </a:cubicBezTo>
                  <a:cubicBezTo>
                    <a:pt x="123" y="53"/>
                    <a:pt x="55" y="62"/>
                    <a:pt x="1" y="132"/>
                  </a:cubicBezTo>
                  <a:cubicBezTo>
                    <a:pt x="96" y="251"/>
                    <a:pt x="72" y="453"/>
                    <a:pt x="227" y="513"/>
                  </a:cubicBezTo>
                  <a:cubicBezTo>
                    <a:pt x="267" y="483"/>
                    <a:pt x="232" y="353"/>
                    <a:pt x="289" y="353"/>
                  </a:cubicBezTo>
                  <a:cubicBezTo>
                    <a:pt x="300" y="353"/>
                    <a:pt x="315" y="358"/>
                    <a:pt x="334" y="370"/>
                  </a:cubicBezTo>
                  <a:cubicBezTo>
                    <a:pt x="398" y="402"/>
                    <a:pt x="461" y="443"/>
                    <a:pt x="515" y="443"/>
                  </a:cubicBezTo>
                  <a:cubicBezTo>
                    <a:pt x="563" y="443"/>
                    <a:pt x="604" y="411"/>
                    <a:pt x="632" y="311"/>
                  </a:cubicBezTo>
                  <a:cubicBezTo>
                    <a:pt x="668" y="156"/>
                    <a:pt x="596" y="49"/>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4"/>
            <p:cNvSpPr/>
            <p:nvPr/>
          </p:nvSpPr>
          <p:spPr>
            <a:xfrm>
              <a:off x="8867769" y="3225265"/>
              <a:ext cx="15464" cy="24838"/>
            </a:xfrm>
            <a:custGeom>
              <a:avLst/>
              <a:gdLst/>
              <a:ahLst/>
              <a:cxnLst/>
              <a:rect l="l" t="t" r="r" b="b"/>
              <a:pathLst>
                <a:path w="490" h="787" extrusionOk="0">
                  <a:moveTo>
                    <a:pt x="382" y="0"/>
                  </a:moveTo>
                  <a:cubicBezTo>
                    <a:pt x="180" y="131"/>
                    <a:pt x="84" y="358"/>
                    <a:pt x="60" y="631"/>
                  </a:cubicBezTo>
                  <a:cubicBezTo>
                    <a:pt x="1" y="691"/>
                    <a:pt x="13" y="750"/>
                    <a:pt x="72" y="786"/>
                  </a:cubicBezTo>
                  <a:cubicBezTo>
                    <a:pt x="311" y="715"/>
                    <a:pt x="299" y="369"/>
                    <a:pt x="489" y="238"/>
                  </a:cubicBezTo>
                  <a:cubicBezTo>
                    <a:pt x="465" y="167"/>
                    <a:pt x="418" y="72"/>
                    <a:pt x="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4"/>
            <p:cNvSpPr/>
            <p:nvPr/>
          </p:nvSpPr>
          <p:spPr>
            <a:xfrm>
              <a:off x="8913624" y="3875319"/>
              <a:ext cx="19567" cy="27457"/>
            </a:xfrm>
            <a:custGeom>
              <a:avLst/>
              <a:gdLst/>
              <a:ahLst/>
              <a:cxnLst/>
              <a:rect l="l" t="t" r="r" b="b"/>
              <a:pathLst>
                <a:path w="620" h="870" extrusionOk="0">
                  <a:moveTo>
                    <a:pt x="36" y="0"/>
                  </a:moveTo>
                  <a:lnTo>
                    <a:pt x="36" y="0"/>
                  </a:lnTo>
                  <a:cubicBezTo>
                    <a:pt x="1" y="476"/>
                    <a:pt x="334" y="655"/>
                    <a:pt x="620" y="869"/>
                  </a:cubicBezTo>
                  <a:cubicBezTo>
                    <a:pt x="477" y="524"/>
                    <a:pt x="298" y="226"/>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4"/>
            <p:cNvSpPr/>
            <p:nvPr/>
          </p:nvSpPr>
          <p:spPr>
            <a:xfrm>
              <a:off x="8823460" y="2920751"/>
              <a:ext cx="14675" cy="13697"/>
            </a:xfrm>
            <a:custGeom>
              <a:avLst/>
              <a:gdLst/>
              <a:ahLst/>
              <a:cxnLst/>
              <a:rect l="l" t="t" r="r" b="b"/>
              <a:pathLst>
                <a:path w="465" h="434" extrusionOk="0">
                  <a:moveTo>
                    <a:pt x="171" y="0"/>
                  </a:moveTo>
                  <a:cubicBezTo>
                    <a:pt x="131" y="0"/>
                    <a:pt x="86" y="13"/>
                    <a:pt x="36" y="41"/>
                  </a:cubicBezTo>
                  <a:cubicBezTo>
                    <a:pt x="24" y="231"/>
                    <a:pt x="0" y="422"/>
                    <a:pt x="238" y="434"/>
                  </a:cubicBezTo>
                  <a:cubicBezTo>
                    <a:pt x="333" y="422"/>
                    <a:pt x="464" y="398"/>
                    <a:pt x="405" y="231"/>
                  </a:cubicBezTo>
                  <a:cubicBezTo>
                    <a:pt x="361" y="100"/>
                    <a:pt x="285"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4"/>
            <p:cNvSpPr/>
            <p:nvPr/>
          </p:nvSpPr>
          <p:spPr>
            <a:xfrm>
              <a:off x="8817054" y="3093758"/>
              <a:ext cx="17326" cy="21082"/>
            </a:xfrm>
            <a:custGeom>
              <a:avLst/>
              <a:gdLst/>
              <a:ahLst/>
              <a:cxnLst/>
              <a:rect l="l" t="t" r="r" b="b"/>
              <a:pathLst>
                <a:path w="549" h="668" extrusionOk="0">
                  <a:moveTo>
                    <a:pt x="227" y="0"/>
                  </a:moveTo>
                  <a:cubicBezTo>
                    <a:pt x="72" y="131"/>
                    <a:pt x="24" y="310"/>
                    <a:pt x="1" y="512"/>
                  </a:cubicBezTo>
                  <a:lnTo>
                    <a:pt x="1" y="572"/>
                  </a:lnTo>
                  <a:cubicBezTo>
                    <a:pt x="78" y="598"/>
                    <a:pt x="144" y="667"/>
                    <a:pt x="223" y="667"/>
                  </a:cubicBezTo>
                  <a:cubicBezTo>
                    <a:pt x="254" y="667"/>
                    <a:pt x="286" y="657"/>
                    <a:pt x="322" y="631"/>
                  </a:cubicBezTo>
                  <a:cubicBezTo>
                    <a:pt x="548" y="357"/>
                    <a:pt x="84" y="25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4"/>
            <p:cNvSpPr/>
            <p:nvPr/>
          </p:nvSpPr>
          <p:spPr>
            <a:xfrm>
              <a:off x="8738156" y="3551207"/>
              <a:ext cx="20325" cy="12245"/>
            </a:xfrm>
            <a:custGeom>
              <a:avLst/>
              <a:gdLst/>
              <a:ahLst/>
              <a:cxnLst/>
              <a:rect l="l" t="t" r="r" b="b"/>
              <a:pathLst>
                <a:path w="644" h="388" extrusionOk="0">
                  <a:moveTo>
                    <a:pt x="282" y="0"/>
                  </a:moveTo>
                  <a:cubicBezTo>
                    <a:pt x="168" y="0"/>
                    <a:pt x="66" y="55"/>
                    <a:pt x="0" y="305"/>
                  </a:cubicBezTo>
                  <a:cubicBezTo>
                    <a:pt x="82" y="249"/>
                    <a:pt x="154" y="228"/>
                    <a:pt x="222" y="228"/>
                  </a:cubicBezTo>
                  <a:cubicBezTo>
                    <a:pt x="371" y="228"/>
                    <a:pt x="496" y="331"/>
                    <a:pt x="643" y="388"/>
                  </a:cubicBezTo>
                  <a:lnTo>
                    <a:pt x="500" y="31"/>
                  </a:lnTo>
                  <a:cubicBezTo>
                    <a:pt x="427" y="22"/>
                    <a:pt x="352" y="0"/>
                    <a:pt x="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4"/>
            <p:cNvSpPr/>
            <p:nvPr/>
          </p:nvSpPr>
          <p:spPr>
            <a:xfrm>
              <a:off x="8687062" y="3726518"/>
              <a:ext cx="10541" cy="16664"/>
            </a:xfrm>
            <a:custGeom>
              <a:avLst/>
              <a:gdLst/>
              <a:ahLst/>
              <a:cxnLst/>
              <a:rect l="l" t="t" r="r" b="b"/>
              <a:pathLst>
                <a:path w="334" h="528" extrusionOk="0">
                  <a:moveTo>
                    <a:pt x="24" y="0"/>
                  </a:moveTo>
                  <a:cubicBezTo>
                    <a:pt x="12" y="84"/>
                    <a:pt x="12" y="191"/>
                    <a:pt x="0" y="286"/>
                  </a:cubicBezTo>
                  <a:cubicBezTo>
                    <a:pt x="65" y="416"/>
                    <a:pt x="141" y="527"/>
                    <a:pt x="289" y="527"/>
                  </a:cubicBezTo>
                  <a:cubicBezTo>
                    <a:pt x="303" y="527"/>
                    <a:pt x="318" y="526"/>
                    <a:pt x="333" y="524"/>
                  </a:cubicBezTo>
                  <a:lnTo>
                    <a:pt x="333" y="286"/>
                  </a:lnTo>
                  <a:cubicBezTo>
                    <a:pt x="262" y="143"/>
                    <a:pt x="191" y="12"/>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4"/>
            <p:cNvSpPr/>
            <p:nvPr/>
          </p:nvSpPr>
          <p:spPr>
            <a:xfrm>
              <a:off x="8740397" y="3790930"/>
              <a:ext cx="15054" cy="16411"/>
            </a:xfrm>
            <a:custGeom>
              <a:avLst/>
              <a:gdLst/>
              <a:ahLst/>
              <a:cxnLst/>
              <a:rect l="l" t="t" r="r" b="b"/>
              <a:pathLst>
                <a:path w="477" h="520" extrusionOk="0">
                  <a:moveTo>
                    <a:pt x="250" y="0"/>
                  </a:moveTo>
                  <a:cubicBezTo>
                    <a:pt x="167" y="0"/>
                    <a:pt x="84" y="77"/>
                    <a:pt x="1" y="102"/>
                  </a:cubicBezTo>
                  <a:cubicBezTo>
                    <a:pt x="36" y="329"/>
                    <a:pt x="179" y="412"/>
                    <a:pt x="310" y="519"/>
                  </a:cubicBezTo>
                  <a:cubicBezTo>
                    <a:pt x="286" y="352"/>
                    <a:pt x="477" y="209"/>
                    <a:pt x="358" y="55"/>
                  </a:cubicBezTo>
                  <a:cubicBezTo>
                    <a:pt x="322" y="15"/>
                    <a:pt x="286" y="0"/>
                    <a:pt x="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4"/>
            <p:cNvSpPr/>
            <p:nvPr/>
          </p:nvSpPr>
          <p:spPr>
            <a:xfrm>
              <a:off x="8802789" y="3129830"/>
              <a:ext cx="15054" cy="11014"/>
            </a:xfrm>
            <a:custGeom>
              <a:avLst/>
              <a:gdLst/>
              <a:ahLst/>
              <a:cxnLst/>
              <a:rect l="l" t="t" r="r" b="b"/>
              <a:pathLst>
                <a:path w="477" h="349" extrusionOk="0">
                  <a:moveTo>
                    <a:pt x="119" y="36"/>
                  </a:moveTo>
                  <a:cubicBezTo>
                    <a:pt x="24" y="60"/>
                    <a:pt x="48" y="179"/>
                    <a:pt x="0" y="262"/>
                  </a:cubicBezTo>
                  <a:cubicBezTo>
                    <a:pt x="64" y="325"/>
                    <a:pt x="118" y="348"/>
                    <a:pt x="166" y="348"/>
                  </a:cubicBezTo>
                  <a:cubicBezTo>
                    <a:pt x="282" y="348"/>
                    <a:pt x="367" y="219"/>
                    <a:pt x="476" y="203"/>
                  </a:cubicBezTo>
                  <a:cubicBezTo>
                    <a:pt x="381" y="0"/>
                    <a:pt x="226" y="107"/>
                    <a:pt x="119"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4"/>
            <p:cNvSpPr/>
            <p:nvPr/>
          </p:nvSpPr>
          <p:spPr>
            <a:xfrm>
              <a:off x="8673144" y="3333481"/>
              <a:ext cx="14297" cy="15433"/>
            </a:xfrm>
            <a:custGeom>
              <a:avLst/>
              <a:gdLst/>
              <a:ahLst/>
              <a:cxnLst/>
              <a:rect l="l" t="t" r="r" b="b"/>
              <a:pathLst>
                <a:path w="453" h="489" extrusionOk="0">
                  <a:moveTo>
                    <a:pt x="143" y="0"/>
                  </a:moveTo>
                  <a:lnTo>
                    <a:pt x="1" y="215"/>
                  </a:lnTo>
                  <a:cubicBezTo>
                    <a:pt x="60" y="417"/>
                    <a:pt x="203" y="488"/>
                    <a:pt x="358" y="488"/>
                  </a:cubicBezTo>
                  <a:lnTo>
                    <a:pt x="453" y="488"/>
                  </a:lnTo>
                  <a:lnTo>
                    <a:pt x="1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4"/>
            <p:cNvSpPr/>
            <p:nvPr/>
          </p:nvSpPr>
          <p:spPr>
            <a:xfrm>
              <a:off x="8736262" y="4285240"/>
              <a:ext cx="13950" cy="19946"/>
            </a:xfrm>
            <a:custGeom>
              <a:avLst/>
              <a:gdLst/>
              <a:ahLst/>
              <a:cxnLst/>
              <a:rect l="l" t="t" r="r" b="b"/>
              <a:pathLst>
                <a:path w="442" h="632" extrusionOk="0">
                  <a:moveTo>
                    <a:pt x="120" y="1"/>
                  </a:moveTo>
                  <a:cubicBezTo>
                    <a:pt x="1" y="96"/>
                    <a:pt x="13" y="227"/>
                    <a:pt x="1" y="358"/>
                  </a:cubicBezTo>
                  <a:cubicBezTo>
                    <a:pt x="1" y="465"/>
                    <a:pt x="13" y="584"/>
                    <a:pt x="120" y="632"/>
                  </a:cubicBezTo>
                  <a:cubicBezTo>
                    <a:pt x="441" y="417"/>
                    <a:pt x="144" y="215"/>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4"/>
            <p:cNvSpPr/>
            <p:nvPr/>
          </p:nvSpPr>
          <p:spPr>
            <a:xfrm>
              <a:off x="8900464" y="3855026"/>
              <a:ext cx="14328" cy="20482"/>
            </a:xfrm>
            <a:custGeom>
              <a:avLst/>
              <a:gdLst/>
              <a:ahLst/>
              <a:cxnLst/>
              <a:rect l="l" t="t" r="r" b="b"/>
              <a:pathLst>
                <a:path w="454" h="649" extrusionOk="0">
                  <a:moveTo>
                    <a:pt x="1" y="0"/>
                  </a:moveTo>
                  <a:lnTo>
                    <a:pt x="144" y="500"/>
                  </a:lnTo>
                  <a:cubicBezTo>
                    <a:pt x="228" y="532"/>
                    <a:pt x="304" y="649"/>
                    <a:pt x="412" y="649"/>
                  </a:cubicBezTo>
                  <a:cubicBezTo>
                    <a:pt x="425" y="649"/>
                    <a:pt x="439" y="647"/>
                    <a:pt x="453" y="643"/>
                  </a:cubicBezTo>
                  <a:cubicBezTo>
                    <a:pt x="334" y="405"/>
                    <a:pt x="215" y="1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4"/>
            <p:cNvSpPr/>
            <p:nvPr/>
          </p:nvSpPr>
          <p:spPr>
            <a:xfrm>
              <a:off x="8770472" y="3408623"/>
              <a:ext cx="14675" cy="16190"/>
            </a:xfrm>
            <a:custGeom>
              <a:avLst/>
              <a:gdLst/>
              <a:ahLst/>
              <a:cxnLst/>
              <a:rect l="l" t="t" r="r" b="b"/>
              <a:pathLst>
                <a:path w="465" h="513" extrusionOk="0">
                  <a:moveTo>
                    <a:pt x="465" y="1"/>
                  </a:moveTo>
                  <a:cubicBezTo>
                    <a:pt x="393" y="36"/>
                    <a:pt x="334" y="84"/>
                    <a:pt x="250" y="132"/>
                  </a:cubicBezTo>
                  <a:cubicBezTo>
                    <a:pt x="250" y="262"/>
                    <a:pt x="0" y="322"/>
                    <a:pt x="167" y="513"/>
                  </a:cubicBezTo>
                  <a:cubicBezTo>
                    <a:pt x="429" y="453"/>
                    <a:pt x="417" y="203"/>
                    <a:pt x="4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4"/>
            <p:cNvSpPr/>
            <p:nvPr/>
          </p:nvSpPr>
          <p:spPr>
            <a:xfrm>
              <a:off x="8861015" y="3245178"/>
              <a:ext cx="13192" cy="15812"/>
            </a:xfrm>
            <a:custGeom>
              <a:avLst/>
              <a:gdLst/>
              <a:ahLst/>
              <a:cxnLst/>
              <a:rect l="l" t="t" r="r" b="b"/>
              <a:pathLst>
                <a:path w="418" h="501" extrusionOk="0">
                  <a:moveTo>
                    <a:pt x="274" y="0"/>
                  </a:moveTo>
                  <a:cubicBezTo>
                    <a:pt x="1" y="155"/>
                    <a:pt x="84" y="322"/>
                    <a:pt x="251" y="500"/>
                  </a:cubicBezTo>
                  <a:cubicBezTo>
                    <a:pt x="417" y="393"/>
                    <a:pt x="346" y="274"/>
                    <a:pt x="286" y="155"/>
                  </a:cubicBezTo>
                  <a:cubicBezTo>
                    <a:pt x="286" y="96"/>
                    <a:pt x="274" y="60"/>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4"/>
            <p:cNvSpPr/>
            <p:nvPr/>
          </p:nvSpPr>
          <p:spPr>
            <a:xfrm>
              <a:off x="8751316" y="3806173"/>
              <a:ext cx="15812" cy="9058"/>
            </a:xfrm>
            <a:custGeom>
              <a:avLst/>
              <a:gdLst/>
              <a:ahLst/>
              <a:cxnLst/>
              <a:rect l="l" t="t" r="r" b="b"/>
              <a:pathLst>
                <a:path w="501" h="287" extrusionOk="0">
                  <a:moveTo>
                    <a:pt x="321" y="0"/>
                  </a:moveTo>
                  <a:cubicBezTo>
                    <a:pt x="226" y="48"/>
                    <a:pt x="107" y="96"/>
                    <a:pt x="0" y="143"/>
                  </a:cubicBezTo>
                  <a:cubicBezTo>
                    <a:pt x="24" y="274"/>
                    <a:pt x="119" y="274"/>
                    <a:pt x="202" y="286"/>
                  </a:cubicBezTo>
                  <a:cubicBezTo>
                    <a:pt x="369" y="262"/>
                    <a:pt x="500" y="215"/>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4"/>
            <p:cNvSpPr/>
            <p:nvPr/>
          </p:nvSpPr>
          <p:spPr>
            <a:xfrm>
              <a:off x="8757312" y="4347948"/>
              <a:ext cx="86443" cy="80983"/>
            </a:xfrm>
            <a:custGeom>
              <a:avLst/>
              <a:gdLst/>
              <a:ahLst/>
              <a:cxnLst/>
              <a:rect l="l" t="t" r="r" b="b"/>
              <a:pathLst>
                <a:path w="2739" h="2566" extrusionOk="0">
                  <a:moveTo>
                    <a:pt x="1989" y="1"/>
                  </a:moveTo>
                  <a:cubicBezTo>
                    <a:pt x="1957" y="1"/>
                    <a:pt x="1926" y="5"/>
                    <a:pt x="1894" y="14"/>
                  </a:cubicBezTo>
                  <a:cubicBezTo>
                    <a:pt x="1733" y="198"/>
                    <a:pt x="1849" y="635"/>
                    <a:pt x="1485" y="635"/>
                  </a:cubicBezTo>
                  <a:cubicBezTo>
                    <a:pt x="1471" y="635"/>
                    <a:pt x="1456" y="634"/>
                    <a:pt x="1441" y="633"/>
                  </a:cubicBezTo>
                  <a:lnTo>
                    <a:pt x="1441" y="633"/>
                  </a:lnTo>
                  <a:cubicBezTo>
                    <a:pt x="1334" y="788"/>
                    <a:pt x="1453" y="1074"/>
                    <a:pt x="1215" y="1145"/>
                  </a:cubicBezTo>
                  <a:cubicBezTo>
                    <a:pt x="1206" y="1148"/>
                    <a:pt x="1197" y="1149"/>
                    <a:pt x="1187" y="1149"/>
                  </a:cubicBezTo>
                  <a:cubicBezTo>
                    <a:pt x="1079" y="1149"/>
                    <a:pt x="950" y="981"/>
                    <a:pt x="855" y="981"/>
                  </a:cubicBezTo>
                  <a:cubicBezTo>
                    <a:pt x="817" y="981"/>
                    <a:pt x="785" y="1008"/>
                    <a:pt x="763" y="1086"/>
                  </a:cubicBezTo>
                  <a:cubicBezTo>
                    <a:pt x="655" y="1395"/>
                    <a:pt x="1024" y="1205"/>
                    <a:pt x="1132" y="1348"/>
                  </a:cubicBezTo>
                  <a:cubicBezTo>
                    <a:pt x="1203" y="1443"/>
                    <a:pt x="1358" y="1467"/>
                    <a:pt x="1263" y="1633"/>
                  </a:cubicBezTo>
                  <a:cubicBezTo>
                    <a:pt x="1231" y="1706"/>
                    <a:pt x="1185" y="1733"/>
                    <a:pt x="1139" y="1733"/>
                  </a:cubicBezTo>
                  <a:cubicBezTo>
                    <a:pt x="1079" y="1733"/>
                    <a:pt x="1021" y="1687"/>
                    <a:pt x="1001" y="1633"/>
                  </a:cubicBezTo>
                  <a:cubicBezTo>
                    <a:pt x="906" y="1449"/>
                    <a:pt x="816" y="1384"/>
                    <a:pt x="732" y="1384"/>
                  </a:cubicBezTo>
                  <a:cubicBezTo>
                    <a:pt x="570" y="1384"/>
                    <a:pt x="427" y="1619"/>
                    <a:pt x="310" y="1705"/>
                  </a:cubicBezTo>
                  <a:cubicBezTo>
                    <a:pt x="1" y="1967"/>
                    <a:pt x="393" y="2098"/>
                    <a:pt x="453" y="2288"/>
                  </a:cubicBezTo>
                  <a:cubicBezTo>
                    <a:pt x="477" y="2371"/>
                    <a:pt x="524" y="2467"/>
                    <a:pt x="572" y="2562"/>
                  </a:cubicBezTo>
                  <a:cubicBezTo>
                    <a:pt x="586" y="2564"/>
                    <a:pt x="599" y="2565"/>
                    <a:pt x="611" y="2565"/>
                  </a:cubicBezTo>
                  <a:cubicBezTo>
                    <a:pt x="785" y="2565"/>
                    <a:pt x="779" y="2340"/>
                    <a:pt x="846" y="2229"/>
                  </a:cubicBezTo>
                  <a:cubicBezTo>
                    <a:pt x="882" y="2169"/>
                    <a:pt x="893" y="2098"/>
                    <a:pt x="905" y="2038"/>
                  </a:cubicBezTo>
                  <a:cubicBezTo>
                    <a:pt x="905" y="2145"/>
                    <a:pt x="917" y="2229"/>
                    <a:pt x="1001" y="2300"/>
                  </a:cubicBezTo>
                  <a:cubicBezTo>
                    <a:pt x="1191" y="2240"/>
                    <a:pt x="1358" y="2110"/>
                    <a:pt x="1489" y="1931"/>
                  </a:cubicBezTo>
                  <a:cubicBezTo>
                    <a:pt x="1870" y="1431"/>
                    <a:pt x="2275" y="931"/>
                    <a:pt x="2679" y="431"/>
                  </a:cubicBezTo>
                  <a:cubicBezTo>
                    <a:pt x="2727" y="335"/>
                    <a:pt x="2739" y="252"/>
                    <a:pt x="2703" y="157"/>
                  </a:cubicBezTo>
                  <a:cubicBezTo>
                    <a:pt x="2644" y="85"/>
                    <a:pt x="2572" y="62"/>
                    <a:pt x="2501" y="38"/>
                  </a:cubicBezTo>
                  <a:cubicBezTo>
                    <a:pt x="2456" y="55"/>
                    <a:pt x="2413" y="62"/>
                    <a:pt x="2370" y="62"/>
                  </a:cubicBezTo>
                  <a:cubicBezTo>
                    <a:pt x="2239" y="62"/>
                    <a:pt x="2115" y="1"/>
                    <a:pt x="19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4"/>
            <p:cNvSpPr/>
            <p:nvPr/>
          </p:nvSpPr>
          <p:spPr>
            <a:xfrm>
              <a:off x="8909112" y="4121417"/>
              <a:ext cx="44752" cy="92471"/>
            </a:xfrm>
            <a:custGeom>
              <a:avLst/>
              <a:gdLst/>
              <a:ahLst/>
              <a:cxnLst/>
              <a:rect l="l" t="t" r="r" b="b"/>
              <a:pathLst>
                <a:path w="1418" h="2930" extrusionOk="0">
                  <a:moveTo>
                    <a:pt x="430" y="1047"/>
                  </a:moveTo>
                  <a:cubicBezTo>
                    <a:pt x="465" y="1092"/>
                    <a:pt x="510" y="1132"/>
                    <a:pt x="548" y="1179"/>
                  </a:cubicBezTo>
                  <a:cubicBezTo>
                    <a:pt x="493" y="1142"/>
                    <a:pt x="459" y="1091"/>
                    <a:pt x="430" y="1047"/>
                  </a:cubicBezTo>
                  <a:close/>
                  <a:moveTo>
                    <a:pt x="727" y="1"/>
                  </a:moveTo>
                  <a:cubicBezTo>
                    <a:pt x="644" y="120"/>
                    <a:pt x="560" y="251"/>
                    <a:pt x="501" y="382"/>
                  </a:cubicBezTo>
                  <a:cubicBezTo>
                    <a:pt x="370" y="572"/>
                    <a:pt x="322" y="775"/>
                    <a:pt x="405" y="1013"/>
                  </a:cubicBezTo>
                  <a:cubicBezTo>
                    <a:pt x="322" y="1191"/>
                    <a:pt x="1" y="1251"/>
                    <a:pt x="72" y="1418"/>
                  </a:cubicBezTo>
                  <a:cubicBezTo>
                    <a:pt x="322" y="1941"/>
                    <a:pt x="13" y="2430"/>
                    <a:pt x="84" y="2930"/>
                  </a:cubicBezTo>
                  <a:cubicBezTo>
                    <a:pt x="703" y="2120"/>
                    <a:pt x="1120" y="1167"/>
                    <a:pt x="1417" y="132"/>
                  </a:cubicBezTo>
                  <a:cubicBezTo>
                    <a:pt x="1407" y="129"/>
                    <a:pt x="1396" y="127"/>
                    <a:pt x="1384" y="127"/>
                  </a:cubicBezTo>
                  <a:cubicBezTo>
                    <a:pt x="1246" y="127"/>
                    <a:pt x="1076" y="325"/>
                    <a:pt x="936" y="325"/>
                  </a:cubicBezTo>
                  <a:cubicBezTo>
                    <a:pt x="850" y="325"/>
                    <a:pt x="775" y="248"/>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4"/>
            <p:cNvSpPr/>
            <p:nvPr/>
          </p:nvSpPr>
          <p:spPr>
            <a:xfrm>
              <a:off x="8693437" y="4444929"/>
              <a:ext cx="68422" cy="51885"/>
            </a:xfrm>
            <a:custGeom>
              <a:avLst/>
              <a:gdLst/>
              <a:ahLst/>
              <a:cxnLst/>
              <a:rect l="l" t="t" r="r" b="b"/>
              <a:pathLst>
                <a:path w="2168" h="1644" extrusionOk="0">
                  <a:moveTo>
                    <a:pt x="1679" y="1"/>
                  </a:moveTo>
                  <a:cubicBezTo>
                    <a:pt x="1536" y="108"/>
                    <a:pt x="1322" y="168"/>
                    <a:pt x="1370" y="453"/>
                  </a:cubicBezTo>
                  <a:cubicBezTo>
                    <a:pt x="1417" y="691"/>
                    <a:pt x="1251" y="715"/>
                    <a:pt x="1120" y="775"/>
                  </a:cubicBezTo>
                  <a:cubicBezTo>
                    <a:pt x="703" y="930"/>
                    <a:pt x="393" y="1251"/>
                    <a:pt x="36" y="1513"/>
                  </a:cubicBezTo>
                  <a:cubicBezTo>
                    <a:pt x="12" y="1537"/>
                    <a:pt x="12" y="1573"/>
                    <a:pt x="0" y="1584"/>
                  </a:cubicBezTo>
                  <a:cubicBezTo>
                    <a:pt x="12" y="1596"/>
                    <a:pt x="24" y="1632"/>
                    <a:pt x="48" y="1644"/>
                  </a:cubicBezTo>
                  <a:cubicBezTo>
                    <a:pt x="739" y="1537"/>
                    <a:pt x="1215" y="882"/>
                    <a:pt x="1894" y="656"/>
                  </a:cubicBezTo>
                  <a:cubicBezTo>
                    <a:pt x="2108" y="584"/>
                    <a:pt x="2167" y="358"/>
                    <a:pt x="2025" y="108"/>
                  </a:cubicBezTo>
                  <a:cubicBezTo>
                    <a:pt x="2013" y="63"/>
                    <a:pt x="1994" y="47"/>
                    <a:pt x="1970" y="47"/>
                  </a:cubicBezTo>
                  <a:cubicBezTo>
                    <a:pt x="1912" y="47"/>
                    <a:pt x="1827" y="149"/>
                    <a:pt x="1762" y="149"/>
                  </a:cubicBezTo>
                  <a:cubicBezTo>
                    <a:pt x="1724" y="149"/>
                    <a:pt x="1693" y="114"/>
                    <a:pt x="1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4"/>
            <p:cNvSpPr/>
            <p:nvPr/>
          </p:nvSpPr>
          <p:spPr>
            <a:xfrm>
              <a:off x="8740397" y="4411887"/>
              <a:ext cx="48508" cy="50748"/>
            </a:xfrm>
            <a:custGeom>
              <a:avLst/>
              <a:gdLst/>
              <a:ahLst/>
              <a:cxnLst/>
              <a:rect l="l" t="t" r="r" b="b"/>
              <a:pathLst>
                <a:path w="1537" h="1608" extrusionOk="0">
                  <a:moveTo>
                    <a:pt x="1477" y="0"/>
                  </a:moveTo>
                  <a:cubicBezTo>
                    <a:pt x="1418" y="24"/>
                    <a:pt x="1322" y="60"/>
                    <a:pt x="1299" y="119"/>
                  </a:cubicBezTo>
                  <a:cubicBezTo>
                    <a:pt x="1227" y="250"/>
                    <a:pt x="1168" y="393"/>
                    <a:pt x="1084" y="536"/>
                  </a:cubicBezTo>
                  <a:cubicBezTo>
                    <a:pt x="1059" y="586"/>
                    <a:pt x="1036" y="602"/>
                    <a:pt x="1014" y="602"/>
                  </a:cubicBezTo>
                  <a:cubicBezTo>
                    <a:pt x="971" y="602"/>
                    <a:pt x="933" y="544"/>
                    <a:pt x="894" y="536"/>
                  </a:cubicBezTo>
                  <a:cubicBezTo>
                    <a:pt x="787" y="536"/>
                    <a:pt x="715" y="441"/>
                    <a:pt x="632" y="393"/>
                  </a:cubicBezTo>
                  <a:cubicBezTo>
                    <a:pt x="557" y="350"/>
                    <a:pt x="494" y="327"/>
                    <a:pt x="445" y="327"/>
                  </a:cubicBezTo>
                  <a:cubicBezTo>
                    <a:pt x="345" y="327"/>
                    <a:pt x="302" y="420"/>
                    <a:pt x="334" y="619"/>
                  </a:cubicBezTo>
                  <a:cubicBezTo>
                    <a:pt x="358" y="810"/>
                    <a:pt x="406" y="965"/>
                    <a:pt x="191" y="1048"/>
                  </a:cubicBezTo>
                  <a:cubicBezTo>
                    <a:pt x="286" y="1250"/>
                    <a:pt x="1" y="1405"/>
                    <a:pt x="167" y="1608"/>
                  </a:cubicBezTo>
                  <a:cubicBezTo>
                    <a:pt x="357" y="1530"/>
                    <a:pt x="254" y="1149"/>
                    <a:pt x="484" y="1149"/>
                  </a:cubicBezTo>
                  <a:cubicBezTo>
                    <a:pt x="500" y="1149"/>
                    <a:pt x="517" y="1151"/>
                    <a:pt x="537" y="1155"/>
                  </a:cubicBezTo>
                  <a:cubicBezTo>
                    <a:pt x="542" y="1155"/>
                    <a:pt x="548" y="1155"/>
                    <a:pt x="554" y="1155"/>
                  </a:cubicBezTo>
                  <a:cubicBezTo>
                    <a:pt x="1088" y="1155"/>
                    <a:pt x="1242" y="616"/>
                    <a:pt x="1537" y="298"/>
                  </a:cubicBezTo>
                  <a:cubicBezTo>
                    <a:pt x="1525" y="191"/>
                    <a:pt x="1489" y="95"/>
                    <a:pt x="1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4"/>
            <p:cNvSpPr/>
            <p:nvPr/>
          </p:nvSpPr>
          <p:spPr>
            <a:xfrm>
              <a:off x="8582223" y="4501988"/>
              <a:ext cx="49612" cy="47245"/>
            </a:xfrm>
            <a:custGeom>
              <a:avLst/>
              <a:gdLst/>
              <a:ahLst/>
              <a:cxnLst/>
              <a:rect l="l" t="t" r="r" b="b"/>
              <a:pathLst>
                <a:path w="1572" h="1497" extrusionOk="0">
                  <a:moveTo>
                    <a:pt x="1084" y="0"/>
                  </a:moveTo>
                  <a:cubicBezTo>
                    <a:pt x="1055" y="0"/>
                    <a:pt x="1034" y="38"/>
                    <a:pt x="1024" y="146"/>
                  </a:cubicBezTo>
                  <a:cubicBezTo>
                    <a:pt x="1000" y="574"/>
                    <a:pt x="846" y="610"/>
                    <a:pt x="560" y="681"/>
                  </a:cubicBezTo>
                  <a:cubicBezTo>
                    <a:pt x="298" y="753"/>
                    <a:pt x="72" y="1015"/>
                    <a:pt x="0" y="1348"/>
                  </a:cubicBezTo>
                  <a:cubicBezTo>
                    <a:pt x="59" y="1407"/>
                    <a:pt x="106" y="1496"/>
                    <a:pt x="184" y="1496"/>
                  </a:cubicBezTo>
                  <a:cubicBezTo>
                    <a:pt x="216" y="1496"/>
                    <a:pt x="253" y="1481"/>
                    <a:pt x="298" y="1443"/>
                  </a:cubicBezTo>
                  <a:cubicBezTo>
                    <a:pt x="667" y="1146"/>
                    <a:pt x="977" y="717"/>
                    <a:pt x="1488" y="693"/>
                  </a:cubicBezTo>
                  <a:cubicBezTo>
                    <a:pt x="1512" y="693"/>
                    <a:pt x="1536" y="622"/>
                    <a:pt x="1548" y="598"/>
                  </a:cubicBezTo>
                  <a:cubicBezTo>
                    <a:pt x="1572" y="431"/>
                    <a:pt x="1429" y="336"/>
                    <a:pt x="1417" y="193"/>
                  </a:cubicBezTo>
                  <a:cubicBezTo>
                    <a:pt x="1401" y="207"/>
                    <a:pt x="1384" y="213"/>
                    <a:pt x="1367" y="213"/>
                  </a:cubicBezTo>
                  <a:cubicBezTo>
                    <a:pt x="1265" y="213"/>
                    <a:pt x="1153"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4"/>
            <p:cNvSpPr/>
            <p:nvPr/>
          </p:nvSpPr>
          <p:spPr>
            <a:xfrm>
              <a:off x="8829078" y="4315253"/>
              <a:ext cx="30834" cy="37651"/>
            </a:xfrm>
            <a:custGeom>
              <a:avLst/>
              <a:gdLst/>
              <a:ahLst/>
              <a:cxnLst/>
              <a:rect l="l" t="t" r="r" b="b"/>
              <a:pathLst>
                <a:path w="977" h="1193" extrusionOk="0">
                  <a:moveTo>
                    <a:pt x="538" y="1"/>
                  </a:moveTo>
                  <a:cubicBezTo>
                    <a:pt x="441" y="1"/>
                    <a:pt x="349" y="149"/>
                    <a:pt x="167" y="443"/>
                  </a:cubicBezTo>
                  <a:cubicBezTo>
                    <a:pt x="155" y="455"/>
                    <a:pt x="120" y="467"/>
                    <a:pt x="108" y="479"/>
                  </a:cubicBezTo>
                  <a:cubicBezTo>
                    <a:pt x="36" y="621"/>
                    <a:pt x="24" y="776"/>
                    <a:pt x="1" y="943"/>
                  </a:cubicBezTo>
                  <a:cubicBezTo>
                    <a:pt x="24" y="1074"/>
                    <a:pt x="84" y="1157"/>
                    <a:pt x="167" y="1193"/>
                  </a:cubicBezTo>
                  <a:lnTo>
                    <a:pt x="382" y="1193"/>
                  </a:lnTo>
                  <a:cubicBezTo>
                    <a:pt x="739" y="1169"/>
                    <a:pt x="751" y="764"/>
                    <a:pt x="941" y="574"/>
                  </a:cubicBezTo>
                  <a:cubicBezTo>
                    <a:pt x="953" y="538"/>
                    <a:pt x="977" y="514"/>
                    <a:pt x="953" y="479"/>
                  </a:cubicBezTo>
                  <a:cubicBezTo>
                    <a:pt x="742" y="158"/>
                    <a:pt x="638" y="1"/>
                    <a:pt x="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4"/>
            <p:cNvSpPr/>
            <p:nvPr/>
          </p:nvSpPr>
          <p:spPr>
            <a:xfrm>
              <a:off x="8637451" y="4492773"/>
              <a:ext cx="57534" cy="32128"/>
            </a:xfrm>
            <a:custGeom>
              <a:avLst/>
              <a:gdLst/>
              <a:ahLst/>
              <a:cxnLst/>
              <a:rect l="l" t="t" r="r" b="b"/>
              <a:pathLst>
                <a:path w="1823" h="1018" extrusionOk="0">
                  <a:moveTo>
                    <a:pt x="1342" y="0"/>
                  </a:moveTo>
                  <a:cubicBezTo>
                    <a:pt x="1073" y="0"/>
                    <a:pt x="818" y="112"/>
                    <a:pt x="584" y="330"/>
                  </a:cubicBezTo>
                  <a:cubicBezTo>
                    <a:pt x="274" y="378"/>
                    <a:pt x="227" y="735"/>
                    <a:pt x="0" y="902"/>
                  </a:cubicBezTo>
                  <a:cubicBezTo>
                    <a:pt x="84" y="985"/>
                    <a:pt x="168" y="1017"/>
                    <a:pt x="248" y="1017"/>
                  </a:cubicBezTo>
                  <a:cubicBezTo>
                    <a:pt x="386" y="1017"/>
                    <a:pt x="514" y="925"/>
                    <a:pt x="620" y="842"/>
                  </a:cubicBezTo>
                  <a:cubicBezTo>
                    <a:pt x="989" y="545"/>
                    <a:pt x="1429" y="414"/>
                    <a:pt x="1822" y="140"/>
                  </a:cubicBezTo>
                  <a:lnTo>
                    <a:pt x="1774" y="92"/>
                  </a:lnTo>
                  <a:cubicBezTo>
                    <a:pt x="1627" y="31"/>
                    <a:pt x="1483" y="0"/>
                    <a:pt x="1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4"/>
            <p:cNvSpPr/>
            <p:nvPr/>
          </p:nvSpPr>
          <p:spPr>
            <a:xfrm>
              <a:off x="8546151" y="4523890"/>
              <a:ext cx="26321" cy="38756"/>
            </a:xfrm>
            <a:custGeom>
              <a:avLst/>
              <a:gdLst/>
              <a:ahLst/>
              <a:cxnLst/>
              <a:rect l="l" t="t" r="r" b="b"/>
              <a:pathLst>
                <a:path w="834" h="1228" extrusionOk="0">
                  <a:moveTo>
                    <a:pt x="216" y="0"/>
                  </a:moveTo>
                  <a:cubicBezTo>
                    <a:pt x="116" y="0"/>
                    <a:pt x="97" y="264"/>
                    <a:pt x="0" y="273"/>
                  </a:cubicBezTo>
                  <a:cubicBezTo>
                    <a:pt x="12" y="440"/>
                    <a:pt x="12" y="595"/>
                    <a:pt x="24" y="761"/>
                  </a:cubicBezTo>
                  <a:cubicBezTo>
                    <a:pt x="156" y="912"/>
                    <a:pt x="198" y="1228"/>
                    <a:pt x="406" y="1228"/>
                  </a:cubicBezTo>
                  <a:cubicBezTo>
                    <a:pt x="460" y="1228"/>
                    <a:pt x="526" y="1206"/>
                    <a:pt x="607" y="1154"/>
                  </a:cubicBezTo>
                  <a:cubicBezTo>
                    <a:pt x="596" y="1059"/>
                    <a:pt x="548" y="1011"/>
                    <a:pt x="476" y="999"/>
                  </a:cubicBezTo>
                  <a:cubicBezTo>
                    <a:pt x="215" y="976"/>
                    <a:pt x="238" y="714"/>
                    <a:pt x="357" y="678"/>
                  </a:cubicBezTo>
                  <a:cubicBezTo>
                    <a:pt x="834" y="464"/>
                    <a:pt x="429" y="297"/>
                    <a:pt x="357" y="118"/>
                  </a:cubicBezTo>
                  <a:cubicBezTo>
                    <a:pt x="296" y="32"/>
                    <a:pt x="251" y="0"/>
                    <a:pt x="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4"/>
            <p:cNvSpPr/>
            <p:nvPr/>
          </p:nvSpPr>
          <p:spPr>
            <a:xfrm>
              <a:off x="8943322" y="4074078"/>
              <a:ext cx="25185" cy="52263"/>
            </a:xfrm>
            <a:custGeom>
              <a:avLst/>
              <a:gdLst/>
              <a:ahLst/>
              <a:cxnLst/>
              <a:rect l="l" t="t" r="r" b="b"/>
              <a:pathLst>
                <a:path w="798" h="1656" extrusionOk="0">
                  <a:moveTo>
                    <a:pt x="798" y="0"/>
                  </a:moveTo>
                  <a:lnTo>
                    <a:pt x="798" y="0"/>
                  </a:lnTo>
                  <a:cubicBezTo>
                    <a:pt x="750" y="36"/>
                    <a:pt x="643" y="96"/>
                    <a:pt x="643" y="131"/>
                  </a:cubicBezTo>
                  <a:cubicBezTo>
                    <a:pt x="703" y="691"/>
                    <a:pt x="405" y="846"/>
                    <a:pt x="0" y="882"/>
                  </a:cubicBezTo>
                  <a:cubicBezTo>
                    <a:pt x="119" y="1132"/>
                    <a:pt x="393" y="1310"/>
                    <a:pt x="345" y="1655"/>
                  </a:cubicBezTo>
                  <a:cubicBezTo>
                    <a:pt x="595" y="1143"/>
                    <a:pt x="774" y="608"/>
                    <a:pt x="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4"/>
            <p:cNvSpPr/>
            <p:nvPr/>
          </p:nvSpPr>
          <p:spPr>
            <a:xfrm>
              <a:off x="8617537" y="4502461"/>
              <a:ext cx="38724" cy="18431"/>
            </a:xfrm>
            <a:custGeom>
              <a:avLst/>
              <a:gdLst/>
              <a:ahLst/>
              <a:cxnLst/>
              <a:rect l="l" t="t" r="r" b="b"/>
              <a:pathLst>
                <a:path w="1227" h="584" extrusionOk="0">
                  <a:moveTo>
                    <a:pt x="575" y="1"/>
                  </a:moveTo>
                  <a:cubicBezTo>
                    <a:pt x="478" y="1"/>
                    <a:pt x="387" y="34"/>
                    <a:pt x="310" y="154"/>
                  </a:cubicBezTo>
                  <a:cubicBezTo>
                    <a:pt x="0" y="452"/>
                    <a:pt x="310" y="476"/>
                    <a:pt x="441" y="559"/>
                  </a:cubicBezTo>
                  <a:cubicBezTo>
                    <a:pt x="512" y="583"/>
                    <a:pt x="572" y="583"/>
                    <a:pt x="655" y="583"/>
                  </a:cubicBezTo>
                  <a:cubicBezTo>
                    <a:pt x="662" y="584"/>
                    <a:pt x="669" y="584"/>
                    <a:pt x="676" y="584"/>
                  </a:cubicBezTo>
                  <a:cubicBezTo>
                    <a:pt x="975" y="584"/>
                    <a:pt x="936" y="83"/>
                    <a:pt x="1227" y="71"/>
                  </a:cubicBezTo>
                  <a:cubicBezTo>
                    <a:pt x="1210" y="30"/>
                    <a:pt x="1183" y="12"/>
                    <a:pt x="1148" y="12"/>
                  </a:cubicBezTo>
                  <a:cubicBezTo>
                    <a:pt x="1132" y="12"/>
                    <a:pt x="1115" y="16"/>
                    <a:pt x="1096" y="23"/>
                  </a:cubicBezTo>
                  <a:cubicBezTo>
                    <a:pt x="1051" y="47"/>
                    <a:pt x="1003" y="56"/>
                    <a:pt x="954" y="56"/>
                  </a:cubicBezTo>
                  <a:cubicBezTo>
                    <a:pt x="830" y="56"/>
                    <a:pt x="698" y="1"/>
                    <a:pt x="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4"/>
            <p:cNvSpPr/>
            <p:nvPr/>
          </p:nvSpPr>
          <p:spPr>
            <a:xfrm>
              <a:off x="8872661" y="4260340"/>
              <a:ext cx="18463" cy="33201"/>
            </a:xfrm>
            <a:custGeom>
              <a:avLst/>
              <a:gdLst/>
              <a:ahLst/>
              <a:cxnLst/>
              <a:rect l="l" t="t" r="r" b="b"/>
              <a:pathLst>
                <a:path w="585" h="1052" extrusionOk="0">
                  <a:moveTo>
                    <a:pt x="77" y="1"/>
                  </a:moveTo>
                  <a:cubicBezTo>
                    <a:pt x="53" y="1"/>
                    <a:pt x="27" y="19"/>
                    <a:pt x="1" y="52"/>
                  </a:cubicBezTo>
                  <a:cubicBezTo>
                    <a:pt x="215" y="349"/>
                    <a:pt x="144" y="718"/>
                    <a:pt x="227" y="1052"/>
                  </a:cubicBezTo>
                  <a:cubicBezTo>
                    <a:pt x="441" y="849"/>
                    <a:pt x="548" y="599"/>
                    <a:pt x="584" y="302"/>
                  </a:cubicBezTo>
                  <a:cubicBezTo>
                    <a:pt x="525" y="194"/>
                    <a:pt x="406" y="254"/>
                    <a:pt x="346" y="171"/>
                  </a:cubicBezTo>
                  <a:lnTo>
                    <a:pt x="132" y="40"/>
                  </a:lnTo>
                  <a:cubicBezTo>
                    <a:pt x="116" y="13"/>
                    <a:pt x="97" y="1"/>
                    <a:pt x="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4"/>
            <p:cNvSpPr/>
            <p:nvPr/>
          </p:nvSpPr>
          <p:spPr>
            <a:xfrm>
              <a:off x="8858396" y="4292751"/>
              <a:ext cx="21429" cy="36483"/>
            </a:xfrm>
            <a:custGeom>
              <a:avLst/>
              <a:gdLst/>
              <a:ahLst/>
              <a:cxnLst/>
              <a:rect l="l" t="t" r="r" b="b"/>
              <a:pathLst>
                <a:path w="679" h="1156" extrusionOk="0">
                  <a:moveTo>
                    <a:pt x="369" y="1"/>
                  </a:moveTo>
                  <a:cubicBezTo>
                    <a:pt x="262" y="1"/>
                    <a:pt x="191" y="49"/>
                    <a:pt x="131" y="144"/>
                  </a:cubicBezTo>
                  <a:cubicBezTo>
                    <a:pt x="477" y="477"/>
                    <a:pt x="0" y="811"/>
                    <a:pt x="131" y="1156"/>
                  </a:cubicBezTo>
                  <a:cubicBezTo>
                    <a:pt x="369" y="799"/>
                    <a:pt x="536" y="406"/>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4"/>
            <p:cNvSpPr/>
            <p:nvPr/>
          </p:nvSpPr>
          <p:spPr>
            <a:xfrm>
              <a:off x="8561173" y="4544151"/>
              <a:ext cx="22565" cy="16569"/>
            </a:xfrm>
            <a:custGeom>
              <a:avLst/>
              <a:gdLst/>
              <a:ahLst/>
              <a:cxnLst/>
              <a:rect l="l" t="t" r="r" b="b"/>
              <a:pathLst>
                <a:path w="715" h="525" extrusionOk="0">
                  <a:moveTo>
                    <a:pt x="667" y="0"/>
                  </a:moveTo>
                  <a:cubicBezTo>
                    <a:pt x="477" y="179"/>
                    <a:pt x="131" y="36"/>
                    <a:pt x="0" y="369"/>
                  </a:cubicBezTo>
                  <a:cubicBezTo>
                    <a:pt x="36" y="417"/>
                    <a:pt x="84" y="476"/>
                    <a:pt x="131" y="524"/>
                  </a:cubicBezTo>
                  <a:cubicBezTo>
                    <a:pt x="298" y="310"/>
                    <a:pt x="715" y="476"/>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4"/>
            <p:cNvSpPr/>
            <p:nvPr/>
          </p:nvSpPr>
          <p:spPr>
            <a:xfrm>
              <a:off x="8883580" y="4237523"/>
              <a:ext cx="18431" cy="31970"/>
            </a:xfrm>
            <a:custGeom>
              <a:avLst/>
              <a:gdLst/>
              <a:ahLst/>
              <a:cxnLst/>
              <a:rect l="l" t="t" r="r" b="b"/>
              <a:pathLst>
                <a:path w="584" h="1013" extrusionOk="0">
                  <a:moveTo>
                    <a:pt x="583" y="1"/>
                  </a:moveTo>
                  <a:lnTo>
                    <a:pt x="583" y="1"/>
                  </a:lnTo>
                  <a:cubicBezTo>
                    <a:pt x="274" y="191"/>
                    <a:pt x="345" y="715"/>
                    <a:pt x="0" y="882"/>
                  </a:cubicBezTo>
                  <a:cubicBezTo>
                    <a:pt x="60" y="977"/>
                    <a:pt x="155" y="1013"/>
                    <a:pt x="238" y="1013"/>
                  </a:cubicBezTo>
                  <a:cubicBezTo>
                    <a:pt x="417" y="703"/>
                    <a:pt x="583" y="382"/>
                    <a:pt x="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4"/>
            <p:cNvSpPr/>
            <p:nvPr/>
          </p:nvSpPr>
          <p:spPr>
            <a:xfrm>
              <a:off x="8841102" y="4333336"/>
              <a:ext cx="17705" cy="28593"/>
            </a:xfrm>
            <a:custGeom>
              <a:avLst/>
              <a:gdLst/>
              <a:ahLst/>
              <a:cxnLst/>
              <a:rect l="l" t="t" r="r" b="b"/>
              <a:pathLst>
                <a:path w="561" h="906" extrusionOk="0">
                  <a:moveTo>
                    <a:pt x="560" y="1"/>
                  </a:moveTo>
                  <a:lnTo>
                    <a:pt x="560" y="1"/>
                  </a:lnTo>
                  <a:cubicBezTo>
                    <a:pt x="310" y="120"/>
                    <a:pt x="239" y="465"/>
                    <a:pt x="1" y="620"/>
                  </a:cubicBezTo>
                  <a:cubicBezTo>
                    <a:pt x="13" y="715"/>
                    <a:pt x="24" y="798"/>
                    <a:pt x="24" y="906"/>
                  </a:cubicBezTo>
                  <a:cubicBezTo>
                    <a:pt x="263" y="656"/>
                    <a:pt x="477" y="370"/>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4"/>
            <p:cNvSpPr/>
            <p:nvPr/>
          </p:nvSpPr>
          <p:spPr>
            <a:xfrm>
              <a:off x="8793384" y="3818449"/>
              <a:ext cx="63530" cy="96605"/>
            </a:xfrm>
            <a:custGeom>
              <a:avLst/>
              <a:gdLst/>
              <a:ahLst/>
              <a:cxnLst/>
              <a:rect l="l" t="t" r="r" b="b"/>
              <a:pathLst>
                <a:path w="2013" h="3061" extrusionOk="0">
                  <a:moveTo>
                    <a:pt x="438" y="0"/>
                  </a:moveTo>
                  <a:cubicBezTo>
                    <a:pt x="314" y="0"/>
                    <a:pt x="171" y="44"/>
                    <a:pt x="1" y="147"/>
                  </a:cubicBezTo>
                  <a:cubicBezTo>
                    <a:pt x="227" y="361"/>
                    <a:pt x="584" y="576"/>
                    <a:pt x="96" y="873"/>
                  </a:cubicBezTo>
                  <a:cubicBezTo>
                    <a:pt x="215" y="933"/>
                    <a:pt x="227" y="1088"/>
                    <a:pt x="191" y="1195"/>
                  </a:cubicBezTo>
                  <a:cubicBezTo>
                    <a:pt x="117" y="1471"/>
                    <a:pt x="101" y="1527"/>
                    <a:pt x="245" y="1527"/>
                  </a:cubicBezTo>
                  <a:cubicBezTo>
                    <a:pt x="288" y="1527"/>
                    <a:pt x="344" y="1522"/>
                    <a:pt x="417" y="1516"/>
                  </a:cubicBezTo>
                  <a:cubicBezTo>
                    <a:pt x="512" y="1588"/>
                    <a:pt x="620" y="1635"/>
                    <a:pt x="703" y="1683"/>
                  </a:cubicBezTo>
                  <a:cubicBezTo>
                    <a:pt x="774" y="1731"/>
                    <a:pt x="858" y="1754"/>
                    <a:pt x="834" y="1850"/>
                  </a:cubicBezTo>
                  <a:cubicBezTo>
                    <a:pt x="821" y="1919"/>
                    <a:pt x="782" y="1932"/>
                    <a:pt x="737" y="1932"/>
                  </a:cubicBezTo>
                  <a:cubicBezTo>
                    <a:pt x="712" y="1932"/>
                    <a:pt x="685" y="1928"/>
                    <a:pt x="660" y="1928"/>
                  </a:cubicBezTo>
                  <a:cubicBezTo>
                    <a:pt x="645" y="1928"/>
                    <a:pt x="632" y="1929"/>
                    <a:pt x="620" y="1933"/>
                  </a:cubicBezTo>
                  <a:cubicBezTo>
                    <a:pt x="489" y="1957"/>
                    <a:pt x="405" y="1981"/>
                    <a:pt x="405" y="2147"/>
                  </a:cubicBezTo>
                  <a:cubicBezTo>
                    <a:pt x="453" y="2231"/>
                    <a:pt x="501" y="2314"/>
                    <a:pt x="536" y="2397"/>
                  </a:cubicBezTo>
                  <a:cubicBezTo>
                    <a:pt x="572" y="2528"/>
                    <a:pt x="679" y="2588"/>
                    <a:pt x="763" y="2647"/>
                  </a:cubicBezTo>
                  <a:cubicBezTo>
                    <a:pt x="774" y="2683"/>
                    <a:pt x="774" y="2707"/>
                    <a:pt x="763" y="2743"/>
                  </a:cubicBezTo>
                  <a:cubicBezTo>
                    <a:pt x="769" y="2742"/>
                    <a:pt x="775" y="2742"/>
                    <a:pt x="780" y="2742"/>
                  </a:cubicBezTo>
                  <a:cubicBezTo>
                    <a:pt x="959" y="2742"/>
                    <a:pt x="961" y="3061"/>
                    <a:pt x="1138" y="3061"/>
                  </a:cubicBezTo>
                  <a:cubicBezTo>
                    <a:pt x="1154" y="3061"/>
                    <a:pt x="1172" y="3058"/>
                    <a:pt x="1191" y="3052"/>
                  </a:cubicBezTo>
                  <a:cubicBezTo>
                    <a:pt x="1405" y="2576"/>
                    <a:pt x="1179" y="1826"/>
                    <a:pt x="2013" y="1695"/>
                  </a:cubicBezTo>
                  <a:cubicBezTo>
                    <a:pt x="1718" y="1593"/>
                    <a:pt x="1704" y="1276"/>
                    <a:pt x="1467" y="1276"/>
                  </a:cubicBezTo>
                  <a:cubicBezTo>
                    <a:pt x="1455" y="1276"/>
                    <a:pt x="1443" y="1276"/>
                    <a:pt x="1429" y="1278"/>
                  </a:cubicBezTo>
                  <a:cubicBezTo>
                    <a:pt x="1382" y="1286"/>
                    <a:pt x="1335" y="1403"/>
                    <a:pt x="1285" y="1403"/>
                  </a:cubicBezTo>
                  <a:cubicBezTo>
                    <a:pt x="1258" y="1403"/>
                    <a:pt x="1231" y="1372"/>
                    <a:pt x="1203" y="1278"/>
                  </a:cubicBezTo>
                  <a:cubicBezTo>
                    <a:pt x="1179" y="1159"/>
                    <a:pt x="1120" y="1040"/>
                    <a:pt x="1298" y="992"/>
                  </a:cubicBezTo>
                  <a:cubicBezTo>
                    <a:pt x="1358" y="981"/>
                    <a:pt x="1441" y="921"/>
                    <a:pt x="1358" y="838"/>
                  </a:cubicBezTo>
                  <a:cubicBezTo>
                    <a:pt x="1071" y="523"/>
                    <a:pt x="871"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4"/>
            <p:cNvSpPr/>
            <p:nvPr/>
          </p:nvSpPr>
          <p:spPr>
            <a:xfrm>
              <a:off x="8820809" y="4088564"/>
              <a:ext cx="54536" cy="60690"/>
            </a:xfrm>
            <a:custGeom>
              <a:avLst/>
              <a:gdLst/>
              <a:ahLst/>
              <a:cxnLst/>
              <a:rect l="l" t="t" r="r" b="b"/>
              <a:pathLst>
                <a:path w="1728" h="1923" extrusionOk="0">
                  <a:moveTo>
                    <a:pt x="1367" y="0"/>
                  </a:moveTo>
                  <a:cubicBezTo>
                    <a:pt x="1120" y="0"/>
                    <a:pt x="941" y="176"/>
                    <a:pt x="786" y="399"/>
                  </a:cubicBezTo>
                  <a:cubicBezTo>
                    <a:pt x="759" y="602"/>
                    <a:pt x="696" y="663"/>
                    <a:pt x="619" y="663"/>
                  </a:cubicBezTo>
                  <a:cubicBezTo>
                    <a:pt x="528" y="663"/>
                    <a:pt x="418" y="580"/>
                    <a:pt x="322" y="542"/>
                  </a:cubicBezTo>
                  <a:lnTo>
                    <a:pt x="322" y="542"/>
                  </a:lnTo>
                  <a:cubicBezTo>
                    <a:pt x="358" y="875"/>
                    <a:pt x="72" y="1042"/>
                    <a:pt x="1" y="1327"/>
                  </a:cubicBezTo>
                  <a:cubicBezTo>
                    <a:pt x="227" y="1530"/>
                    <a:pt x="441" y="1744"/>
                    <a:pt x="656" y="1923"/>
                  </a:cubicBezTo>
                  <a:lnTo>
                    <a:pt x="1096" y="1923"/>
                  </a:lnTo>
                  <a:cubicBezTo>
                    <a:pt x="1227" y="1649"/>
                    <a:pt x="1179" y="1220"/>
                    <a:pt x="1596" y="1196"/>
                  </a:cubicBezTo>
                  <a:cubicBezTo>
                    <a:pt x="1608" y="1196"/>
                    <a:pt x="1596" y="1089"/>
                    <a:pt x="1548" y="1042"/>
                  </a:cubicBezTo>
                  <a:cubicBezTo>
                    <a:pt x="1501" y="994"/>
                    <a:pt x="1489" y="923"/>
                    <a:pt x="1441" y="899"/>
                  </a:cubicBezTo>
                  <a:cubicBezTo>
                    <a:pt x="1410" y="870"/>
                    <a:pt x="1369" y="864"/>
                    <a:pt x="1326" y="864"/>
                  </a:cubicBezTo>
                  <a:cubicBezTo>
                    <a:pt x="1288" y="864"/>
                    <a:pt x="1248" y="869"/>
                    <a:pt x="1211" y="869"/>
                  </a:cubicBezTo>
                  <a:cubicBezTo>
                    <a:pt x="1132" y="869"/>
                    <a:pt x="1066" y="845"/>
                    <a:pt x="1060" y="696"/>
                  </a:cubicBezTo>
                  <a:cubicBezTo>
                    <a:pt x="1037" y="482"/>
                    <a:pt x="1251" y="434"/>
                    <a:pt x="1394" y="363"/>
                  </a:cubicBezTo>
                  <a:cubicBezTo>
                    <a:pt x="1513" y="303"/>
                    <a:pt x="1727" y="268"/>
                    <a:pt x="1548" y="30"/>
                  </a:cubicBezTo>
                  <a:cubicBezTo>
                    <a:pt x="1484" y="10"/>
                    <a:pt x="1424" y="0"/>
                    <a:pt x="1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4"/>
            <p:cNvSpPr/>
            <p:nvPr/>
          </p:nvSpPr>
          <p:spPr>
            <a:xfrm>
              <a:off x="8659227" y="3549345"/>
              <a:ext cx="48886" cy="67097"/>
            </a:xfrm>
            <a:custGeom>
              <a:avLst/>
              <a:gdLst/>
              <a:ahLst/>
              <a:cxnLst/>
              <a:rect l="l" t="t" r="r" b="b"/>
              <a:pathLst>
                <a:path w="1549" h="2126" extrusionOk="0">
                  <a:moveTo>
                    <a:pt x="774" y="0"/>
                  </a:moveTo>
                  <a:cubicBezTo>
                    <a:pt x="713" y="0"/>
                    <a:pt x="642" y="23"/>
                    <a:pt x="561" y="78"/>
                  </a:cubicBezTo>
                  <a:cubicBezTo>
                    <a:pt x="561" y="256"/>
                    <a:pt x="465" y="328"/>
                    <a:pt x="311" y="328"/>
                  </a:cubicBezTo>
                  <a:cubicBezTo>
                    <a:pt x="144" y="328"/>
                    <a:pt x="1" y="364"/>
                    <a:pt x="13" y="602"/>
                  </a:cubicBezTo>
                  <a:cubicBezTo>
                    <a:pt x="49" y="560"/>
                    <a:pt x="78" y="544"/>
                    <a:pt x="103" y="544"/>
                  </a:cubicBezTo>
                  <a:cubicBezTo>
                    <a:pt x="186" y="544"/>
                    <a:pt x="212" y="732"/>
                    <a:pt x="288" y="732"/>
                  </a:cubicBezTo>
                  <a:cubicBezTo>
                    <a:pt x="299" y="732"/>
                    <a:pt x="310" y="729"/>
                    <a:pt x="322" y="721"/>
                  </a:cubicBezTo>
                  <a:cubicBezTo>
                    <a:pt x="501" y="721"/>
                    <a:pt x="608" y="816"/>
                    <a:pt x="680" y="995"/>
                  </a:cubicBezTo>
                  <a:cubicBezTo>
                    <a:pt x="846" y="1149"/>
                    <a:pt x="834" y="1316"/>
                    <a:pt x="703" y="1459"/>
                  </a:cubicBezTo>
                  <a:cubicBezTo>
                    <a:pt x="584" y="1471"/>
                    <a:pt x="430" y="1435"/>
                    <a:pt x="346" y="1590"/>
                  </a:cubicBezTo>
                  <a:cubicBezTo>
                    <a:pt x="680" y="1816"/>
                    <a:pt x="1037" y="2042"/>
                    <a:pt x="1442" y="2126"/>
                  </a:cubicBezTo>
                  <a:cubicBezTo>
                    <a:pt x="1549" y="1947"/>
                    <a:pt x="1537" y="1769"/>
                    <a:pt x="1454" y="1578"/>
                  </a:cubicBezTo>
                  <a:cubicBezTo>
                    <a:pt x="1358" y="1161"/>
                    <a:pt x="1120" y="816"/>
                    <a:pt x="1073" y="375"/>
                  </a:cubicBezTo>
                  <a:cubicBezTo>
                    <a:pt x="1046" y="198"/>
                    <a:pt x="953" y="0"/>
                    <a:pt x="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4"/>
            <p:cNvSpPr/>
            <p:nvPr/>
          </p:nvSpPr>
          <p:spPr>
            <a:xfrm>
              <a:off x="8661499" y="3600250"/>
              <a:ext cx="64288" cy="41691"/>
            </a:xfrm>
            <a:custGeom>
              <a:avLst/>
              <a:gdLst/>
              <a:ahLst/>
              <a:cxnLst/>
              <a:rect l="l" t="t" r="r" b="b"/>
              <a:pathLst>
                <a:path w="2037" h="1321" extrusionOk="0">
                  <a:moveTo>
                    <a:pt x="274" y="1"/>
                  </a:moveTo>
                  <a:lnTo>
                    <a:pt x="274" y="1"/>
                  </a:lnTo>
                  <a:cubicBezTo>
                    <a:pt x="0" y="537"/>
                    <a:pt x="727" y="275"/>
                    <a:pt x="679" y="644"/>
                  </a:cubicBezTo>
                  <a:cubicBezTo>
                    <a:pt x="724" y="636"/>
                    <a:pt x="768" y="632"/>
                    <a:pt x="810" y="632"/>
                  </a:cubicBezTo>
                  <a:cubicBezTo>
                    <a:pt x="1154" y="632"/>
                    <a:pt x="1390" y="882"/>
                    <a:pt x="1560" y="1179"/>
                  </a:cubicBezTo>
                  <a:cubicBezTo>
                    <a:pt x="1622" y="1284"/>
                    <a:pt x="1670" y="1320"/>
                    <a:pt x="1710" y="1320"/>
                  </a:cubicBezTo>
                  <a:cubicBezTo>
                    <a:pt x="1795" y="1320"/>
                    <a:pt x="1849" y="1160"/>
                    <a:pt x="1929" y="1120"/>
                  </a:cubicBezTo>
                  <a:cubicBezTo>
                    <a:pt x="2024" y="1025"/>
                    <a:pt x="1953" y="858"/>
                    <a:pt x="2036" y="751"/>
                  </a:cubicBezTo>
                  <a:cubicBezTo>
                    <a:pt x="2013" y="441"/>
                    <a:pt x="1882" y="275"/>
                    <a:pt x="1596" y="251"/>
                  </a:cubicBezTo>
                  <a:cubicBezTo>
                    <a:pt x="1513" y="322"/>
                    <a:pt x="1441" y="382"/>
                    <a:pt x="1393" y="489"/>
                  </a:cubicBezTo>
                  <a:cubicBezTo>
                    <a:pt x="1048" y="275"/>
                    <a:pt x="691" y="36"/>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4"/>
            <p:cNvSpPr/>
            <p:nvPr/>
          </p:nvSpPr>
          <p:spPr>
            <a:xfrm>
              <a:off x="8797140" y="4271733"/>
              <a:ext cx="38345" cy="71042"/>
            </a:xfrm>
            <a:custGeom>
              <a:avLst/>
              <a:gdLst/>
              <a:ahLst/>
              <a:cxnLst/>
              <a:rect l="l" t="t" r="r" b="b"/>
              <a:pathLst>
                <a:path w="1215" h="2251" extrusionOk="0">
                  <a:moveTo>
                    <a:pt x="263" y="0"/>
                  </a:moveTo>
                  <a:lnTo>
                    <a:pt x="263" y="0"/>
                  </a:lnTo>
                  <a:cubicBezTo>
                    <a:pt x="798" y="762"/>
                    <a:pt x="774" y="917"/>
                    <a:pt x="120" y="1536"/>
                  </a:cubicBezTo>
                  <a:cubicBezTo>
                    <a:pt x="108" y="1536"/>
                    <a:pt x="96" y="1548"/>
                    <a:pt x="84" y="1560"/>
                  </a:cubicBezTo>
                  <a:cubicBezTo>
                    <a:pt x="1" y="1643"/>
                    <a:pt x="1" y="1715"/>
                    <a:pt x="48" y="1822"/>
                  </a:cubicBezTo>
                  <a:cubicBezTo>
                    <a:pt x="67" y="1819"/>
                    <a:pt x="84" y="1818"/>
                    <a:pt x="101" y="1818"/>
                  </a:cubicBezTo>
                  <a:cubicBezTo>
                    <a:pt x="393" y="1818"/>
                    <a:pt x="492" y="2183"/>
                    <a:pt x="751" y="2250"/>
                  </a:cubicBezTo>
                  <a:cubicBezTo>
                    <a:pt x="917" y="2143"/>
                    <a:pt x="1096" y="2024"/>
                    <a:pt x="1191" y="1834"/>
                  </a:cubicBezTo>
                  <a:lnTo>
                    <a:pt x="1215" y="1822"/>
                  </a:lnTo>
                  <a:cubicBezTo>
                    <a:pt x="1132" y="1715"/>
                    <a:pt x="1132" y="1536"/>
                    <a:pt x="977" y="1500"/>
                  </a:cubicBezTo>
                  <a:cubicBezTo>
                    <a:pt x="970" y="1499"/>
                    <a:pt x="964" y="1498"/>
                    <a:pt x="959" y="1498"/>
                  </a:cubicBezTo>
                  <a:cubicBezTo>
                    <a:pt x="852" y="1498"/>
                    <a:pt x="946" y="1756"/>
                    <a:pt x="868" y="1756"/>
                  </a:cubicBezTo>
                  <a:cubicBezTo>
                    <a:pt x="849" y="1756"/>
                    <a:pt x="819" y="1741"/>
                    <a:pt x="774" y="1703"/>
                  </a:cubicBezTo>
                  <a:cubicBezTo>
                    <a:pt x="632" y="1584"/>
                    <a:pt x="798" y="1441"/>
                    <a:pt x="858" y="1298"/>
                  </a:cubicBezTo>
                  <a:cubicBezTo>
                    <a:pt x="1155" y="631"/>
                    <a:pt x="882" y="95"/>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4"/>
            <p:cNvSpPr/>
            <p:nvPr/>
          </p:nvSpPr>
          <p:spPr>
            <a:xfrm>
              <a:off x="8850664" y="4121417"/>
              <a:ext cx="32917" cy="28404"/>
            </a:xfrm>
            <a:custGeom>
              <a:avLst/>
              <a:gdLst/>
              <a:ahLst/>
              <a:cxnLst/>
              <a:rect l="l" t="t" r="r" b="b"/>
              <a:pathLst>
                <a:path w="1043" h="900" extrusionOk="0">
                  <a:moveTo>
                    <a:pt x="591" y="1"/>
                  </a:moveTo>
                  <a:cubicBezTo>
                    <a:pt x="591" y="94"/>
                    <a:pt x="591" y="160"/>
                    <a:pt x="489" y="160"/>
                  </a:cubicBezTo>
                  <a:cubicBezTo>
                    <a:pt x="474" y="160"/>
                    <a:pt x="456" y="159"/>
                    <a:pt x="436" y="155"/>
                  </a:cubicBezTo>
                  <a:cubicBezTo>
                    <a:pt x="366" y="146"/>
                    <a:pt x="307" y="140"/>
                    <a:pt x="257" y="140"/>
                  </a:cubicBezTo>
                  <a:cubicBezTo>
                    <a:pt x="1" y="140"/>
                    <a:pt x="1" y="296"/>
                    <a:pt x="150" y="894"/>
                  </a:cubicBezTo>
                  <a:cubicBezTo>
                    <a:pt x="227" y="894"/>
                    <a:pt x="302" y="897"/>
                    <a:pt x="372" y="897"/>
                  </a:cubicBezTo>
                  <a:cubicBezTo>
                    <a:pt x="442" y="897"/>
                    <a:pt x="507" y="894"/>
                    <a:pt x="567" y="882"/>
                  </a:cubicBezTo>
                  <a:cubicBezTo>
                    <a:pt x="639" y="882"/>
                    <a:pt x="727" y="900"/>
                    <a:pt x="801" y="900"/>
                  </a:cubicBezTo>
                  <a:cubicBezTo>
                    <a:pt x="886" y="900"/>
                    <a:pt x="953" y="876"/>
                    <a:pt x="960" y="775"/>
                  </a:cubicBezTo>
                  <a:cubicBezTo>
                    <a:pt x="972" y="596"/>
                    <a:pt x="1043" y="310"/>
                    <a:pt x="805" y="179"/>
                  </a:cubicBezTo>
                  <a:cubicBezTo>
                    <a:pt x="733" y="132"/>
                    <a:pt x="662" y="60"/>
                    <a:pt x="5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4"/>
            <p:cNvSpPr/>
            <p:nvPr/>
          </p:nvSpPr>
          <p:spPr>
            <a:xfrm>
              <a:off x="8922114" y="4057320"/>
              <a:ext cx="29509" cy="39324"/>
            </a:xfrm>
            <a:custGeom>
              <a:avLst/>
              <a:gdLst/>
              <a:ahLst/>
              <a:cxnLst/>
              <a:rect l="l" t="t" r="r" b="b"/>
              <a:pathLst>
                <a:path w="935" h="1246" extrusionOk="0">
                  <a:moveTo>
                    <a:pt x="737" y="0"/>
                  </a:moveTo>
                  <a:cubicBezTo>
                    <a:pt x="423" y="0"/>
                    <a:pt x="409" y="590"/>
                    <a:pt x="94" y="590"/>
                  </a:cubicBezTo>
                  <a:cubicBezTo>
                    <a:pt x="70" y="590"/>
                    <a:pt x="45" y="586"/>
                    <a:pt x="17" y="579"/>
                  </a:cubicBezTo>
                  <a:cubicBezTo>
                    <a:pt x="17" y="578"/>
                    <a:pt x="16" y="578"/>
                    <a:pt x="16" y="578"/>
                  </a:cubicBezTo>
                  <a:lnTo>
                    <a:pt x="16" y="578"/>
                  </a:lnTo>
                  <a:cubicBezTo>
                    <a:pt x="1" y="578"/>
                    <a:pt x="133" y="1014"/>
                    <a:pt x="5" y="1246"/>
                  </a:cubicBezTo>
                  <a:cubicBezTo>
                    <a:pt x="196" y="1024"/>
                    <a:pt x="284" y="920"/>
                    <a:pt x="357" y="920"/>
                  </a:cubicBezTo>
                  <a:cubicBezTo>
                    <a:pt x="420" y="920"/>
                    <a:pt x="470" y="1000"/>
                    <a:pt x="565" y="1151"/>
                  </a:cubicBezTo>
                  <a:cubicBezTo>
                    <a:pt x="583" y="1174"/>
                    <a:pt x="604" y="1186"/>
                    <a:pt x="623" y="1186"/>
                  </a:cubicBezTo>
                  <a:cubicBezTo>
                    <a:pt x="642" y="1186"/>
                    <a:pt x="660" y="1174"/>
                    <a:pt x="672" y="1151"/>
                  </a:cubicBezTo>
                  <a:cubicBezTo>
                    <a:pt x="744" y="1127"/>
                    <a:pt x="803" y="1079"/>
                    <a:pt x="863" y="1032"/>
                  </a:cubicBezTo>
                  <a:cubicBezTo>
                    <a:pt x="922" y="996"/>
                    <a:pt x="934" y="948"/>
                    <a:pt x="863" y="901"/>
                  </a:cubicBezTo>
                  <a:cubicBezTo>
                    <a:pt x="434" y="603"/>
                    <a:pt x="684" y="317"/>
                    <a:pt x="922" y="55"/>
                  </a:cubicBezTo>
                  <a:cubicBezTo>
                    <a:pt x="850" y="17"/>
                    <a:pt x="789" y="0"/>
                    <a:pt x="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4"/>
            <p:cNvSpPr/>
            <p:nvPr/>
          </p:nvSpPr>
          <p:spPr>
            <a:xfrm>
              <a:off x="8843374" y="3982399"/>
              <a:ext cx="31970" cy="63215"/>
            </a:xfrm>
            <a:custGeom>
              <a:avLst/>
              <a:gdLst/>
              <a:ahLst/>
              <a:cxnLst/>
              <a:rect l="l" t="t" r="r" b="b"/>
              <a:pathLst>
                <a:path w="1013" h="2003" extrusionOk="0">
                  <a:moveTo>
                    <a:pt x="179" y="0"/>
                  </a:moveTo>
                  <a:cubicBezTo>
                    <a:pt x="0" y="131"/>
                    <a:pt x="83" y="322"/>
                    <a:pt x="60" y="512"/>
                  </a:cubicBezTo>
                  <a:cubicBezTo>
                    <a:pt x="0" y="893"/>
                    <a:pt x="131" y="1262"/>
                    <a:pt x="143" y="1643"/>
                  </a:cubicBezTo>
                  <a:cubicBezTo>
                    <a:pt x="204" y="1617"/>
                    <a:pt x="252" y="1606"/>
                    <a:pt x="291" y="1606"/>
                  </a:cubicBezTo>
                  <a:cubicBezTo>
                    <a:pt x="466" y="1606"/>
                    <a:pt x="451" y="1835"/>
                    <a:pt x="500" y="2001"/>
                  </a:cubicBezTo>
                  <a:cubicBezTo>
                    <a:pt x="512" y="2002"/>
                    <a:pt x="523" y="2002"/>
                    <a:pt x="533" y="2002"/>
                  </a:cubicBezTo>
                  <a:cubicBezTo>
                    <a:pt x="724" y="2002"/>
                    <a:pt x="704" y="1803"/>
                    <a:pt x="726" y="1667"/>
                  </a:cubicBezTo>
                  <a:cubicBezTo>
                    <a:pt x="476" y="1405"/>
                    <a:pt x="1012" y="1274"/>
                    <a:pt x="822" y="1012"/>
                  </a:cubicBezTo>
                  <a:cubicBezTo>
                    <a:pt x="786" y="965"/>
                    <a:pt x="738" y="917"/>
                    <a:pt x="714" y="881"/>
                  </a:cubicBezTo>
                  <a:cubicBezTo>
                    <a:pt x="476" y="822"/>
                    <a:pt x="250" y="750"/>
                    <a:pt x="322" y="358"/>
                  </a:cubicBezTo>
                  <a:cubicBezTo>
                    <a:pt x="357" y="227"/>
                    <a:pt x="322" y="6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4"/>
            <p:cNvSpPr/>
            <p:nvPr/>
          </p:nvSpPr>
          <p:spPr>
            <a:xfrm>
              <a:off x="8869663" y="4163359"/>
              <a:ext cx="26321" cy="40839"/>
            </a:xfrm>
            <a:custGeom>
              <a:avLst/>
              <a:gdLst/>
              <a:ahLst/>
              <a:cxnLst/>
              <a:rect l="l" t="t" r="r" b="b"/>
              <a:pathLst>
                <a:path w="834" h="1294" extrusionOk="0">
                  <a:moveTo>
                    <a:pt x="303" y="1"/>
                  </a:moveTo>
                  <a:cubicBezTo>
                    <a:pt x="274" y="1"/>
                    <a:pt x="237" y="13"/>
                    <a:pt x="191" y="41"/>
                  </a:cubicBezTo>
                  <a:cubicBezTo>
                    <a:pt x="0" y="160"/>
                    <a:pt x="84" y="291"/>
                    <a:pt x="108" y="458"/>
                  </a:cubicBezTo>
                  <a:cubicBezTo>
                    <a:pt x="120" y="696"/>
                    <a:pt x="120" y="946"/>
                    <a:pt x="120" y="1208"/>
                  </a:cubicBezTo>
                  <a:cubicBezTo>
                    <a:pt x="132" y="1204"/>
                    <a:pt x="144" y="1202"/>
                    <a:pt x="157" y="1202"/>
                  </a:cubicBezTo>
                  <a:cubicBezTo>
                    <a:pt x="246" y="1202"/>
                    <a:pt x="339" y="1293"/>
                    <a:pt x="430" y="1293"/>
                  </a:cubicBezTo>
                  <a:cubicBezTo>
                    <a:pt x="474" y="1293"/>
                    <a:pt x="517" y="1272"/>
                    <a:pt x="560" y="1208"/>
                  </a:cubicBezTo>
                  <a:cubicBezTo>
                    <a:pt x="227" y="743"/>
                    <a:pt x="239" y="696"/>
                    <a:pt x="834" y="577"/>
                  </a:cubicBezTo>
                  <a:cubicBezTo>
                    <a:pt x="786" y="386"/>
                    <a:pt x="620" y="327"/>
                    <a:pt x="501" y="219"/>
                  </a:cubicBezTo>
                  <a:cubicBezTo>
                    <a:pt x="426" y="154"/>
                    <a:pt x="410" y="1"/>
                    <a:pt x="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4"/>
            <p:cNvSpPr/>
            <p:nvPr/>
          </p:nvSpPr>
          <p:spPr>
            <a:xfrm>
              <a:off x="8707701" y="3668638"/>
              <a:ext cx="38188" cy="55262"/>
            </a:xfrm>
            <a:custGeom>
              <a:avLst/>
              <a:gdLst/>
              <a:ahLst/>
              <a:cxnLst/>
              <a:rect l="l" t="t" r="r" b="b"/>
              <a:pathLst>
                <a:path w="1210" h="1751" extrusionOk="0">
                  <a:moveTo>
                    <a:pt x="120" y="1"/>
                  </a:moveTo>
                  <a:lnTo>
                    <a:pt x="120" y="1"/>
                  </a:lnTo>
                  <a:cubicBezTo>
                    <a:pt x="1" y="179"/>
                    <a:pt x="84" y="346"/>
                    <a:pt x="191" y="501"/>
                  </a:cubicBezTo>
                  <a:cubicBezTo>
                    <a:pt x="275" y="656"/>
                    <a:pt x="394" y="786"/>
                    <a:pt x="322" y="1001"/>
                  </a:cubicBezTo>
                  <a:cubicBezTo>
                    <a:pt x="310" y="1060"/>
                    <a:pt x="310" y="1096"/>
                    <a:pt x="310" y="1156"/>
                  </a:cubicBezTo>
                  <a:cubicBezTo>
                    <a:pt x="328" y="1218"/>
                    <a:pt x="360" y="1268"/>
                    <a:pt x="415" y="1268"/>
                  </a:cubicBezTo>
                  <a:cubicBezTo>
                    <a:pt x="433" y="1268"/>
                    <a:pt x="454" y="1263"/>
                    <a:pt x="477" y="1251"/>
                  </a:cubicBezTo>
                  <a:cubicBezTo>
                    <a:pt x="490" y="1249"/>
                    <a:pt x="502" y="1249"/>
                    <a:pt x="514" y="1249"/>
                  </a:cubicBezTo>
                  <a:cubicBezTo>
                    <a:pt x="786" y="1249"/>
                    <a:pt x="781" y="1637"/>
                    <a:pt x="930" y="1751"/>
                  </a:cubicBezTo>
                  <a:cubicBezTo>
                    <a:pt x="1122" y="1644"/>
                    <a:pt x="727" y="1247"/>
                    <a:pt x="1054" y="1247"/>
                  </a:cubicBezTo>
                  <a:cubicBezTo>
                    <a:pt x="1090" y="1247"/>
                    <a:pt x="1136" y="1252"/>
                    <a:pt x="1192" y="1263"/>
                  </a:cubicBezTo>
                  <a:cubicBezTo>
                    <a:pt x="1209" y="1019"/>
                    <a:pt x="1123" y="980"/>
                    <a:pt x="1016" y="980"/>
                  </a:cubicBezTo>
                  <a:cubicBezTo>
                    <a:pt x="966" y="980"/>
                    <a:pt x="912" y="988"/>
                    <a:pt x="862" y="988"/>
                  </a:cubicBezTo>
                  <a:cubicBezTo>
                    <a:pt x="803" y="988"/>
                    <a:pt x="750" y="977"/>
                    <a:pt x="715" y="929"/>
                  </a:cubicBezTo>
                  <a:cubicBezTo>
                    <a:pt x="715" y="906"/>
                    <a:pt x="727" y="882"/>
                    <a:pt x="727" y="870"/>
                  </a:cubicBezTo>
                  <a:cubicBezTo>
                    <a:pt x="680" y="429"/>
                    <a:pt x="418" y="215"/>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4"/>
            <p:cNvSpPr/>
            <p:nvPr/>
          </p:nvSpPr>
          <p:spPr>
            <a:xfrm>
              <a:off x="8792248" y="4233041"/>
              <a:ext cx="35000" cy="32317"/>
            </a:xfrm>
            <a:custGeom>
              <a:avLst/>
              <a:gdLst/>
              <a:ahLst/>
              <a:cxnLst/>
              <a:rect l="l" t="t" r="r" b="b"/>
              <a:pathLst>
                <a:path w="1109" h="1024" extrusionOk="0">
                  <a:moveTo>
                    <a:pt x="682" y="1"/>
                  </a:moveTo>
                  <a:cubicBezTo>
                    <a:pt x="264" y="1"/>
                    <a:pt x="199" y="477"/>
                    <a:pt x="13" y="762"/>
                  </a:cubicBezTo>
                  <a:cubicBezTo>
                    <a:pt x="1" y="809"/>
                    <a:pt x="1" y="845"/>
                    <a:pt x="1" y="881"/>
                  </a:cubicBezTo>
                  <a:cubicBezTo>
                    <a:pt x="13" y="905"/>
                    <a:pt x="322" y="1024"/>
                    <a:pt x="346" y="1024"/>
                  </a:cubicBezTo>
                  <a:cubicBezTo>
                    <a:pt x="787" y="845"/>
                    <a:pt x="1108" y="619"/>
                    <a:pt x="799" y="12"/>
                  </a:cubicBezTo>
                  <a:cubicBezTo>
                    <a:pt x="757" y="4"/>
                    <a:pt x="718"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4"/>
            <p:cNvSpPr/>
            <p:nvPr/>
          </p:nvSpPr>
          <p:spPr>
            <a:xfrm>
              <a:off x="8834348" y="4074457"/>
              <a:ext cx="35347" cy="27615"/>
            </a:xfrm>
            <a:custGeom>
              <a:avLst/>
              <a:gdLst/>
              <a:ahLst/>
              <a:cxnLst/>
              <a:rect l="l" t="t" r="r" b="b"/>
              <a:pathLst>
                <a:path w="1120" h="875" extrusionOk="0">
                  <a:moveTo>
                    <a:pt x="667" y="0"/>
                  </a:moveTo>
                  <a:cubicBezTo>
                    <a:pt x="619" y="119"/>
                    <a:pt x="584" y="250"/>
                    <a:pt x="536" y="393"/>
                  </a:cubicBezTo>
                  <a:cubicBezTo>
                    <a:pt x="465" y="298"/>
                    <a:pt x="405" y="191"/>
                    <a:pt x="322" y="108"/>
                  </a:cubicBezTo>
                  <a:cubicBezTo>
                    <a:pt x="298" y="119"/>
                    <a:pt x="274" y="131"/>
                    <a:pt x="238" y="131"/>
                  </a:cubicBezTo>
                  <a:cubicBezTo>
                    <a:pt x="238" y="298"/>
                    <a:pt x="238" y="453"/>
                    <a:pt x="155" y="596"/>
                  </a:cubicBezTo>
                  <a:cubicBezTo>
                    <a:pt x="1" y="834"/>
                    <a:pt x="53" y="874"/>
                    <a:pt x="149" y="874"/>
                  </a:cubicBezTo>
                  <a:cubicBezTo>
                    <a:pt x="197" y="874"/>
                    <a:pt x="257" y="864"/>
                    <a:pt x="307" y="864"/>
                  </a:cubicBezTo>
                  <a:cubicBezTo>
                    <a:pt x="325" y="864"/>
                    <a:pt x="343" y="866"/>
                    <a:pt x="357" y="870"/>
                  </a:cubicBezTo>
                  <a:cubicBezTo>
                    <a:pt x="608" y="727"/>
                    <a:pt x="869" y="608"/>
                    <a:pt x="1119" y="489"/>
                  </a:cubicBezTo>
                  <a:cubicBezTo>
                    <a:pt x="965" y="310"/>
                    <a:pt x="822" y="155"/>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4"/>
            <p:cNvSpPr/>
            <p:nvPr/>
          </p:nvSpPr>
          <p:spPr>
            <a:xfrm>
              <a:off x="8901979" y="3992151"/>
              <a:ext cx="31592" cy="37998"/>
            </a:xfrm>
            <a:custGeom>
              <a:avLst/>
              <a:gdLst/>
              <a:ahLst/>
              <a:cxnLst/>
              <a:rect l="l" t="t" r="r" b="b"/>
              <a:pathLst>
                <a:path w="1001" h="1204" extrusionOk="0">
                  <a:moveTo>
                    <a:pt x="358" y="1"/>
                  </a:moveTo>
                  <a:cubicBezTo>
                    <a:pt x="0" y="108"/>
                    <a:pt x="250" y="287"/>
                    <a:pt x="298" y="453"/>
                  </a:cubicBezTo>
                  <a:cubicBezTo>
                    <a:pt x="334" y="525"/>
                    <a:pt x="417" y="620"/>
                    <a:pt x="298" y="691"/>
                  </a:cubicBezTo>
                  <a:cubicBezTo>
                    <a:pt x="239" y="930"/>
                    <a:pt x="334" y="1108"/>
                    <a:pt x="512" y="1180"/>
                  </a:cubicBezTo>
                  <a:cubicBezTo>
                    <a:pt x="544" y="1196"/>
                    <a:pt x="570" y="1203"/>
                    <a:pt x="592" y="1203"/>
                  </a:cubicBezTo>
                  <a:cubicBezTo>
                    <a:pt x="697" y="1203"/>
                    <a:pt x="713" y="1042"/>
                    <a:pt x="762" y="953"/>
                  </a:cubicBezTo>
                  <a:cubicBezTo>
                    <a:pt x="810" y="953"/>
                    <a:pt x="834" y="942"/>
                    <a:pt x="870" y="942"/>
                  </a:cubicBezTo>
                  <a:cubicBezTo>
                    <a:pt x="953" y="822"/>
                    <a:pt x="953" y="691"/>
                    <a:pt x="881" y="561"/>
                  </a:cubicBezTo>
                  <a:cubicBezTo>
                    <a:pt x="905" y="477"/>
                    <a:pt x="953" y="394"/>
                    <a:pt x="989" y="322"/>
                  </a:cubicBezTo>
                  <a:cubicBezTo>
                    <a:pt x="1001" y="60"/>
                    <a:pt x="834" y="49"/>
                    <a:pt x="691" y="25"/>
                  </a:cubicBezTo>
                  <a:cubicBezTo>
                    <a:pt x="641" y="64"/>
                    <a:pt x="588" y="85"/>
                    <a:pt x="535" y="85"/>
                  </a:cubicBezTo>
                  <a:cubicBezTo>
                    <a:pt x="475" y="85"/>
                    <a:pt x="415" y="58"/>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4"/>
            <p:cNvSpPr/>
            <p:nvPr/>
          </p:nvSpPr>
          <p:spPr>
            <a:xfrm>
              <a:off x="8848991" y="3980947"/>
              <a:ext cx="17705" cy="34905"/>
            </a:xfrm>
            <a:custGeom>
              <a:avLst/>
              <a:gdLst/>
              <a:ahLst/>
              <a:cxnLst/>
              <a:rect l="l" t="t" r="r" b="b"/>
              <a:pathLst>
                <a:path w="561" h="1106" extrusionOk="0">
                  <a:moveTo>
                    <a:pt x="106" y="0"/>
                  </a:moveTo>
                  <a:cubicBezTo>
                    <a:pt x="69" y="0"/>
                    <a:pt x="35" y="18"/>
                    <a:pt x="1" y="58"/>
                  </a:cubicBezTo>
                  <a:cubicBezTo>
                    <a:pt x="24" y="404"/>
                    <a:pt x="48" y="749"/>
                    <a:pt x="60" y="1106"/>
                  </a:cubicBezTo>
                  <a:cubicBezTo>
                    <a:pt x="203" y="1058"/>
                    <a:pt x="382" y="999"/>
                    <a:pt x="548" y="939"/>
                  </a:cubicBezTo>
                  <a:cubicBezTo>
                    <a:pt x="560" y="582"/>
                    <a:pt x="501" y="273"/>
                    <a:pt x="239" y="58"/>
                  </a:cubicBezTo>
                  <a:cubicBezTo>
                    <a:pt x="189" y="21"/>
                    <a:pt x="146" y="0"/>
                    <a:pt x="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4"/>
            <p:cNvSpPr/>
            <p:nvPr/>
          </p:nvSpPr>
          <p:spPr>
            <a:xfrm>
              <a:off x="8847855" y="4034250"/>
              <a:ext cx="29351" cy="35726"/>
            </a:xfrm>
            <a:custGeom>
              <a:avLst/>
              <a:gdLst/>
              <a:ahLst/>
              <a:cxnLst/>
              <a:rect l="l" t="t" r="r" b="b"/>
              <a:pathLst>
                <a:path w="930" h="1132" extrusionOk="0">
                  <a:moveTo>
                    <a:pt x="799" y="0"/>
                  </a:moveTo>
                  <a:cubicBezTo>
                    <a:pt x="754" y="65"/>
                    <a:pt x="707" y="88"/>
                    <a:pt x="661" y="88"/>
                  </a:cubicBezTo>
                  <a:cubicBezTo>
                    <a:pt x="595" y="88"/>
                    <a:pt x="528" y="42"/>
                    <a:pt x="465" y="0"/>
                  </a:cubicBezTo>
                  <a:lnTo>
                    <a:pt x="465" y="0"/>
                  </a:lnTo>
                  <a:cubicBezTo>
                    <a:pt x="465" y="131"/>
                    <a:pt x="501" y="274"/>
                    <a:pt x="358" y="370"/>
                  </a:cubicBezTo>
                  <a:cubicBezTo>
                    <a:pt x="322" y="453"/>
                    <a:pt x="382" y="608"/>
                    <a:pt x="227" y="608"/>
                  </a:cubicBezTo>
                  <a:cubicBezTo>
                    <a:pt x="1" y="798"/>
                    <a:pt x="108" y="965"/>
                    <a:pt x="263" y="1132"/>
                  </a:cubicBezTo>
                  <a:cubicBezTo>
                    <a:pt x="268" y="1132"/>
                    <a:pt x="272" y="1132"/>
                    <a:pt x="277" y="1132"/>
                  </a:cubicBezTo>
                  <a:cubicBezTo>
                    <a:pt x="446" y="1132"/>
                    <a:pt x="529" y="928"/>
                    <a:pt x="680" y="870"/>
                  </a:cubicBezTo>
                  <a:cubicBezTo>
                    <a:pt x="702" y="881"/>
                    <a:pt x="722" y="886"/>
                    <a:pt x="738" y="886"/>
                  </a:cubicBezTo>
                  <a:cubicBezTo>
                    <a:pt x="793" y="886"/>
                    <a:pt x="817" y="830"/>
                    <a:pt x="799" y="739"/>
                  </a:cubicBezTo>
                  <a:cubicBezTo>
                    <a:pt x="834" y="500"/>
                    <a:pt x="930" y="250"/>
                    <a:pt x="7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4"/>
            <p:cNvSpPr/>
            <p:nvPr/>
          </p:nvSpPr>
          <p:spPr>
            <a:xfrm>
              <a:off x="8900464" y="3977444"/>
              <a:ext cx="37241" cy="29035"/>
            </a:xfrm>
            <a:custGeom>
              <a:avLst/>
              <a:gdLst/>
              <a:ahLst/>
              <a:cxnLst/>
              <a:rect l="l" t="t" r="r" b="b"/>
              <a:pathLst>
                <a:path w="1180" h="920" extrusionOk="0">
                  <a:moveTo>
                    <a:pt x="277" y="0"/>
                  </a:moveTo>
                  <a:cubicBezTo>
                    <a:pt x="226" y="0"/>
                    <a:pt x="174" y="11"/>
                    <a:pt x="120" y="38"/>
                  </a:cubicBezTo>
                  <a:cubicBezTo>
                    <a:pt x="167" y="336"/>
                    <a:pt x="1" y="705"/>
                    <a:pt x="346" y="919"/>
                  </a:cubicBezTo>
                  <a:cubicBezTo>
                    <a:pt x="416" y="815"/>
                    <a:pt x="156" y="562"/>
                    <a:pt x="456" y="562"/>
                  </a:cubicBezTo>
                  <a:cubicBezTo>
                    <a:pt x="463" y="562"/>
                    <a:pt x="470" y="562"/>
                    <a:pt x="477" y="562"/>
                  </a:cubicBezTo>
                  <a:cubicBezTo>
                    <a:pt x="508" y="587"/>
                    <a:pt x="546" y="602"/>
                    <a:pt x="581" y="602"/>
                  </a:cubicBezTo>
                  <a:cubicBezTo>
                    <a:pt x="611" y="602"/>
                    <a:pt x="639" y="590"/>
                    <a:pt x="656" y="562"/>
                  </a:cubicBezTo>
                  <a:cubicBezTo>
                    <a:pt x="799" y="574"/>
                    <a:pt x="929" y="669"/>
                    <a:pt x="1013" y="788"/>
                  </a:cubicBezTo>
                  <a:cubicBezTo>
                    <a:pt x="1180" y="526"/>
                    <a:pt x="1001" y="348"/>
                    <a:pt x="894" y="157"/>
                  </a:cubicBezTo>
                  <a:cubicBezTo>
                    <a:pt x="875" y="161"/>
                    <a:pt x="856" y="162"/>
                    <a:pt x="837" y="162"/>
                  </a:cubicBezTo>
                  <a:cubicBezTo>
                    <a:pt x="648" y="162"/>
                    <a:pt x="474"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4"/>
            <p:cNvSpPr/>
            <p:nvPr/>
          </p:nvSpPr>
          <p:spPr>
            <a:xfrm>
              <a:off x="8901600" y="3949009"/>
              <a:ext cx="27836" cy="36199"/>
            </a:xfrm>
            <a:custGeom>
              <a:avLst/>
              <a:gdLst/>
              <a:ahLst/>
              <a:cxnLst/>
              <a:rect l="l" t="t" r="r" b="b"/>
              <a:pathLst>
                <a:path w="882" h="1147" extrusionOk="0">
                  <a:moveTo>
                    <a:pt x="186" y="0"/>
                  </a:moveTo>
                  <a:cubicBezTo>
                    <a:pt x="62" y="0"/>
                    <a:pt x="58" y="192"/>
                    <a:pt x="12" y="320"/>
                  </a:cubicBezTo>
                  <a:cubicBezTo>
                    <a:pt x="1" y="356"/>
                    <a:pt x="1" y="392"/>
                    <a:pt x="1" y="439"/>
                  </a:cubicBezTo>
                  <a:cubicBezTo>
                    <a:pt x="143" y="570"/>
                    <a:pt x="12" y="796"/>
                    <a:pt x="108" y="939"/>
                  </a:cubicBezTo>
                  <a:cubicBezTo>
                    <a:pt x="287" y="991"/>
                    <a:pt x="454" y="1146"/>
                    <a:pt x="645" y="1146"/>
                  </a:cubicBezTo>
                  <a:cubicBezTo>
                    <a:pt x="719" y="1146"/>
                    <a:pt x="798" y="1122"/>
                    <a:pt x="882" y="1058"/>
                  </a:cubicBezTo>
                  <a:cubicBezTo>
                    <a:pt x="524" y="856"/>
                    <a:pt x="489" y="392"/>
                    <a:pt x="334" y="58"/>
                  </a:cubicBezTo>
                  <a:cubicBezTo>
                    <a:pt x="271" y="17"/>
                    <a:pt x="223" y="0"/>
                    <a:pt x="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4"/>
            <p:cNvSpPr/>
            <p:nvPr/>
          </p:nvSpPr>
          <p:spPr>
            <a:xfrm>
              <a:off x="8779120" y="4224552"/>
              <a:ext cx="38345" cy="32538"/>
            </a:xfrm>
            <a:custGeom>
              <a:avLst/>
              <a:gdLst/>
              <a:ahLst/>
              <a:cxnLst/>
              <a:rect l="l" t="t" r="r" b="b"/>
              <a:pathLst>
                <a:path w="1215" h="1031" extrusionOk="0">
                  <a:moveTo>
                    <a:pt x="1015" y="0"/>
                  </a:moveTo>
                  <a:cubicBezTo>
                    <a:pt x="920" y="0"/>
                    <a:pt x="840" y="77"/>
                    <a:pt x="774" y="162"/>
                  </a:cubicBezTo>
                  <a:cubicBezTo>
                    <a:pt x="679" y="662"/>
                    <a:pt x="214" y="436"/>
                    <a:pt x="0" y="662"/>
                  </a:cubicBezTo>
                  <a:cubicBezTo>
                    <a:pt x="143" y="781"/>
                    <a:pt x="274" y="912"/>
                    <a:pt x="429" y="1031"/>
                  </a:cubicBezTo>
                  <a:cubicBezTo>
                    <a:pt x="750" y="876"/>
                    <a:pt x="834" y="364"/>
                    <a:pt x="1215" y="281"/>
                  </a:cubicBezTo>
                  <a:cubicBezTo>
                    <a:pt x="1167" y="197"/>
                    <a:pt x="1131" y="114"/>
                    <a:pt x="1095" y="19"/>
                  </a:cubicBezTo>
                  <a:cubicBezTo>
                    <a:pt x="1068" y="6"/>
                    <a:pt x="1041" y="0"/>
                    <a:pt x="10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4"/>
            <p:cNvSpPr/>
            <p:nvPr/>
          </p:nvSpPr>
          <p:spPr>
            <a:xfrm>
              <a:off x="8835831" y="4279402"/>
              <a:ext cx="34243" cy="28530"/>
            </a:xfrm>
            <a:custGeom>
              <a:avLst/>
              <a:gdLst/>
              <a:ahLst/>
              <a:cxnLst/>
              <a:rect l="l" t="t" r="r" b="b"/>
              <a:pathLst>
                <a:path w="1085" h="904" extrusionOk="0">
                  <a:moveTo>
                    <a:pt x="870" y="1"/>
                  </a:moveTo>
                  <a:cubicBezTo>
                    <a:pt x="851" y="1"/>
                    <a:pt x="834" y="17"/>
                    <a:pt x="822" y="55"/>
                  </a:cubicBezTo>
                  <a:cubicBezTo>
                    <a:pt x="680" y="543"/>
                    <a:pt x="227" y="531"/>
                    <a:pt x="1" y="864"/>
                  </a:cubicBezTo>
                  <a:cubicBezTo>
                    <a:pt x="73" y="892"/>
                    <a:pt x="140" y="903"/>
                    <a:pt x="202" y="903"/>
                  </a:cubicBezTo>
                  <a:cubicBezTo>
                    <a:pt x="465" y="903"/>
                    <a:pt x="644" y="692"/>
                    <a:pt x="846" y="567"/>
                  </a:cubicBezTo>
                  <a:cubicBezTo>
                    <a:pt x="953" y="567"/>
                    <a:pt x="1037" y="531"/>
                    <a:pt x="1084" y="424"/>
                  </a:cubicBezTo>
                  <a:cubicBezTo>
                    <a:pt x="1065" y="262"/>
                    <a:pt x="947" y="1"/>
                    <a:pt x="8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4"/>
            <p:cNvSpPr/>
            <p:nvPr/>
          </p:nvSpPr>
          <p:spPr>
            <a:xfrm>
              <a:off x="8621293" y="3541266"/>
              <a:ext cx="28972" cy="21997"/>
            </a:xfrm>
            <a:custGeom>
              <a:avLst/>
              <a:gdLst/>
              <a:ahLst/>
              <a:cxnLst/>
              <a:rect l="l" t="t" r="r" b="b"/>
              <a:pathLst>
                <a:path w="918" h="697" extrusionOk="0">
                  <a:moveTo>
                    <a:pt x="905" y="0"/>
                  </a:moveTo>
                  <a:cubicBezTo>
                    <a:pt x="715" y="36"/>
                    <a:pt x="548" y="203"/>
                    <a:pt x="358" y="203"/>
                  </a:cubicBezTo>
                  <a:cubicBezTo>
                    <a:pt x="250" y="215"/>
                    <a:pt x="12" y="274"/>
                    <a:pt x="0" y="524"/>
                  </a:cubicBezTo>
                  <a:cubicBezTo>
                    <a:pt x="0" y="572"/>
                    <a:pt x="72" y="655"/>
                    <a:pt x="84" y="655"/>
                  </a:cubicBezTo>
                  <a:cubicBezTo>
                    <a:pt x="111" y="643"/>
                    <a:pt x="139" y="639"/>
                    <a:pt x="167" y="639"/>
                  </a:cubicBezTo>
                  <a:cubicBezTo>
                    <a:pt x="267" y="639"/>
                    <a:pt x="373" y="697"/>
                    <a:pt x="469" y="697"/>
                  </a:cubicBezTo>
                  <a:cubicBezTo>
                    <a:pt x="537" y="697"/>
                    <a:pt x="601" y="669"/>
                    <a:pt x="655" y="572"/>
                  </a:cubicBezTo>
                  <a:cubicBezTo>
                    <a:pt x="739" y="405"/>
                    <a:pt x="917" y="274"/>
                    <a:pt x="9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4"/>
            <p:cNvSpPr/>
            <p:nvPr/>
          </p:nvSpPr>
          <p:spPr>
            <a:xfrm>
              <a:off x="8902358" y="4042140"/>
              <a:ext cx="37588" cy="23070"/>
            </a:xfrm>
            <a:custGeom>
              <a:avLst/>
              <a:gdLst/>
              <a:ahLst/>
              <a:cxnLst/>
              <a:rect l="l" t="t" r="r" b="b"/>
              <a:pathLst>
                <a:path w="1191" h="731" extrusionOk="0">
                  <a:moveTo>
                    <a:pt x="858" y="0"/>
                  </a:moveTo>
                  <a:cubicBezTo>
                    <a:pt x="730" y="9"/>
                    <a:pt x="651" y="321"/>
                    <a:pt x="508" y="321"/>
                  </a:cubicBezTo>
                  <a:cubicBezTo>
                    <a:pt x="451" y="321"/>
                    <a:pt x="383" y="271"/>
                    <a:pt x="298" y="131"/>
                  </a:cubicBezTo>
                  <a:lnTo>
                    <a:pt x="298" y="131"/>
                  </a:lnTo>
                  <a:cubicBezTo>
                    <a:pt x="0" y="310"/>
                    <a:pt x="143" y="465"/>
                    <a:pt x="322" y="620"/>
                  </a:cubicBezTo>
                  <a:cubicBezTo>
                    <a:pt x="409" y="699"/>
                    <a:pt x="487" y="731"/>
                    <a:pt x="559" y="731"/>
                  </a:cubicBezTo>
                  <a:cubicBezTo>
                    <a:pt x="701" y="731"/>
                    <a:pt x="818" y="604"/>
                    <a:pt x="929" y="477"/>
                  </a:cubicBezTo>
                  <a:cubicBezTo>
                    <a:pt x="1072" y="298"/>
                    <a:pt x="1191" y="84"/>
                    <a:pt x="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4"/>
            <p:cNvSpPr/>
            <p:nvPr/>
          </p:nvSpPr>
          <p:spPr>
            <a:xfrm>
              <a:off x="8901979" y="4011591"/>
              <a:ext cx="27457" cy="26889"/>
            </a:xfrm>
            <a:custGeom>
              <a:avLst/>
              <a:gdLst/>
              <a:ahLst/>
              <a:cxnLst/>
              <a:rect l="l" t="t" r="r" b="b"/>
              <a:pathLst>
                <a:path w="870" h="852" extrusionOk="0">
                  <a:moveTo>
                    <a:pt x="85" y="0"/>
                  </a:moveTo>
                  <a:cubicBezTo>
                    <a:pt x="36" y="0"/>
                    <a:pt x="0" y="32"/>
                    <a:pt x="0" y="135"/>
                  </a:cubicBezTo>
                  <a:cubicBezTo>
                    <a:pt x="12" y="421"/>
                    <a:pt x="96" y="754"/>
                    <a:pt x="417" y="849"/>
                  </a:cubicBezTo>
                  <a:cubicBezTo>
                    <a:pt x="441" y="851"/>
                    <a:pt x="465" y="852"/>
                    <a:pt x="489" y="852"/>
                  </a:cubicBezTo>
                  <a:cubicBezTo>
                    <a:pt x="651" y="852"/>
                    <a:pt x="797" y="807"/>
                    <a:pt x="870" y="599"/>
                  </a:cubicBezTo>
                  <a:cubicBezTo>
                    <a:pt x="822" y="504"/>
                    <a:pt x="786" y="433"/>
                    <a:pt x="762" y="361"/>
                  </a:cubicBezTo>
                  <a:cubicBezTo>
                    <a:pt x="669" y="448"/>
                    <a:pt x="601" y="483"/>
                    <a:pt x="549" y="483"/>
                  </a:cubicBezTo>
                  <a:cubicBezTo>
                    <a:pt x="403" y="483"/>
                    <a:pt x="386" y="207"/>
                    <a:pt x="298" y="75"/>
                  </a:cubicBezTo>
                  <a:cubicBezTo>
                    <a:pt x="237" y="55"/>
                    <a:pt x="149"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4"/>
            <p:cNvSpPr/>
            <p:nvPr/>
          </p:nvSpPr>
          <p:spPr>
            <a:xfrm>
              <a:off x="8689681" y="3676149"/>
              <a:ext cx="29698" cy="28309"/>
            </a:xfrm>
            <a:custGeom>
              <a:avLst/>
              <a:gdLst/>
              <a:ahLst/>
              <a:cxnLst/>
              <a:rect l="l" t="t" r="r" b="b"/>
              <a:pathLst>
                <a:path w="941" h="897" extrusionOk="0">
                  <a:moveTo>
                    <a:pt x="227" y="1"/>
                  </a:moveTo>
                  <a:cubicBezTo>
                    <a:pt x="119" y="37"/>
                    <a:pt x="0" y="60"/>
                    <a:pt x="48" y="239"/>
                  </a:cubicBezTo>
                  <a:cubicBezTo>
                    <a:pt x="110" y="487"/>
                    <a:pt x="159" y="768"/>
                    <a:pt x="366" y="768"/>
                  </a:cubicBezTo>
                  <a:cubicBezTo>
                    <a:pt x="438" y="768"/>
                    <a:pt x="528" y="735"/>
                    <a:pt x="643" y="656"/>
                  </a:cubicBezTo>
                  <a:cubicBezTo>
                    <a:pt x="644" y="655"/>
                    <a:pt x="644" y="655"/>
                    <a:pt x="645" y="655"/>
                  </a:cubicBezTo>
                  <a:cubicBezTo>
                    <a:pt x="664" y="655"/>
                    <a:pt x="765" y="790"/>
                    <a:pt x="822" y="870"/>
                  </a:cubicBezTo>
                  <a:cubicBezTo>
                    <a:pt x="834" y="888"/>
                    <a:pt x="852" y="897"/>
                    <a:pt x="871" y="897"/>
                  </a:cubicBezTo>
                  <a:cubicBezTo>
                    <a:pt x="890" y="897"/>
                    <a:pt x="911" y="888"/>
                    <a:pt x="929" y="870"/>
                  </a:cubicBezTo>
                  <a:cubicBezTo>
                    <a:pt x="929" y="822"/>
                    <a:pt x="941" y="775"/>
                    <a:pt x="941" y="727"/>
                  </a:cubicBezTo>
                  <a:cubicBezTo>
                    <a:pt x="905" y="346"/>
                    <a:pt x="643" y="179"/>
                    <a:pt x="393" y="13"/>
                  </a:cubicBezTo>
                  <a:cubicBezTo>
                    <a:pt x="334" y="1"/>
                    <a:pt x="286"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4"/>
            <p:cNvSpPr/>
            <p:nvPr/>
          </p:nvSpPr>
          <p:spPr>
            <a:xfrm>
              <a:off x="8697571" y="3664125"/>
              <a:ext cx="27710" cy="37115"/>
            </a:xfrm>
            <a:custGeom>
              <a:avLst/>
              <a:gdLst/>
              <a:ahLst/>
              <a:cxnLst/>
              <a:rect l="l" t="t" r="r" b="b"/>
              <a:pathLst>
                <a:path w="878" h="1176" extrusionOk="0">
                  <a:moveTo>
                    <a:pt x="119" y="1"/>
                  </a:moveTo>
                  <a:cubicBezTo>
                    <a:pt x="84" y="37"/>
                    <a:pt x="48" y="84"/>
                    <a:pt x="36" y="144"/>
                  </a:cubicBezTo>
                  <a:cubicBezTo>
                    <a:pt x="0" y="275"/>
                    <a:pt x="36" y="394"/>
                    <a:pt x="119" y="489"/>
                  </a:cubicBezTo>
                  <a:cubicBezTo>
                    <a:pt x="322" y="691"/>
                    <a:pt x="500" y="906"/>
                    <a:pt x="691" y="1108"/>
                  </a:cubicBezTo>
                  <a:cubicBezTo>
                    <a:pt x="731" y="1121"/>
                    <a:pt x="796" y="1175"/>
                    <a:pt x="834" y="1175"/>
                  </a:cubicBezTo>
                  <a:cubicBezTo>
                    <a:pt x="865" y="1175"/>
                    <a:pt x="877" y="1141"/>
                    <a:pt x="846" y="1025"/>
                  </a:cubicBezTo>
                  <a:cubicBezTo>
                    <a:pt x="798" y="691"/>
                    <a:pt x="453" y="513"/>
                    <a:pt x="441" y="144"/>
                  </a:cubicBezTo>
                  <a:cubicBezTo>
                    <a:pt x="334" y="84"/>
                    <a:pt x="227" y="37"/>
                    <a:pt x="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4"/>
            <p:cNvSpPr/>
            <p:nvPr/>
          </p:nvSpPr>
          <p:spPr>
            <a:xfrm>
              <a:off x="8696435" y="3309054"/>
              <a:ext cx="23323" cy="31749"/>
            </a:xfrm>
            <a:custGeom>
              <a:avLst/>
              <a:gdLst/>
              <a:ahLst/>
              <a:cxnLst/>
              <a:rect l="l" t="t" r="r" b="b"/>
              <a:pathLst>
                <a:path w="739" h="1006" extrusionOk="0">
                  <a:moveTo>
                    <a:pt x="382" y="0"/>
                  </a:moveTo>
                  <a:cubicBezTo>
                    <a:pt x="1" y="274"/>
                    <a:pt x="96" y="631"/>
                    <a:pt x="263" y="989"/>
                  </a:cubicBezTo>
                  <a:cubicBezTo>
                    <a:pt x="275" y="986"/>
                    <a:pt x="288" y="985"/>
                    <a:pt x="302" y="985"/>
                  </a:cubicBezTo>
                  <a:cubicBezTo>
                    <a:pt x="359" y="985"/>
                    <a:pt x="417" y="1005"/>
                    <a:pt x="472" y="1005"/>
                  </a:cubicBezTo>
                  <a:cubicBezTo>
                    <a:pt x="522" y="1005"/>
                    <a:pt x="568" y="989"/>
                    <a:pt x="608" y="929"/>
                  </a:cubicBezTo>
                  <a:cubicBezTo>
                    <a:pt x="608" y="917"/>
                    <a:pt x="536" y="810"/>
                    <a:pt x="489" y="750"/>
                  </a:cubicBezTo>
                  <a:cubicBezTo>
                    <a:pt x="441" y="727"/>
                    <a:pt x="417" y="679"/>
                    <a:pt x="453" y="620"/>
                  </a:cubicBezTo>
                  <a:cubicBezTo>
                    <a:pt x="477" y="596"/>
                    <a:pt x="501" y="584"/>
                    <a:pt x="525" y="584"/>
                  </a:cubicBezTo>
                  <a:cubicBezTo>
                    <a:pt x="548" y="584"/>
                    <a:pt x="572" y="596"/>
                    <a:pt x="596" y="620"/>
                  </a:cubicBezTo>
                  <a:cubicBezTo>
                    <a:pt x="739" y="548"/>
                    <a:pt x="715" y="381"/>
                    <a:pt x="715" y="250"/>
                  </a:cubicBezTo>
                  <a:cubicBezTo>
                    <a:pt x="608" y="155"/>
                    <a:pt x="489" y="84"/>
                    <a:pt x="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4"/>
            <p:cNvSpPr/>
            <p:nvPr/>
          </p:nvSpPr>
          <p:spPr>
            <a:xfrm>
              <a:off x="8585599" y="3490898"/>
              <a:ext cx="20703" cy="37241"/>
            </a:xfrm>
            <a:custGeom>
              <a:avLst/>
              <a:gdLst/>
              <a:ahLst/>
              <a:cxnLst/>
              <a:rect l="l" t="t" r="r" b="b"/>
              <a:pathLst>
                <a:path w="656" h="1180" extrusionOk="0">
                  <a:moveTo>
                    <a:pt x="187" y="1"/>
                  </a:moveTo>
                  <a:cubicBezTo>
                    <a:pt x="126" y="1"/>
                    <a:pt x="62" y="18"/>
                    <a:pt x="0" y="37"/>
                  </a:cubicBezTo>
                  <a:cubicBezTo>
                    <a:pt x="0" y="442"/>
                    <a:pt x="36" y="823"/>
                    <a:pt x="215" y="1180"/>
                  </a:cubicBezTo>
                  <a:cubicBezTo>
                    <a:pt x="238" y="1049"/>
                    <a:pt x="203" y="882"/>
                    <a:pt x="322" y="799"/>
                  </a:cubicBezTo>
                  <a:cubicBezTo>
                    <a:pt x="310" y="584"/>
                    <a:pt x="655" y="442"/>
                    <a:pt x="429" y="168"/>
                  </a:cubicBezTo>
                  <a:cubicBezTo>
                    <a:pt x="365" y="39"/>
                    <a:pt x="279" y="1"/>
                    <a:pt x="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4"/>
            <p:cNvSpPr/>
            <p:nvPr/>
          </p:nvSpPr>
          <p:spPr>
            <a:xfrm>
              <a:off x="8854262" y="4222469"/>
              <a:ext cx="28593" cy="21903"/>
            </a:xfrm>
            <a:custGeom>
              <a:avLst/>
              <a:gdLst/>
              <a:ahLst/>
              <a:cxnLst/>
              <a:rect l="l" t="t" r="r" b="b"/>
              <a:pathLst>
                <a:path w="906" h="694" extrusionOk="0">
                  <a:moveTo>
                    <a:pt x="668" y="0"/>
                  </a:moveTo>
                  <a:cubicBezTo>
                    <a:pt x="498" y="0"/>
                    <a:pt x="335" y="87"/>
                    <a:pt x="163" y="87"/>
                  </a:cubicBezTo>
                  <a:cubicBezTo>
                    <a:pt x="114" y="87"/>
                    <a:pt x="63" y="79"/>
                    <a:pt x="12" y="61"/>
                  </a:cubicBezTo>
                  <a:lnTo>
                    <a:pt x="12" y="61"/>
                  </a:lnTo>
                  <a:cubicBezTo>
                    <a:pt x="0" y="359"/>
                    <a:pt x="262" y="371"/>
                    <a:pt x="310" y="609"/>
                  </a:cubicBezTo>
                  <a:cubicBezTo>
                    <a:pt x="319" y="671"/>
                    <a:pt x="356" y="693"/>
                    <a:pt x="397" y="693"/>
                  </a:cubicBezTo>
                  <a:cubicBezTo>
                    <a:pt x="468" y="693"/>
                    <a:pt x="551" y="630"/>
                    <a:pt x="536" y="585"/>
                  </a:cubicBezTo>
                  <a:cubicBezTo>
                    <a:pt x="250" y="25"/>
                    <a:pt x="905" y="371"/>
                    <a:pt x="869" y="49"/>
                  </a:cubicBezTo>
                  <a:cubicBezTo>
                    <a:pt x="801" y="13"/>
                    <a:pt x="734" y="0"/>
                    <a:pt x="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4"/>
            <p:cNvSpPr/>
            <p:nvPr/>
          </p:nvSpPr>
          <p:spPr>
            <a:xfrm>
              <a:off x="8851611" y="4190531"/>
              <a:ext cx="21840" cy="22187"/>
            </a:xfrm>
            <a:custGeom>
              <a:avLst/>
              <a:gdLst/>
              <a:ahLst/>
              <a:cxnLst/>
              <a:rect l="l" t="t" r="r" b="b"/>
              <a:pathLst>
                <a:path w="692" h="703" extrusionOk="0">
                  <a:moveTo>
                    <a:pt x="202" y="0"/>
                  </a:moveTo>
                  <a:cubicBezTo>
                    <a:pt x="96" y="0"/>
                    <a:pt x="1" y="70"/>
                    <a:pt x="1" y="168"/>
                  </a:cubicBezTo>
                  <a:cubicBezTo>
                    <a:pt x="1" y="442"/>
                    <a:pt x="275" y="585"/>
                    <a:pt x="453" y="668"/>
                  </a:cubicBezTo>
                  <a:cubicBezTo>
                    <a:pt x="497" y="692"/>
                    <a:pt x="532" y="702"/>
                    <a:pt x="560" y="702"/>
                  </a:cubicBezTo>
                  <a:cubicBezTo>
                    <a:pt x="688" y="702"/>
                    <a:pt x="682" y="493"/>
                    <a:pt x="692" y="347"/>
                  </a:cubicBezTo>
                  <a:cubicBezTo>
                    <a:pt x="572" y="251"/>
                    <a:pt x="465" y="132"/>
                    <a:pt x="346" y="49"/>
                  </a:cubicBezTo>
                  <a:cubicBezTo>
                    <a:pt x="301" y="15"/>
                    <a:pt x="250" y="0"/>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4"/>
            <p:cNvSpPr/>
            <p:nvPr/>
          </p:nvSpPr>
          <p:spPr>
            <a:xfrm>
              <a:off x="8743773" y="3260958"/>
              <a:ext cx="26731" cy="24080"/>
            </a:xfrm>
            <a:custGeom>
              <a:avLst/>
              <a:gdLst/>
              <a:ahLst/>
              <a:cxnLst/>
              <a:rect l="l" t="t" r="r" b="b"/>
              <a:pathLst>
                <a:path w="847" h="763" extrusionOk="0">
                  <a:moveTo>
                    <a:pt x="537" y="0"/>
                  </a:moveTo>
                  <a:lnTo>
                    <a:pt x="537" y="0"/>
                  </a:lnTo>
                  <a:cubicBezTo>
                    <a:pt x="346" y="227"/>
                    <a:pt x="1" y="334"/>
                    <a:pt x="108" y="762"/>
                  </a:cubicBezTo>
                  <a:cubicBezTo>
                    <a:pt x="822" y="584"/>
                    <a:pt x="846" y="536"/>
                    <a:pt x="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4"/>
            <p:cNvSpPr/>
            <p:nvPr/>
          </p:nvSpPr>
          <p:spPr>
            <a:xfrm>
              <a:off x="8771104" y="4307237"/>
              <a:ext cx="28688" cy="23481"/>
            </a:xfrm>
            <a:custGeom>
              <a:avLst/>
              <a:gdLst/>
              <a:ahLst/>
              <a:cxnLst/>
              <a:rect l="l" t="t" r="r" b="b"/>
              <a:pathLst>
                <a:path w="909" h="744" extrusionOk="0">
                  <a:moveTo>
                    <a:pt x="290" y="0"/>
                  </a:moveTo>
                  <a:cubicBezTo>
                    <a:pt x="117" y="0"/>
                    <a:pt x="0" y="108"/>
                    <a:pt x="16" y="435"/>
                  </a:cubicBezTo>
                  <a:cubicBezTo>
                    <a:pt x="33" y="432"/>
                    <a:pt x="51" y="430"/>
                    <a:pt x="67" y="430"/>
                  </a:cubicBezTo>
                  <a:cubicBezTo>
                    <a:pt x="310" y="430"/>
                    <a:pt x="496" y="744"/>
                    <a:pt x="744" y="744"/>
                  </a:cubicBezTo>
                  <a:cubicBezTo>
                    <a:pt x="796" y="744"/>
                    <a:pt x="851" y="730"/>
                    <a:pt x="909" y="697"/>
                  </a:cubicBezTo>
                  <a:lnTo>
                    <a:pt x="909" y="435"/>
                  </a:lnTo>
                  <a:cubicBezTo>
                    <a:pt x="754" y="352"/>
                    <a:pt x="576" y="304"/>
                    <a:pt x="576" y="66"/>
                  </a:cubicBezTo>
                  <a:cubicBezTo>
                    <a:pt x="473" y="26"/>
                    <a:pt x="375"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4"/>
            <p:cNvSpPr/>
            <p:nvPr/>
          </p:nvSpPr>
          <p:spPr>
            <a:xfrm>
              <a:off x="8676521" y="3653837"/>
              <a:ext cx="24838" cy="25721"/>
            </a:xfrm>
            <a:custGeom>
              <a:avLst/>
              <a:gdLst/>
              <a:ahLst/>
              <a:cxnLst/>
              <a:rect l="l" t="t" r="r" b="b"/>
              <a:pathLst>
                <a:path w="787" h="815" extrusionOk="0">
                  <a:moveTo>
                    <a:pt x="131" y="1"/>
                  </a:moveTo>
                  <a:cubicBezTo>
                    <a:pt x="90" y="1"/>
                    <a:pt x="47" y="19"/>
                    <a:pt x="1" y="65"/>
                  </a:cubicBezTo>
                  <a:cubicBezTo>
                    <a:pt x="60" y="279"/>
                    <a:pt x="48" y="482"/>
                    <a:pt x="1" y="696"/>
                  </a:cubicBezTo>
                  <a:cubicBezTo>
                    <a:pt x="80" y="762"/>
                    <a:pt x="164" y="778"/>
                    <a:pt x="249" y="778"/>
                  </a:cubicBezTo>
                  <a:cubicBezTo>
                    <a:pt x="324" y="778"/>
                    <a:pt x="400" y="765"/>
                    <a:pt x="474" y="765"/>
                  </a:cubicBezTo>
                  <a:cubicBezTo>
                    <a:pt x="541" y="765"/>
                    <a:pt x="606" y="776"/>
                    <a:pt x="667" y="815"/>
                  </a:cubicBezTo>
                  <a:lnTo>
                    <a:pt x="786" y="815"/>
                  </a:lnTo>
                  <a:lnTo>
                    <a:pt x="786" y="422"/>
                  </a:lnTo>
                  <a:cubicBezTo>
                    <a:pt x="632" y="351"/>
                    <a:pt x="453" y="303"/>
                    <a:pt x="346" y="124"/>
                  </a:cubicBezTo>
                  <a:cubicBezTo>
                    <a:pt x="276" y="63"/>
                    <a:pt x="207"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4"/>
            <p:cNvSpPr/>
            <p:nvPr/>
          </p:nvSpPr>
          <p:spPr>
            <a:xfrm>
              <a:off x="8912867" y="4030495"/>
              <a:ext cx="19188" cy="24238"/>
            </a:xfrm>
            <a:custGeom>
              <a:avLst/>
              <a:gdLst/>
              <a:ahLst/>
              <a:cxnLst/>
              <a:rect l="l" t="t" r="r" b="b"/>
              <a:pathLst>
                <a:path w="608" h="768" extrusionOk="0">
                  <a:moveTo>
                    <a:pt x="536" y="0"/>
                  </a:moveTo>
                  <a:cubicBezTo>
                    <a:pt x="382" y="84"/>
                    <a:pt x="239" y="155"/>
                    <a:pt x="84" y="250"/>
                  </a:cubicBezTo>
                  <a:cubicBezTo>
                    <a:pt x="84" y="358"/>
                    <a:pt x="72" y="441"/>
                    <a:pt x="1" y="512"/>
                  </a:cubicBezTo>
                  <a:cubicBezTo>
                    <a:pt x="115" y="694"/>
                    <a:pt x="207" y="768"/>
                    <a:pt x="283" y="768"/>
                  </a:cubicBezTo>
                  <a:cubicBezTo>
                    <a:pt x="397" y="768"/>
                    <a:pt x="477" y="602"/>
                    <a:pt x="548" y="381"/>
                  </a:cubicBezTo>
                  <a:lnTo>
                    <a:pt x="548" y="262"/>
                  </a:lnTo>
                  <a:cubicBezTo>
                    <a:pt x="608" y="179"/>
                    <a:pt x="608" y="84"/>
                    <a:pt x="536" y="12"/>
                  </a:cubicBezTo>
                  <a:lnTo>
                    <a:pt x="5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4"/>
            <p:cNvSpPr/>
            <p:nvPr/>
          </p:nvSpPr>
          <p:spPr>
            <a:xfrm>
              <a:off x="8771577" y="3762527"/>
              <a:ext cx="27489" cy="27110"/>
            </a:xfrm>
            <a:custGeom>
              <a:avLst/>
              <a:gdLst/>
              <a:ahLst/>
              <a:cxnLst/>
              <a:rect l="l" t="t" r="r" b="b"/>
              <a:pathLst>
                <a:path w="871" h="859" extrusionOk="0">
                  <a:moveTo>
                    <a:pt x="382" y="1"/>
                  </a:moveTo>
                  <a:cubicBezTo>
                    <a:pt x="325" y="1"/>
                    <a:pt x="313" y="43"/>
                    <a:pt x="322" y="133"/>
                  </a:cubicBezTo>
                  <a:cubicBezTo>
                    <a:pt x="433" y="266"/>
                    <a:pt x="349" y="337"/>
                    <a:pt x="269" y="337"/>
                  </a:cubicBezTo>
                  <a:cubicBezTo>
                    <a:pt x="263" y="337"/>
                    <a:pt x="257" y="336"/>
                    <a:pt x="251" y="336"/>
                  </a:cubicBezTo>
                  <a:cubicBezTo>
                    <a:pt x="235" y="334"/>
                    <a:pt x="221" y="333"/>
                    <a:pt x="207" y="333"/>
                  </a:cubicBezTo>
                  <a:cubicBezTo>
                    <a:pt x="23" y="333"/>
                    <a:pt x="12" y="479"/>
                    <a:pt x="1" y="645"/>
                  </a:cubicBezTo>
                  <a:cubicBezTo>
                    <a:pt x="82" y="678"/>
                    <a:pt x="163" y="859"/>
                    <a:pt x="236" y="859"/>
                  </a:cubicBezTo>
                  <a:cubicBezTo>
                    <a:pt x="271" y="859"/>
                    <a:pt x="304" y="819"/>
                    <a:pt x="334" y="705"/>
                  </a:cubicBezTo>
                  <a:cubicBezTo>
                    <a:pt x="418" y="490"/>
                    <a:pt x="870" y="336"/>
                    <a:pt x="453" y="14"/>
                  </a:cubicBezTo>
                  <a:cubicBezTo>
                    <a:pt x="424" y="5"/>
                    <a:pt x="401" y="1"/>
                    <a:pt x="3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4"/>
            <p:cNvSpPr/>
            <p:nvPr/>
          </p:nvSpPr>
          <p:spPr>
            <a:xfrm>
              <a:off x="8787388" y="3155393"/>
              <a:ext cx="29698" cy="18431"/>
            </a:xfrm>
            <a:custGeom>
              <a:avLst/>
              <a:gdLst/>
              <a:ahLst/>
              <a:cxnLst/>
              <a:rect l="l" t="t" r="r" b="b"/>
              <a:pathLst>
                <a:path w="941" h="584" extrusionOk="0">
                  <a:moveTo>
                    <a:pt x="619" y="1"/>
                  </a:moveTo>
                  <a:cubicBezTo>
                    <a:pt x="550" y="1"/>
                    <a:pt x="477" y="21"/>
                    <a:pt x="405" y="59"/>
                  </a:cubicBezTo>
                  <a:cubicBezTo>
                    <a:pt x="0" y="500"/>
                    <a:pt x="393" y="500"/>
                    <a:pt x="631" y="583"/>
                  </a:cubicBezTo>
                  <a:cubicBezTo>
                    <a:pt x="762" y="500"/>
                    <a:pt x="881" y="381"/>
                    <a:pt x="941" y="202"/>
                  </a:cubicBezTo>
                  <a:cubicBezTo>
                    <a:pt x="857" y="65"/>
                    <a:pt x="743"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4"/>
            <p:cNvSpPr/>
            <p:nvPr/>
          </p:nvSpPr>
          <p:spPr>
            <a:xfrm>
              <a:off x="8826080" y="3957972"/>
              <a:ext cx="30834" cy="24459"/>
            </a:xfrm>
            <a:custGeom>
              <a:avLst/>
              <a:gdLst/>
              <a:ahLst/>
              <a:cxnLst/>
              <a:rect l="l" t="t" r="r" b="b"/>
              <a:pathLst>
                <a:path w="977" h="775" extrusionOk="0">
                  <a:moveTo>
                    <a:pt x="596" y="0"/>
                  </a:moveTo>
                  <a:cubicBezTo>
                    <a:pt x="417" y="191"/>
                    <a:pt x="0" y="370"/>
                    <a:pt x="596" y="584"/>
                  </a:cubicBezTo>
                  <a:cubicBezTo>
                    <a:pt x="655" y="596"/>
                    <a:pt x="679" y="715"/>
                    <a:pt x="727" y="774"/>
                  </a:cubicBezTo>
                  <a:lnTo>
                    <a:pt x="965" y="774"/>
                  </a:lnTo>
                  <a:cubicBezTo>
                    <a:pt x="977" y="429"/>
                    <a:pt x="679" y="298"/>
                    <a:pt x="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4"/>
            <p:cNvSpPr/>
            <p:nvPr/>
          </p:nvSpPr>
          <p:spPr>
            <a:xfrm>
              <a:off x="8663014" y="3625182"/>
              <a:ext cx="17674" cy="24680"/>
            </a:xfrm>
            <a:custGeom>
              <a:avLst/>
              <a:gdLst/>
              <a:ahLst/>
              <a:cxnLst/>
              <a:rect l="l" t="t" r="r" b="b"/>
              <a:pathLst>
                <a:path w="560" h="782" extrusionOk="0">
                  <a:moveTo>
                    <a:pt x="321" y="1"/>
                  </a:moveTo>
                  <a:cubicBezTo>
                    <a:pt x="248" y="1"/>
                    <a:pt x="146" y="57"/>
                    <a:pt x="0" y="199"/>
                  </a:cubicBezTo>
                  <a:cubicBezTo>
                    <a:pt x="12" y="342"/>
                    <a:pt x="322" y="425"/>
                    <a:pt x="71" y="604"/>
                  </a:cubicBezTo>
                  <a:cubicBezTo>
                    <a:pt x="60" y="639"/>
                    <a:pt x="107" y="723"/>
                    <a:pt x="143" y="759"/>
                  </a:cubicBezTo>
                  <a:cubicBezTo>
                    <a:pt x="182" y="774"/>
                    <a:pt x="219" y="781"/>
                    <a:pt x="254" y="781"/>
                  </a:cubicBezTo>
                  <a:cubicBezTo>
                    <a:pt x="378" y="781"/>
                    <a:pt x="476" y="692"/>
                    <a:pt x="560" y="580"/>
                  </a:cubicBezTo>
                  <a:cubicBezTo>
                    <a:pt x="509" y="335"/>
                    <a:pt x="50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4"/>
            <p:cNvSpPr/>
            <p:nvPr/>
          </p:nvSpPr>
          <p:spPr>
            <a:xfrm>
              <a:off x="8712214" y="3703574"/>
              <a:ext cx="20703" cy="28215"/>
            </a:xfrm>
            <a:custGeom>
              <a:avLst/>
              <a:gdLst/>
              <a:ahLst/>
              <a:cxnLst/>
              <a:rect l="l" t="t" r="r" b="b"/>
              <a:pathLst>
                <a:path w="656" h="894" extrusionOk="0">
                  <a:moveTo>
                    <a:pt x="108" y="1"/>
                  </a:moveTo>
                  <a:cubicBezTo>
                    <a:pt x="1" y="382"/>
                    <a:pt x="239" y="596"/>
                    <a:pt x="406" y="894"/>
                  </a:cubicBezTo>
                  <a:cubicBezTo>
                    <a:pt x="656" y="561"/>
                    <a:pt x="298" y="382"/>
                    <a:pt x="334" y="132"/>
                  </a:cubicBezTo>
                  <a:cubicBezTo>
                    <a:pt x="287" y="84"/>
                    <a:pt x="251" y="37"/>
                    <a:pt x="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4"/>
            <p:cNvSpPr/>
            <p:nvPr/>
          </p:nvSpPr>
          <p:spPr>
            <a:xfrm>
              <a:off x="8664876" y="3643833"/>
              <a:ext cx="26700" cy="17074"/>
            </a:xfrm>
            <a:custGeom>
              <a:avLst/>
              <a:gdLst/>
              <a:ahLst/>
              <a:cxnLst/>
              <a:rect l="l" t="t" r="r" b="b"/>
              <a:pathLst>
                <a:path w="846" h="541" extrusionOk="0">
                  <a:moveTo>
                    <a:pt x="489" y="1"/>
                  </a:moveTo>
                  <a:lnTo>
                    <a:pt x="48" y="132"/>
                  </a:lnTo>
                  <a:cubicBezTo>
                    <a:pt x="1" y="168"/>
                    <a:pt x="1" y="227"/>
                    <a:pt x="12" y="287"/>
                  </a:cubicBezTo>
                  <a:cubicBezTo>
                    <a:pt x="81" y="370"/>
                    <a:pt x="159" y="381"/>
                    <a:pt x="237" y="381"/>
                  </a:cubicBezTo>
                  <a:cubicBezTo>
                    <a:pt x="265" y="381"/>
                    <a:pt x="293" y="380"/>
                    <a:pt x="320" y="380"/>
                  </a:cubicBezTo>
                  <a:cubicBezTo>
                    <a:pt x="337" y="380"/>
                    <a:pt x="353" y="380"/>
                    <a:pt x="370" y="382"/>
                  </a:cubicBezTo>
                  <a:cubicBezTo>
                    <a:pt x="489" y="418"/>
                    <a:pt x="596" y="465"/>
                    <a:pt x="715" y="501"/>
                  </a:cubicBezTo>
                  <a:cubicBezTo>
                    <a:pt x="742" y="528"/>
                    <a:pt x="761" y="540"/>
                    <a:pt x="779" y="540"/>
                  </a:cubicBezTo>
                  <a:cubicBezTo>
                    <a:pt x="801" y="540"/>
                    <a:pt x="820" y="522"/>
                    <a:pt x="846" y="489"/>
                  </a:cubicBezTo>
                  <a:cubicBezTo>
                    <a:pt x="834" y="227"/>
                    <a:pt x="548" y="227"/>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4"/>
            <p:cNvSpPr/>
            <p:nvPr/>
          </p:nvSpPr>
          <p:spPr>
            <a:xfrm>
              <a:off x="8848991" y="3062199"/>
              <a:ext cx="19188" cy="27836"/>
            </a:xfrm>
            <a:custGeom>
              <a:avLst/>
              <a:gdLst/>
              <a:ahLst/>
              <a:cxnLst/>
              <a:rect l="l" t="t" r="r" b="b"/>
              <a:pathLst>
                <a:path w="608" h="882" extrusionOk="0">
                  <a:moveTo>
                    <a:pt x="346" y="0"/>
                  </a:moveTo>
                  <a:lnTo>
                    <a:pt x="346" y="0"/>
                  </a:lnTo>
                  <a:cubicBezTo>
                    <a:pt x="72" y="36"/>
                    <a:pt x="48" y="274"/>
                    <a:pt x="1" y="500"/>
                  </a:cubicBezTo>
                  <a:cubicBezTo>
                    <a:pt x="167" y="619"/>
                    <a:pt x="24" y="750"/>
                    <a:pt x="13" y="881"/>
                  </a:cubicBezTo>
                  <a:cubicBezTo>
                    <a:pt x="608" y="822"/>
                    <a:pt x="191" y="286"/>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4"/>
            <p:cNvSpPr/>
            <p:nvPr/>
          </p:nvSpPr>
          <p:spPr>
            <a:xfrm>
              <a:off x="8781360" y="3177894"/>
              <a:ext cx="28215" cy="15464"/>
            </a:xfrm>
            <a:custGeom>
              <a:avLst/>
              <a:gdLst/>
              <a:ahLst/>
              <a:cxnLst/>
              <a:rect l="l" t="t" r="r" b="b"/>
              <a:pathLst>
                <a:path w="894" h="490" extrusionOk="0">
                  <a:moveTo>
                    <a:pt x="33" y="0"/>
                  </a:moveTo>
                  <a:cubicBezTo>
                    <a:pt x="26" y="0"/>
                    <a:pt x="19" y="1"/>
                    <a:pt x="12" y="1"/>
                  </a:cubicBezTo>
                  <a:cubicBezTo>
                    <a:pt x="1" y="358"/>
                    <a:pt x="203" y="442"/>
                    <a:pt x="465" y="489"/>
                  </a:cubicBezTo>
                  <a:cubicBezTo>
                    <a:pt x="501" y="442"/>
                    <a:pt x="536" y="406"/>
                    <a:pt x="584" y="370"/>
                  </a:cubicBezTo>
                  <a:cubicBezTo>
                    <a:pt x="893" y="108"/>
                    <a:pt x="560" y="108"/>
                    <a:pt x="465" y="1"/>
                  </a:cubicBezTo>
                  <a:cubicBezTo>
                    <a:pt x="416" y="39"/>
                    <a:pt x="368" y="52"/>
                    <a:pt x="320" y="52"/>
                  </a:cubicBezTo>
                  <a:cubicBezTo>
                    <a:pt x="225" y="52"/>
                    <a:pt x="131" y="0"/>
                    <a:pt x="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4"/>
            <p:cNvSpPr/>
            <p:nvPr/>
          </p:nvSpPr>
          <p:spPr>
            <a:xfrm>
              <a:off x="8618295" y="3484144"/>
              <a:ext cx="22565" cy="20672"/>
            </a:xfrm>
            <a:custGeom>
              <a:avLst/>
              <a:gdLst/>
              <a:ahLst/>
              <a:cxnLst/>
              <a:rect l="l" t="t" r="r" b="b"/>
              <a:pathLst>
                <a:path w="715" h="655" extrusionOk="0">
                  <a:moveTo>
                    <a:pt x="524" y="1"/>
                  </a:moveTo>
                  <a:cubicBezTo>
                    <a:pt x="0" y="1"/>
                    <a:pt x="286" y="382"/>
                    <a:pt x="286" y="644"/>
                  </a:cubicBezTo>
                  <a:cubicBezTo>
                    <a:pt x="294" y="651"/>
                    <a:pt x="301" y="655"/>
                    <a:pt x="308" y="655"/>
                  </a:cubicBezTo>
                  <a:cubicBezTo>
                    <a:pt x="359" y="655"/>
                    <a:pt x="402" y="494"/>
                    <a:pt x="453" y="494"/>
                  </a:cubicBezTo>
                  <a:cubicBezTo>
                    <a:pt x="475" y="494"/>
                    <a:pt x="498" y="524"/>
                    <a:pt x="524" y="608"/>
                  </a:cubicBezTo>
                  <a:cubicBezTo>
                    <a:pt x="596" y="620"/>
                    <a:pt x="655" y="620"/>
                    <a:pt x="715" y="644"/>
                  </a:cubicBezTo>
                  <a:cubicBezTo>
                    <a:pt x="679" y="548"/>
                    <a:pt x="667" y="465"/>
                    <a:pt x="643" y="370"/>
                  </a:cubicBezTo>
                  <a:cubicBezTo>
                    <a:pt x="596" y="251"/>
                    <a:pt x="572" y="120"/>
                    <a:pt x="5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4"/>
            <p:cNvSpPr/>
            <p:nvPr/>
          </p:nvSpPr>
          <p:spPr>
            <a:xfrm>
              <a:off x="8651337" y="3632188"/>
              <a:ext cx="22976" cy="20703"/>
            </a:xfrm>
            <a:custGeom>
              <a:avLst/>
              <a:gdLst/>
              <a:ahLst/>
              <a:cxnLst/>
              <a:rect l="l" t="t" r="r" b="b"/>
              <a:pathLst>
                <a:path w="728" h="656" extrusionOk="0">
                  <a:moveTo>
                    <a:pt x="370" y="1"/>
                  </a:moveTo>
                  <a:lnTo>
                    <a:pt x="370" y="1"/>
                  </a:lnTo>
                  <a:cubicBezTo>
                    <a:pt x="1" y="298"/>
                    <a:pt x="263" y="453"/>
                    <a:pt x="453" y="656"/>
                  </a:cubicBezTo>
                  <a:cubicBezTo>
                    <a:pt x="453" y="596"/>
                    <a:pt x="477" y="548"/>
                    <a:pt x="477" y="501"/>
                  </a:cubicBezTo>
                  <a:cubicBezTo>
                    <a:pt x="441" y="298"/>
                    <a:pt x="632" y="275"/>
                    <a:pt x="727" y="179"/>
                  </a:cubicBezTo>
                  <a:cubicBezTo>
                    <a:pt x="596" y="120"/>
                    <a:pt x="489" y="60"/>
                    <a:pt x="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4"/>
            <p:cNvSpPr/>
            <p:nvPr/>
          </p:nvSpPr>
          <p:spPr>
            <a:xfrm>
              <a:off x="8659605" y="3566482"/>
              <a:ext cx="16948" cy="20703"/>
            </a:xfrm>
            <a:custGeom>
              <a:avLst/>
              <a:gdLst/>
              <a:ahLst/>
              <a:cxnLst/>
              <a:rect l="l" t="t" r="r" b="b"/>
              <a:pathLst>
                <a:path w="537" h="656" extrusionOk="0">
                  <a:moveTo>
                    <a:pt x="112" y="0"/>
                  </a:moveTo>
                  <a:cubicBezTo>
                    <a:pt x="82" y="0"/>
                    <a:pt x="45" y="20"/>
                    <a:pt x="1" y="71"/>
                  </a:cubicBezTo>
                  <a:cubicBezTo>
                    <a:pt x="12" y="313"/>
                    <a:pt x="2" y="655"/>
                    <a:pt x="282" y="655"/>
                  </a:cubicBezTo>
                  <a:cubicBezTo>
                    <a:pt x="291" y="655"/>
                    <a:pt x="301" y="655"/>
                    <a:pt x="310" y="654"/>
                  </a:cubicBezTo>
                  <a:cubicBezTo>
                    <a:pt x="537" y="606"/>
                    <a:pt x="287" y="356"/>
                    <a:pt x="310" y="190"/>
                  </a:cubicBezTo>
                  <a:cubicBezTo>
                    <a:pt x="241" y="146"/>
                    <a:pt x="196"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4"/>
            <p:cNvSpPr/>
            <p:nvPr/>
          </p:nvSpPr>
          <p:spPr>
            <a:xfrm>
              <a:off x="8620157" y="3520216"/>
              <a:ext cx="21082" cy="14423"/>
            </a:xfrm>
            <a:custGeom>
              <a:avLst/>
              <a:gdLst/>
              <a:ahLst/>
              <a:cxnLst/>
              <a:rect l="l" t="t" r="r" b="b"/>
              <a:pathLst>
                <a:path w="668" h="457" extrusionOk="0">
                  <a:moveTo>
                    <a:pt x="644" y="0"/>
                  </a:moveTo>
                  <a:cubicBezTo>
                    <a:pt x="405" y="0"/>
                    <a:pt x="220" y="170"/>
                    <a:pt x="1" y="251"/>
                  </a:cubicBezTo>
                  <a:cubicBezTo>
                    <a:pt x="115" y="384"/>
                    <a:pt x="197" y="456"/>
                    <a:pt x="277" y="456"/>
                  </a:cubicBezTo>
                  <a:cubicBezTo>
                    <a:pt x="389" y="456"/>
                    <a:pt x="493" y="314"/>
                    <a:pt x="667" y="1"/>
                  </a:cubicBezTo>
                  <a:cubicBezTo>
                    <a:pt x="659" y="0"/>
                    <a:pt x="652"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4"/>
            <p:cNvSpPr/>
            <p:nvPr/>
          </p:nvSpPr>
          <p:spPr>
            <a:xfrm>
              <a:off x="8928268" y="4093613"/>
              <a:ext cx="18084" cy="22218"/>
            </a:xfrm>
            <a:custGeom>
              <a:avLst/>
              <a:gdLst/>
              <a:ahLst/>
              <a:cxnLst/>
              <a:rect l="l" t="t" r="r" b="b"/>
              <a:pathLst>
                <a:path w="573" h="704" extrusionOk="0">
                  <a:moveTo>
                    <a:pt x="370" y="1"/>
                  </a:moveTo>
                  <a:cubicBezTo>
                    <a:pt x="1" y="632"/>
                    <a:pt x="1" y="632"/>
                    <a:pt x="525" y="703"/>
                  </a:cubicBezTo>
                  <a:cubicBezTo>
                    <a:pt x="572" y="560"/>
                    <a:pt x="120" y="441"/>
                    <a:pt x="489" y="263"/>
                  </a:cubicBez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4"/>
            <p:cNvSpPr/>
            <p:nvPr/>
          </p:nvSpPr>
          <p:spPr>
            <a:xfrm>
              <a:off x="8856503" y="4014337"/>
              <a:ext cx="19188" cy="24175"/>
            </a:xfrm>
            <a:custGeom>
              <a:avLst/>
              <a:gdLst/>
              <a:ahLst/>
              <a:cxnLst/>
              <a:rect l="l" t="t" r="r" b="b"/>
              <a:pathLst>
                <a:path w="608" h="766" extrusionOk="0">
                  <a:moveTo>
                    <a:pt x="417" y="0"/>
                  </a:moveTo>
                  <a:cubicBezTo>
                    <a:pt x="441" y="250"/>
                    <a:pt x="1" y="298"/>
                    <a:pt x="203" y="631"/>
                  </a:cubicBezTo>
                  <a:cubicBezTo>
                    <a:pt x="257" y="721"/>
                    <a:pt x="310" y="765"/>
                    <a:pt x="365" y="765"/>
                  </a:cubicBezTo>
                  <a:cubicBezTo>
                    <a:pt x="420" y="765"/>
                    <a:pt x="477" y="721"/>
                    <a:pt x="537" y="631"/>
                  </a:cubicBezTo>
                  <a:cubicBezTo>
                    <a:pt x="465" y="489"/>
                    <a:pt x="477" y="358"/>
                    <a:pt x="537" y="227"/>
                  </a:cubicBezTo>
                  <a:cubicBezTo>
                    <a:pt x="608" y="72"/>
                    <a:pt x="560" y="0"/>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4"/>
            <p:cNvSpPr/>
            <p:nvPr/>
          </p:nvSpPr>
          <p:spPr>
            <a:xfrm>
              <a:off x="8894089" y="3962106"/>
              <a:ext cx="17326" cy="16948"/>
            </a:xfrm>
            <a:custGeom>
              <a:avLst/>
              <a:gdLst/>
              <a:ahLst/>
              <a:cxnLst/>
              <a:rect l="l" t="t" r="r" b="b"/>
              <a:pathLst>
                <a:path w="549" h="537" extrusionOk="0">
                  <a:moveTo>
                    <a:pt x="227" y="0"/>
                  </a:moveTo>
                  <a:cubicBezTo>
                    <a:pt x="72" y="24"/>
                    <a:pt x="0" y="108"/>
                    <a:pt x="12" y="274"/>
                  </a:cubicBezTo>
                  <a:cubicBezTo>
                    <a:pt x="12" y="536"/>
                    <a:pt x="250" y="393"/>
                    <a:pt x="322" y="512"/>
                  </a:cubicBezTo>
                  <a:cubicBezTo>
                    <a:pt x="524" y="286"/>
                    <a:pt x="548" y="96"/>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4"/>
            <p:cNvSpPr/>
            <p:nvPr/>
          </p:nvSpPr>
          <p:spPr>
            <a:xfrm>
              <a:off x="8846751" y="3880936"/>
              <a:ext cx="15433" cy="18810"/>
            </a:xfrm>
            <a:custGeom>
              <a:avLst/>
              <a:gdLst/>
              <a:ahLst/>
              <a:cxnLst/>
              <a:rect l="l" t="t" r="r" b="b"/>
              <a:pathLst>
                <a:path w="489" h="596" extrusionOk="0">
                  <a:moveTo>
                    <a:pt x="357" y="1"/>
                  </a:moveTo>
                  <a:lnTo>
                    <a:pt x="357" y="1"/>
                  </a:lnTo>
                  <a:cubicBezTo>
                    <a:pt x="0" y="513"/>
                    <a:pt x="0" y="513"/>
                    <a:pt x="488" y="596"/>
                  </a:cubicBezTo>
                  <a:cubicBezTo>
                    <a:pt x="441" y="405"/>
                    <a:pt x="393" y="215"/>
                    <a:pt x="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4"/>
            <p:cNvSpPr/>
            <p:nvPr/>
          </p:nvSpPr>
          <p:spPr>
            <a:xfrm>
              <a:off x="8817432" y="3111084"/>
              <a:ext cx="24080" cy="18399"/>
            </a:xfrm>
            <a:custGeom>
              <a:avLst/>
              <a:gdLst/>
              <a:ahLst/>
              <a:cxnLst/>
              <a:rect l="l" t="t" r="r" b="b"/>
              <a:pathLst>
                <a:path w="763" h="583" extrusionOk="0">
                  <a:moveTo>
                    <a:pt x="95" y="0"/>
                  </a:moveTo>
                  <a:cubicBezTo>
                    <a:pt x="64" y="0"/>
                    <a:pt x="33" y="7"/>
                    <a:pt x="1" y="23"/>
                  </a:cubicBezTo>
                  <a:cubicBezTo>
                    <a:pt x="36" y="404"/>
                    <a:pt x="405" y="344"/>
                    <a:pt x="572" y="582"/>
                  </a:cubicBezTo>
                  <a:cubicBezTo>
                    <a:pt x="667" y="535"/>
                    <a:pt x="751" y="451"/>
                    <a:pt x="763" y="320"/>
                  </a:cubicBezTo>
                  <a:cubicBezTo>
                    <a:pt x="584" y="296"/>
                    <a:pt x="453" y="213"/>
                    <a:pt x="334" y="82"/>
                  </a:cubicBezTo>
                  <a:cubicBezTo>
                    <a:pt x="256" y="47"/>
                    <a:pt x="178"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8887336" y="4191699"/>
              <a:ext cx="18810" cy="11835"/>
            </a:xfrm>
            <a:custGeom>
              <a:avLst/>
              <a:gdLst/>
              <a:ahLst/>
              <a:cxnLst/>
              <a:rect l="l" t="t" r="r" b="b"/>
              <a:pathLst>
                <a:path w="596" h="375" extrusionOk="0">
                  <a:moveTo>
                    <a:pt x="308" y="0"/>
                  </a:moveTo>
                  <a:cubicBezTo>
                    <a:pt x="164" y="0"/>
                    <a:pt x="36" y="47"/>
                    <a:pt x="0" y="310"/>
                  </a:cubicBezTo>
                  <a:cubicBezTo>
                    <a:pt x="73" y="355"/>
                    <a:pt x="135" y="374"/>
                    <a:pt x="189" y="374"/>
                  </a:cubicBezTo>
                  <a:cubicBezTo>
                    <a:pt x="377" y="374"/>
                    <a:pt x="476" y="150"/>
                    <a:pt x="595" y="12"/>
                  </a:cubicBezTo>
                  <a:lnTo>
                    <a:pt x="595" y="12"/>
                  </a:lnTo>
                  <a:cubicBezTo>
                    <a:pt x="580" y="14"/>
                    <a:pt x="563" y="15"/>
                    <a:pt x="546" y="15"/>
                  </a:cubicBezTo>
                  <a:cubicBezTo>
                    <a:pt x="471" y="15"/>
                    <a:pt x="387"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4"/>
            <p:cNvSpPr/>
            <p:nvPr/>
          </p:nvSpPr>
          <p:spPr>
            <a:xfrm>
              <a:off x="8811057" y="3904984"/>
              <a:ext cx="20672" cy="17958"/>
            </a:xfrm>
            <a:custGeom>
              <a:avLst/>
              <a:gdLst/>
              <a:ahLst/>
              <a:cxnLst/>
              <a:rect l="l" t="t" r="r" b="b"/>
              <a:pathLst>
                <a:path w="655" h="569" extrusionOk="0">
                  <a:moveTo>
                    <a:pt x="303" y="0"/>
                  </a:moveTo>
                  <a:cubicBezTo>
                    <a:pt x="274" y="0"/>
                    <a:pt x="241" y="8"/>
                    <a:pt x="203" y="24"/>
                  </a:cubicBezTo>
                  <a:cubicBezTo>
                    <a:pt x="203" y="132"/>
                    <a:pt x="0" y="322"/>
                    <a:pt x="203" y="346"/>
                  </a:cubicBezTo>
                  <a:cubicBezTo>
                    <a:pt x="321" y="346"/>
                    <a:pt x="398" y="569"/>
                    <a:pt x="505" y="569"/>
                  </a:cubicBezTo>
                  <a:cubicBezTo>
                    <a:pt x="548" y="569"/>
                    <a:pt x="597" y="532"/>
                    <a:pt x="655" y="429"/>
                  </a:cubicBezTo>
                  <a:cubicBezTo>
                    <a:pt x="655" y="405"/>
                    <a:pt x="631" y="370"/>
                    <a:pt x="631" y="346"/>
                  </a:cubicBezTo>
                  <a:cubicBezTo>
                    <a:pt x="498" y="274"/>
                    <a:pt x="479" y="0"/>
                    <a:pt x="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4"/>
            <p:cNvSpPr/>
            <p:nvPr/>
          </p:nvSpPr>
          <p:spPr>
            <a:xfrm>
              <a:off x="8794520" y="3789257"/>
              <a:ext cx="9784" cy="25374"/>
            </a:xfrm>
            <a:custGeom>
              <a:avLst/>
              <a:gdLst/>
              <a:ahLst/>
              <a:cxnLst/>
              <a:rect l="l" t="t" r="r" b="b"/>
              <a:pathLst>
                <a:path w="310" h="804" extrusionOk="0">
                  <a:moveTo>
                    <a:pt x="310" y="1"/>
                  </a:moveTo>
                  <a:cubicBezTo>
                    <a:pt x="84" y="298"/>
                    <a:pt x="0" y="477"/>
                    <a:pt x="84" y="739"/>
                  </a:cubicBezTo>
                  <a:cubicBezTo>
                    <a:pt x="105" y="782"/>
                    <a:pt x="165" y="803"/>
                    <a:pt x="210" y="803"/>
                  </a:cubicBezTo>
                  <a:cubicBezTo>
                    <a:pt x="239" y="803"/>
                    <a:pt x="262" y="794"/>
                    <a:pt x="262" y="774"/>
                  </a:cubicBezTo>
                  <a:cubicBezTo>
                    <a:pt x="298" y="572"/>
                    <a:pt x="298" y="358"/>
                    <a:pt x="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8755798" y="3783072"/>
              <a:ext cx="16190" cy="20135"/>
            </a:xfrm>
            <a:custGeom>
              <a:avLst/>
              <a:gdLst/>
              <a:ahLst/>
              <a:cxnLst/>
              <a:rect l="l" t="t" r="r" b="b"/>
              <a:pathLst>
                <a:path w="513" h="638" extrusionOk="0">
                  <a:moveTo>
                    <a:pt x="415" y="1"/>
                  </a:moveTo>
                  <a:cubicBezTo>
                    <a:pt x="277" y="1"/>
                    <a:pt x="148" y="56"/>
                    <a:pt x="37" y="137"/>
                  </a:cubicBezTo>
                  <a:cubicBezTo>
                    <a:pt x="84" y="304"/>
                    <a:pt x="1" y="518"/>
                    <a:pt x="168" y="637"/>
                  </a:cubicBezTo>
                  <a:cubicBezTo>
                    <a:pt x="239" y="411"/>
                    <a:pt x="513" y="292"/>
                    <a:pt x="489" y="6"/>
                  </a:cubicBezTo>
                  <a:cubicBezTo>
                    <a:pt x="464" y="3"/>
                    <a:pt x="440"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4"/>
            <p:cNvSpPr/>
            <p:nvPr/>
          </p:nvSpPr>
          <p:spPr>
            <a:xfrm>
              <a:off x="8734400" y="3442770"/>
              <a:ext cx="14675" cy="16979"/>
            </a:xfrm>
            <a:custGeom>
              <a:avLst/>
              <a:gdLst/>
              <a:ahLst/>
              <a:cxnLst/>
              <a:rect l="l" t="t" r="r" b="b"/>
              <a:pathLst>
                <a:path w="465" h="538" extrusionOk="0">
                  <a:moveTo>
                    <a:pt x="326" y="1"/>
                  </a:moveTo>
                  <a:cubicBezTo>
                    <a:pt x="320" y="1"/>
                    <a:pt x="315" y="1"/>
                    <a:pt x="310" y="2"/>
                  </a:cubicBezTo>
                  <a:cubicBezTo>
                    <a:pt x="0" y="50"/>
                    <a:pt x="226" y="407"/>
                    <a:pt x="60" y="538"/>
                  </a:cubicBezTo>
                  <a:cubicBezTo>
                    <a:pt x="286" y="502"/>
                    <a:pt x="465" y="419"/>
                    <a:pt x="465" y="145"/>
                  </a:cubicBezTo>
                  <a:cubicBezTo>
                    <a:pt x="465" y="68"/>
                    <a:pt x="393" y="1"/>
                    <a:pt x="3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4"/>
            <p:cNvSpPr/>
            <p:nvPr/>
          </p:nvSpPr>
          <p:spPr>
            <a:xfrm>
              <a:off x="8707701" y="3514598"/>
              <a:ext cx="13950" cy="16222"/>
            </a:xfrm>
            <a:custGeom>
              <a:avLst/>
              <a:gdLst/>
              <a:ahLst/>
              <a:cxnLst/>
              <a:rect l="l" t="t" r="r" b="b"/>
              <a:pathLst>
                <a:path w="442" h="514" extrusionOk="0">
                  <a:moveTo>
                    <a:pt x="1" y="0"/>
                  </a:moveTo>
                  <a:cubicBezTo>
                    <a:pt x="1" y="286"/>
                    <a:pt x="144" y="417"/>
                    <a:pt x="334" y="512"/>
                  </a:cubicBezTo>
                  <a:cubicBezTo>
                    <a:pt x="336" y="513"/>
                    <a:pt x="338" y="513"/>
                    <a:pt x="341" y="513"/>
                  </a:cubicBezTo>
                  <a:cubicBezTo>
                    <a:pt x="370" y="513"/>
                    <a:pt x="441" y="450"/>
                    <a:pt x="441" y="417"/>
                  </a:cubicBezTo>
                  <a:cubicBezTo>
                    <a:pt x="441" y="72"/>
                    <a:pt x="120" y="19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8708459" y="3462368"/>
              <a:ext cx="15433" cy="20325"/>
            </a:xfrm>
            <a:custGeom>
              <a:avLst/>
              <a:gdLst/>
              <a:ahLst/>
              <a:cxnLst/>
              <a:rect l="l" t="t" r="r" b="b"/>
              <a:pathLst>
                <a:path w="489" h="644" extrusionOk="0">
                  <a:moveTo>
                    <a:pt x="453" y="0"/>
                  </a:moveTo>
                  <a:cubicBezTo>
                    <a:pt x="406" y="274"/>
                    <a:pt x="1" y="238"/>
                    <a:pt x="13" y="643"/>
                  </a:cubicBezTo>
                  <a:cubicBezTo>
                    <a:pt x="286" y="500"/>
                    <a:pt x="489" y="381"/>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8785116" y="4260813"/>
              <a:ext cx="17705" cy="19567"/>
            </a:xfrm>
            <a:custGeom>
              <a:avLst/>
              <a:gdLst/>
              <a:ahLst/>
              <a:cxnLst/>
              <a:rect l="l" t="t" r="r" b="b"/>
              <a:pathLst>
                <a:path w="561" h="620" extrusionOk="0">
                  <a:moveTo>
                    <a:pt x="227" y="1"/>
                  </a:moveTo>
                  <a:cubicBezTo>
                    <a:pt x="1" y="144"/>
                    <a:pt x="370" y="275"/>
                    <a:pt x="227" y="406"/>
                  </a:cubicBezTo>
                  <a:lnTo>
                    <a:pt x="227" y="620"/>
                  </a:lnTo>
                  <a:cubicBezTo>
                    <a:pt x="286" y="596"/>
                    <a:pt x="370" y="596"/>
                    <a:pt x="405" y="560"/>
                  </a:cubicBezTo>
                  <a:cubicBezTo>
                    <a:pt x="489" y="441"/>
                    <a:pt x="417" y="227"/>
                    <a:pt x="560" y="144"/>
                  </a:cubicBezTo>
                  <a:cubicBezTo>
                    <a:pt x="539" y="63"/>
                    <a:pt x="499" y="43"/>
                    <a:pt x="454" y="43"/>
                  </a:cubicBezTo>
                  <a:cubicBezTo>
                    <a:pt x="410" y="43"/>
                    <a:pt x="359" y="63"/>
                    <a:pt x="315" y="63"/>
                  </a:cubicBezTo>
                  <a:cubicBezTo>
                    <a:pt x="279" y="63"/>
                    <a:pt x="248" y="49"/>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8624291" y="3570963"/>
              <a:ext cx="17705" cy="15086"/>
            </a:xfrm>
            <a:custGeom>
              <a:avLst/>
              <a:gdLst/>
              <a:ahLst/>
              <a:cxnLst/>
              <a:rect l="l" t="t" r="r" b="b"/>
              <a:pathLst>
                <a:path w="561" h="478" extrusionOk="0">
                  <a:moveTo>
                    <a:pt x="167" y="0"/>
                  </a:moveTo>
                  <a:lnTo>
                    <a:pt x="167" y="0"/>
                  </a:lnTo>
                  <a:cubicBezTo>
                    <a:pt x="239" y="167"/>
                    <a:pt x="1" y="405"/>
                    <a:pt x="239" y="476"/>
                  </a:cubicBezTo>
                  <a:cubicBezTo>
                    <a:pt x="243" y="477"/>
                    <a:pt x="248" y="478"/>
                    <a:pt x="254" y="478"/>
                  </a:cubicBezTo>
                  <a:cubicBezTo>
                    <a:pt x="321" y="478"/>
                    <a:pt x="454" y="411"/>
                    <a:pt x="465" y="345"/>
                  </a:cubicBezTo>
                  <a:cubicBezTo>
                    <a:pt x="560" y="95"/>
                    <a:pt x="286" y="119"/>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8822703" y="4258573"/>
              <a:ext cx="15812" cy="13729"/>
            </a:xfrm>
            <a:custGeom>
              <a:avLst/>
              <a:gdLst/>
              <a:ahLst/>
              <a:cxnLst/>
              <a:rect l="l" t="t" r="r" b="b"/>
              <a:pathLst>
                <a:path w="501" h="435" extrusionOk="0">
                  <a:moveTo>
                    <a:pt x="500" y="0"/>
                  </a:moveTo>
                  <a:lnTo>
                    <a:pt x="500" y="0"/>
                  </a:lnTo>
                  <a:cubicBezTo>
                    <a:pt x="262" y="96"/>
                    <a:pt x="107" y="131"/>
                    <a:pt x="0" y="334"/>
                  </a:cubicBezTo>
                  <a:cubicBezTo>
                    <a:pt x="87" y="403"/>
                    <a:pt x="156" y="434"/>
                    <a:pt x="213" y="434"/>
                  </a:cubicBezTo>
                  <a:cubicBezTo>
                    <a:pt x="350" y="434"/>
                    <a:pt x="416" y="253"/>
                    <a:pt x="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8897087" y="3940299"/>
              <a:ext cx="14675" cy="18084"/>
            </a:xfrm>
            <a:custGeom>
              <a:avLst/>
              <a:gdLst/>
              <a:ahLst/>
              <a:cxnLst/>
              <a:rect l="l" t="t" r="r" b="b"/>
              <a:pathLst>
                <a:path w="465" h="573" extrusionOk="0">
                  <a:moveTo>
                    <a:pt x="264" y="1"/>
                  </a:moveTo>
                  <a:cubicBezTo>
                    <a:pt x="249" y="1"/>
                    <a:pt x="233" y="4"/>
                    <a:pt x="215" y="13"/>
                  </a:cubicBezTo>
                  <a:cubicBezTo>
                    <a:pt x="1" y="120"/>
                    <a:pt x="1" y="370"/>
                    <a:pt x="144" y="572"/>
                  </a:cubicBezTo>
                  <a:cubicBezTo>
                    <a:pt x="256" y="494"/>
                    <a:pt x="283" y="320"/>
                    <a:pt x="435" y="320"/>
                  </a:cubicBezTo>
                  <a:cubicBezTo>
                    <a:pt x="445" y="320"/>
                    <a:pt x="455" y="321"/>
                    <a:pt x="465" y="322"/>
                  </a:cubicBezTo>
                  <a:cubicBezTo>
                    <a:pt x="402" y="217"/>
                    <a:pt x="376"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8824186" y="3934682"/>
              <a:ext cx="17705" cy="19946"/>
            </a:xfrm>
            <a:custGeom>
              <a:avLst/>
              <a:gdLst/>
              <a:ahLst/>
              <a:cxnLst/>
              <a:rect l="l" t="t" r="r" b="b"/>
              <a:pathLst>
                <a:path w="561" h="632" extrusionOk="0">
                  <a:moveTo>
                    <a:pt x="334" y="0"/>
                  </a:moveTo>
                  <a:lnTo>
                    <a:pt x="334" y="0"/>
                  </a:lnTo>
                  <a:cubicBezTo>
                    <a:pt x="1" y="238"/>
                    <a:pt x="489" y="417"/>
                    <a:pt x="358" y="631"/>
                  </a:cubicBezTo>
                  <a:cubicBezTo>
                    <a:pt x="429" y="548"/>
                    <a:pt x="489" y="477"/>
                    <a:pt x="549" y="381"/>
                  </a:cubicBezTo>
                  <a:cubicBezTo>
                    <a:pt x="560" y="191"/>
                    <a:pt x="477" y="72"/>
                    <a:pt x="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8725753" y="3485659"/>
              <a:ext cx="18052" cy="13571"/>
            </a:xfrm>
            <a:custGeom>
              <a:avLst/>
              <a:gdLst/>
              <a:ahLst/>
              <a:cxnLst/>
              <a:rect l="l" t="t" r="r" b="b"/>
              <a:pathLst>
                <a:path w="572" h="430" extrusionOk="0">
                  <a:moveTo>
                    <a:pt x="0" y="0"/>
                  </a:moveTo>
                  <a:cubicBezTo>
                    <a:pt x="82" y="263"/>
                    <a:pt x="159" y="430"/>
                    <a:pt x="312" y="430"/>
                  </a:cubicBezTo>
                  <a:cubicBezTo>
                    <a:pt x="380" y="430"/>
                    <a:pt x="465" y="396"/>
                    <a:pt x="572" y="322"/>
                  </a:cubicBezTo>
                  <a:cubicBezTo>
                    <a:pt x="381" y="203"/>
                    <a:pt x="227" y="1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8794520" y="4201829"/>
              <a:ext cx="20703" cy="20609"/>
            </a:xfrm>
            <a:custGeom>
              <a:avLst/>
              <a:gdLst/>
              <a:ahLst/>
              <a:cxnLst/>
              <a:rect l="l" t="t" r="r" b="b"/>
              <a:pathLst>
                <a:path w="656" h="653" extrusionOk="0">
                  <a:moveTo>
                    <a:pt x="381" y="1"/>
                  </a:moveTo>
                  <a:cubicBezTo>
                    <a:pt x="0" y="120"/>
                    <a:pt x="262" y="382"/>
                    <a:pt x="286" y="596"/>
                  </a:cubicBezTo>
                  <a:cubicBezTo>
                    <a:pt x="293" y="635"/>
                    <a:pt x="303" y="653"/>
                    <a:pt x="320" y="653"/>
                  </a:cubicBezTo>
                  <a:cubicBezTo>
                    <a:pt x="335" y="653"/>
                    <a:pt x="354" y="641"/>
                    <a:pt x="381" y="620"/>
                  </a:cubicBezTo>
                  <a:cubicBezTo>
                    <a:pt x="465" y="536"/>
                    <a:pt x="524" y="441"/>
                    <a:pt x="596" y="358"/>
                  </a:cubicBezTo>
                  <a:cubicBezTo>
                    <a:pt x="655" y="143"/>
                    <a:pt x="500" y="84"/>
                    <a:pt x="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8800138" y="3152205"/>
              <a:ext cx="24080" cy="9594"/>
            </a:xfrm>
            <a:custGeom>
              <a:avLst/>
              <a:gdLst/>
              <a:ahLst/>
              <a:cxnLst/>
              <a:rect l="l" t="t" r="r" b="b"/>
              <a:pathLst>
                <a:path w="763" h="304" extrusionOk="0">
                  <a:moveTo>
                    <a:pt x="378" y="1"/>
                  </a:moveTo>
                  <a:cubicBezTo>
                    <a:pt x="245" y="1"/>
                    <a:pt x="117" y="32"/>
                    <a:pt x="1" y="160"/>
                  </a:cubicBezTo>
                  <a:cubicBezTo>
                    <a:pt x="179" y="220"/>
                    <a:pt x="358" y="267"/>
                    <a:pt x="537" y="303"/>
                  </a:cubicBezTo>
                  <a:cubicBezTo>
                    <a:pt x="608" y="220"/>
                    <a:pt x="679" y="113"/>
                    <a:pt x="763" y="29"/>
                  </a:cubicBezTo>
                  <a:cubicBezTo>
                    <a:pt x="635" y="29"/>
                    <a:pt x="504" y="1"/>
                    <a:pt x="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8680655" y="3580557"/>
              <a:ext cx="10541" cy="14833"/>
            </a:xfrm>
            <a:custGeom>
              <a:avLst/>
              <a:gdLst/>
              <a:ahLst/>
              <a:cxnLst/>
              <a:rect l="l" t="t" r="r" b="b"/>
              <a:pathLst>
                <a:path w="334" h="470" extrusionOk="0">
                  <a:moveTo>
                    <a:pt x="65" y="1"/>
                  </a:moveTo>
                  <a:cubicBezTo>
                    <a:pt x="44" y="1"/>
                    <a:pt x="23" y="2"/>
                    <a:pt x="1" y="6"/>
                  </a:cubicBezTo>
                  <a:cubicBezTo>
                    <a:pt x="1" y="160"/>
                    <a:pt x="24" y="327"/>
                    <a:pt x="24" y="470"/>
                  </a:cubicBezTo>
                  <a:cubicBezTo>
                    <a:pt x="155" y="446"/>
                    <a:pt x="334" y="399"/>
                    <a:pt x="298" y="184"/>
                  </a:cubicBezTo>
                  <a:cubicBezTo>
                    <a:pt x="278" y="62"/>
                    <a:pt x="187" y="1"/>
                    <a:pt x="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8597623" y="3593970"/>
              <a:ext cx="15054" cy="22124"/>
            </a:xfrm>
            <a:custGeom>
              <a:avLst/>
              <a:gdLst/>
              <a:ahLst/>
              <a:cxnLst/>
              <a:rect l="l" t="t" r="r" b="b"/>
              <a:pathLst>
                <a:path w="477" h="701" extrusionOk="0">
                  <a:moveTo>
                    <a:pt x="127" y="0"/>
                  </a:moveTo>
                  <a:cubicBezTo>
                    <a:pt x="109" y="0"/>
                    <a:pt x="91" y="7"/>
                    <a:pt x="72" y="21"/>
                  </a:cubicBezTo>
                  <a:cubicBezTo>
                    <a:pt x="0" y="104"/>
                    <a:pt x="72" y="212"/>
                    <a:pt x="72" y="319"/>
                  </a:cubicBezTo>
                  <a:cubicBezTo>
                    <a:pt x="108" y="390"/>
                    <a:pt x="131" y="450"/>
                    <a:pt x="167" y="509"/>
                  </a:cubicBezTo>
                  <a:cubicBezTo>
                    <a:pt x="224" y="578"/>
                    <a:pt x="292" y="701"/>
                    <a:pt x="329" y="701"/>
                  </a:cubicBezTo>
                  <a:cubicBezTo>
                    <a:pt x="331" y="701"/>
                    <a:pt x="332" y="700"/>
                    <a:pt x="334" y="700"/>
                  </a:cubicBezTo>
                  <a:cubicBezTo>
                    <a:pt x="477" y="640"/>
                    <a:pt x="381" y="509"/>
                    <a:pt x="369" y="402"/>
                  </a:cubicBezTo>
                  <a:cubicBezTo>
                    <a:pt x="358" y="283"/>
                    <a:pt x="310" y="176"/>
                    <a:pt x="286" y="57"/>
                  </a:cubicBezTo>
                  <a:cubicBezTo>
                    <a:pt x="250" y="57"/>
                    <a:pt x="227" y="45"/>
                    <a:pt x="191" y="45"/>
                  </a:cubicBezTo>
                  <a:cubicBezTo>
                    <a:pt x="176" y="16"/>
                    <a:pt x="153" y="0"/>
                    <a:pt x="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8676521" y="3674224"/>
              <a:ext cx="21082" cy="9468"/>
            </a:xfrm>
            <a:custGeom>
              <a:avLst/>
              <a:gdLst/>
              <a:ahLst/>
              <a:cxnLst/>
              <a:rect l="l" t="t" r="r" b="b"/>
              <a:pathLst>
                <a:path w="668" h="300" extrusionOk="0">
                  <a:moveTo>
                    <a:pt x="306" y="1"/>
                  </a:moveTo>
                  <a:cubicBezTo>
                    <a:pt x="207" y="1"/>
                    <a:pt x="104" y="24"/>
                    <a:pt x="1" y="50"/>
                  </a:cubicBezTo>
                  <a:cubicBezTo>
                    <a:pt x="96" y="288"/>
                    <a:pt x="275" y="300"/>
                    <a:pt x="453" y="300"/>
                  </a:cubicBezTo>
                  <a:cubicBezTo>
                    <a:pt x="489" y="193"/>
                    <a:pt x="584" y="181"/>
                    <a:pt x="667" y="169"/>
                  </a:cubicBezTo>
                  <a:cubicBezTo>
                    <a:pt x="559" y="41"/>
                    <a:pt x="436" y="1"/>
                    <a:pt x="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8782118" y="3835018"/>
              <a:ext cx="14297" cy="13760"/>
            </a:xfrm>
            <a:custGeom>
              <a:avLst/>
              <a:gdLst/>
              <a:ahLst/>
              <a:cxnLst/>
              <a:rect l="l" t="t" r="r" b="b"/>
              <a:pathLst>
                <a:path w="453" h="436" extrusionOk="0">
                  <a:moveTo>
                    <a:pt x="42" y="0"/>
                  </a:moveTo>
                  <a:cubicBezTo>
                    <a:pt x="29" y="0"/>
                    <a:pt x="15" y="1"/>
                    <a:pt x="0" y="3"/>
                  </a:cubicBezTo>
                  <a:cubicBezTo>
                    <a:pt x="67" y="193"/>
                    <a:pt x="88" y="436"/>
                    <a:pt x="275" y="436"/>
                  </a:cubicBezTo>
                  <a:cubicBezTo>
                    <a:pt x="322" y="436"/>
                    <a:pt x="380" y="420"/>
                    <a:pt x="453" y="384"/>
                  </a:cubicBezTo>
                  <a:cubicBezTo>
                    <a:pt x="295" y="272"/>
                    <a:pt x="265" y="0"/>
                    <a:pt x="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8687409" y="3658887"/>
              <a:ext cx="13950" cy="11235"/>
            </a:xfrm>
            <a:custGeom>
              <a:avLst/>
              <a:gdLst/>
              <a:ahLst/>
              <a:cxnLst/>
              <a:rect l="l" t="t" r="r" b="b"/>
              <a:pathLst>
                <a:path w="442" h="356" extrusionOk="0">
                  <a:moveTo>
                    <a:pt x="132" y="12"/>
                  </a:moveTo>
                  <a:cubicBezTo>
                    <a:pt x="84" y="12"/>
                    <a:pt x="49" y="24"/>
                    <a:pt x="1" y="24"/>
                  </a:cubicBezTo>
                  <a:cubicBezTo>
                    <a:pt x="52" y="193"/>
                    <a:pt x="120" y="355"/>
                    <a:pt x="249" y="355"/>
                  </a:cubicBezTo>
                  <a:cubicBezTo>
                    <a:pt x="302" y="355"/>
                    <a:pt x="365" y="328"/>
                    <a:pt x="441" y="262"/>
                  </a:cubicBezTo>
                  <a:lnTo>
                    <a:pt x="441" y="167"/>
                  </a:lnTo>
                  <a:cubicBezTo>
                    <a:pt x="382" y="0"/>
                    <a:pt x="251" y="24"/>
                    <a:pt x="132" y="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8826458" y="4226635"/>
              <a:ext cx="10920" cy="16190"/>
            </a:xfrm>
            <a:custGeom>
              <a:avLst/>
              <a:gdLst/>
              <a:ahLst/>
              <a:cxnLst/>
              <a:rect l="l" t="t" r="r" b="b"/>
              <a:pathLst>
                <a:path w="346" h="513" extrusionOk="0">
                  <a:moveTo>
                    <a:pt x="238" y="0"/>
                  </a:moveTo>
                  <a:cubicBezTo>
                    <a:pt x="143" y="179"/>
                    <a:pt x="72" y="346"/>
                    <a:pt x="0" y="512"/>
                  </a:cubicBezTo>
                  <a:cubicBezTo>
                    <a:pt x="238" y="429"/>
                    <a:pt x="346" y="274"/>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8929404" y="4010202"/>
              <a:ext cx="9184" cy="12056"/>
            </a:xfrm>
            <a:custGeom>
              <a:avLst/>
              <a:gdLst/>
              <a:ahLst/>
              <a:cxnLst/>
              <a:rect l="l" t="t" r="r" b="b"/>
              <a:pathLst>
                <a:path w="291" h="382" extrusionOk="0">
                  <a:moveTo>
                    <a:pt x="12" y="0"/>
                  </a:moveTo>
                  <a:cubicBezTo>
                    <a:pt x="12" y="131"/>
                    <a:pt x="1" y="250"/>
                    <a:pt x="1" y="381"/>
                  </a:cubicBezTo>
                  <a:cubicBezTo>
                    <a:pt x="14" y="380"/>
                    <a:pt x="28" y="380"/>
                    <a:pt x="42" y="380"/>
                  </a:cubicBezTo>
                  <a:cubicBezTo>
                    <a:pt x="71" y="380"/>
                    <a:pt x="101" y="381"/>
                    <a:pt x="130" y="381"/>
                  </a:cubicBezTo>
                  <a:cubicBezTo>
                    <a:pt x="216" y="381"/>
                    <a:pt x="290" y="366"/>
                    <a:pt x="274" y="239"/>
                  </a:cubicBezTo>
                  <a:cubicBezTo>
                    <a:pt x="274" y="72"/>
                    <a:pt x="143" y="24"/>
                    <a:pt x="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8796004" y="3177926"/>
              <a:ext cx="15149" cy="11709"/>
            </a:xfrm>
            <a:custGeom>
              <a:avLst/>
              <a:gdLst/>
              <a:ahLst/>
              <a:cxnLst/>
              <a:rect l="l" t="t" r="r" b="b"/>
              <a:pathLst>
                <a:path w="480" h="371" extrusionOk="0">
                  <a:moveTo>
                    <a:pt x="1" y="0"/>
                  </a:moveTo>
                  <a:cubicBezTo>
                    <a:pt x="72" y="119"/>
                    <a:pt x="251" y="179"/>
                    <a:pt x="120" y="369"/>
                  </a:cubicBezTo>
                  <a:cubicBezTo>
                    <a:pt x="135" y="370"/>
                    <a:pt x="149" y="370"/>
                    <a:pt x="163" y="370"/>
                  </a:cubicBezTo>
                  <a:cubicBezTo>
                    <a:pt x="403" y="370"/>
                    <a:pt x="480" y="27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8761068" y="3761832"/>
              <a:ext cx="6785" cy="11298"/>
            </a:xfrm>
            <a:custGeom>
              <a:avLst/>
              <a:gdLst/>
              <a:ahLst/>
              <a:cxnLst/>
              <a:rect l="l" t="t" r="r" b="b"/>
              <a:pathLst>
                <a:path w="215" h="358" extrusionOk="0">
                  <a:moveTo>
                    <a:pt x="108" y="0"/>
                  </a:moveTo>
                  <a:cubicBezTo>
                    <a:pt x="1" y="0"/>
                    <a:pt x="1" y="96"/>
                    <a:pt x="1" y="179"/>
                  </a:cubicBezTo>
                  <a:cubicBezTo>
                    <a:pt x="1" y="250"/>
                    <a:pt x="12" y="334"/>
                    <a:pt x="108" y="358"/>
                  </a:cubicBezTo>
                  <a:cubicBezTo>
                    <a:pt x="215" y="358"/>
                    <a:pt x="215" y="262"/>
                    <a:pt x="215" y="179"/>
                  </a:cubicBezTo>
                  <a:cubicBezTo>
                    <a:pt x="215" y="96"/>
                    <a:pt x="215" y="0"/>
                    <a:pt x="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8715970" y="3623919"/>
              <a:ext cx="18084" cy="12056"/>
            </a:xfrm>
            <a:custGeom>
              <a:avLst/>
              <a:gdLst/>
              <a:ahLst/>
              <a:cxnLst/>
              <a:rect l="l" t="t" r="r" b="b"/>
              <a:pathLst>
                <a:path w="573" h="382" extrusionOk="0">
                  <a:moveTo>
                    <a:pt x="298" y="1"/>
                  </a:moveTo>
                  <a:lnTo>
                    <a:pt x="298" y="1"/>
                  </a:lnTo>
                  <a:cubicBezTo>
                    <a:pt x="1" y="25"/>
                    <a:pt x="156" y="227"/>
                    <a:pt x="191" y="382"/>
                  </a:cubicBezTo>
                  <a:cubicBezTo>
                    <a:pt x="572" y="382"/>
                    <a:pt x="370" y="168"/>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8862909" y="4254186"/>
              <a:ext cx="13918" cy="10225"/>
            </a:xfrm>
            <a:custGeom>
              <a:avLst/>
              <a:gdLst/>
              <a:ahLst/>
              <a:cxnLst/>
              <a:rect l="l" t="t" r="r" b="b"/>
              <a:pathLst>
                <a:path w="441" h="324" extrusionOk="0">
                  <a:moveTo>
                    <a:pt x="164" y="0"/>
                  </a:moveTo>
                  <a:cubicBezTo>
                    <a:pt x="146" y="0"/>
                    <a:pt x="127" y="3"/>
                    <a:pt x="107" y="8"/>
                  </a:cubicBezTo>
                  <a:cubicBezTo>
                    <a:pt x="60" y="8"/>
                    <a:pt x="0" y="199"/>
                    <a:pt x="36" y="258"/>
                  </a:cubicBezTo>
                  <a:cubicBezTo>
                    <a:pt x="62" y="307"/>
                    <a:pt x="91" y="324"/>
                    <a:pt x="120" y="324"/>
                  </a:cubicBezTo>
                  <a:cubicBezTo>
                    <a:pt x="185" y="324"/>
                    <a:pt x="256" y="243"/>
                    <a:pt x="322" y="235"/>
                  </a:cubicBezTo>
                  <a:lnTo>
                    <a:pt x="441" y="235"/>
                  </a:lnTo>
                  <a:cubicBezTo>
                    <a:pt x="357" y="140"/>
                    <a:pt x="292" y="0"/>
                    <a:pt x="1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8832455" y="4277729"/>
              <a:ext cx="12435" cy="10225"/>
            </a:xfrm>
            <a:custGeom>
              <a:avLst/>
              <a:gdLst/>
              <a:ahLst/>
              <a:cxnLst/>
              <a:rect l="l" t="t" r="r" b="b"/>
              <a:pathLst>
                <a:path w="394" h="324" extrusionOk="0">
                  <a:moveTo>
                    <a:pt x="394" y="1"/>
                  </a:moveTo>
                  <a:lnTo>
                    <a:pt x="394" y="1"/>
                  </a:lnTo>
                  <a:cubicBezTo>
                    <a:pt x="179" y="60"/>
                    <a:pt x="1" y="36"/>
                    <a:pt x="36" y="322"/>
                  </a:cubicBezTo>
                  <a:cubicBezTo>
                    <a:pt x="48" y="323"/>
                    <a:pt x="60" y="324"/>
                    <a:pt x="72" y="324"/>
                  </a:cubicBezTo>
                  <a:cubicBezTo>
                    <a:pt x="208" y="324"/>
                    <a:pt x="306" y="253"/>
                    <a:pt x="3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8701327" y="3599492"/>
              <a:ext cx="10920" cy="16190"/>
            </a:xfrm>
            <a:custGeom>
              <a:avLst/>
              <a:gdLst/>
              <a:ahLst/>
              <a:cxnLst/>
              <a:rect l="l" t="t" r="r" b="b"/>
              <a:pathLst>
                <a:path w="346" h="513" extrusionOk="0">
                  <a:moveTo>
                    <a:pt x="120" y="1"/>
                  </a:moveTo>
                  <a:lnTo>
                    <a:pt x="120" y="1"/>
                  </a:lnTo>
                  <a:cubicBezTo>
                    <a:pt x="143" y="168"/>
                    <a:pt x="0" y="346"/>
                    <a:pt x="143" y="513"/>
                  </a:cubicBezTo>
                  <a:cubicBezTo>
                    <a:pt x="262" y="501"/>
                    <a:pt x="346" y="441"/>
                    <a:pt x="334" y="275"/>
                  </a:cubicBezTo>
                  <a:cubicBezTo>
                    <a:pt x="262" y="180"/>
                    <a:pt x="179" y="96"/>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8703946" y="3323824"/>
              <a:ext cx="10573" cy="10005"/>
            </a:xfrm>
            <a:custGeom>
              <a:avLst/>
              <a:gdLst/>
              <a:ahLst/>
              <a:cxnLst/>
              <a:rect l="l" t="t" r="r" b="b"/>
              <a:pathLst>
                <a:path w="335" h="317" extrusionOk="0">
                  <a:moveTo>
                    <a:pt x="249" y="0"/>
                  </a:moveTo>
                  <a:cubicBezTo>
                    <a:pt x="217" y="0"/>
                    <a:pt x="177" y="17"/>
                    <a:pt x="132" y="44"/>
                  </a:cubicBezTo>
                  <a:cubicBezTo>
                    <a:pt x="37" y="104"/>
                    <a:pt x="1" y="199"/>
                    <a:pt x="60" y="306"/>
                  </a:cubicBezTo>
                  <a:cubicBezTo>
                    <a:pt x="68" y="314"/>
                    <a:pt x="85" y="317"/>
                    <a:pt x="107" y="317"/>
                  </a:cubicBezTo>
                  <a:cubicBezTo>
                    <a:pt x="150" y="317"/>
                    <a:pt x="211" y="306"/>
                    <a:pt x="251" y="306"/>
                  </a:cubicBezTo>
                  <a:cubicBezTo>
                    <a:pt x="298" y="259"/>
                    <a:pt x="322" y="199"/>
                    <a:pt x="334" y="163"/>
                  </a:cubicBezTo>
                  <a:cubicBezTo>
                    <a:pt x="334" y="45"/>
                    <a:pt x="302"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8663740" y="3538268"/>
              <a:ext cx="13192" cy="13918"/>
            </a:xfrm>
            <a:custGeom>
              <a:avLst/>
              <a:gdLst/>
              <a:ahLst/>
              <a:cxnLst/>
              <a:rect l="l" t="t" r="r" b="b"/>
              <a:pathLst>
                <a:path w="418" h="441" extrusionOk="0">
                  <a:moveTo>
                    <a:pt x="418" y="0"/>
                  </a:moveTo>
                  <a:cubicBezTo>
                    <a:pt x="346" y="143"/>
                    <a:pt x="1" y="310"/>
                    <a:pt x="418" y="441"/>
                  </a:cubicBezTo>
                  <a:lnTo>
                    <a:pt x="4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8869663" y="4057920"/>
              <a:ext cx="10162" cy="11614"/>
            </a:xfrm>
            <a:custGeom>
              <a:avLst/>
              <a:gdLst/>
              <a:ahLst/>
              <a:cxnLst/>
              <a:rect l="l" t="t" r="r" b="b"/>
              <a:pathLst>
                <a:path w="322" h="368" extrusionOk="0">
                  <a:moveTo>
                    <a:pt x="120" y="1"/>
                  </a:moveTo>
                  <a:cubicBezTo>
                    <a:pt x="72" y="48"/>
                    <a:pt x="48" y="96"/>
                    <a:pt x="0" y="143"/>
                  </a:cubicBezTo>
                  <a:cubicBezTo>
                    <a:pt x="12" y="215"/>
                    <a:pt x="0" y="358"/>
                    <a:pt x="24" y="358"/>
                  </a:cubicBezTo>
                  <a:cubicBezTo>
                    <a:pt x="43" y="365"/>
                    <a:pt x="61" y="368"/>
                    <a:pt x="78" y="368"/>
                  </a:cubicBezTo>
                  <a:cubicBezTo>
                    <a:pt x="175" y="368"/>
                    <a:pt x="232" y="260"/>
                    <a:pt x="262" y="179"/>
                  </a:cubicBezTo>
                  <a:cubicBezTo>
                    <a:pt x="322" y="48"/>
                    <a:pt x="203" y="36"/>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8923755" y="3935944"/>
              <a:ext cx="9436" cy="9310"/>
            </a:xfrm>
            <a:custGeom>
              <a:avLst/>
              <a:gdLst/>
              <a:ahLst/>
              <a:cxnLst/>
              <a:rect l="l" t="t" r="r" b="b"/>
              <a:pathLst>
                <a:path w="299" h="295" extrusionOk="0">
                  <a:moveTo>
                    <a:pt x="106" y="0"/>
                  </a:moveTo>
                  <a:cubicBezTo>
                    <a:pt x="73" y="0"/>
                    <a:pt x="42" y="20"/>
                    <a:pt x="13" y="79"/>
                  </a:cubicBezTo>
                  <a:cubicBezTo>
                    <a:pt x="1" y="103"/>
                    <a:pt x="61" y="234"/>
                    <a:pt x="96" y="270"/>
                  </a:cubicBezTo>
                  <a:cubicBezTo>
                    <a:pt x="128" y="287"/>
                    <a:pt x="155" y="295"/>
                    <a:pt x="177" y="295"/>
                  </a:cubicBezTo>
                  <a:cubicBezTo>
                    <a:pt x="261" y="295"/>
                    <a:pt x="280" y="186"/>
                    <a:pt x="299" y="91"/>
                  </a:cubicBezTo>
                  <a:cubicBezTo>
                    <a:pt x="229" y="68"/>
                    <a:pt x="165" y="0"/>
                    <a:pt x="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8776469" y="3756562"/>
              <a:ext cx="9436" cy="10194"/>
            </a:xfrm>
            <a:custGeom>
              <a:avLst/>
              <a:gdLst/>
              <a:ahLst/>
              <a:cxnLst/>
              <a:rect l="l" t="t" r="r" b="b"/>
              <a:pathLst>
                <a:path w="299" h="323" extrusionOk="0">
                  <a:moveTo>
                    <a:pt x="172" y="1"/>
                  </a:moveTo>
                  <a:cubicBezTo>
                    <a:pt x="111" y="1"/>
                    <a:pt x="90" y="84"/>
                    <a:pt x="60" y="144"/>
                  </a:cubicBezTo>
                  <a:cubicBezTo>
                    <a:pt x="1" y="298"/>
                    <a:pt x="84" y="310"/>
                    <a:pt x="179" y="322"/>
                  </a:cubicBezTo>
                  <a:cubicBezTo>
                    <a:pt x="215" y="286"/>
                    <a:pt x="263" y="251"/>
                    <a:pt x="298" y="203"/>
                  </a:cubicBezTo>
                  <a:cubicBezTo>
                    <a:pt x="263" y="144"/>
                    <a:pt x="239" y="48"/>
                    <a:pt x="215" y="13"/>
                  </a:cubicBezTo>
                  <a:cubicBezTo>
                    <a:pt x="199" y="4"/>
                    <a:pt x="184"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8641995" y="3657719"/>
              <a:ext cx="8647" cy="7511"/>
            </a:xfrm>
            <a:custGeom>
              <a:avLst/>
              <a:gdLst/>
              <a:ahLst/>
              <a:cxnLst/>
              <a:rect l="l" t="t" r="r" b="b"/>
              <a:pathLst>
                <a:path w="274" h="238" extrusionOk="0">
                  <a:moveTo>
                    <a:pt x="99" y="0"/>
                  </a:moveTo>
                  <a:cubicBezTo>
                    <a:pt x="20" y="0"/>
                    <a:pt x="0" y="68"/>
                    <a:pt x="11" y="156"/>
                  </a:cubicBezTo>
                  <a:cubicBezTo>
                    <a:pt x="19" y="205"/>
                    <a:pt x="44" y="237"/>
                    <a:pt x="94" y="237"/>
                  </a:cubicBezTo>
                  <a:cubicBezTo>
                    <a:pt x="116" y="237"/>
                    <a:pt x="144" y="231"/>
                    <a:pt x="178" y="216"/>
                  </a:cubicBezTo>
                  <a:cubicBezTo>
                    <a:pt x="190" y="180"/>
                    <a:pt x="273" y="144"/>
                    <a:pt x="273" y="85"/>
                  </a:cubicBezTo>
                  <a:cubicBezTo>
                    <a:pt x="273" y="16"/>
                    <a:pt x="241" y="7"/>
                    <a:pt x="203" y="7"/>
                  </a:cubicBezTo>
                  <a:cubicBezTo>
                    <a:pt x="189" y="7"/>
                    <a:pt x="175" y="8"/>
                    <a:pt x="161" y="8"/>
                  </a:cubicBezTo>
                  <a:cubicBezTo>
                    <a:pt x="146" y="8"/>
                    <a:pt x="131" y="7"/>
                    <a:pt x="118" y="1"/>
                  </a:cubicBezTo>
                  <a:cubicBezTo>
                    <a:pt x="111" y="1"/>
                    <a:pt x="105" y="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8929404" y="4030179"/>
              <a:ext cx="9436" cy="9720"/>
            </a:xfrm>
            <a:custGeom>
              <a:avLst/>
              <a:gdLst/>
              <a:ahLst/>
              <a:cxnLst/>
              <a:rect l="l" t="t" r="r" b="b"/>
              <a:pathLst>
                <a:path w="299" h="308" extrusionOk="0">
                  <a:moveTo>
                    <a:pt x="150" y="1"/>
                  </a:moveTo>
                  <a:cubicBezTo>
                    <a:pt x="99" y="1"/>
                    <a:pt x="43" y="10"/>
                    <a:pt x="1" y="10"/>
                  </a:cubicBezTo>
                  <a:cubicBezTo>
                    <a:pt x="12" y="94"/>
                    <a:pt x="12" y="165"/>
                    <a:pt x="12" y="260"/>
                  </a:cubicBezTo>
                  <a:cubicBezTo>
                    <a:pt x="120" y="225"/>
                    <a:pt x="298" y="308"/>
                    <a:pt x="274" y="82"/>
                  </a:cubicBezTo>
                  <a:cubicBezTo>
                    <a:pt x="268" y="16"/>
                    <a:pt x="21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8922650" y="4121795"/>
              <a:ext cx="10541" cy="12435"/>
            </a:xfrm>
            <a:custGeom>
              <a:avLst/>
              <a:gdLst/>
              <a:ahLst/>
              <a:cxnLst/>
              <a:rect l="l" t="t" r="r" b="b"/>
              <a:pathLst>
                <a:path w="334" h="394" extrusionOk="0">
                  <a:moveTo>
                    <a:pt x="334" y="1"/>
                  </a:moveTo>
                  <a:lnTo>
                    <a:pt x="334" y="1"/>
                  </a:lnTo>
                  <a:cubicBezTo>
                    <a:pt x="131" y="36"/>
                    <a:pt x="0" y="120"/>
                    <a:pt x="107" y="393"/>
                  </a:cubicBezTo>
                  <a:cubicBezTo>
                    <a:pt x="250" y="322"/>
                    <a:pt x="334" y="179"/>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8806166" y="4199904"/>
              <a:ext cx="10920" cy="13602"/>
            </a:xfrm>
            <a:custGeom>
              <a:avLst/>
              <a:gdLst/>
              <a:ahLst/>
              <a:cxnLst/>
              <a:rect l="l" t="t" r="r" b="b"/>
              <a:pathLst>
                <a:path w="346" h="431" extrusionOk="0">
                  <a:moveTo>
                    <a:pt x="154" y="0"/>
                  </a:moveTo>
                  <a:cubicBezTo>
                    <a:pt x="113" y="0"/>
                    <a:pt x="67" y="19"/>
                    <a:pt x="12" y="62"/>
                  </a:cubicBezTo>
                  <a:cubicBezTo>
                    <a:pt x="0" y="240"/>
                    <a:pt x="167" y="300"/>
                    <a:pt x="227" y="419"/>
                  </a:cubicBezTo>
                  <a:cubicBezTo>
                    <a:pt x="250" y="419"/>
                    <a:pt x="298" y="419"/>
                    <a:pt x="334" y="431"/>
                  </a:cubicBezTo>
                  <a:cubicBezTo>
                    <a:pt x="346" y="359"/>
                    <a:pt x="346" y="264"/>
                    <a:pt x="346" y="193"/>
                  </a:cubicBezTo>
                  <a:cubicBezTo>
                    <a:pt x="297" y="80"/>
                    <a:pt x="238" y="0"/>
                    <a:pt x="1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8845236" y="4230390"/>
              <a:ext cx="7922" cy="16190"/>
            </a:xfrm>
            <a:custGeom>
              <a:avLst/>
              <a:gdLst/>
              <a:ahLst/>
              <a:cxnLst/>
              <a:rect l="l" t="t" r="r" b="b"/>
              <a:pathLst>
                <a:path w="251" h="513" extrusionOk="0">
                  <a:moveTo>
                    <a:pt x="1" y="0"/>
                  </a:moveTo>
                  <a:lnTo>
                    <a:pt x="1" y="0"/>
                  </a:lnTo>
                  <a:cubicBezTo>
                    <a:pt x="12" y="274"/>
                    <a:pt x="48" y="405"/>
                    <a:pt x="191" y="512"/>
                  </a:cubicBezTo>
                  <a:cubicBezTo>
                    <a:pt x="251" y="298"/>
                    <a:pt x="167" y="19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8805408" y="2866406"/>
              <a:ext cx="15054" cy="13571"/>
            </a:xfrm>
            <a:custGeom>
              <a:avLst/>
              <a:gdLst/>
              <a:ahLst/>
              <a:cxnLst/>
              <a:rect l="l" t="t" r="r" b="b"/>
              <a:pathLst>
                <a:path w="477" h="430" extrusionOk="0">
                  <a:moveTo>
                    <a:pt x="262" y="1"/>
                  </a:moveTo>
                  <a:cubicBezTo>
                    <a:pt x="215" y="13"/>
                    <a:pt x="179" y="13"/>
                    <a:pt x="131" y="13"/>
                  </a:cubicBezTo>
                  <a:cubicBezTo>
                    <a:pt x="1" y="429"/>
                    <a:pt x="262" y="382"/>
                    <a:pt x="477" y="406"/>
                  </a:cubicBezTo>
                  <a:cubicBezTo>
                    <a:pt x="441" y="239"/>
                    <a:pt x="251" y="19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8776090" y="3817439"/>
              <a:ext cx="7543" cy="8679"/>
            </a:xfrm>
            <a:custGeom>
              <a:avLst/>
              <a:gdLst/>
              <a:ahLst/>
              <a:cxnLst/>
              <a:rect l="l" t="t" r="r" b="b"/>
              <a:pathLst>
                <a:path w="239" h="275" extrusionOk="0">
                  <a:moveTo>
                    <a:pt x="156" y="1"/>
                  </a:moveTo>
                  <a:cubicBezTo>
                    <a:pt x="108" y="1"/>
                    <a:pt x="48" y="36"/>
                    <a:pt x="13" y="84"/>
                  </a:cubicBezTo>
                  <a:cubicBezTo>
                    <a:pt x="1" y="108"/>
                    <a:pt x="13" y="167"/>
                    <a:pt x="13" y="274"/>
                  </a:cubicBezTo>
                  <a:cubicBezTo>
                    <a:pt x="120" y="215"/>
                    <a:pt x="179" y="167"/>
                    <a:pt x="239" y="120"/>
                  </a:cubicBezTo>
                  <a:cubicBezTo>
                    <a:pt x="215" y="84"/>
                    <a:pt x="179" y="1"/>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8803515" y="4220607"/>
              <a:ext cx="10194" cy="9058"/>
            </a:xfrm>
            <a:custGeom>
              <a:avLst/>
              <a:gdLst/>
              <a:ahLst/>
              <a:cxnLst/>
              <a:rect l="l" t="t" r="r" b="b"/>
              <a:pathLst>
                <a:path w="323" h="287" extrusionOk="0">
                  <a:moveTo>
                    <a:pt x="1" y="1"/>
                  </a:moveTo>
                  <a:lnTo>
                    <a:pt x="1" y="287"/>
                  </a:lnTo>
                  <a:cubicBezTo>
                    <a:pt x="96" y="239"/>
                    <a:pt x="215" y="191"/>
                    <a:pt x="322" y="144"/>
                  </a:cubicBezTo>
                  <a:cubicBezTo>
                    <a:pt x="275" y="49"/>
                    <a:pt x="191" y="25"/>
                    <a:pt x="96" y="25"/>
                  </a:cubicBezTo>
                  <a:cubicBezTo>
                    <a:pt x="61" y="25"/>
                    <a:pt x="25" y="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8933538" y="3950840"/>
              <a:ext cx="8300" cy="6785"/>
            </a:xfrm>
            <a:custGeom>
              <a:avLst/>
              <a:gdLst/>
              <a:ahLst/>
              <a:cxnLst/>
              <a:rect l="l" t="t" r="r" b="b"/>
              <a:pathLst>
                <a:path w="263" h="215" extrusionOk="0">
                  <a:moveTo>
                    <a:pt x="132" y="0"/>
                  </a:moveTo>
                  <a:cubicBezTo>
                    <a:pt x="108" y="24"/>
                    <a:pt x="48" y="48"/>
                    <a:pt x="24" y="95"/>
                  </a:cubicBezTo>
                  <a:cubicBezTo>
                    <a:pt x="1" y="167"/>
                    <a:pt x="36" y="215"/>
                    <a:pt x="108" y="215"/>
                  </a:cubicBezTo>
                  <a:cubicBezTo>
                    <a:pt x="143" y="203"/>
                    <a:pt x="191" y="167"/>
                    <a:pt x="215" y="119"/>
                  </a:cubicBezTo>
                  <a:cubicBezTo>
                    <a:pt x="262" y="36"/>
                    <a:pt x="203" y="24"/>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8922997" y="3061126"/>
              <a:ext cx="8332" cy="7858"/>
            </a:xfrm>
            <a:custGeom>
              <a:avLst/>
              <a:gdLst/>
              <a:ahLst/>
              <a:cxnLst/>
              <a:rect l="l" t="t" r="r" b="b"/>
              <a:pathLst>
                <a:path w="264" h="249" extrusionOk="0">
                  <a:moveTo>
                    <a:pt x="55" y="0"/>
                  </a:moveTo>
                  <a:cubicBezTo>
                    <a:pt x="21" y="0"/>
                    <a:pt x="0" y="33"/>
                    <a:pt x="25" y="82"/>
                  </a:cubicBezTo>
                  <a:cubicBezTo>
                    <a:pt x="37" y="141"/>
                    <a:pt x="96" y="201"/>
                    <a:pt x="156" y="248"/>
                  </a:cubicBezTo>
                  <a:cubicBezTo>
                    <a:pt x="168" y="248"/>
                    <a:pt x="215" y="213"/>
                    <a:pt x="263" y="189"/>
                  </a:cubicBezTo>
                  <a:cubicBezTo>
                    <a:pt x="215" y="129"/>
                    <a:pt x="168" y="58"/>
                    <a:pt x="108" y="22"/>
                  </a:cubicBezTo>
                  <a:cubicBezTo>
                    <a:pt x="90" y="7"/>
                    <a:pt x="71" y="0"/>
                    <a:pt x="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8586736" y="3536753"/>
              <a:ext cx="14675" cy="10920"/>
            </a:xfrm>
            <a:custGeom>
              <a:avLst/>
              <a:gdLst/>
              <a:ahLst/>
              <a:cxnLst/>
              <a:rect l="l" t="t" r="r" b="b"/>
              <a:pathLst>
                <a:path w="465" h="346" extrusionOk="0">
                  <a:moveTo>
                    <a:pt x="155" y="1"/>
                  </a:moveTo>
                  <a:cubicBezTo>
                    <a:pt x="155" y="120"/>
                    <a:pt x="0" y="251"/>
                    <a:pt x="202" y="346"/>
                  </a:cubicBezTo>
                  <a:cubicBezTo>
                    <a:pt x="298" y="203"/>
                    <a:pt x="464" y="60"/>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8626563" y="4458468"/>
              <a:ext cx="68422" cy="46235"/>
            </a:xfrm>
            <a:custGeom>
              <a:avLst/>
              <a:gdLst/>
              <a:ahLst/>
              <a:cxnLst/>
              <a:rect l="l" t="t" r="r" b="b"/>
              <a:pathLst>
                <a:path w="2168" h="1465" extrusionOk="0">
                  <a:moveTo>
                    <a:pt x="1250" y="1"/>
                  </a:moveTo>
                  <a:cubicBezTo>
                    <a:pt x="1004" y="218"/>
                    <a:pt x="796" y="443"/>
                    <a:pt x="524" y="443"/>
                  </a:cubicBezTo>
                  <a:cubicBezTo>
                    <a:pt x="454" y="443"/>
                    <a:pt x="379" y="428"/>
                    <a:pt x="298" y="393"/>
                  </a:cubicBezTo>
                  <a:cubicBezTo>
                    <a:pt x="259" y="370"/>
                    <a:pt x="210" y="271"/>
                    <a:pt x="161" y="271"/>
                  </a:cubicBezTo>
                  <a:cubicBezTo>
                    <a:pt x="135" y="271"/>
                    <a:pt x="108" y="299"/>
                    <a:pt x="83" y="382"/>
                  </a:cubicBezTo>
                  <a:cubicBezTo>
                    <a:pt x="48" y="477"/>
                    <a:pt x="0" y="632"/>
                    <a:pt x="36" y="703"/>
                  </a:cubicBezTo>
                  <a:cubicBezTo>
                    <a:pt x="61" y="759"/>
                    <a:pt x="97" y="778"/>
                    <a:pt x="138" y="778"/>
                  </a:cubicBezTo>
                  <a:cubicBezTo>
                    <a:pt x="194" y="778"/>
                    <a:pt x="260" y="742"/>
                    <a:pt x="322" y="715"/>
                  </a:cubicBezTo>
                  <a:cubicBezTo>
                    <a:pt x="401" y="679"/>
                    <a:pt x="490" y="590"/>
                    <a:pt x="579" y="590"/>
                  </a:cubicBezTo>
                  <a:cubicBezTo>
                    <a:pt x="636" y="590"/>
                    <a:pt x="694" y="627"/>
                    <a:pt x="750" y="739"/>
                  </a:cubicBezTo>
                  <a:cubicBezTo>
                    <a:pt x="619" y="858"/>
                    <a:pt x="500" y="953"/>
                    <a:pt x="369" y="1060"/>
                  </a:cubicBezTo>
                  <a:cubicBezTo>
                    <a:pt x="405" y="1179"/>
                    <a:pt x="524" y="1120"/>
                    <a:pt x="584" y="1203"/>
                  </a:cubicBezTo>
                  <a:cubicBezTo>
                    <a:pt x="593" y="1204"/>
                    <a:pt x="602" y="1204"/>
                    <a:pt x="611" y="1204"/>
                  </a:cubicBezTo>
                  <a:cubicBezTo>
                    <a:pt x="876" y="1204"/>
                    <a:pt x="986" y="866"/>
                    <a:pt x="1286" y="739"/>
                  </a:cubicBezTo>
                  <a:lnTo>
                    <a:pt x="1286" y="739"/>
                  </a:lnTo>
                  <a:cubicBezTo>
                    <a:pt x="1143" y="1060"/>
                    <a:pt x="1000" y="1275"/>
                    <a:pt x="822" y="1441"/>
                  </a:cubicBezTo>
                  <a:cubicBezTo>
                    <a:pt x="857" y="1441"/>
                    <a:pt x="905" y="1453"/>
                    <a:pt x="941" y="1465"/>
                  </a:cubicBezTo>
                  <a:cubicBezTo>
                    <a:pt x="1286" y="1144"/>
                    <a:pt x="1738" y="1275"/>
                    <a:pt x="2131" y="1179"/>
                  </a:cubicBezTo>
                  <a:cubicBezTo>
                    <a:pt x="2143" y="1132"/>
                    <a:pt x="2167" y="1108"/>
                    <a:pt x="2167" y="1072"/>
                  </a:cubicBezTo>
                  <a:cubicBezTo>
                    <a:pt x="1988" y="572"/>
                    <a:pt x="1215" y="751"/>
                    <a:pt x="12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8767822" y="4315852"/>
              <a:ext cx="66560" cy="39513"/>
            </a:xfrm>
            <a:custGeom>
              <a:avLst/>
              <a:gdLst/>
              <a:ahLst/>
              <a:cxnLst/>
              <a:rect l="l" t="t" r="r" b="b"/>
              <a:pathLst>
                <a:path w="2109" h="1252" extrusionOk="0">
                  <a:moveTo>
                    <a:pt x="401" y="1"/>
                  </a:moveTo>
                  <a:cubicBezTo>
                    <a:pt x="305" y="1"/>
                    <a:pt x="213" y="105"/>
                    <a:pt x="120" y="162"/>
                  </a:cubicBezTo>
                  <a:cubicBezTo>
                    <a:pt x="84" y="329"/>
                    <a:pt x="37" y="507"/>
                    <a:pt x="1" y="662"/>
                  </a:cubicBezTo>
                  <a:cubicBezTo>
                    <a:pt x="84" y="745"/>
                    <a:pt x="203" y="721"/>
                    <a:pt x="299" y="805"/>
                  </a:cubicBezTo>
                  <a:cubicBezTo>
                    <a:pt x="235" y="797"/>
                    <a:pt x="165" y="740"/>
                    <a:pt x="98" y="740"/>
                  </a:cubicBezTo>
                  <a:cubicBezTo>
                    <a:pt x="65" y="740"/>
                    <a:pt x="32" y="754"/>
                    <a:pt x="1" y="793"/>
                  </a:cubicBezTo>
                  <a:cubicBezTo>
                    <a:pt x="115" y="1031"/>
                    <a:pt x="520" y="1239"/>
                    <a:pt x="786" y="1239"/>
                  </a:cubicBezTo>
                  <a:cubicBezTo>
                    <a:pt x="853" y="1239"/>
                    <a:pt x="911" y="1226"/>
                    <a:pt x="953" y="1198"/>
                  </a:cubicBezTo>
                  <a:cubicBezTo>
                    <a:pt x="989" y="1162"/>
                    <a:pt x="1037" y="1138"/>
                    <a:pt x="977" y="1055"/>
                  </a:cubicBezTo>
                  <a:cubicBezTo>
                    <a:pt x="783" y="844"/>
                    <a:pt x="869" y="799"/>
                    <a:pt x="974" y="799"/>
                  </a:cubicBezTo>
                  <a:cubicBezTo>
                    <a:pt x="1024" y="799"/>
                    <a:pt x="1078" y="809"/>
                    <a:pt x="1108" y="817"/>
                  </a:cubicBezTo>
                  <a:cubicBezTo>
                    <a:pt x="1275" y="864"/>
                    <a:pt x="1453" y="876"/>
                    <a:pt x="1561" y="1043"/>
                  </a:cubicBezTo>
                  <a:cubicBezTo>
                    <a:pt x="1677" y="1118"/>
                    <a:pt x="1788" y="1251"/>
                    <a:pt x="1921" y="1251"/>
                  </a:cubicBezTo>
                  <a:cubicBezTo>
                    <a:pt x="1979" y="1251"/>
                    <a:pt x="2040" y="1226"/>
                    <a:pt x="2108" y="1162"/>
                  </a:cubicBezTo>
                  <a:cubicBezTo>
                    <a:pt x="2084" y="1091"/>
                    <a:pt x="2037" y="995"/>
                    <a:pt x="2001" y="924"/>
                  </a:cubicBezTo>
                  <a:cubicBezTo>
                    <a:pt x="1962" y="805"/>
                    <a:pt x="1907" y="729"/>
                    <a:pt x="1825" y="729"/>
                  </a:cubicBezTo>
                  <a:cubicBezTo>
                    <a:pt x="1784" y="729"/>
                    <a:pt x="1736" y="749"/>
                    <a:pt x="1680" y="793"/>
                  </a:cubicBezTo>
                  <a:cubicBezTo>
                    <a:pt x="1486" y="738"/>
                    <a:pt x="1464" y="284"/>
                    <a:pt x="1255" y="284"/>
                  </a:cubicBezTo>
                  <a:cubicBezTo>
                    <a:pt x="1193" y="284"/>
                    <a:pt x="1116" y="324"/>
                    <a:pt x="1013" y="424"/>
                  </a:cubicBezTo>
                  <a:cubicBezTo>
                    <a:pt x="846" y="400"/>
                    <a:pt x="668" y="340"/>
                    <a:pt x="596" y="186"/>
                  </a:cubicBezTo>
                  <a:cubicBezTo>
                    <a:pt x="529" y="47"/>
                    <a:pt x="464" y="1"/>
                    <a:pt x="4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8674659" y="4376540"/>
              <a:ext cx="27457" cy="27836"/>
            </a:xfrm>
            <a:custGeom>
              <a:avLst/>
              <a:gdLst/>
              <a:ahLst/>
              <a:cxnLst/>
              <a:rect l="l" t="t" r="r" b="b"/>
              <a:pathLst>
                <a:path w="870" h="882" extrusionOk="0">
                  <a:moveTo>
                    <a:pt x="726" y="1"/>
                  </a:moveTo>
                  <a:cubicBezTo>
                    <a:pt x="584" y="370"/>
                    <a:pt x="226" y="501"/>
                    <a:pt x="0" y="799"/>
                  </a:cubicBezTo>
                  <a:cubicBezTo>
                    <a:pt x="9" y="798"/>
                    <a:pt x="18" y="798"/>
                    <a:pt x="28" y="798"/>
                  </a:cubicBezTo>
                  <a:cubicBezTo>
                    <a:pt x="168" y="798"/>
                    <a:pt x="332" y="882"/>
                    <a:pt x="466" y="882"/>
                  </a:cubicBezTo>
                  <a:cubicBezTo>
                    <a:pt x="592" y="882"/>
                    <a:pt x="693" y="808"/>
                    <a:pt x="726" y="525"/>
                  </a:cubicBezTo>
                  <a:cubicBezTo>
                    <a:pt x="631" y="358"/>
                    <a:pt x="869" y="227"/>
                    <a:pt x="774" y="61"/>
                  </a:cubicBezTo>
                  <a:cubicBezTo>
                    <a:pt x="762" y="49"/>
                    <a:pt x="750" y="13"/>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8746424" y="4380327"/>
              <a:ext cx="14297" cy="25942"/>
            </a:xfrm>
            <a:custGeom>
              <a:avLst/>
              <a:gdLst/>
              <a:ahLst/>
              <a:cxnLst/>
              <a:rect l="l" t="t" r="r" b="b"/>
              <a:pathLst>
                <a:path w="453" h="822" extrusionOk="0">
                  <a:moveTo>
                    <a:pt x="453" y="0"/>
                  </a:moveTo>
                  <a:cubicBezTo>
                    <a:pt x="24" y="310"/>
                    <a:pt x="24" y="310"/>
                    <a:pt x="0" y="822"/>
                  </a:cubicBezTo>
                  <a:cubicBezTo>
                    <a:pt x="155" y="524"/>
                    <a:pt x="381" y="381"/>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8579950" y="4502430"/>
              <a:ext cx="17705" cy="12372"/>
            </a:xfrm>
            <a:custGeom>
              <a:avLst/>
              <a:gdLst/>
              <a:ahLst/>
              <a:cxnLst/>
              <a:rect l="l" t="t" r="r" b="b"/>
              <a:pathLst>
                <a:path w="561" h="392" extrusionOk="0">
                  <a:moveTo>
                    <a:pt x="560" y="1"/>
                  </a:moveTo>
                  <a:lnTo>
                    <a:pt x="560" y="1"/>
                  </a:lnTo>
                  <a:cubicBezTo>
                    <a:pt x="501" y="87"/>
                    <a:pt x="419" y="98"/>
                    <a:pt x="329" y="98"/>
                  </a:cubicBezTo>
                  <a:cubicBezTo>
                    <a:pt x="302" y="98"/>
                    <a:pt x="274" y="97"/>
                    <a:pt x="245" y="97"/>
                  </a:cubicBezTo>
                  <a:cubicBezTo>
                    <a:pt x="163" y="97"/>
                    <a:pt x="78" y="105"/>
                    <a:pt x="1" y="167"/>
                  </a:cubicBezTo>
                  <a:cubicBezTo>
                    <a:pt x="133" y="287"/>
                    <a:pt x="256" y="392"/>
                    <a:pt x="354" y="392"/>
                  </a:cubicBezTo>
                  <a:cubicBezTo>
                    <a:pt x="451" y="392"/>
                    <a:pt x="525" y="290"/>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8768200" y="4337060"/>
              <a:ext cx="19567" cy="11740"/>
            </a:xfrm>
            <a:custGeom>
              <a:avLst/>
              <a:gdLst/>
              <a:ahLst/>
              <a:cxnLst/>
              <a:rect l="l" t="t" r="r" b="b"/>
              <a:pathLst>
                <a:path w="620" h="372" extrusionOk="0">
                  <a:moveTo>
                    <a:pt x="43" y="1"/>
                  </a:moveTo>
                  <a:cubicBezTo>
                    <a:pt x="29" y="1"/>
                    <a:pt x="15" y="1"/>
                    <a:pt x="1" y="2"/>
                  </a:cubicBezTo>
                  <a:lnTo>
                    <a:pt x="1" y="133"/>
                  </a:lnTo>
                  <a:cubicBezTo>
                    <a:pt x="6" y="132"/>
                    <a:pt x="10" y="132"/>
                    <a:pt x="15" y="132"/>
                  </a:cubicBezTo>
                  <a:cubicBezTo>
                    <a:pt x="155" y="132"/>
                    <a:pt x="273" y="372"/>
                    <a:pt x="423" y="372"/>
                  </a:cubicBezTo>
                  <a:cubicBezTo>
                    <a:pt x="483" y="372"/>
                    <a:pt x="547" y="334"/>
                    <a:pt x="620" y="228"/>
                  </a:cubicBezTo>
                  <a:cubicBezTo>
                    <a:pt x="430" y="83"/>
                    <a:pt x="251"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8746361" y="4344981"/>
              <a:ext cx="14739" cy="12750"/>
            </a:xfrm>
            <a:custGeom>
              <a:avLst/>
              <a:gdLst/>
              <a:ahLst/>
              <a:cxnLst/>
              <a:rect l="l" t="t" r="r" b="b"/>
              <a:pathLst>
                <a:path w="467" h="404" extrusionOk="0">
                  <a:moveTo>
                    <a:pt x="145" y="1"/>
                  </a:moveTo>
                  <a:cubicBezTo>
                    <a:pt x="62" y="13"/>
                    <a:pt x="38" y="60"/>
                    <a:pt x="38" y="120"/>
                  </a:cubicBezTo>
                  <a:cubicBezTo>
                    <a:pt x="1" y="349"/>
                    <a:pt x="65" y="404"/>
                    <a:pt x="162" y="404"/>
                  </a:cubicBezTo>
                  <a:cubicBezTo>
                    <a:pt x="221" y="404"/>
                    <a:pt x="292" y="383"/>
                    <a:pt x="359" y="370"/>
                  </a:cubicBezTo>
                  <a:cubicBezTo>
                    <a:pt x="395" y="287"/>
                    <a:pt x="443" y="215"/>
                    <a:pt x="467" y="120"/>
                  </a:cubicBezTo>
                  <a:cubicBezTo>
                    <a:pt x="359" y="96"/>
                    <a:pt x="240" y="48"/>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8796004" y="4369029"/>
              <a:ext cx="17169" cy="16948"/>
            </a:xfrm>
            <a:custGeom>
              <a:avLst/>
              <a:gdLst/>
              <a:ahLst/>
              <a:cxnLst/>
              <a:rect l="l" t="t" r="r" b="b"/>
              <a:pathLst>
                <a:path w="544" h="537" extrusionOk="0">
                  <a:moveTo>
                    <a:pt x="215" y="1"/>
                  </a:moveTo>
                  <a:cubicBezTo>
                    <a:pt x="72" y="120"/>
                    <a:pt x="13" y="299"/>
                    <a:pt x="1" y="501"/>
                  </a:cubicBezTo>
                  <a:cubicBezTo>
                    <a:pt x="99" y="526"/>
                    <a:pt x="173" y="536"/>
                    <a:pt x="228" y="536"/>
                  </a:cubicBezTo>
                  <a:cubicBezTo>
                    <a:pt x="544" y="536"/>
                    <a:pt x="215" y="173"/>
                    <a:pt x="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8659227" y="4417725"/>
              <a:ext cx="15086" cy="11835"/>
            </a:xfrm>
            <a:custGeom>
              <a:avLst/>
              <a:gdLst/>
              <a:ahLst/>
              <a:cxnLst/>
              <a:rect l="l" t="t" r="r" b="b"/>
              <a:pathLst>
                <a:path w="478" h="375" extrusionOk="0">
                  <a:moveTo>
                    <a:pt x="329" y="1"/>
                  </a:moveTo>
                  <a:cubicBezTo>
                    <a:pt x="206" y="1"/>
                    <a:pt x="141" y="154"/>
                    <a:pt x="1" y="375"/>
                  </a:cubicBezTo>
                  <a:cubicBezTo>
                    <a:pt x="239" y="268"/>
                    <a:pt x="358" y="208"/>
                    <a:pt x="477" y="149"/>
                  </a:cubicBezTo>
                  <a:cubicBezTo>
                    <a:pt x="465" y="113"/>
                    <a:pt x="430" y="29"/>
                    <a:pt x="406" y="18"/>
                  </a:cubicBezTo>
                  <a:cubicBezTo>
                    <a:pt x="378" y="6"/>
                    <a:pt x="353" y="1"/>
                    <a:pt x="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8685926" y="4464843"/>
              <a:ext cx="10541" cy="7574"/>
            </a:xfrm>
            <a:custGeom>
              <a:avLst/>
              <a:gdLst/>
              <a:ahLst/>
              <a:cxnLst/>
              <a:rect l="l" t="t" r="r" b="b"/>
              <a:pathLst>
                <a:path w="334" h="240" extrusionOk="0">
                  <a:moveTo>
                    <a:pt x="167" y="1"/>
                  </a:moveTo>
                  <a:cubicBezTo>
                    <a:pt x="96" y="1"/>
                    <a:pt x="0" y="1"/>
                    <a:pt x="0" y="120"/>
                  </a:cubicBezTo>
                  <a:cubicBezTo>
                    <a:pt x="0" y="239"/>
                    <a:pt x="96" y="239"/>
                    <a:pt x="167" y="239"/>
                  </a:cubicBezTo>
                  <a:cubicBezTo>
                    <a:pt x="238" y="239"/>
                    <a:pt x="310" y="227"/>
                    <a:pt x="334" y="120"/>
                  </a:cubicBezTo>
                  <a:cubicBezTo>
                    <a:pt x="310" y="1"/>
                    <a:pt x="238"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8698328" y="4372785"/>
              <a:ext cx="12435" cy="12056"/>
            </a:xfrm>
            <a:custGeom>
              <a:avLst/>
              <a:gdLst/>
              <a:ahLst/>
              <a:cxnLst/>
              <a:rect l="l" t="t" r="r" b="b"/>
              <a:pathLst>
                <a:path w="394" h="382" extrusionOk="0">
                  <a:moveTo>
                    <a:pt x="203" y="1"/>
                  </a:moveTo>
                  <a:cubicBezTo>
                    <a:pt x="119" y="1"/>
                    <a:pt x="36" y="25"/>
                    <a:pt x="0" y="120"/>
                  </a:cubicBezTo>
                  <a:lnTo>
                    <a:pt x="0" y="132"/>
                  </a:lnTo>
                  <a:cubicBezTo>
                    <a:pt x="72" y="191"/>
                    <a:pt x="24" y="322"/>
                    <a:pt x="95" y="382"/>
                  </a:cubicBezTo>
                  <a:cubicBezTo>
                    <a:pt x="393" y="358"/>
                    <a:pt x="155" y="120"/>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8691196" y="4376919"/>
              <a:ext cx="9784" cy="16190"/>
            </a:xfrm>
            <a:custGeom>
              <a:avLst/>
              <a:gdLst/>
              <a:ahLst/>
              <a:cxnLst/>
              <a:rect l="l" t="t" r="r" b="b"/>
              <a:pathLst>
                <a:path w="310" h="513" extrusionOk="0">
                  <a:moveTo>
                    <a:pt x="202" y="1"/>
                  </a:moveTo>
                  <a:cubicBezTo>
                    <a:pt x="250" y="168"/>
                    <a:pt x="0" y="334"/>
                    <a:pt x="202" y="513"/>
                  </a:cubicBezTo>
                  <a:cubicBezTo>
                    <a:pt x="238" y="418"/>
                    <a:pt x="286" y="346"/>
                    <a:pt x="310" y="251"/>
                  </a:cubicBezTo>
                  <a:cubicBezTo>
                    <a:pt x="310" y="156"/>
                    <a:pt x="298" y="49"/>
                    <a:pt x="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8760310" y="4422648"/>
              <a:ext cx="8300" cy="9436"/>
            </a:xfrm>
            <a:custGeom>
              <a:avLst/>
              <a:gdLst/>
              <a:ahLst/>
              <a:cxnLst/>
              <a:rect l="l" t="t" r="r" b="b"/>
              <a:pathLst>
                <a:path w="263" h="299" extrusionOk="0">
                  <a:moveTo>
                    <a:pt x="101" y="1"/>
                  </a:moveTo>
                  <a:cubicBezTo>
                    <a:pt x="73" y="1"/>
                    <a:pt x="40" y="15"/>
                    <a:pt x="1" y="52"/>
                  </a:cubicBezTo>
                  <a:cubicBezTo>
                    <a:pt x="16" y="185"/>
                    <a:pt x="42" y="298"/>
                    <a:pt x="113" y="298"/>
                  </a:cubicBezTo>
                  <a:cubicBezTo>
                    <a:pt x="149" y="298"/>
                    <a:pt x="198" y="268"/>
                    <a:pt x="263" y="195"/>
                  </a:cubicBezTo>
                  <a:cubicBezTo>
                    <a:pt x="218" y="124"/>
                    <a:pt x="181" y="1"/>
                    <a:pt x="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8634453" y="4491920"/>
              <a:ext cx="10541" cy="8111"/>
            </a:xfrm>
            <a:custGeom>
              <a:avLst/>
              <a:gdLst/>
              <a:ahLst/>
              <a:cxnLst/>
              <a:rect l="l" t="t" r="r" b="b"/>
              <a:pathLst>
                <a:path w="334" h="257" extrusionOk="0">
                  <a:moveTo>
                    <a:pt x="119" y="0"/>
                  </a:moveTo>
                  <a:cubicBezTo>
                    <a:pt x="72" y="60"/>
                    <a:pt x="0" y="143"/>
                    <a:pt x="72" y="215"/>
                  </a:cubicBezTo>
                  <a:cubicBezTo>
                    <a:pt x="99" y="245"/>
                    <a:pt x="125" y="257"/>
                    <a:pt x="148" y="257"/>
                  </a:cubicBezTo>
                  <a:cubicBezTo>
                    <a:pt x="216" y="257"/>
                    <a:pt x="272" y="161"/>
                    <a:pt x="334" y="143"/>
                  </a:cubicBezTo>
                  <a:cubicBezTo>
                    <a:pt x="298" y="24"/>
                    <a:pt x="203" y="24"/>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4"/>
            <p:cNvSpPr/>
            <p:nvPr/>
          </p:nvSpPr>
          <p:spPr>
            <a:xfrm>
              <a:off x="8557417" y="4521176"/>
              <a:ext cx="8300" cy="7227"/>
            </a:xfrm>
            <a:custGeom>
              <a:avLst/>
              <a:gdLst/>
              <a:ahLst/>
              <a:cxnLst/>
              <a:rect l="l" t="t" r="r" b="b"/>
              <a:pathLst>
                <a:path w="263" h="229" extrusionOk="0">
                  <a:moveTo>
                    <a:pt x="166" y="1"/>
                  </a:moveTo>
                  <a:cubicBezTo>
                    <a:pt x="33" y="1"/>
                    <a:pt x="12" y="93"/>
                    <a:pt x="0" y="228"/>
                  </a:cubicBezTo>
                  <a:cubicBezTo>
                    <a:pt x="119" y="204"/>
                    <a:pt x="239" y="204"/>
                    <a:pt x="250" y="73"/>
                  </a:cubicBezTo>
                  <a:cubicBezTo>
                    <a:pt x="262" y="50"/>
                    <a:pt x="215" y="2"/>
                    <a:pt x="191" y="2"/>
                  </a:cubicBezTo>
                  <a:cubicBezTo>
                    <a:pt x="182" y="1"/>
                    <a:pt x="174"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4"/>
            <p:cNvSpPr/>
            <p:nvPr/>
          </p:nvSpPr>
          <p:spPr>
            <a:xfrm>
              <a:off x="8582601" y="3454668"/>
              <a:ext cx="25942" cy="41533"/>
            </a:xfrm>
            <a:custGeom>
              <a:avLst/>
              <a:gdLst/>
              <a:ahLst/>
              <a:cxnLst/>
              <a:rect l="l" t="t" r="r" b="b"/>
              <a:pathLst>
                <a:path w="822" h="1316" extrusionOk="0">
                  <a:moveTo>
                    <a:pt x="194" y="0"/>
                  </a:moveTo>
                  <a:cubicBezTo>
                    <a:pt x="165" y="0"/>
                    <a:pt x="136" y="18"/>
                    <a:pt x="107" y="66"/>
                  </a:cubicBezTo>
                  <a:cubicBezTo>
                    <a:pt x="72" y="113"/>
                    <a:pt x="60" y="173"/>
                    <a:pt x="72" y="232"/>
                  </a:cubicBezTo>
                  <a:cubicBezTo>
                    <a:pt x="345" y="542"/>
                    <a:pt x="0" y="875"/>
                    <a:pt x="95" y="1197"/>
                  </a:cubicBezTo>
                  <a:lnTo>
                    <a:pt x="107" y="1185"/>
                  </a:lnTo>
                  <a:cubicBezTo>
                    <a:pt x="238" y="1232"/>
                    <a:pt x="393" y="1280"/>
                    <a:pt x="536" y="1316"/>
                  </a:cubicBezTo>
                  <a:cubicBezTo>
                    <a:pt x="607" y="1161"/>
                    <a:pt x="714" y="994"/>
                    <a:pt x="595" y="816"/>
                  </a:cubicBezTo>
                  <a:cubicBezTo>
                    <a:pt x="345" y="482"/>
                    <a:pt x="595" y="423"/>
                    <a:pt x="774" y="304"/>
                  </a:cubicBezTo>
                  <a:cubicBezTo>
                    <a:pt x="822" y="268"/>
                    <a:pt x="822" y="220"/>
                    <a:pt x="810" y="161"/>
                  </a:cubicBezTo>
                  <a:cubicBezTo>
                    <a:pt x="748" y="90"/>
                    <a:pt x="699" y="32"/>
                    <a:pt x="628" y="32"/>
                  </a:cubicBezTo>
                  <a:cubicBezTo>
                    <a:pt x="604" y="32"/>
                    <a:pt x="578" y="39"/>
                    <a:pt x="548" y="54"/>
                  </a:cubicBezTo>
                  <a:cubicBezTo>
                    <a:pt x="515" y="120"/>
                    <a:pt x="481" y="143"/>
                    <a:pt x="447" y="143"/>
                  </a:cubicBezTo>
                  <a:cubicBezTo>
                    <a:pt x="364" y="143"/>
                    <a:pt x="278" y="0"/>
                    <a:pt x="1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8606649" y="3419132"/>
              <a:ext cx="34590" cy="27110"/>
            </a:xfrm>
            <a:custGeom>
              <a:avLst/>
              <a:gdLst/>
              <a:ahLst/>
              <a:cxnLst/>
              <a:rect l="l" t="t" r="r" b="b"/>
              <a:pathLst>
                <a:path w="1096" h="859" extrusionOk="0">
                  <a:moveTo>
                    <a:pt x="857" y="1"/>
                  </a:moveTo>
                  <a:cubicBezTo>
                    <a:pt x="679" y="1"/>
                    <a:pt x="500" y="37"/>
                    <a:pt x="322" y="49"/>
                  </a:cubicBezTo>
                  <a:cubicBezTo>
                    <a:pt x="191" y="156"/>
                    <a:pt x="60" y="263"/>
                    <a:pt x="60" y="465"/>
                  </a:cubicBezTo>
                  <a:cubicBezTo>
                    <a:pt x="72" y="632"/>
                    <a:pt x="0" y="858"/>
                    <a:pt x="262" y="858"/>
                  </a:cubicBezTo>
                  <a:cubicBezTo>
                    <a:pt x="298" y="834"/>
                    <a:pt x="310" y="822"/>
                    <a:pt x="345" y="811"/>
                  </a:cubicBezTo>
                  <a:cubicBezTo>
                    <a:pt x="362" y="595"/>
                    <a:pt x="367" y="361"/>
                    <a:pt x="506" y="361"/>
                  </a:cubicBezTo>
                  <a:cubicBezTo>
                    <a:pt x="566" y="361"/>
                    <a:pt x="652" y="405"/>
                    <a:pt x="774" y="513"/>
                  </a:cubicBezTo>
                  <a:cubicBezTo>
                    <a:pt x="812" y="548"/>
                    <a:pt x="841" y="563"/>
                    <a:pt x="864" y="563"/>
                  </a:cubicBezTo>
                  <a:cubicBezTo>
                    <a:pt x="951" y="563"/>
                    <a:pt x="953" y="362"/>
                    <a:pt x="1000" y="287"/>
                  </a:cubicBezTo>
                  <a:cubicBezTo>
                    <a:pt x="1095" y="120"/>
                    <a:pt x="1024" y="1"/>
                    <a:pt x="8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8606649" y="3444663"/>
              <a:ext cx="23323" cy="19599"/>
            </a:xfrm>
            <a:custGeom>
              <a:avLst/>
              <a:gdLst/>
              <a:ahLst/>
              <a:cxnLst/>
              <a:rect l="l" t="t" r="r" b="b"/>
              <a:pathLst>
                <a:path w="739" h="621" extrusionOk="0">
                  <a:moveTo>
                    <a:pt x="506" y="0"/>
                  </a:moveTo>
                  <a:cubicBezTo>
                    <a:pt x="464" y="0"/>
                    <a:pt x="421" y="6"/>
                    <a:pt x="378" y="6"/>
                  </a:cubicBezTo>
                  <a:cubicBezTo>
                    <a:pt x="359" y="6"/>
                    <a:pt x="340" y="5"/>
                    <a:pt x="322" y="2"/>
                  </a:cubicBezTo>
                  <a:cubicBezTo>
                    <a:pt x="203" y="144"/>
                    <a:pt x="24" y="263"/>
                    <a:pt x="0" y="502"/>
                  </a:cubicBezTo>
                  <a:lnTo>
                    <a:pt x="0" y="621"/>
                  </a:lnTo>
                  <a:cubicBezTo>
                    <a:pt x="298" y="549"/>
                    <a:pt x="500" y="323"/>
                    <a:pt x="738" y="144"/>
                  </a:cubicBezTo>
                  <a:cubicBezTo>
                    <a:pt x="670" y="21"/>
                    <a:pt x="589" y="0"/>
                    <a:pt x="5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8622429" y="3498945"/>
              <a:ext cx="12056" cy="15149"/>
            </a:xfrm>
            <a:custGeom>
              <a:avLst/>
              <a:gdLst/>
              <a:ahLst/>
              <a:cxnLst/>
              <a:rect l="l" t="t" r="r" b="b"/>
              <a:pathLst>
                <a:path w="382" h="480" extrusionOk="0">
                  <a:moveTo>
                    <a:pt x="294" y="1"/>
                  </a:moveTo>
                  <a:cubicBezTo>
                    <a:pt x="220" y="1"/>
                    <a:pt x="196" y="92"/>
                    <a:pt x="155" y="175"/>
                  </a:cubicBezTo>
                  <a:cubicBezTo>
                    <a:pt x="155" y="270"/>
                    <a:pt x="0" y="437"/>
                    <a:pt x="143" y="472"/>
                  </a:cubicBezTo>
                  <a:cubicBezTo>
                    <a:pt x="159" y="477"/>
                    <a:pt x="172" y="479"/>
                    <a:pt x="184" y="479"/>
                  </a:cubicBezTo>
                  <a:cubicBezTo>
                    <a:pt x="318" y="479"/>
                    <a:pt x="239" y="195"/>
                    <a:pt x="381" y="151"/>
                  </a:cubicBezTo>
                  <a:cubicBezTo>
                    <a:pt x="357" y="115"/>
                    <a:pt x="357" y="8"/>
                    <a:pt x="334" y="8"/>
                  </a:cubicBezTo>
                  <a:cubicBezTo>
                    <a:pt x="319" y="3"/>
                    <a:pt x="306" y="1"/>
                    <a:pt x="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8610784" y="3474045"/>
              <a:ext cx="9026" cy="7890"/>
            </a:xfrm>
            <a:custGeom>
              <a:avLst/>
              <a:gdLst/>
              <a:ahLst/>
              <a:cxnLst/>
              <a:rect l="l" t="t" r="r" b="b"/>
              <a:pathLst>
                <a:path w="286" h="250" extrusionOk="0">
                  <a:moveTo>
                    <a:pt x="102" y="1"/>
                  </a:moveTo>
                  <a:cubicBezTo>
                    <a:pt x="38" y="1"/>
                    <a:pt x="0" y="54"/>
                    <a:pt x="0" y="130"/>
                  </a:cubicBezTo>
                  <a:cubicBezTo>
                    <a:pt x="0" y="166"/>
                    <a:pt x="60" y="249"/>
                    <a:pt x="72" y="249"/>
                  </a:cubicBezTo>
                  <a:cubicBezTo>
                    <a:pt x="131" y="225"/>
                    <a:pt x="191" y="190"/>
                    <a:pt x="286" y="142"/>
                  </a:cubicBezTo>
                  <a:cubicBezTo>
                    <a:pt x="214" y="71"/>
                    <a:pt x="179" y="23"/>
                    <a:pt x="155" y="11"/>
                  </a:cubicBezTo>
                  <a:cubicBezTo>
                    <a:pt x="136" y="4"/>
                    <a:pt x="118" y="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8607028" y="3420647"/>
              <a:ext cx="9784" cy="13287"/>
            </a:xfrm>
            <a:custGeom>
              <a:avLst/>
              <a:gdLst/>
              <a:ahLst/>
              <a:cxnLst/>
              <a:rect l="l" t="t" r="r" b="b"/>
              <a:pathLst>
                <a:path w="310" h="421" extrusionOk="0">
                  <a:moveTo>
                    <a:pt x="310" y="1"/>
                  </a:moveTo>
                  <a:cubicBezTo>
                    <a:pt x="214" y="48"/>
                    <a:pt x="95" y="96"/>
                    <a:pt x="0" y="120"/>
                  </a:cubicBezTo>
                  <a:lnTo>
                    <a:pt x="0" y="393"/>
                  </a:lnTo>
                  <a:cubicBezTo>
                    <a:pt x="18" y="411"/>
                    <a:pt x="33" y="420"/>
                    <a:pt x="49" y="420"/>
                  </a:cubicBezTo>
                  <a:cubicBezTo>
                    <a:pt x="66" y="420"/>
                    <a:pt x="83" y="411"/>
                    <a:pt x="107" y="393"/>
                  </a:cubicBezTo>
                  <a:cubicBezTo>
                    <a:pt x="167" y="251"/>
                    <a:pt x="238" y="132"/>
                    <a:pt x="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8727268" y="4335608"/>
              <a:ext cx="23702" cy="13539"/>
            </a:xfrm>
            <a:custGeom>
              <a:avLst/>
              <a:gdLst/>
              <a:ahLst/>
              <a:cxnLst/>
              <a:rect l="l" t="t" r="r" b="b"/>
              <a:pathLst>
                <a:path w="751" h="429" extrusionOk="0">
                  <a:moveTo>
                    <a:pt x="313" y="1"/>
                  </a:moveTo>
                  <a:cubicBezTo>
                    <a:pt x="216" y="1"/>
                    <a:pt x="112" y="41"/>
                    <a:pt x="0" y="131"/>
                  </a:cubicBezTo>
                  <a:cubicBezTo>
                    <a:pt x="9" y="130"/>
                    <a:pt x="18" y="130"/>
                    <a:pt x="26" y="130"/>
                  </a:cubicBezTo>
                  <a:cubicBezTo>
                    <a:pt x="260" y="130"/>
                    <a:pt x="401" y="429"/>
                    <a:pt x="631" y="429"/>
                  </a:cubicBezTo>
                  <a:cubicBezTo>
                    <a:pt x="667" y="393"/>
                    <a:pt x="702" y="345"/>
                    <a:pt x="750" y="298"/>
                  </a:cubicBezTo>
                  <a:cubicBezTo>
                    <a:pt x="617" y="112"/>
                    <a:pt x="474" y="1"/>
                    <a:pt x="3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8700948" y="4337092"/>
              <a:ext cx="22218" cy="13381"/>
            </a:xfrm>
            <a:custGeom>
              <a:avLst/>
              <a:gdLst/>
              <a:ahLst/>
              <a:cxnLst/>
              <a:rect l="l" t="t" r="r" b="b"/>
              <a:pathLst>
                <a:path w="704" h="424" extrusionOk="0">
                  <a:moveTo>
                    <a:pt x="239" y="1"/>
                  </a:moveTo>
                  <a:cubicBezTo>
                    <a:pt x="132" y="84"/>
                    <a:pt x="1" y="239"/>
                    <a:pt x="60" y="358"/>
                  </a:cubicBezTo>
                  <a:cubicBezTo>
                    <a:pt x="88" y="407"/>
                    <a:pt x="124" y="423"/>
                    <a:pt x="163" y="423"/>
                  </a:cubicBezTo>
                  <a:cubicBezTo>
                    <a:pt x="236" y="423"/>
                    <a:pt x="324" y="367"/>
                    <a:pt x="402" y="367"/>
                  </a:cubicBezTo>
                  <a:cubicBezTo>
                    <a:pt x="424" y="367"/>
                    <a:pt x="445" y="371"/>
                    <a:pt x="465" y="382"/>
                  </a:cubicBezTo>
                  <a:cubicBezTo>
                    <a:pt x="703" y="13"/>
                    <a:pt x="298" y="144"/>
                    <a:pt x="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8747182" y="4310172"/>
              <a:ext cx="13918" cy="10699"/>
            </a:xfrm>
            <a:custGeom>
              <a:avLst/>
              <a:gdLst/>
              <a:ahLst/>
              <a:cxnLst/>
              <a:rect l="l" t="t" r="r" b="b"/>
              <a:pathLst>
                <a:path w="441" h="339" extrusionOk="0">
                  <a:moveTo>
                    <a:pt x="311" y="1"/>
                  </a:moveTo>
                  <a:cubicBezTo>
                    <a:pt x="226" y="1"/>
                    <a:pt x="120" y="99"/>
                    <a:pt x="35" y="99"/>
                  </a:cubicBezTo>
                  <a:cubicBezTo>
                    <a:pt x="23" y="99"/>
                    <a:pt x="11" y="96"/>
                    <a:pt x="0" y="92"/>
                  </a:cubicBezTo>
                  <a:lnTo>
                    <a:pt x="0" y="92"/>
                  </a:lnTo>
                  <a:cubicBezTo>
                    <a:pt x="13" y="281"/>
                    <a:pt x="57" y="338"/>
                    <a:pt x="114" y="338"/>
                  </a:cubicBezTo>
                  <a:cubicBezTo>
                    <a:pt x="202" y="338"/>
                    <a:pt x="321" y="201"/>
                    <a:pt x="406" y="201"/>
                  </a:cubicBezTo>
                  <a:cubicBezTo>
                    <a:pt x="418" y="201"/>
                    <a:pt x="430" y="204"/>
                    <a:pt x="441" y="211"/>
                  </a:cubicBezTo>
                  <a:cubicBezTo>
                    <a:pt x="418" y="48"/>
                    <a:pt x="370"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8719000" y="4312665"/>
              <a:ext cx="17674" cy="12403"/>
            </a:xfrm>
            <a:custGeom>
              <a:avLst/>
              <a:gdLst/>
              <a:ahLst/>
              <a:cxnLst/>
              <a:rect l="l" t="t" r="r" b="b"/>
              <a:pathLst>
                <a:path w="560" h="393" extrusionOk="0">
                  <a:moveTo>
                    <a:pt x="560" y="1"/>
                  </a:moveTo>
                  <a:lnTo>
                    <a:pt x="560" y="1"/>
                  </a:lnTo>
                  <a:cubicBezTo>
                    <a:pt x="429" y="227"/>
                    <a:pt x="83" y="72"/>
                    <a:pt x="0" y="382"/>
                  </a:cubicBezTo>
                  <a:cubicBezTo>
                    <a:pt x="57" y="387"/>
                    <a:pt x="117" y="393"/>
                    <a:pt x="174" y="393"/>
                  </a:cubicBezTo>
                  <a:cubicBezTo>
                    <a:pt x="367" y="393"/>
                    <a:pt x="541" y="331"/>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8806545" y="3865409"/>
              <a:ext cx="22439" cy="21114"/>
            </a:xfrm>
            <a:custGeom>
              <a:avLst/>
              <a:gdLst/>
              <a:ahLst/>
              <a:cxnLst/>
              <a:rect l="l" t="t" r="r" b="b"/>
              <a:pathLst>
                <a:path w="711" h="669" extrusionOk="0">
                  <a:moveTo>
                    <a:pt x="105" y="1"/>
                  </a:moveTo>
                  <a:cubicBezTo>
                    <a:pt x="73" y="1"/>
                    <a:pt x="38" y="14"/>
                    <a:pt x="0" y="52"/>
                  </a:cubicBezTo>
                  <a:cubicBezTo>
                    <a:pt x="0" y="124"/>
                    <a:pt x="0" y="207"/>
                    <a:pt x="24" y="290"/>
                  </a:cubicBezTo>
                  <a:cubicBezTo>
                    <a:pt x="24" y="445"/>
                    <a:pt x="155" y="469"/>
                    <a:pt x="226" y="552"/>
                  </a:cubicBezTo>
                  <a:cubicBezTo>
                    <a:pt x="309" y="575"/>
                    <a:pt x="397" y="669"/>
                    <a:pt x="483" y="669"/>
                  </a:cubicBezTo>
                  <a:cubicBezTo>
                    <a:pt x="533" y="669"/>
                    <a:pt x="583" y="637"/>
                    <a:pt x="631" y="540"/>
                  </a:cubicBezTo>
                  <a:cubicBezTo>
                    <a:pt x="469" y="475"/>
                    <a:pt x="710" y="75"/>
                    <a:pt x="442" y="75"/>
                  </a:cubicBezTo>
                  <a:cubicBezTo>
                    <a:pt x="415" y="75"/>
                    <a:pt x="383" y="79"/>
                    <a:pt x="346" y="88"/>
                  </a:cubicBezTo>
                  <a:cubicBezTo>
                    <a:pt x="339" y="89"/>
                    <a:pt x="333" y="90"/>
                    <a:pt x="327" y="90"/>
                  </a:cubicBezTo>
                  <a:cubicBezTo>
                    <a:pt x="255" y="90"/>
                    <a:pt x="188" y="1"/>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800138" y="3874561"/>
              <a:ext cx="13571" cy="12056"/>
            </a:xfrm>
            <a:custGeom>
              <a:avLst/>
              <a:gdLst/>
              <a:ahLst/>
              <a:cxnLst/>
              <a:rect l="l" t="t" r="r" b="b"/>
              <a:pathLst>
                <a:path w="430" h="382" extrusionOk="0">
                  <a:moveTo>
                    <a:pt x="227" y="0"/>
                  </a:moveTo>
                  <a:cubicBezTo>
                    <a:pt x="132" y="36"/>
                    <a:pt x="25" y="96"/>
                    <a:pt x="13" y="226"/>
                  </a:cubicBezTo>
                  <a:cubicBezTo>
                    <a:pt x="1" y="381"/>
                    <a:pt x="120" y="369"/>
                    <a:pt x="191" y="381"/>
                  </a:cubicBezTo>
                  <a:cubicBezTo>
                    <a:pt x="287" y="334"/>
                    <a:pt x="358" y="310"/>
                    <a:pt x="429" y="262"/>
                  </a:cubicBezTo>
                  <a:cubicBezTo>
                    <a:pt x="358" y="179"/>
                    <a:pt x="298" y="84"/>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8806545" y="3894097"/>
              <a:ext cx="10920" cy="10225"/>
            </a:xfrm>
            <a:custGeom>
              <a:avLst/>
              <a:gdLst/>
              <a:ahLst/>
              <a:cxnLst/>
              <a:rect l="l" t="t" r="r" b="b"/>
              <a:pathLst>
                <a:path w="346" h="324" extrusionOk="0">
                  <a:moveTo>
                    <a:pt x="119" y="0"/>
                  </a:moveTo>
                  <a:cubicBezTo>
                    <a:pt x="36" y="60"/>
                    <a:pt x="0" y="131"/>
                    <a:pt x="48" y="239"/>
                  </a:cubicBezTo>
                  <a:cubicBezTo>
                    <a:pt x="91" y="303"/>
                    <a:pt x="132" y="324"/>
                    <a:pt x="173" y="324"/>
                  </a:cubicBezTo>
                  <a:cubicBezTo>
                    <a:pt x="224" y="324"/>
                    <a:pt x="275" y="294"/>
                    <a:pt x="334" y="274"/>
                  </a:cubicBezTo>
                  <a:cubicBezTo>
                    <a:pt x="346" y="96"/>
                    <a:pt x="274" y="12"/>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8577331" y="3458676"/>
              <a:ext cx="21461" cy="33769"/>
            </a:xfrm>
            <a:custGeom>
              <a:avLst/>
              <a:gdLst/>
              <a:ahLst/>
              <a:cxnLst/>
              <a:rect l="l" t="t" r="r" b="b"/>
              <a:pathLst>
                <a:path w="680" h="1070" extrusionOk="0">
                  <a:moveTo>
                    <a:pt x="152" y="1"/>
                  </a:moveTo>
                  <a:cubicBezTo>
                    <a:pt x="109" y="1"/>
                    <a:pt x="74" y="24"/>
                    <a:pt x="48" y="81"/>
                  </a:cubicBezTo>
                  <a:cubicBezTo>
                    <a:pt x="0" y="177"/>
                    <a:pt x="84" y="260"/>
                    <a:pt x="155" y="320"/>
                  </a:cubicBezTo>
                  <a:cubicBezTo>
                    <a:pt x="298" y="415"/>
                    <a:pt x="322" y="558"/>
                    <a:pt x="167" y="689"/>
                  </a:cubicBezTo>
                  <a:cubicBezTo>
                    <a:pt x="60" y="808"/>
                    <a:pt x="60" y="927"/>
                    <a:pt x="155" y="1058"/>
                  </a:cubicBezTo>
                  <a:cubicBezTo>
                    <a:pt x="179" y="1058"/>
                    <a:pt x="227" y="1070"/>
                    <a:pt x="262" y="1070"/>
                  </a:cubicBezTo>
                  <a:cubicBezTo>
                    <a:pt x="322" y="736"/>
                    <a:pt x="679" y="391"/>
                    <a:pt x="274" y="46"/>
                  </a:cubicBezTo>
                  <a:cubicBezTo>
                    <a:pt x="230" y="18"/>
                    <a:pt x="188"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8571303" y="3480294"/>
              <a:ext cx="10951" cy="21808"/>
            </a:xfrm>
            <a:custGeom>
              <a:avLst/>
              <a:gdLst/>
              <a:ahLst/>
              <a:cxnLst/>
              <a:rect l="l" t="t" r="r" b="b"/>
              <a:pathLst>
                <a:path w="347" h="691" extrusionOk="0">
                  <a:moveTo>
                    <a:pt x="290" y="0"/>
                  </a:moveTo>
                  <a:cubicBezTo>
                    <a:pt x="44" y="0"/>
                    <a:pt x="12" y="224"/>
                    <a:pt x="1" y="468"/>
                  </a:cubicBezTo>
                  <a:cubicBezTo>
                    <a:pt x="1" y="542"/>
                    <a:pt x="1" y="690"/>
                    <a:pt x="75" y="690"/>
                  </a:cubicBezTo>
                  <a:cubicBezTo>
                    <a:pt x="85" y="690"/>
                    <a:pt x="96" y="688"/>
                    <a:pt x="108" y="682"/>
                  </a:cubicBezTo>
                  <a:cubicBezTo>
                    <a:pt x="215" y="658"/>
                    <a:pt x="251" y="480"/>
                    <a:pt x="334" y="373"/>
                  </a:cubicBezTo>
                  <a:cubicBezTo>
                    <a:pt x="334" y="254"/>
                    <a:pt x="346" y="123"/>
                    <a:pt x="346" y="4"/>
                  </a:cubicBezTo>
                  <a:cubicBezTo>
                    <a:pt x="326" y="1"/>
                    <a:pt x="307"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8571303" y="3454573"/>
              <a:ext cx="14707" cy="13445"/>
            </a:xfrm>
            <a:custGeom>
              <a:avLst/>
              <a:gdLst/>
              <a:ahLst/>
              <a:cxnLst/>
              <a:rect l="l" t="t" r="r" b="b"/>
              <a:pathLst>
                <a:path w="466" h="426" extrusionOk="0">
                  <a:moveTo>
                    <a:pt x="321" y="1"/>
                  </a:moveTo>
                  <a:cubicBezTo>
                    <a:pt x="229" y="1"/>
                    <a:pt x="134" y="61"/>
                    <a:pt x="49" y="92"/>
                  </a:cubicBezTo>
                  <a:cubicBezTo>
                    <a:pt x="1" y="342"/>
                    <a:pt x="156" y="414"/>
                    <a:pt x="346" y="426"/>
                  </a:cubicBezTo>
                  <a:cubicBezTo>
                    <a:pt x="287" y="295"/>
                    <a:pt x="287" y="176"/>
                    <a:pt x="465" y="176"/>
                  </a:cubicBezTo>
                  <a:cubicBezTo>
                    <a:pt x="453" y="152"/>
                    <a:pt x="453" y="104"/>
                    <a:pt x="465" y="69"/>
                  </a:cubicBezTo>
                  <a:cubicBezTo>
                    <a:pt x="419" y="18"/>
                    <a:pt x="37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8576573" y="3544264"/>
              <a:ext cx="7858" cy="7227"/>
            </a:xfrm>
            <a:custGeom>
              <a:avLst/>
              <a:gdLst/>
              <a:ahLst/>
              <a:cxnLst/>
              <a:rect l="l" t="t" r="r" b="b"/>
              <a:pathLst>
                <a:path w="249" h="229" extrusionOk="0">
                  <a:moveTo>
                    <a:pt x="72" y="1"/>
                  </a:moveTo>
                  <a:cubicBezTo>
                    <a:pt x="48" y="48"/>
                    <a:pt x="1" y="108"/>
                    <a:pt x="1" y="132"/>
                  </a:cubicBezTo>
                  <a:cubicBezTo>
                    <a:pt x="13" y="179"/>
                    <a:pt x="72" y="227"/>
                    <a:pt x="120" y="227"/>
                  </a:cubicBezTo>
                  <a:cubicBezTo>
                    <a:pt x="127" y="228"/>
                    <a:pt x="134" y="229"/>
                    <a:pt x="141" y="229"/>
                  </a:cubicBezTo>
                  <a:cubicBezTo>
                    <a:pt x="202" y="229"/>
                    <a:pt x="248" y="180"/>
                    <a:pt x="227" y="84"/>
                  </a:cubicBezTo>
                  <a:cubicBezTo>
                    <a:pt x="203" y="48"/>
                    <a:pt x="132" y="25"/>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8819326" y="4162444"/>
              <a:ext cx="11677" cy="13571"/>
            </a:xfrm>
            <a:custGeom>
              <a:avLst/>
              <a:gdLst/>
              <a:ahLst/>
              <a:cxnLst/>
              <a:rect l="l" t="t" r="r" b="b"/>
              <a:pathLst>
                <a:path w="370" h="430" extrusionOk="0">
                  <a:moveTo>
                    <a:pt x="233" y="0"/>
                  </a:moveTo>
                  <a:cubicBezTo>
                    <a:pt x="201" y="0"/>
                    <a:pt x="164" y="14"/>
                    <a:pt x="119" y="46"/>
                  </a:cubicBezTo>
                  <a:cubicBezTo>
                    <a:pt x="12" y="106"/>
                    <a:pt x="0" y="284"/>
                    <a:pt x="71" y="368"/>
                  </a:cubicBezTo>
                  <a:cubicBezTo>
                    <a:pt x="111" y="412"/>
                    <a:pt x="142" y="429"/>
                    <a:pt x="170" y="429"/>
                  </a:cubicBezTo>
                  <a:cubicBezTo>
                    <a:pt x="258" y="429"/>
                    <a:pt x="296" y="246"/>
                    <a:pt x="369" y="237"/>
                  </a:cubicBezTo>
                  <a:cubicBezTo>
                    <a:pt x="360" y="106"/>
                    <a:pt x="320" y="0"/>
                    <a:pt x="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8653641" y="3387826"/>
              <a:ext cx="13161" cy="8805"/>
            </a:xfrm>
            <a:custGeom>
              <a:avLst/>
              <a:gdLst/>
              <a:ahLst/>
              <a:cxnLst/>
              <a:rect l="l" t="t" r="r" b="b"/>
              <a:pathLst>
                <a:path w="417" h="279" extrusionOk="0">
                  <a:moveTo>
                    <a:pt x="233" y="1"/>
                  </a:moveTo>
                  <a:cubicBezTo>
                    <a:pt x="149" y="1"/>
                    <a:pt x="1" y="79"/>
                    <a:pt x="11" y="195"/>
                  </a:cubicBezTo>
                  <a:cubicBezTo>
                    <a:pt x="18" y="265"/>
                    <a:pt x="67" y="277"/>
                    <a:pt x="129" y="277"/>
                  </a:cubicBezTo>
                  <a:cubicBezTo>
                    <a:pt x="164" y="277"/>
                    <a:pt x="202" y="273"/>
                    <a:pt x="238" y="273"/>
                  </a:cubicBezTo>
                  <a:cubicBezTo>
                    <a:pt x="259" y="273"/>
                    <a:pt x="279" y="275"/>
                    <a:pt x="297" y="279"/>
                  </a:cubicBezTo>
                  <a:cubicBezTo>
                    <a:pt x="309" y="183"/>
                    <a:pt x="416" y="29"/>
                    <a:pt x="261" y="5"/>
                  </a:cubicBezTo>
                  <a:cubicBezTo>
                    <a:pt x="253" y="2"/>
                    <a:pt x="243" y="1"/>
                    <a:pt x="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8806545" y="4196969"/>
              <a:ext cx="12308" cy="8647"/>
            </a:xfrm>
            <a:custGeom>
              <a:avLst/>
              <a:gdLst/>
              <a:ahLst/>
              <a:cxnLst/>
              <a:rect l="l" t="t" r="r" b="b"/>
              <a:pathLst>
                <a:path w="390" h="274" extrusionOk="0">
                  <a:moveTo>
                    <a:pt x="269" y="1"/>
                  </a:moveTo>
                  <a:cubicBezTo>
                    <a:pt x="204" y="1"/>
                    <a:pt x="117" y="39"/>
                    <a:pt x="54" y="39"/>
                  </a:cubicBezTo>
                  <a:cubicBezTo>
                    <a:pt x="33" y="39"/>
                    <a:pt x="14" y="35"/>
                    <a:pt x="0" y="24"/>
                  </a:cubicBezTo>
                  <a:lnTo>
                    <a:pt x="0" y="143"/>
                  </a:lnTo>
                  <a:cubicBezTo>
                    <a:pt x="107" y="178"/>
                    <a:pt x="226" y="226"/>
                    <a:pt x="334" y="274"/>
                  </a:cubicBezTo>
                  <a:cubicBezTo>
                    <a:pt x="389" y="52"/>
                    <a:pt x="344" y="1"/>
                    <a:pt x="2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8754030" y="4290384"/>
              <a:ext cx="8584" cy="8995"/>
            </a:xfrm>
            <a:custGeom>
              <a:avLst/>
              <a:gdLst/>
              <a:ahLst/>
              <a:cxnLst/>
              <a:rect l="l" t="t" r="r" b="b"/>
              <a:pathLst>
                <a:path w="272" h="285" extrusionOk="0">
                  <a:moveTo>
                    <a:pt x="109" y="0"/>
                  </a:moveTo>
                  <a:cubicBezTo>
                    <a:pt x="35" y="0"/>
                    <a:pt x="0" y="75"/>
                    <a:pt x="21" y="159"/>
                  </a:cubicBezTo>
                  <a:cubicBezTo>
                    <a:pt x="21" y="195"/>
                    <a:pt x="57" y="254"/>
                    <a:pt x="105" y="278"/>
                  </a:cubicBezTo>
                  <a:cubicBezTo>
                    <a:pt x="116" y="282"/>
                    <a:pt x="128" y="284"/>
                    <a:pt x="139" y="284"/>
                  </a:cubicBezTo>
                  <a:cubicBezTo>
                    <a:pt x="195" y="284"/>
                    <a:pt x="241" y="233"/>
                    <a:pt x="271" y="124"/>
                  </a:cubicBezTo>
                  <a:cubicBezTo>
                    <a:pt x="224" y="100"/>
                    <a:pt x="176" y="16"/>
                    <a:pt x="140" y="4"/>
                  </a:cubicBezTo>
                  <a:cubicBezTo>
                    <a:pt x="129" y="2"/>
                    <a:pt x="119"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8599107" y="3433050"/>
              <a:ext cx="17705" cy="27457"/>
            </a:xfrm>
            <a:custGeom>
              <a:avLst/>
              <a:gdLst/>
              <a:ahLst/>
              <a:cxnLst/>
              <a:rect l="l" t="t" r="r" b="b"/>
              <a:pathLst>
                <a:path w="561" h="870" extrusionOk="0">
                  <a:moveTo>
                    <a:pt x="239" y="0"/>
                  </a:moveTo>
                  <a:cubicBezTo>
                    <a:pt x="311" y="274"/>
                    <a:pt x="13" y="381"/>
                    <a:pt x="1" y="620"/>
                  </a:cubicBezTo>
                  <a:cubicBezTo>
                    <a:pt x="13" y="667"/>
                    <a:pt x="13" y="691"/>
                    <a:pt x="13" y="739"/>
                  </a:cubicBezTo>
                  <a:lnTo>
                    <a:pt x="239" y="870"/>
                  </a:lnTo>
                  <a:cubicBezTo>
                    <a:pt x="406" y="751"/>
                    <a:pt x="549" y="620"/>
                    <a:pt x="561" y="370"/>
                  </a:cubicBezTo>
                  <a:cubicBezTo>
                    <a:pt x="346" y="358"/>
                    <a:pt x="346" y="191"/>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8855019" y="4046274"/>
              <a:ext cx="12782" cy="11362"/>
            </a:xfrm>
            <a:custGeom>
              <a:avLst/>
              <a:gdLst/>
              <a:ahLst/>
              <a:cxnLst/>
              <a:rect l="l" t="t" r="r" b="b"/>
              <a:pathLst>
                <a:path w="405" h="360" extrusionOk="0">
                  <a:moveTo>
                    <a:pt x="131" y="0"/>
                  </a:moveTo>
                  <a:cubicBezTo>
                    <a:pt x="95" y="48"/>
                    <a:pt x="48" y="96"/>
                    <a:pt x="0" y="119"/>
                  </a:cubicBezTo>
                  <a:lnTo>
                    <a:pt x="0" y="227"/>
                  </a:lnTo>
                  <a:cubicBezTo>
                    <a:pt x="48" y="299"/>
                    <a:pt x="112" y="360"/>
                    <a:pt x="178" y="360"/>
                  </a:cubicBezTo>
                  <a:cubicBezTo>
                    <a:pt x="210" y="360"/>
                    <a:pt x="243" y="345"/>
                    <a:pt x="274" y="310"/>
                  </a:cubicBezTo>
                  <a:cubicBezTo>
                    <a:pt x="405" y="131"/>
                    <a:pt x="155" y="119"/>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8592353" y="3582450"/>
              <a:ext cx="11298" cy="13729"/>
            </a:xfrm>
            <a:custGeom>
              <a:avLst/>
              <a:gdLst/>
              <a:ahLst/>
              <a:cxnLst/>
              <a:rect l="l" t="t" r="r" b="b"/>
              <a:pathLst>
                <a:path w="358" h="435" extrusionOk="0">
                  <a:moveTo>
                    <a:pt x="146" y="0"/>
                  </a:moveTo>
                  <a:cubicBezTo>
                    <a:pt x="109" y="0"/>
                    <a:pt x="61" y="13"/>
                    <a:pt x="1" y="41"/>
                  </a:cubicBezTo>
                  <a:cubicBezTo>
                    <a:pt x="48" y="112"/>
                    <a:pt x="84" y="208"/>
                    <a:pt x="120" y="291"/>
                  </a:cubicBezTo>
                  <a:cubicBezTo>
                    <a:pt x="93" y="390"/>
                    <a:pt x="107" y="435"/>
                    <a:pt x="162" y="435"/>
                  </a:cubicBezTo>
                  <a:cubicBezTo>
                    <a:pt x="180" y="435"/>
                    <a:pt x="201" y="430"/>
                    <a:pt x="227" y="422"/>
                  </a:cubicBezTo>
                  <a:lnTo>
                    <a:pt x="358" y="422"/>
                  </a:lnTo>
                  <a:cubicBezTo>
                    <a:pt x="279" y="293"/>
                    <a:pt x="331" y="0"/>
                    <a:pt x="1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8590491" y="3591603"/>
              <a:ext cx="12782" cy="12435"/>
            </a:xfrm>
            <a:custGeom>
              <a:avLst/>
              <a:gdLst/>
              <a:ahLst/>
              <a:cxnLst/>
              <a:rect l="l" t="t" r="r" b="b"/>
              <a:pathLst>
                <a:path w="405" h="394" extrusionOk="0">
                  <a:moveTo>
                    <a:pt x="179" y="1"/>
                  </a:moveTo>
                  <a:lnTo>
                    <a:pt x="179" y="1"/>
                  </a:lnTo>
                  <a:cubicBezTo>
                    <a:pt x="0" y="132"/>
                    <a:pt x="143" y="251"/>
                    <a:pt x="203" y="370"/>
                  </a:cubicBezTo>
                  <a:cubicBezTo>
                    <a:pt x="226" y="370"/>
                    <a:pt x="262" y="370"/>
                    <a:pt x="286" y="394"/>
                  </a:cubicBezTo>
                  <a:cubicBezTo>
                    <a:pt x="405" y="310"/>
                    <a:pt x="286" y="227"/>
                    <a:pt x="286" y="132"/>
                  </a:cubicBezTo>
                  <a:cubicBezTo>
                    <a:pt x="262" y="96"/>
                    <a:pt x="214" y="49"/>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8919999" y="4153733"/>
              <a:ext cx="15212" cy="15401"/>
            </a:xfrm>
            <a:custGeom>
              <a:avLst/>
              <a:gdLst/>
              <a:ahLst/>
              <a:cxnLst/>
              <a:rect l="l" t="t" r="r" b="b"/>
              <a:pathLst>
                <a:path w="482" h="488" extrusionOk="0">
                  <a:moveTo>
                    <a:pt x="72" y="1"/>
                  </a:moveTo>
                  <a:cubicBezTo>
                    <a:pt x="96" y="167"/>
                    <a:pt x="1" y="394"/>
                    <a:pt x="215" y="477"/>
                  </a:cubicBezTo>
                  <a:cubicBezTo>
                    <a:pt x="234" y="484"/>
                    <a:pt x="252" y="488"/>
                    <a:pt x="269" y="488"/>
                  </a:cubicBezTo>
                  <a:cubicBezTo>
                    <a:pt x="362" y="488"/>
                    <a:pt x="431" y="387"/>
                    <a:pt x="441" y="286"/>
                  </a:cubicBezTo>
                  <a:cubicBezTo>
                    <a:pt x="482" y="43"/>
                    <a:pt x="404" y="3"/>
                    <a:pt x="302" y="3"/>
                  </a:cubicBezTo>
                  <a:cubicBezTo>
                    <a:pt x="252" y="3"/>
                    <a:pt x="197" y="13"/>
                    <a:pt x="148" y="13"/>
                  </a:cubicBezTo>
                  <a:cubicBezTo>
                    <a:pt x="120" y="13"/>
                    <a:pt x="94" y="10"/>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8820809" y="4329580"/>
              <a:ext cx="15812" cy="15812"/>
            </a:xfrm>
            <a:custGeom>
              <a:avLst/>
              <a:gdLst/>
              <a:ahLst/>
              <a:cxnLst/>
              <a:rect l="l" t="t" r="r" b="b"/>
              <a:pathLst>
                <a:path w="501" h="501" extrusionOk="0">
                  <a:moveTo>
                    <a:pt x="441" y="1"/>
                  </a:moveTo>
                  <a:lnTo>
                    <a:pt x="441" y="1"/>
                  </a:lnTo>
                  <a:cubicBezTo>
                    <a:pt x="310" y="132"/>
                    <a:pt x="1" y="25"/>
                    <a:pt x="1" y="370"/>
                  </a:cubicBezTo>
                  <a:cubicBezTo>
                    <a:pt x="108" y="417"/>
                    <a:pt x="227" y="465"/>
                    <a:pt x="322" y="501"/>
                  </a:cubicBezTo>
                  <a:cubicBezTo>
                    <a:pt x="501" y="370"/>
                    <a:pt x="429" y="167"/>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8915518" y="3995180"/>
              <a:ext cx="6785" cy="8300"/>
            </a:xfrm>
            <a:custGeom>
              <a:avLst/>
              <a:gdLst/>
              <a:ahLst/>
              <a:cxnLst/>
              <a:rect l="l" t="t" r="r" b="b"/>
              <a:pathLst>
                <a:path w="215" h="263" extrusionOk="0">
                  <a:moveTo>
                    <a:pt x="0" y="0"/>
                  </a:moveTo>
                  <a:cubicBezTo>
                    <a:pt x="24" y="84"/>
                    <a:pt x="48" y="250"/>
                    <a:pt x="60" y="262"/>
                  </a:cubicBezTo>
                  <a:cubicBezTo>
                    <a:pt x="202" y="262"/>
                    <a:pt x="214" y="143"/>
                    <a:pt x="202" y="12"/>
                  </a:cubicBezTo>
                  <a:cubicBezTo>
                    <a:pt x="143" y="0"/>
                    <a:pt x="6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4"/>
          <p:cNvGrpSpPr/>
          <p:nvPr/>
        </p:nvGrpSpPr>
        <p:grpSpPr>
          <a:xfrm flipH="1">
            <a:off x="10456697" y="58384"/>
            <a:ext cx="1522428" cy="733997"/>
            <a:chOff x="184194" y="-1480409"/>
            <a:chExt cx="1112995" cy="536600"/>
          </a:xfrm>
        </p:grpSpPr>
        <p:sp>
          <p:nvSpPr>
            <p:cNvPr id="557" name="Google Shape;557;p4"/>
            <p:cNvSpPr/>
            <p:nvPr/>
          </p:nvSpPr>
          <p:spPr>
            <a:xfrm>
              <a:off x="218372" y="-1450333"/>
              <a:ext cx="1068716" cy="486245"/>
            </a:xfrm>
            <a:custGeom>
              <a:avLst/>
              <a:gdLst/>
              <a:ahLst/>
              <a:cxnLst/>
              <a:rect l="l" t="t" r="r" b="b"/>
              <a:pathLst>
                <a:path w="33863" h="15407" extrusionOk="0">
                  <a:moveTo>
                    <a:pt x="20318" y="5888"/>
                  </a:moveTo>
                  <a:cubicBezTo>
                    <a:pt x="20382" y="5888"/>
                    <a:pt x="20433" y="5943"/>
                    <a:pt x="20480" y="6013"/>
                  </a:cubicBezTo>
                  <a:cubicBezTo>
                    <a:pt x="20544" y="6045"/>
                    <a:pt x="20606" y="6085"/>
                    <a:pt x="20669" y="6127"/>
                  </a:cubicBezTo>
                  <a:lnTo>
                    <a:pt x="20669" y="6127"/>
                  </a:lnTo>
                  <a:cubicBezTo>
                    <a:pt x="20589" y="6092"/>
                    <a:pt x="20487" y="6069"/>
                    <a:pt x="20444" y="5989"/>
                  </a:cubicBezTo>
                  <a:cubicBezTo>
                    <a:pt x="20419" y="5968"/>
                    <a:pt x="20393" y="5963"/>
                    <a:pt x="20365" y="5963"/>
                  </a:cubicBezTo>
                  <a:cubicBezTo>
                    <a:pt x="20342" y="5963"/>
                    <a:pt x="20317" y="5967"/>
                    <a:pt x="20293" y="5967"/>
                  </a:cubicBezTo>
                  <a:cubicBezTo>
                    <a:pt x="20264" y="5967"/>
                    <a:pt x="20235" y="5962"/>
                    <a:pt x="20206" y="5941"/>
                  </a:cubicBezTo>
                  <a:cubicBezTo>
                    <a:pt x="20247" y="5904"/>
                    <a:pt x="20285" y="5888"/>
                    <a:pt x="20318" y="5888"/>
                  </a:cubicBezTo>
                  <a:close/>
                  <a:moveTo>
                    <a:pt x="8701" y="6823"/>
                  </a:moveTo>
                  <a:cubicBezTo>
                    <a:pt x="8770" y="6823"/>
                    <a:pt x="8845" y="6866"/>
                    <a:pt x="8931" y="6977"/>
                  </a:cubicBezTo>
                  <a:cubicBezTo>
                    <a:pt x="8936" y="6985"/>
                    <a:pt x="8942" y="6992"/>
                    <a:pt x="8948" y="6998"/>
                  </a:cubicBezTo>
                  <a:lnTo>
                    <a:pt x="8948" y="6998"/>
                  </a:lnTo>
                  <a:cubicBezTo>
                    <a:pt x="8853" y="6917"/>
                    <a:pt x="8774" y="6882"/>
                    <a:pt x="8703" y="6882"/>
                  </a:cubicBezTo>
                  <a:cubicBezTo>
                    <a:pt x="8579" y="6882"/>
                    <a:pt x="8476" y="6984"/>
                    <a:pt x="8347" y="7120"/>
                  </a:cubicBezTo>
                  <a:cubicBezTo>
                    <a:pt x="8464" y="6979"/>
                    <a:pt x="8571" y="6823"/>
                    <a:pt x="8701" y="6823"/>
                  </a:cubicBezTo>
                  <a:close/>
                  <a:moveTo>
                    <a:pt x="5359" y="13347"/>
                  </a:moveTo>
                  <a:lnTo>
                    <a:pt x="5359" y="13347"/>
                  </a:lnTo>
                  <a:cubicBezTo>
                    <a:pt x="5386" y="13374"/>
                    <a:pt x="5410" y="13398"/>
                    <a:pt x="5434" y="13417"/>
                  </a:cubicBezTo>
                  <a:lnTo>
                    <a:pt x="5434" y="13417"/>
                  </a:lnTo>
                  <a:cubicBezTo>
                    <a:pt x="5399" y="13401"/>
                    <a:pt x="5367" y="13389"/>
                    <a:pt x="5359" y="13347"/>
                  </a:cubicBezTo>
                  <a:close/>
                  <a:moveTo>
                    <a:pt x="28600" y="0"/>
                  </a:moveTo>
                  <a:cubicBezTo>
                    <a:pt x="28445" y="0"/>
                    <a:pt x="28290" y="48"/>
                    <a:pt x="28183" y="214"/>
                  </a:cubicBezTo>
                  <a:cubicBezTo>
                    <a:pt x="28147" y="512"/>
                    <a:pt x="28421" y="488"/>
                    <a:pt x="28564" y="643"/>
                  </a:cubicBezTo>
                  <a:cubicBezTo>
                    <a:pt x="28395" y="741"/>
                    <a:pt x="28298" y="796"/>
                    <a:pt x="28230" y="796"/>
                  </a:cubicBezTo>
                  <a:cubicBezTo>
                    <a:pt x="28140" y="796"/>
                    <a:pt x="28099" y="700"/>
                    <a:pt x="28004" y="476"/>
                  </a:cubicBezTo>
                  <a:cubicBezTo>
                    <a:pt x="27976" y="373"/>
                    <a:pt x="27881" y="276"/>
                    <a:pt x="27807" y="276"/>
                  </a:cubicBezTo>
                  <a:cubicBezTo>
                    <a:pt x="27787" y="276"/>
                    <a:pt x="27769" y="283"/>
                    <a:pt x="27754" y="298"/>
                  </a:cubicBezTo>
                  <a:cubicBezTo>
                    <a:pt x="27705" y="337"/>
                    <a:pt x="27661" y="352"/>
                    <a:pt x="27622" y="352"/>
                  </a:cubicBezTo>
                  <a:cubicBezTo>
                    <a:pt x="27492" y="352"/>
                    <a:pt x="27406" y="188"/>
                    <a:pt x="27282" y="188"/>
                  </a:cubicBezTo>
                  <a:cubicBezTo>
                    <a:pt x="27273" y="188"/>
                    <a:pt x="27264" y="189"/>
                    <a:pt x="27254" y="191"/>
                  </a:cubicBezTo>
                  <a:cubicBezTo>
                    <a:pt x="26861" y="214"/>
                    <a:pt x="26480" y="310"/>
                    <a:pt x="26088" y="464"/>
                  </a:cubicBezTo>
                  <a:cubicBezTo>
                    <a:pt x="25946" y="539"/>
                    <a:pt x="25800" y="553"/>
                    <a:pt x="25658" y="553"/>
                  </a:cubicBezTo>
                  <a:cubicBezTo>
                    <a:pt x="25573" y="553"/>
                    <a:pt x="25489" y="548"/>
                    <a:pt x="25409" y="548"/>
                  </a:cubicBezTo>
                  <a:cubicBezTo>
                    <a:pt x="24611" y="655"/>
                    <a:pt x="23873" y="881"/>
                    <a:pt x="23111" y="1107"/>
                  </a:cubicBezTo>
                  <a:cubicBezTo>
                    <a:pt x="22730" y="1238"/>
                    <a:pt x="22325" y="1250"/>
                    <a:pt x="21932" y="1369"/>
                  </a:cubicBezTo>
                  <a:cubicBezTo>
                    <a:pt x="21742" y="1429"/>
                    <a:pt x="21575" y="1560"/>
                    <a:pt x="21385" y="1560"/>
                  </a:cubicBezTo>
                  <a:cubicBezTo>
                    <a:pt x="21254" y="1584"/>
                    <a:pt x="21123" y="1595"/>
                    <a:pt x="20980" y="1619"/>
                  </a:cubicBezTo>
                  <a:cubicBezTo>
                    <a:pt x="20408" y="1786"/>
                    <a:pt x="19777" y="1738"/>
                    <a:pt x="19241" y="2119"/>
                  </a:cubicBezTo>
                  <a:cubicBezTo>
                    <a:pt x="19211" y="2122"/>
                    <a:pt x="19179" y="2123"/>
                    <a:pt x="19148" y="2123"/>
                  </a:cubicBezTo>
                  <a:cubicBezTo>
                    <a:pt x="18950" y="2123"/>
                    <a:pt x="18747" y="2073"/>
                    <a:pt x="18547" y="2073"/>
                  </a:cubicBezTo>
                  <a:cubicBezTo>
                    <a:pt x="18390" y="2073"/>
                    <a:pt x="18236" y="2104"/>
                    <a:pt x="18087" y="2215"/>
                  </a:cubicBezTo>
                  <a:cubicBezTo>
                    <a:pt x="18039" y="2298"/>
                    <a:pt x="18039" y="2381"/>
                    <a:pt x="18063" y="2477"/>
                  </a:cubicBezTo>
                  <a:cubicBezTo>
                    <a:pt x="18182" y="2691"/>
                    <a:pt x="18218" y="2774"/>
                    <a:pt x="18158" y="2786"/>
                  </a:cubicBezTo>
                  <a:cubicBezTo>
                    <a:pt x="17801" y="2858"/>
                    <a:pt x="17789" y="3096"/>
                    <a:pt x="17908" y="3429"/>
                  </a:cubicBezTo>
                  <a:cubicBezTo>
                    <a:pt x="17944" y="3560"/>
                    <a:pt x="17848" y="3667"/>
                    <a:pt x="17765" y="3750"/>
                  </a:cubicBezTo>
                  <a:cubicBezTo>
                    <a:pt x="17734" y="3819"/>
                    <a:pt x="17693" y="3836"/>
                    <a:pt x="17650" y="3836"/>
                  </a:cubicBezTo>
                  <a:cubicBezTo>
                    <a:pt x="17606" y="3836"/>
                    <a:pt x="17560" y="3818"/>
                    <a:pt x="17520" y="3818"/>
                  </a:cubicBezTo>
                  <a:cubicBezTo>
                    <a:pt x="17510" y="3818"/>
                    <a:pt x="17500" y="3819"/>
                    <a:pt x="17491" y="3822"/>
                  </a:cubicBezTo>
                  <a:cubicBezTo>
                    <a:pt x="17253" y="3965"/>
                    <a:pt x="17086" y="4203"/>
                    <a:pt x="16860" y="4358"/>
                  </a:cubicBezTo>
                  <a:cubicBezTo>
                    <a:pt x="16777" y="4560"/>
                    <a:pt x="17015" y="4703"/>
                    <a:pt x="16932" y="4893"/>
                  </a:cubicBezTo>
                  <a:cubicBezTo>
                    <a:pt x="16777" y="5167"/>
                    <a:pt x="16860" y="5417"/>
                    <a:pt x="17015" y="5608"/>
                  </a:cubicBezTo>
                  <a:cubicBezTo>
                    <a:pt x="17005" y="5609"/>
                    <a:pt x="16996" y="5609"/>
                    <a:pt x="16987" y="5609"/>
                  </a:cubicBezTo>
                  <a:cubicBezTo>
                    <a:pt x="16661" y="5609"/>
                    <a:pt x="16506" y="5214"/>
                    <a:pt x="16193" y="5191"/>
                  </a:cubicBezTo>
                  <a:cubicBezTo>
                    <a:pt x="16016" y="5132"/>
                    <a:pt x="15839" y="4950"/>
                    <a:pt x="15671" y="4950"/>
                  </a:cubicBezTo>
                  <a:cubicBezTo>
                    <a:pt x="15567" y="4950"/>
                    <a:pt x="15467" y="5018"/>
                    <a:pt x="15372" y="5227"/>
                  </a:cubicBezTo>
                  <a:cubicBezTo>
                    <a:pt x="15339" y="5239"/>
                    <a:pt x="15308" y="5244"/>
                    <a:pt x="15278" y="5244"/>
                  </a:cubicBezTo>
                  <a:cubicBezTo>
                    <a:pt x="15059" y="5244"/>
                    <a:pt x="14892" y="4975"/>
                    <a:pt x="14671" y="4975"/>
                  </a:cubicBezTo>
                  <a:cubicBezTo>
                    <a:pt x="14644" y="4975"/>
                    <a:pt x="14616" y="4979"/>
                    <a:pt x="14586" y="4989"/>
                  </a:cubicBezTo>
                  <a:cubicBezTo>
                    <a:pt x="14419" y="5096"/>
                    <a:pt x="14431" y="5286"/>
                    <a:pt x="14408" y="5513"/>
                  </a:cubicBezTo>
                  <a:cubicBezTo>
                    <a:pt x="13753" y="4501"/>
                    <a:pt x="13753" y="4501"/>
                    <a:pt x="13384" y="4441"/>
                  </a:cubicBezTo>
                  <a:cubicBezTo>
                    <a:pt x="13229" y="4512"/>
                    <a:pt x="13122" y="4679"/>
                    <a:pt x="12991" y="4774"/>
                  </a:cubicBezTo>
                  <a:cubicBezTo>
                    <a:pt x="12919" y="4834"/>
                    <a:pt x="12824" y="4893"/>
                    <a:pt x="12764" y="4977"/>
                  </a:cubicBezTo>
                  <a:cubicBezTo>
                    <a:pt x="12741" y="5013"/>
                    <a:pt x="12741" y="5060"/>
                    <a:pt x="12741" y="5120"/>
                  </a:cubicBezTo>
                  <a:cubicBezTo>
                    <a:pt x="12753" y="5167"/>
                    <a:pt x="12788" y="5215"/>
                    <a:pt x="12824" y="5239"/>
                  </a:cubicBezTo>
                  <a:cubicBezTo>
                    <a:pt x="12943" y="5310"/>
                    <a:pt x="13050" y="5429"/>
                    <a:pt x="13181" y="5477"/>
                  </a:cubicBezTo>
                  <a:lnTo>
                    <a:pt x="13276" y="5477"/>
                  </a:lnTo>
                  <a:cubicBezTo>
                    <a:pt x="13229" y="5536"/>
                    <a:pt x="13169" y="5513"/>
                    <a:pt x="13122" y="5525"/>
                  </a:cubicBezTo>
                  <a:cubicBezTo>
                    <a:pt x="12884" y="5691"/>
                    <a:pt x="12550" y="5786"/>
                    <a:pt x="12848" y="6239"/>
                  </a:cubicBezTo>
                  <a:cubicBezTo>
                    <a:pt x="12856" y="6239"/>
                    <a:pt x="12835" y="6274"/>
                    <a:pt x="12818" y="6274"/>
                  </a:cubicBezTo>
                  <a:cubicBezTo>
                    <a:pt x="12810" y="6274"/>
                    <a:pt x="12804" y="6268"/>
                    <a:pt x="12800" y="6251"/>
                  </a:cubicBezTo>
                  <a:cubicBezTo>
                    <a:pt x="12645" y="6060"/>
                    <a:pt x="12681" y="5751"/>
                    <a:pt x="12491" y="5596"/>
                  </a:cubicBezTo>
                  <a:cubicBezTo>
                    <a:pt x="12396" y="5530"/>
                    <a:pt x="12310" y="5382"/>
                    <a:pt x="12201" y="5382"/>
                  </a:cubicBezTo>
                  <a:cubicBezTo>
                    <a:pt x="12172" y="5382"/>
                    <a:pt x="12142" y="5392"/>
                    <a:pt x="12110" y="5417"/>
                  </a:cubicBezTo>
                  <a:cubicBezTo>
                    <a:pt x="11931" y="5572"/>
                    <a:pt x="12050" y="5763"/>
                    <a:pt x="12157" y="5906"/>
                  </a:cubicBezTo>
                  <a:cubicBezTo>
                    <a:pt x="12217" y="5989"/>
                    <a:pt x="12264" y="6048"/>
                    <a:pt x="12312" y="6132"/>
                  </a:cubicBezTo>
                  <a:cubicBezTo>
                    <a:pt x="12287" y="6182"/>
                    <a:pt x="12266" y="6200"/>
                    <a:pt x="12247" y="6200"/>
                  </a:cubicBezTo>
                  <a:cubicBezTo>
                    <a:pt x="12205" y="6200"/>
                    <a:pt x="12175" y="6108"/>
                    <a:pt x="12133" y="6108"/>
                  </a:cubicBezTo>
                  <a:cubicBezTo>
                    <a:pt x="12086" y="6084"/>
                    <a:pt x="12038" y="6072"/>
                    <a:pt x="11991" y="6072"/>
                  </a:cubicBezTo>
                  <a:cubicBezTo>
                    <a:pt x="11848" y="6108"/>
                    <a:pt x="11752" y="6239"/>
                    <a:pt x="11621" y="6287"/>
                  </a:cubicBezTo>
                  <a:lnTo>
                    <a:pt x="11360" y="6370"/>
                  </a:lnTo>
                  <a:cubicBezTo>
                    <a:pt x="11193" y="6417"/>
                    <a:pt x="11026" y="6477"/>
                    <a:pt x="10883" y="6560"/>
                  </a:cubicBezTo>
                  <a:cubicBezTo>
                    <a:pt x="10740" y="6644"/>
                    <a:pt x="10633" y="6727"/>
                    <a:pt x="10490" y="6798"/>
                  </a:cubicBezTo>
                  <a:cubicBezTo>
                    <a:pt x="10300" y="6906"/>
                    <a:pt x="10062" y="6941"/>
                    <a:pt x="9871" y="7072"/>
                  </a:cubicBezTo>
                  <a:cubicBezTo>
                    <a:pt x="9727" y="7153"/>
                    <a:pt x="9569" y="7197"/>
                    <a:pt x="9419" y="7197"/>
                  </a:cubicBezTo>
                  <a:cubicBezTo>
                    <a:pt x="9270" y="7197"/>
                    <a:pt x="9129" y="7154"/>
                    <a:pt x="9016" y="7059"/>
                  </a:cubicBezTo>
                  <a:lnTo>
                    <a:pt x="9016" y="7059"/>
                  </a:lnTo>
                  <a:cubicBezTo>
                    <a:pt x="9057" y="7087"/>
                    <a:pt x="9098" y="7099"/>
                    <a:pt x="9140" y="7099"/>
                  </a:cubicBezTo>
                  <a:cubicBezTo>
                    <a:pt x="9247" y="7099"/>
                    <a:pt x="9355" y="7020"/>
                    <a:pt x="9455" y="6906"/>
                  </a:cubicBezTo>
                  <a:cubicBezTo>
                    <a:pt x="9490" y="6477"/>
                    <a:pt x="8990" y="6406"/>
                    <a:pt x="9002" y="6001"/>
                  </a:cubicBezTo>
                  <a:cubicBezTo>
                    <a:pt x="8978" y="5894"/>
                    <a:pt x="8943" y="5775"/>
                    <a:pt x="8931" y="5667"/>
                  </a:cubicBezTo>
                  <a:cubicBezTo>
                    <a:pt x="8907" y="5548"/>
                    <a:pt x="8883" y="5429"/>
                    <a:pt x="8847" y="5334"/>
                  </a:cubicBezTo>
                  <a:cubicBezTo>
                    <a:pt x="8775" y="5230"/>
                    <a:pt x="8738" y="5099"/>
                    <a:pt x="8611" y="5099"/>
                  </a:cubicBezTo>
                  <a:cubicBezTo>
                    <a:pt x="8593" y="5099"/>
                    <a:pt x="8572" y="5102"/>
                    <a:pt x="8550" y="5108"/>
                  </a:cubicBezTo>
                  <a:cubicBezTo>
                    <a:pt x="8502" y="5155"/>
                    <a:pt x="8466" y="5191"/>
                    <a:pt x="8454" y="5251"/>
                  </a:cubicBezTo>
                  <a:cubicBezTo>
                    <a:pt x="8347" y="5810"/>
                    <a:pt x="7966" y="6167"/>
                    <a:pt x="7681" y="6596"/>
                  </a:cubicBezTo>
                  <a:cubicBezTo>
                    <a:pt x="7609" y="6707"/>
                    <a:pt x="7523" y="6753"/>
                    <a:pt x="7423" y="6753"/>
                  </a:cubicBezTo>
                  <a:cubicBezTo>
                    <a:pt x="7340" y="6753"/>
                    <a:pt x="7247" y="6721"/>
                    <a:pt x="7145" y="6668"/>
                  </a:cubicBezTo>
                  <a:cubicBezTo>
                    <a:pt x="7007" y="6593"/>
                    <a:pt x="6909" y="6556"/>
                    <a:pt x="6831" y="6556"/>
                  </a:cubicBezTo>
                  <a:cubicBezTo>
                    <a:pt x="6673" y="6556"/>
                    <a:pt x="6602" y="6709"/>
                    <a:pt x="6466" y="7013"/>
                  </a:cubicBezTo>
                  <a:cubicBezTo>
                    <a:pt x="6379" y="7196"/>
                    <a:pt x="6284" y="7568"/>
                    <a:pt x="6023" y="7568"/>
                  </a:cubicBezTo>
                  <a:cubicBezTo>
                    <a:pt x="5962" y="7568"/>
                    <a:pt x="5892" y="7548"/>
                    <a:pt x="5811" y="7501"/>
                  </a:cubicBezTo>
                  <a:cubicBezTo>
                    <a:pt x="5702" y="7441"/>
                    <a:pt x="5602" y="7415"/>
                    <a:pt x="5511" y="7415"/>
                  </a:cubicBezTo>
                  <a:cubicBezTo>
                    <a:pt x="5225" y="7415"/>
                    <a:pt x="5021" y="7668"/>
                    <a:pt x="4859" y="7894"/>
                  </a:cubicBezTo>
                  <a:cubicBezTo>
                    <a:pt x="4561" y="8275"/>
                    <a:pt x="4204" y="8501"/>
                    <a:pt x="3763" y="8584"/>
                  </a:cubicBezTo>
                  <a:cubicBezTo>
                    <a:pt x="3382" y="8811"/>
                    <a:pt x="3120" y="9275"/>
                    <a:pt x="2668" y="9358"/>
                  </a:cubicBezTo>
                  <a:cubicBezTo>
                    <a:pt x="2382" y="9715"/>
                    <a:pt x="2025" y="9989"/>
                    <a:pt x="1739" y="10347"/>
                  </a:cubicBezTo>
                  <a:cubicBezTo>
                    <a:pt x="1501" y="10608"/>
                    <a:pt x="1180" y="10751"/>
                    <a:pt x="989" y="11025"/>
                  </a:cubicBezTo>
                  <a:cubicBezTo>
                    <a:pt x="933" y="11105"/>
                    <a:pt x="882" y="11130"/>
                    <a:pt x="835" y="11130"/>
                  </a:cubicBezTo>
                  <a:cubicBezTo>
                    <a:pt x="758" y="11130"/>
                    <a:pt x="691" y="11063"/>
                    <a:pt x="625" y="11063"/>
                  </a:cubicBezTo>
                  <a:cubicBezTo>
                    <a:pt x="611" y="11063"/>
                    <a:pt x="598" y="11066"/>
                    <a:pt x="584" y="11073"/>
                  </a:cubicBezTo>
                  <a:cubicBezTo>
                    <a:pt x="406" y="11287"/>
                    <a:pt x="203" y="11490"/>
                    <a:pt x="13" y="11704"/>
                  </a:cubicBezTo>
                  <a:cubicBezTo>
                    <a:pt x="1" y="12001"/>
                    <a:pt x="239" y="12001"/>
                    <a:pt x="406" y="12073"/>
                  </a:cubicBezTo>
                  <a:cubicBezTo>
                    <a:pt x="537" y="12085"/>
                    <a:pt x="608" y="12204"/>
                    <a:pt x="680" y="12323"/>
                  </a:cubicBezTo>
                  <a:cubicBezTo>
                    <a:pt x="1025" y="12835"/>
                    <a:pt x="1025" y="12894"/>
                    <a:pt x="525" y="13168"/>
                  </a:cubicBezTo>
                  <a:cubicBezTo>
                    <a:pt x="430" y="13216"/>
                    <a:pt x="346" y="13264"/>
                    <a:pt x="346" y="13383"/>
                  </a:cubicBezTo>
                  <a:cubicBezTo>
                    <a:pt x="357" y="13545"/>
                    <a:pt x="476" y="13648"/>
                    <a:pt x="578" y="13648"/>
                  </a:cubicBezTo>
                  <a:cubicBezTo>
                    <a:pt x="588" y="13648"/>
                    <a:pt x="598" y="13647"/>
                    <a:pt x="608" y="13645"/>
                  </a:cubicBezTo>
                  <a:cubicBezTo>
                    <a:pt x="647" y="13638"/>
                    <a:pt x="682" y="13635"/>
                    <a:pt x="715" y="13635"/>
                  </a:cubicBezTo>
                  <a:cubicBezTo>
                    <a:pt x="986" y="13635"/>
                    <a:pt x="1068" y="13847"/>
                    <a:pt x="1132" y="14145"/>
                  </a:cubicBezTo>
                  <a:cubicBezTo>
                    <a:pt x="1156" y="14228"/>
                    <a:pt x="1239" y="14299"/>
                    <a:pt x="1323" y="14347"/>
                  </a:cubicBezTo>
                  <a:cubicBezTo>
                    <a:pt x="1346" y="14353"/>
                    <a:pt x="1373" y="14356"/>
                    <a:pt x="1400" y="14356"/>
                  </a:cubicBezTo>
                  <a:cubicBezTo>
                    <a:pt x="1427" y="14356"/>
                    <a:pt x="1454" y="14353"/>
                    <a:pt x="1477" y="14347"/>
                  </a:cubicBezTo>
                  <a:cubicBezTo>
                    <a:pt x="1571" y="14332"/>
                    <a:pt x="1666" y="14318"/>
                    <a:pt x="1757" y="14318"/>
                  </a:cubicBezTo>
                  <a:cubicBezTo>
                    <a:pt x="1956" y="14318"/>
                    <a:pt x="2137" y="14384"/>
                    <a:pt x="2251" y="14645"/>
                  </a:cubicBezTo>
                  <a:cubicBezTo>
                    <a:pt x="2264" y="14646"/>
                    <a:pt x="2277" y="14647"/>
                    <a:pt x="2289" y="14647"/>
                  </a:cubicBezTo>
                  <a:cubicBezTo>
                    <a:pt x="2550" y="14647"/>
                    <a:pt x="2738" y="14336"/>
                    <a:pt x="3008" y="14336"/>
                  </a:cubicBezTo>
                  <a:cubicBezTo>
                    <a:pt x="3037" y="14336"/>
                    <a:pt x="3066" y="14339"/>
                    <a:pt x="3097" y="14347"/>
                  </a:cubicBezTo>
                  <a:cubicBezTo>
                    <a:pt x="3144" y="14347"/>
                    <a:pt x="3204" y="14347"/>
                    <a:pt x="3239" y="14335"/>
                  </a:cubicBezTo>
                  <a:cubicBezTo>
                    <a:pt x="3525" y="14359"/>
                    <a:pt x="3597" y="14585"/>
                    <a:pt x="3644" y="14859"/>
                  </a:cubicBezTo>
                  <a:cubicBezTo>
                    <a:pt x="3597" y="15220"/>
                    <a:pt x="3693" y="15407"/>
                    <a:pt x="3940" y="15407"/>
                  </a:cubicBezTo>
                  <a:cubicBezTo>
                    <a:pt x="4003" y="15407"/>
                    <a:pt x="4075" y="15395"/>
                    <a:pt x="4156" y="15371"/>
                  </a:cubicBezTo>
                  <a:cubicBezTo>
                    <a:pt x="4335" y="15276"/>
                    <a:pt x="4513" y="15192"/>
                    <a:pt x="4668" y="15097"/>
                  </a:cubicBezTo>
                  <a:cubicBezTo>
                    <a:pt x="4704" y="15049"/>
                    <a:pt x="4716" y="14990"/>
                    <a:pt x="4752" y="14942"/>
                  </a:cubicBezTo>
                  <a:cubicBezTo>
                    <a:pt x="4954" y="14502"/>
                    <a:pt x="4966" y="14502"/>
                    <a:pt x="5359" y="14347"/>
                  </a:cubicBezTo>
                  <a:cubicBezTo>
                    <a:pt x="5585" y="14264"/>
                    <a:pt x="5716" y="14026"/>
                    <a:pt x="5966" y="13930"/>
                  </a:cubicBezTo>
                  <a:cubicBezTo>
                    <a:pt x="6145" y="13871"/>
                    <a:pt x="6037" y="13633"/>
                    <a:pt x="5966" y="13502"/>
                  </a:cubicBezTo>
                  <a:cubicBezTo>
                    <a:pt x="5920" y="13401"/>
                    <a:pt x="5866" y="13370"/>
                    <a:pt x="5808" y="13370"/>
                  </a:cubicBezTo>
                  <a:cubicBezTo>
                    <a:pt x="5717" y="13370"/>
                    <a:pt x="5616" y="13448"/>
                    <a:pt x="5520" y="13448"/>
                  </a:cubicBezTo>
                  <a:cubicBezTo>
                    <a:pt x="5513" y="13448"/>
                    <a:pt x="5507" y="13447"/>
                    <a:pt x="5500" y="13447"/>
                  </a:cubicBezTo>
                  <a:lnTo>
                    <a:pt x="5500" y="13447"/>
                  </a:lnTo>
                  <a:cubicBezTo>
                    <a:pt x="5605" y="13370"/>
                    <a:pt x="5705" y="13315"/>
                    <a:pt x="5796" y="13315"/>
                  </a:cubicBezTo>
                  <a:cubicBezTo>
                    <a:pt x="5897" y="13315"/>
                    <a:pt x="5987" y="13382"/>
                    <a:pt x="6061" y="13561"/>
                  </a:cubicBezTo>
                  <a:cubicBezTo>
                    <a:pt x="6121" y="13704"/>
                    <a:pt x="6204" y="13787"/>
                    <a:pt x="6359" y="13787"/>
                  </a:cubicBezTo>
                  <a:cubicBezTo>
                    <a:pt x="6418" y="13787"/>
                    <a:pt x="6454" y="13764"/>
                    <a:pt x="6502" y="13740"/>
                  </a:cubicBezTo>
                  <a:cubicBezTo>
                    <a:pt x="6966" y="13216"/>
                    <a:pt x="7550" y="12918"/>
                    <a:pt x="8121" y="12609"/>
                  </a:cubicBezTo>
                  <a:cubicBezTo>
                    <a:pt x="8228" y="12549"/>
                    <a:pt x="8335" y="12478"/>
                    <a:pt x="8466" y="12478"/>
                  </a:cubicBezTo>
                  <a:cubicBezTo>
                    <a:pt x="8800" y="12478"/>
                    <a:pt x="9109" y="12442"/>
                    <a:pt x="9276" y="12061"/>
                  </a:cubicBezTo>
                  <a:cubicBezTo>
                    <a:pt x="9292" y="11872"/>
                    <a:pt x="9333" y="11808"/>
                    <a:pt x="9385" y="11808"/>
                  </a:cubicBezTo>
                  <a:cubicBezTo>
                    <a:pt x="9447" y="11808"/>
                    <a:pt x="9526" y="11900"/>
                    <a:pt x="9597" y="11978"/>
                  </a:cubicBezTo>
                  <a:cubicBezTo>
                    <a:pt x="9658" y="12004"/>
                    <a:pt x="9712" y="12015"/>
                    <a:pt x="9763" y="12015"/>
                  </a:cubicBezTo>
                  <a:cubicBezTo>
                    <a:pt x="9921" y="12015"/>
                    <a:pt x="10034" y="11896"/>
                    <a:pt x="10133" y="11716"/>
                  </a:cubicBezTo>
                  <a:cubicBezTo>
                    <a:pt x="10205" y="11597"/>
                    <a:pt x="9990" y="11490"/>
                    <a:pt x="10121" y="11442"/>
                  </a:cubicBezTo>
                  <a:cubicBezTo>
                    <a:pt x="10669" y="11228"/>
                    <a:pt x="10967" y="10597"/>
                    <a:pt x="11502" y="10347"/>
                  </a:cubicBezTo>
                  <a:cubicBezTo>
                    <a:pt x="11812" y="10013"/>
                    <a:pt x="12288" y="10061"/>
                    <a:pt x="12610" y="9739"/>
                  </a:cubicBezTo>
                  <a:cubicBezTo>
                    <a:pt x="12828" y="9739"/>
                    <a:pt x="13047" y="9676"/>
                    <a:pt x="13282" y="9676"/>
                  </a:cubicBezTo>
                  <a:cubicBezTo>
                    <a:pt x="13316" y="9676"/>
                    <a:pt x="13349" y="9677"/>
                    <a:pt x="13384" y="9680"/>
                  </a:cubicBezTo>
                  <a:cubicBezTo>
                    <a:pt x="13562" y="9632"/>
                    <a:pt x="13586" y="9465"/>
                    <a:pt x="13622" y="9287"/>
                  </a:cubicBezTo>
                  <a:cubicBezTo>
                    <a:pt x="13622" y="9059"/>
                    <a:pt x="13715" y="9023"/>
                    <a:pt x="13826" y="9023"/>
                  </a:cubicBezTo>
                  <a:cubicBezTo>
                    <a:pt x="13878" y="9023"/>
                    <a:pt x="13934" y="9031"/>
                    <a:pt x="13986" y="9031"/>
                  </a:cubicBezTo>
                  <a:cubicBezTo>
                    <a:pt x="14008" y="9031"/>
                    <a:pt x="14030" y="9029"/>
                    <a:pt x="14050" y="9025"/>
                  </a:cubicBezTo>
                  <a:cubicBezTo>
                    <a:pt x="14122" y="9001"/>
                    <a:pt x="14193" y="8977"/>
                    <a:pt x="14253" y="8918"/>
                  </a:cubicBezTo>
                  <a:cubicBezTo>
                    <a:pt x="14539" y="8394"/>
                    <a:pt x="15086" y="8573"/>
                    <a:pt x="15479" y="8322"/>
                  </a:cubicBezTo>
                  <a:cubicBezTo>
                    <a:pt x="15717" y="8203"/>
                    <a:pt x="15955" y="8084"/>
                    <a:pt x="16158" y="7930"/>
                  </a:cubicBezTo>
                  <a:cubicBezTo>
                    <a:pt x="16444" y="7680"/>
                    <a:pt x="16134" y="7275"/>
                    <a:pt x="16336" y="7013"/>
                  </a:cubicBezTo>
                  <a:lnTo>
                    <a:pt x="16336" y="7013"/>
                  </a:lnTo>
                  <a:cubicBezTo>
                    <a:pt x="16336" y="7191"/>
                    <a:pt x="16193" y="7382"/>
                    <a:pt x="16384" y="7513"/>
                  </a:cubicBezTo>
                  <a:cubicBezTo>
                    <a:pt x="16426" y="7542"/>
                    <a:pt x="16467" y="7555"/>
                    <a:pt x="16506" y="7555"/>
                  </a:cubicBezTo>
                  <a:cubicBezTo>
                    <a:pt x="16609" y="7555"/>
                    <a:pt x="16699" y="7468"/>
                    <a:pt x="16777" y="7382"/>
                  </a:cubicBezTo>
                  <a:cubicBezTo>
                    <a:pt x="16904" y="7223"/>
                    <a:pt x="17038" y="7162"/>
                    <a:pt x="17179" y="7162"/>
                  </a:cubicBezTo>
                  <a:cubicBezTo>
                    <a:pt x="17302" y="7162"/>
                    <a:pt x="17430" y="7208"/>
                    <a:pt x="17563" y="7275"/>
                  </a:cubicBezTo>
                  <a:cubicBezTo>
                    <a:pt x="17741" y="7370"/>
                    <a:pt x="17908" y="7513"/>
                    <a:pt x="18110" y="7537"/>
                  </a:cubicBezTo>
                  <a:cubicBezTo>
                    <a:pt x="18456" y="7299"/>
                    <a:pt x="18753" y="7001"/>
                    <a:pt x="19003" y="6668"/>
                  </a:cubicBezTo>
                  <a:cubicBezTo>
                    <a:pt x="19122" y="6477"/>
                    <a:pt x="19170" y="6227"/>
                    <a:pt x="19361" y="6060"/>
                  </a:cubicBezTo>
                  <a:lnTo>
                    <a:pt x="19361" y="6060"/>
                  </a:lnTo>
                  <a:cubicBezTo>
                    <a:pt x="19343" y="6527"/>
                    <a:pt x="19494" y="6790"/>
                    <a:pt x="19762" y="6790"/>
                  </a:cubicBezTo>
                  <a:cubicBezTo>
                    <a:pt x="19851" y="6790"/>
                    <a:pt x="19951" y="6762"/>
                    <a:pt x="20063" y="6703"/>
                  </a:cubicBezTo>
                  <a:cubicBezTo>
                    <a:pt x="20111" y="6668"/>
                    <a:pt x="20146" y="6656"/>
                    <a:pt x="20194" y="6620"/>
                  </a:cubicBezTo>
                  <a:cubicBezTo>
                    <a:pt x="20408" y="6548"/>
                    <a:pt x="20706" y="6644"/>
                    <a:pt x="20777" y="6310"/>
                  </a:cubicBezTo>
                  <a:cubicBezTo>
                    <a:pt x="20790" y="6251"/>
                    <a:pt x="20779" y="6212"/>
                    <a:pt x="20754" y="6183"/>
                  </a:cubicBezTo>
                  <a:lnTo>
                    <a:pt x="20754" y="6183"/>
                  </a:lnTo>
                  <a:cubicBezTo>
                    <a:pt x="20885" y="6267"/>
                    <a:pt x="21020" y="6342"/>
                    <a:pt x="21175" y="6342"/>
                  </a:cubicBezTo>
                  <a:cubicBezTo>
                    <a:pt x="21220" y="6342"/>
                    <a:pt x="21265" y="6336"/>
                    <a:pt x="21313" y="6322"/>
                  </a:cubicBezTo>
                  <a:cubicBezTo>
                    <a:pt x="21373" y="6298"/>
                    <a:pt x="21432" y="6263"/>
                    <a:pt x="21480" y="6191"/>
                  </a:cubicBezTo>
                  <a:cubicBezTo>
                    <a:pt x="21492" y="6144"/>
                    <a:pt x="21480" y="6108"/>
                    <a:pt x="21444" y="6060"/>
                  </a:cubicBezTo>
                  <a:cubicBezTo>
                    <a:pt x="21420" y="6025"/>
                    <a:pt x="21420" y="6001"/>
                    <a:pt x="21420" y="5965"/>
                  </a:cubicBezTo>
                  <a:lnTo>
                    <a:pt x="21420" y="5965"/>
                  </a:lnTo>
                  <a:cubicBezTo>
                    <a:pt x="21444" y="5989"/>
                    <a:pt x="21444" y="6025"/>
                    <a:pt x="21480" y="6048"/>
                  </a:cubicBezTo>
                  <a:cubicBezTo>
                    <a:pt x="21510" y="6060"/>
                    <a:pt x="21542" y="6066"/>
                    <a:pt x="21575" y="6066"/>
                  </a:cubicBezTo>
                  <a:cubicBezTo>
                    <a:pt x="21608" y="6066"/>
                    <a:pt x="21641" y="6060"/>
                    <a:pt x="21670" y="6048"/>
                  </a:cubicBezTo>
                  <a:cubicBezTo>
                    <a:pt x="21813" y="5906"/>
                    <a:pt x="21992" y="5953"/>
                    <a:pt x="22159" y="5894"/>
                  </a:cubicBezTo>
                  <a:cubicBezTo>
                    <a:pt x="22366" y="5746"/>
                    <a:pt x="22540" y="5475"/>
                    <a:pt x="22804" y="5475"/>
                  </a:cubicBezTo>
                  <a:cubicBezTo>
                    <a:pt x="22859" y="5475"/>
                    <a:pt x="22917" y="5486"/>
                    <a:pt x="22980" y="5513"/>
                  </a:cubicBezTo>
                  <a:cubicBezTo>
                    <a:pt x="23349" y="5655"/>
                    <a:pt x="23742" y="5596"/>
                    <a:pt x="24111" y="5703"/>
                  </a:cubicBezTo>
                  <a:cubicBezTo>
                    <a:pt x="24671" y="5644"/>
                    <a:pt x="25254" y="5584"/>
                    <a:pt x="25707" y="5132"/>
                  </a:cubicBezTo>
                  <a:cubicBezTo>
                    <a:pt x="25742" y="5097"/>
                    <a:pt x="25767" y="5084"/>
                    <a:pt x="25788" y="5084"/>
                  </a:cubicBezTo>
                  <a:cubicBezTo>
                    <a:pt x="25838" y="5084"/>
                    <a:pt x="25859" y="5155"/>
                    <a:pt x="25909" y="5155"/>
                  </a:cubicBezTo>
                  <a:cubicBezTo>
                    <a:pt x="26244" y="5164"/>
                    <a:pt x="26579" y="5408"/>
                    <a:pt x="26886" y="5408"/>
                  </a:cubicBezTo>
                  <a:cubicBezTo>
                    <a:pt x="26993" y="5408"/>
                    <a:pt x="27096" y="5378"/>
                    <a:pt x="27195" y="5298"/>
                  </a:cubicBezTo>
                  <a:cubicBezTo>
                    <a:pt x="27438" y="5099"/>
                    <a:pt x="27684" y="5042"/>
                    <a:pt x="27929" y="5042"/>
                  </a:cubicBezTo>
                  <a:cubicBezTo>
                    <a:pt x="28245" y="5042"/>
                    <a:pt x="28560" y="5136"/>
                    <a:pt x="28870" y="5136"/>
                  </a:cubicBezTo>
                  <a:cubicBezTo>
                    <a:pt x="28907" y="5136"/>
                    <a:pt x="28944" y="5135"/>
                    <a:pt x="28981" y="5132"/>
                  </a:cubicBezTo>
                  <a:cubicBezTo>
                    <a:pt x="29779" y="5096"/>
                    <a:pt x="29826" y="5167"/>
                    <a:pt x="29898" y="4286"/>
                  </a:cubicBezTo>
                  <a:cubicBezTo>
                    <a:pt x="29898" y="4179"/>
                    <a:pt x="29886" y="4084"/>
                    <a:pt x="29886" y="3977"/>
                  </a:cubicBezTo>
                  <a:cubicBezTo>
                    <a:pt x="29898" y="3786"/>
                    <a:pt x="29969" y="3572"/>
                    <a:pt x="29826" y="3381"/>
                  </a:cubicBezTo>
                  <a:cubicBezTo>
                    <a:pt x="29716" y="3238"/>
                    <a:pt x="29830" y="3105"/>
                    <a:pt x="29895" y="3105"/>
                  </a:cubicBezTo>
                  <a:cubicBezTo>
                    <a:pt x="29900" y="3105"/>
                    <a:pt x="29905" y="3106"/>
                    <a:pt x="29909" y="3108"/>
                  </a:cubicBezTo>
                  <a:cubicBezTo>
                    <a:pt x="30011" y="3160"/>
                    <a:pt x="30111" y="3179"/>
                    <a:pt x="30209" y="3179"/>
                  </a:cubicBezTo>
                  <a:cubicBezTo>
                    <a:pt x="30504" y="3179"/>
                    <a:pt x="30787" y="3003"/>
                    <a:pt x="31085" y="3003"/>
                  </a:cubicBezTo>
                  <a:cubicBezTo>
                    <a:pt x="31141" y="3003"/>
                    <a:pt x="31198" y="3010"/>
                    <a:pt x="31255" y="3024"/>
                  </a:cubicBezTo>
                  <a:cubicBezTo>
                    <a:pt x="31289" y="3033"/>
                    <a:pt x="31328" y="3041"/>
                    <a:pt x="31361" y="3041"/>
                  </a:cubicBezTo>
                  <a:cubicBezTo>
                    <a:pt x="31375" y="3041"/>
                    <a:pt x="31387" y="3040"/>
                    <a:pt x="31398" y="3036"/>
                  </a:cubicBezTo>
                  <a:cubicBezTo>
                    <a:pt x="31409" y="3058"/>
                    <a:pt x="31421" y="3067"/>
                    <a:pt x="31432" y="3067"/>
                  </a:cubicBezTo>
                  <a:cubicBezTo>
                    <a:pt x="31480" y="3067"/>
                    <a:pt x="31523" y="2912"/>
                    <a:pt x="31562" y="2912"/>
                  </a:cubicBezTo>
                  <a:cubicBezTo>
                    <a:pt x="31579" y="2912"/>
                    <a:pt x="31596" y="2944"/>
                    <a:pt x="31612" y="3036"/>
                  </a:cubicBezTo>
                  <a:cubicBezTo>
                    <a:pt x="31644" y="3290"/>
                    <a:pt x="31741" y="3351"/>
                    <a:pt x="31860" y="3351"/>
                  </a:cubicBezTo>
                  <a:cubicBezTo>
                    <a:pt x="31970" y="3351"/>
                    <a:pt x="32098" y="3299"/>
                    <a:pt x="32208" y="3299"/>
                  </a:cubicBezTo>
                  <a:cubicBezTo>
                    <a:pt x="32246" y="3299"/>
                    <a:pt x="32282" y="3305"/>
                    <a:pt x="32315" y="3322"/>
                  </a:cubicBezTo>
                  <a:cubicBezTo>
                    <a:pt x="32624" y="3167"/>
                    <a:pt x="33100" y="3405"/>
                    <a:pt x="33243" y="2869"/>
                  </a:cubicBezTo>
                  <a:cubicBezTo>
                    <a:pt x="33327" y="2560"/>
                    <a:pt x="33517" y="2393"/>
                    <a:pt x="33708" y="2215"/>
                  </a:cubicBezTo>
                  <a:cubicBezTo>
                    <a:pt x="33862" y="1953"/>
                    <a:pt x="33755" y="1726"/>
                    <a:pt x="33636" y="1488"/>
                  </a:cubicBezTo>
                  <a:lnTo>
                    <a:pt x="33648" y="1488"/>
                  </a:lnTo>
                  <a:cubicBezTo>
                    <a:pt x="33315" y="1405"/>
                    <a:pt x="32969" y="1262"/>
                    <a:pt x="32767" y="881"/>
                  </a:cubicBezTo>
                  <a:cubicBezTo>
                    <a:pt x="32338" y="667"/>
                    <a:pt x="31755" y="845"/>
                    <a:pt x="31433" y="286"/>
                  </a:cubicBezTo>
                  <a:cubicBezTo>
                    <a:pt x="31298" y="255"/>
                    <a:pt x="31173" y="160"/>
                    <a:pt x="31032" y="160"/>
                  </a:cubicBezTo>
                  <a:cubicBezTo>
                    <a:pt x="31011" y="160"/>
                    <a:pt x="30990" y="162"/>
                    <a:pt x="30969" y="167"/>
                  </a:cubicBezTo>
                  <a:cubicBezTo>
                    <a:pt x="30776" y="176"/>
                    <a:pt x="30583" y="191"/>
                    <a:pt x="30392" y="191"/>
                  </a:cubicBezTo>
                  <a:cubicBezTo>
                    <a:pt x="30099" y="191"/>
                    <a:pt x="29809" y="156"/>
                    <a:pt x="29528" y="12"/>
                  </a:cubicBezTo>
                  <a:cubicBezTo>
                    <a:pt x="29513" y="9"/>
                    <a:pt x="29497" y="7"/>
                    <a:pt x="29481" y="7"/>
                  </a:cubicBezTo>
                  <a:cubicBezTo>
                    <a:pt x="29438" y="7"/>
                    <a:pt x="29397" y="18"/>
                    <a:pt x="29362" y="36"/>
                  </a:cubicBezTo>
                  <a:cubicBezTo>
                    <a:pt x="29280" y="139"/>
                    <a:pt x="29201" y="175"/>
                    <a:pt x="29123" y="175"/>
                  </a:cubicBezTo>
                  <a:cubicBezTo>
                    <a:pt x="28949" y="175"/>
                    <a:pt x="28780" y="0"/>
                    <a:pt x="28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333374" y="-1290770"/>
              <a:ext cx="155212" cy="114657"/>
            </a:xfrm>
            <a:custGeom>
              <a:avLst/>
              <a:gdLst/>
              <a:ahLst/>
              <a:cxnLst/>
              <a:rect l="l" t="t" r="r" b="b"/>
              <a:pathLst>
                <a:path w="4918" h="3633" extrusionOk="0">
                  <a:moveTo>
                    <a:pt x="4594" y="0"/>
                  </a:moveTo>
                  <a:cubicBezTo>
                    <a:pt x="4576" y="0"/>
                    <a:pt x="4557" y="2"/>
                    <a:pt x="4537" y="4"/>
                  </a:cubicBezTo>
                  <a:cubicBezTo>
                    <a:pt x="4529" y="4"/>
                    <a:pt x="4522" y="3"/>
                    <a:pt x="4515" y="3"/>
                  </a:cubicBezTo>
                  <a:cubicBezTo>
                    <a:pt x="4368" y="3"/>
                    <a:pt x="4233" y="115"/>
                    <a:pt x="4108" y="183"/>
                  </a:cubicBezTo>
                  <a:cubicBezTo>
                    <a:pt x="3965" y="266"/>
                    <a:pt x="3822" y="373"/>
                    <a:pt x="3691" y="469"/>
                  </a:cubicBezTo>
                  <a:cubicBezTo>
                    <a:pt x="3394" y="564"/>
                    <a:pt x="3132" y="719"/>
                    <a:pt x="2894" y="945"/>
                  </a:cubicBezTo>
                  <a:cubicBezTo>
                    <a:pt x="2572" y="1159"/>
                    <a:pt x="2274" y="1373"/>
                    <a:pt x="1965" y="1600"/>
                  </a:cubicBezTo>
                  <a:cubicBezTo>
                    <a:pt x="1786" y="1719"/>
                    <a:pt x="1596" y="1802"/>
                    <a:pt x="1441" y="1981"/>
                  </a:cubicBezTo>
                  <a:cubicBezTo>
                    <a:pt x="1143" y="2195"/>
                    <a:pt x="893" y="2493"/>
                    <a:pt x="536" y="2612"/>
                  </a:cubicBezTo>
                  <a:cubicBezTo>
                    <a:pt x="412" y="2736"/>
                    <a:pt x="352" y="2947"/>
                    <a:pt x="152" y="2947"/>
                  </a:cubicBezTo>
                  <a:cubicBezTo>
                    <a:pt x="141" y="2947"/>
                    <a:pt x="130" y="2946"/>
                    <a:pt x="119" y="2945"/>
                  </a:cubicBezTo>
                  <a:cubicBezTo>
                    <a:pt x="96" y="2993"/>
                    <a:pt x="48" y="3052"/>
                    <a:pt x="0" y="3100"/>
                  </a:cubicBezTo>
                  <a:cubicBezTo>
                    <a:pt x="12" y="3147"/>
                    <a:pt x="36" y="3195"/>
                    <a:pt x="60" y="3231"/>
                  </a:cubicBezTo>
                  <a:cubicBezTo>
                    <a:pt x="107" y="3338"/>
                    <a:pt x="96" y="3445"/>
                    <a:pt x="96" y="3540"/>
                  </a:cubicBezTo>
                  <a:cubicBezTo>
                    <a:pt x="107" y="3576"/>
                    <a:pt x="119" y="3588"/>
                    <a:pt x="131" y="3624"/>
                  </a:cubicBezTo>
                  <a:cubicBezTo>
                    <a:pt x="216" y="3629"/>
                    <a:pt x="282" y="3632"/>
                    <a:pt x="336" y="3632"/>
                  </a:cubicBezTo>
                  <a:cubicBezTo>
                    <a:pt x="539" y="3632"/>
                    <a:pt x="559" y="3583"/>
                    <a:pt x="691" y="3386"/>
                  </a:cubicBezTo>
                  <a:cubicBezTo>
                    <a:pt x="727" y="3314"/>
                    <a:pt x="858" y="3290"/>
                    <a:pt x="941" y="3278"/>
                  </a:cubicBezTo>
                  <a:cubicBezTo>
                    <a:pt x="943" y="3278"/>
                    <a:pt x="946" y="3278"/>
                    <a:pt x="948" y="3278"/>
                  </a:cubicBezTo>
                  <a:cubicBezTo>
                    <a:pt x="1023" y="3278"/>
                    <a:pt x="1082" y="3402"/>
                    <a:pt x="1171" y="3402"/>
                  </a:cubicBezTo>
                  <a:cubicBezTo>
                    <a:pt x="1205" y="3402"/>
                    <a:pt x="1242" y="3385"/>
                    <a:pt x="1286" y="3338"/>
                  </a:cubicBezTo>
                  <a:cubicBezTo>
                    <a:pt x="869" y="2755"/>
                    <a:pt x="1584" y="2909"/>
                    <a:pt x="1655" y="2600"/>
                  </a:cubicBezTo>
                  <a:cubicBezTo>
                    <a:pt x="1682" y="2484"/>
                    <a:pt x="1740" y="2443"/>
                    <a:pt x="1808" y="2443"/>
                  </a:cubicBezTo>
                  <a:cubicBezTo>
                    <a:pt x="1893" y="2443"/>
                    <a:pt x="1994" y="2509"/>
                    <a:pt x="2060" y="2576"/>
                  </a:cubicBezTo>
                  <a:cubicBezTo>
                    <a:pt x="2165" y="2674"/>
                    <a:pt x="2251" y="2713"/>
                    <a:pt x="2322" y="2713"/>
                  </a:cubicBezTo>
                  <a:cubicBezTo>
                    <a:pt x="2596" y="2713"/>
                    <a:pt x="2677" y="2150"/>
                    <a:pt x="2949" y="2150"/>
                  </a:cubicBezTo>
                  <a:cubicBezTo>
                    <a:pt x="2969" y="2150"/>
                    <a:pt x="2990" y="2153"/>
                    <a:pt x="3013" y="2159"/>
                  </a:cubicBezTo>
                  <a:cubicBezTo>
                    <a:pt x="3015" y="2162"/>
                    <a:pt x="3019" y="2163"/>
                    <a:pt x="3023" y="2163"/>
                  </a:cubicBezTo>
                  <a:cubicBezTo>
                    <a:pt x="3050" y="2163"/>
                    <a:pt x="3099" y="2095"/>
                    <a:pt x="3120" y="2064"/>
                  </a:cubicBezTo>
                  <a:cubicBezTo>
                    <a:pt x="3144" y="1969"/>
                    <a:pt x="3120" y="1885"/>
                    <a:pt x="3024" y="1862"/>
                  </a:cubicBezTo>
                  <a:cubicBezTo>
                    <a:pt x="3018" y="1860"/>
                    <a:pt x="3012" y="1860"/>
                    <a:pt x="3005" y="1860"/>
                  </a:cubicBezTo>
                  <a:cubicBezTo>
                    <a:pt x="2980" y="1860"/>
                    <a:pt x="2952" y="1865"/>
                    <a:pt x="2927" y="1865"/>
                  </a:cubicBezTo>
                  <a:cubicBezTo>
                    <a:pt x="2879" y="1865"/>
                    <a:pt x="2846" y="1846"/>
                    <a:pt x="2882" y="1731"/>
                  </a:cubicBezTo>
                  <a:cubicBezTo>
                    <a:pt x="2891" y="1667"/>
                    <a:pt x="2934" y="1638"/>
                    <a:pt x="2996" y="1638"/>
                  </a:cubicBezTo>
                  <a:cubicBezTo>
                    <a:pt x="3015" y="1638"/>
                    <a:pt x="3037" y="1641"/>
                    <a:pt x="3060" y="1647"/>
                  </a:cubicBezTo>
                  <a:cubicBezTo>
                    <a:pt x="3086" y="1652"/>
                    <a:pt x="3113" y="1654"/>
                    <a:pt x="3141" y="1654"/>
                  </a:cubicBezTo>
                  <a:cubicBezTo>
                    <a:pt x="3193" y="1654"/>
                    <a:pt x="3247" y="1648"/>
                    <a:pt x="3299" y="1648"/>
                  </a:cubicBezTo>
                  <a:cubicBezTo>
                    <a:pt x="3412" y="1648"/>
                    <a:pt x="3516" y="1676"/>
                    <a:pt x="3572" y="1850"/>
                  </a:cubicBezTo>
                  <a:cubicBezTo>
                    <a:pt x="3612" y="1940"/>
                    <a:pt x="3627" y="2013"/>
                    <a:pt x="3715" y="2013"/>
                  </a:cubicBezTo>
                  <a:cubicBezTo>
                    <a:pt x="3732" y="2013"/>
                    <a:pt x="3752" y="2010"/>
                    <a:pt x="3775" y="2004"/>
                  </a:cubicBezTo>
                  <a:cubicBezTo>
                    <a:pt x="4096" y="1897"/>
                    <a:pt x="4918" y="635"/>
                    <a:pt x="4918" y="183"/>
                  </a:cubicBezTo>
                  <a:cubicBezTo>
                    <a:pt x="4832" y="87"/>
                    <a:pt x="4747" y="0"/>
                    <a:pt x="45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184194" y="-1073107"/>
              <a:ext cx="106010" cy="121948"/>
            </a:xfrm>
            <a:custGeom>
              <a:avLst/>
              <a:gdLst/>
              <a:ahLst/>
              <a:cxnLst/>
              <a:rect l="l" t="t" r="r" b="b"/>
              <a:pathLst>
                <a:path w="3359" h="3864" extrusionOk="0">
                  <a:moveTo>
                    <a:pt x="2548" y="2358"/>
                  </a:moveTo>
                  <a:cubicBezTo>
                    <a:pt x="2584" y="2394"/>
                    <a:pt x="2620" y="2442"/>
                    <a:pt x="2644" y="2477"/>
                  </a:cubicBezTo>
                  <a:cubicBezTo>
                    <a:pt x="2584" y="2465"/>
                    <a:pt x="2584" y="2394"/>
                    <a:pt x="2548" y="2358"/>
                  </a:cubicBezTo>
                  <a:close/>
                  <a:moveTo>
                    <a:pt x="1513" y="1"/>
                  </a:moveTo>
                  <a:cubicBezTo>
                    <a:pt x="1453" y="179"/>
                    <a:pt x="1513" y="322"/>
                    <a:pt x="1596" y="489"/>
                  </a:cubicBezTo>
                  <a:cubicBezTo>
                    <a:pt x="1834" y="894"/>
                    <a:pt x="1596" y="1013"/>
                    <a:pt x="1322" y="1132"/>
                  </a:cubicBezTo>
                  <a:cubicBezTo>
                    <a:pt x="1144" y="1311"/>
                    <a:pt x="953" y="1489"/>
                    <a:pt x="774" y="1668"/>
                  </a:cubicBezTo>
                  <a:cubicBezTo>
                    <a:pt x="837" y="1918"/>
                    <a:pt x="791" y="1981"/>
                    <a:pt x="708" y="1981"/>
                  </a:cubicBezTo>
                  <a:cubicBezTo>
                    <a:pt x="632" y="1981"/>
                    <a:pt x="526" y="1929"/>
                    <a:pt x="441" y="1918"/>
                  </a:cubicBezTo>
                  <a:lnTo>
                    <a:pt x="310" y="2001"/>
                  </a:lnTo>
                  <a:cubicBezTo>
                    <a:pt x="262" y="2180"/>
                    <a:pt x="1" y="2465"/>
                    <a:pt x="251" y="2513"/>
                  </a:cubicBezTo>
                  <a:cubicBezTo>
                    <a:pt x="905" y="2632"/>
                    <a:pt x="1155" y="3180"/>
                    <a:pt x="1441" y="3716"/>
                  </a:cubicBezTo>
                  <a:cubicBezTo>
                    <a:pt x="1574" y="3789"/>
                    <a:pt x="1702" y="3863"/>
                    <a:pt x="1838" y="3863"/>
                  </a:cubicBezTo>
                  <a:cubicBezTo>
                    <a:pt x="1920" y="3863"/>
                    <a:pt x="2006" y="3836"/>
                    <a:pt x="2096" y="3763"/>
                  </a:cubicBezTo>
                  <a:lnTo>
                    <a:pt x="2144" y="3751"/>
                  </a:lnTo>
                  <a:lnTo>
                    <a:pt x="2179" y="3751"/>
                  </a:lnTo>
                  <a:cubicBezTo>
                    <a:pt x="2608" y="3406"/>
                    <a:pt x="3120" y="3216"/>
                    <a:pt x="3358" y="2632"/>
                  </a:cubicBezTo>
                  <a:cubicBezTo>
                    <a:pt x="3337" y="2309"/>
                    <a:pt x="3233" y="2146"/>
                    <a:pt x="3041" y="2146"/>
                  </a:cubicBezTo>
                  <a:cubicBezTo>
                    <a:pt x="2915" y="2146"/>
                    <a:pt x="2752" y="2217"/>
                    <a:pt x="2548" y="2358"/>
                  </a:cubicBezTo>
                  <a:cubicBezTo>
                    <a:pt x="2203" y="2168"/>
                    <a:pt x="2227" y="1846"/>
                    <a:pt x="2334" y="1513"/>
                  </a:cubicBezTo>
                  <a:cubicBezTo>
                    <a:pt x="2304" y="1504"/>
                    <a:pt x="2274" y="1501"/>
                    <a:pt x="2243" y="1501"/>
                  </a:cubicBezTo>
                  <a:cubicBezTo>
                    <a:pt x="2084" y="1501"/>
                    <a:pt x="1925" y="1598"/>
                    <a:pt x="1782" y="1598"/>
                  </a:cubicBezTo>
                  <a:cubicBezTo>
                    <a:pt x="1683" y="1598"/>
                    <a:pt x="1591" y="1551"/>
                    <a:pt x="1513" y="1394"/>
                  </a:cubicBezTo>
                  <a:cubicBezTo>
                    <a:pt x="1581" y="1333"/>
                    <a:pt x="1659" y="1318"/>
                    <a:pt x="1738" y="1318"/>
                  </a:cubicBezTo>
                  <a:cubicBezTo>
                    <a:pt x="1813" y="1318"/>
                    <a:pt x="1889" y="1331"/>
                    <a:pt x="1958" y="1331"/>
                  </a:cubicBezTo>
                  <a:cubicBezTo>
                    <a:pt x="2046" y="1331"/>
                    <a:pt x="2125" y="1310"/>
                    <a:pt x="2179" y="1215"/>
                  </a:cubicBezTo>
                  <a:cubicBezTo>
                    <a:pt x="2346" y="941"/>
                    <a:pt x="1894" y="108"/>
                    <a:pt x="1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4"/>
            <p:cNvSpPr/>
            <p:nvPr/>
          </p:nvSpPr>
          <p:spPr>
            <a:xfrm>
              <a:off x="978915" y="-1326495"/>
              <a:ext cx="196177" cy="61290"/>
            </a:xfrm>
            <a:custGeom>
              <a:avLst/>
              <a:gdLst/>
              <a:ahLst/>
              <a:cxnLst/>
              <a:rect l="l" t="t" r="r" b="b"/>
              <a:pathLst>
                <a:path w="6216" h="1942" extrusionOk="0">
                  <a:moveTo>
                    <a:pt x="5783" y="1"/>
                  </a:moveTo>
                  <a:cubicBezTo>
                    <a:pt x="5753" y="1"/>
                    <a:pt x="5719" y="16"/>
                    <a:pt x="5691" y="53"/>
                  </a:cubicBezTo>
                  <a:cubicBezTo>
                    <a:pt x="5620" y="112"/>
                    <a:pt x="5632" y="172"/>
                    <a:pt x="5632" y="255"/>
                  </a:cubicBezTo>
                  <a:cubicBezTo>
                    <a:pt x="5671" y="817"/>
                    <a:pt x="5552" y="1126"/>
                    <a:pt x="5295" y="1126"/>
                  </a:cubicBezTo>
                  <a:cubicBezTo>
                    <a:pt x="5236" y="1126"/>
                    <a:pt x="5169" y="1110"/>
                    <a:pt x="5096" y="1077"/>
                  </a:cubicBezTo>
                  <a:cubicBezTo>
                    <a:pt x="4969" y="1018"/>
                    <a:pt x="4841" y="999"/>
                    <a:pt x="4713" y="999"/>
                  </a:cubicBezTo>
                  <a:cubicBezTo>
                    <a:pt x="4497" y="999"/>
                    <a:pt x="4282" y="1052"/>
                    <a:pt x="4073" y="1052"/>
                  </a:cubicBezTo>
                  <a:cubicBezTo>
                    <a:pt x="3930" y="1052"/>
                    <a:pt x="3791" y="1028"/>
                    <a:pt x="3655" y="946"/>
                  </a:cubicBezTo>
                  <a:cubicBezTo>
                    <a:pt x="3616" y="919"/>
                    <a:pt x="3584" y="908"/>
                    <a:pt x="3558" y="908"/>
                  </a:cubicBezTo>
                  <a:cubicBezTo>
                    <a:pt x="3490" y="908"/>
                    <a:pt x="3457" y="981"/>
                    <a:pt x="3405" y="1041"/>
                  </a:cubicBezTo>
                  <a:cubicBezTo>
                    <a:pt x="3236" y="1229"/>
                    <a:pt x="3044" y="1291"/>
                    <a:pt x="2824" y="1291"/>
                  </a:cubicBezTo>
                  <a:cubicBezTo>
                    <a:pt x="2766" y="1291"/>
                    <a:pt x="2706" y="1287"/>
                    <a:pt x="2643" y="1279"/>
                  </a:cubicBezTo>
                  <a:cubicBezTo>
                    <a:pt x="2462" y="1262"/>
                    <a:pt x="2324" y="973"/>
                    <a:pt x="2134" y="973"/>
                  </a:cubicBezTo>
                  <a:cubicBezTo>
                    <a:pt x="2063" y="973"/>
                    <a:pt x="1984" y="1014"/>
                    <a:pt x="1893" y="1124"/>
                  </a:cubicBezTo>
                  <a:cubicBezTo>
                    <a:pt x="1893" y="1124"/>
                    <a:pt x="1892" y="1124"/>
                    <a:pt x="1892" y="1124"/>
                  </a:cubicBezTo>
                  <a:cubicBezTo>
                    <a:pt x="1858" y="1124"/>
                    <a:pt x="1822" y="728"/>
                    <a:pt x="1587" y="728"/>
                  </a:cubicBezTo>
                  <a:cubicBezTo>
                    <a:pt x="1575" y="728"/>
                    <a:pt x="1562" y="729"/>
                    <a:pt x="1548" y="731"/>
                  </a:cubicBezTo>
                  <a:lnTo>
                    <a:pt x="1548" y="1208"/>
                  </a:lnTo>
                  <a:cubicBezTo>
                    <a:pt x="1506" y="1195"/>
                    <a:pt x="1466" y="1189"/>
                    <a:pt x="1428" y="1189"/>
                  </a:cubicBezTo>
                  <a:cubicBezTo>
                    <a:pt x="1114" y="1189"/>
                    <a:pt x="895" y="1578"/>
                    <a:pt x="577" y="1578"/>
                  </a:cubicBezTo>
                  <a:cubicBezTo>
                    <a:pt x="545" y="1578"/>
                    <a:pt x="511" y="1574"/>
                    <a:pt x="476" y="1565"/>
                  </a:cubicBezTo>
                  <a:cubicBezTo>
                    <a:pt x="425" y="1557"/>
                    <a:pt x="369" y="1550"/>
                    <a:pt x="313" y="1550"/>
                  </a:cubicBezTo>
                  <a:cubicBezTo>
                    <a:pt x="201" y="1550"/>
                    <a:pt x="88" y="1577"/>
                    <a:pt x="0" y="1672"/>
                  </a:cubicBezTo>
                  <a:cubicBezTo>
                    <a:pt x="12" y="1731"/>
                    <a:pt x="48" y="1779"/>
                    <a:pt x="95" y="1779"/>
                  </a:cubicBezTo>
                  <a:cubicBezTo>
                    <a:pt x="209" y="1807"/>
                    <a:pt x="285" y="1941"/>
                    <a:pt x="395" y="1941"/>
                  </a:cubicBezTo>
                  <a:cubicBezTo>
                    <a:pt x="423" y="1941"/>
                    <a:pt x="454" y="1932"/>
                    <a:pt x="488" y="1910"/>
                  </a:cubicBezTo>
                  <a:cubicBezTo>
                    <a:pt x="512" y="1874"/>
                    <a:pt x="548" y="1874"/>
                    <a:pt x="572" y="1874"/>
                  </a:cubicBezTo>
                  <a:cubicBezTo>
                    <a:pt x="685" y="1826"/>
                    <a:pt x="799" y="1813"/>
                    <a:pt x="914" y="1813"/>
                  </a:cubicBezTo>
                  <a:cubicBezTo>
                    <a:pt x="1044" y="1813"/>
                    <a:pt x="1174" y="1829"/>
                    <a:pt x="1304" y="1829"/>
                  </a:cubicBezTo>
                  <a:cubicBezTo>
                    <a:pt x="1398" y="1829"/>
                    <a:pt x="1491" y="1821"/>
                    <a:pt x="1584" y="1791"/>
                  </a:cubicBezTo>
                  <a:cubicBezTo>
                    <a:pt x="1691" y="1684"/>
                    <a:pt x="1827" y="1634"/>
                    <a:pt x="1975" y="1634"/>
                  </a:cubicBezTo>
                  <a:cubicBezTo>
                    <a:pt x="1991" y="1634"/>
                    <a:pt x="2008" y="1635"/>
                    <a:pt x="2024" y="1636"/>
                  </a:cubicBezTo>
                  <a:cubicBezTo>
                    <a:pt x="3155" y="1505"/>
                    <a:pt x="4286" y="1493"/>
                    <a:pt x="5418" y="1458"/>
                  </a:cubicBezTo>
                  <a:cubicBezTo>
                    <a:pt x="5787" y="1458"/>
                    <a:pt x="5965" y="1339"/>
                    <a:pt x="6084" y="981"/>
                  </a:cubicBezTo>
                  <a:cubicBezTo>
                    <a:pt x="5870" y="779"/>
                    <a:pt x="6215" y="529"/>
                    <a:pt x="6037" y="303"/>
                  </a:cubicBezTo>
                  <a:cubicBezTo>
                    <a:pt x="5953" y="207"/>
                    <a:pt x="5930" y="65"/>
                    <a:pt x="5810" y="5"/>
                  </a:cubicBezTo>
                  <a:cubicBezTo>
                    <a:pt x="5802" y="2"/>
                    <a:pt x="5793" y="1"/>
                    <a:pt x="57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4"/>
            <p:cNvSpPr/>
            <p:nvPr/>
          </p:nvSpPr>
          <p:spPr>
            <a:xfrm>
              <a:off x="1054814" y="-1480409"/>
              <a:ext cx="99982" cy="30455"/>
            </a:xfrm>
            <a:custGeom>
              <a:avLst/>
              <a:gdLst/>
              <a:ahLst/>
              <a:cxnLst/>
              <a:rect l="l" t="t" r="r" b="b"/>
              <a:pathLst>
                <a:path w="3168" h="965" extrusionOk="0">
                  <a:moveTo>
                    <a:pt x="1286" y="1"/>
                  </a:moveTo>
                  <a:cubicBezTo>
                    <a:pt x="1036" y="12"/>
                    <a:pt x="762" y="12"/>
                    <a:pt x="512" y="36"/>
                  </a:cubicBezTo>
                  <a:cubicBezTo>
                    <a:pt x="472" y="65"/>
                    <a:pt x="425" y="72"/>
                    <a:pt x="375" y="72"/>
                  </a:cubicBezTo>
                  <a:cubicBezTo>
                    <a:pt x="329" y="72"/>
                    <a:pt x="281" y="66"/>
                    <a:pt x="235" y="66"/>
                  </a:cubicBezTo>
                  <a:cubicBezTo>
                    <a:pt x="167" y="66"/>
                    <a:pt x="104" y="79"/>
                    <a:pt x="60" y="143"/>
                  </a:cubicBezTo>
                  <a:cubicBezTo>
                    <a:pt x="0" y="251"/>
                    <a:pt x="119" y="346"/>
                    <a:pt x="215" y="417"/>
                  </a:cubicBezTo>
                  <a:cubicBezTo>
                    <a:pt x="250" y="441"/>
                    <a:pt x="310" y="465"/>
                    <a:pt x="357" y="477"/>
                  </a:cubicBezTo>
                  <a:cubicBezTo>
                    <a:pt x="453" y="489"/>
                    <a:pt x="536" y="512"/>
                    <a:pt x="548" y="643"/>
                  </a:cubicBezTo>
                  <a:cubicBezTo>
                    <a:pt x="548" y="679"/>
                    <a:pt x="548" y="751"/>
                    <a:pt x="572" y="786"/>
                  </a:cubicBezTo>
                  <a:cubicBezTo>
                    <a:pt x="596" y="905"/>
                    <a:pt x="679" y="965"/>
                    <a:pt x="774" y="965"/>
                  </a:cubicBezTo>
                  <a:cubicBezTo>
                    <a:pt x="822" y="965"/>
                    <a:pt x="869" y="953"/>
                    <a:pt x="905" y="941"/>
                  </a:cubicBezTo>
                  <a:cubicBezTo>
                    <a:pt x="1048" y="858"/>
                    <a:pt x="1167" y="810"/>
                    <a:pt x="1310" y="786"/>
                  </a:cubicBezTo>
                  <a:cubicBezTo>
                    <a:pt x="1615" y="898"/>
                    <a:pt x="1929" y="954"/>
                    <a:pt x="2250" y="954"/>
                  </a:cubicBezTo>
                  <a:cubicBezTo>
                    <a:pt x="2443" y="954"/>
                    <a:pt x="2638" y="934"/>
                    <a:pt x="2834" y="893"/>
                  </a:cubicBezTo>
                  <a:cubicBezTo>
                    <a:pt x="2848" y="875"/>
                    <a:pt x="2866" y="869"/>
                    <a:pt x="2886" y="869"/>
                  </a:cubicBezTo>
                  <a:cubicBezTo>
                    <a:pt x="2942" y="869"/>
                    <a:pt x="3015" y="917"/>
                    <a:pt x="3072" y="917"/>
                  </a:cubicBezTo>
                  <a:cubicBezTo>
                    <a:pt x="3121" y="917"/>
                    <a:pt x="3158" y="884"/>
                    <a:pt x="3167" y="763"/>
                  </a:cubicBezTo>
                  <a:cubicBezTo>
                    <a:pt x="3013" y="536"/>
                    <a:pt x="2870" y="298"/>
                    <a:pt x="2572" y="251"/>
                  </a:cubicBezTo>
                  <a:cubicBezTo>
                    <a:pt x="2143" y="191"/>
                    <a:pt x="1715" y="96"/>
                    <a:pt x="12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4"/>
            <p:cNvSpPr/>
            <p:nvPr/>
          </p:nvSpPr>
          <p:spPr>
            <a:xfrm>
              <a:off x="789907" y="-1442822"/>
              <a:ext cx="92092" cy="43805"/>
            </a:xfrm>
            <a:custGeom>
              <a:avLst/>
              <a:gdLst/>
              <a:ahLst/>
              <a:cxnLst/>
              <a:rect l="l" t="t" r="r" b="b"/>
              <a:pathLst>
                <a:path w="2918" h="1388" extrusionOk="0">
                  <a:moveTo>
                    <a:pt x="2596" y="0"/>
                  </a:moveTo>
                  <a:cubicBezTo>
                    <a:pt x="1882" y="238"/>
                    <a:pt x="1179" y="476"/>
                    <a:pt x="477" y="715"/>
                  </a:cubicBezTo>
                  <a:cubicBezTo>
                    <a:pt x="405" y="774"/>
                    <a:pt x="346" y="786"/>
                    <a:pt x="286" y="786"/>
                  </a:cubicBezTo>
                  <a:cubicBezTo>
                    <a:pt x="203" y="822"/>
                    <a:pt x="48" y="834"/>
                    <a:pt x="36" y="965"/>
                  </a:cubicBezTo>
                  <a:cubicBezTo>
                    <a:pt x="0" y="1167"/>
                    <a:pt x="167" y="1179"/>
                    <a:pt x="274" y="1226"/>
                  </a:cubicBezTo>
                  <a:cubicBezTo>
                    <a:pt x="405" y="1286"/>
                    <a:pt x="560" y="1250"/>
                    <a:pt x="691" y="1310"/>
                  </a:cubicBezTo>
                  <a:cubicBezTo>
                    <a:pt x="766" y="1366"/>
                    <a:pt x="840" y="1386"/>
                    <a:pt x="914" y="1386"/>
                  </a:cubicBezTo>
                  <a:cubicBezTo>
                    <a:pt x="1073" y="1386"/>
                    <a:pt x="1231" y="1294"/>
                    <a:pt x="1393" y="1286"/>
                  </a:cubicBezTo>
                  <a:cubicBezTo>
                    <a:pt x="1427" y="1275"/>
                    <a:pt x="1461" y="1270"/>
                    <a:pt x="1495" y="1270"/>
                  </a:cubicBezTo>
                  <a:cubicBezTo>
                    <a:pt x="1663" y="1270"/>
                    <a:pt x="1828" y="1388"/>
                    <a:pt x="2001" y="1388"/>
                  </a:cubicBezTo>
                  <a:cubicBezTo>
                    <a:pt x="2048" y="1388"/>
                    <a:pt x="2095" y="1379"/>
                    <a:pt x="2144" y="1357"/>
                  </a:cubicBezTo>
                  <a:cubicBezTo>
                    <a:pt x="2179" y="1310"/>
                    <a:pt x="2191" y="1262"/>
                    <a:pt x="2191" y="1203"/>
                  </a:cubicBezTo>
                  <a:cubicBezTo>
                    <a:pt x="2203" y="1072"/>
                    <a:pt x="2048" y="881"/>
                    <a:pt x="2322" y="869"/>
                  </a:cubicBezTo>
                  <a:cubicBezTo>
                    <a:pt x="2465" y="869"/>
                    <a:pt x="2584" y="786"/>
                    <a:pt x="2620" y="631"/>
                  </a:cubicBezTo>
                  <a:cubicBezTo>
                    <a:pt x="2739" y="548"/>
                    <a:pt x="2322" y="429"/>
                    <a:pt x="2655" y="334"/>
                  </a:cubicBezTo>
                  <a:cubicBezTo>
                    <a:pt x="2906" y="250"/>
                    <a:pt x="2917" y="48"/>
                    <a:pt x="2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4"/>
            <p:cNvSpPr/>
            <p:nvPr/>
          </p:nvSpPr>
          <p:spPr>
            <a:xfrm>
              <a:off x="496818" y="-1330977"/>
              <a:ext cx="71042" cy="57376"/>
            </a:xfrm>
            <a:custGeom>
              <a:avLst/>
              <a:gdLst/>
              <a:ahLst/>
              <a:cxnLst/>
              <a:rect l="l" t="t" r="r" b="b"/>
              <a:pathLst>
                <a:path w="2251" h="1818" extrusionOk="0">
                  <a:moveTo>
                    <a:pt x="2053" y="1"/>
                  </a:moveTo>
                  <a:cubicBezTo>
                    <a:pt x="1995" y="1"/>
                    <a:pt x="1933" y="32"/>
                    <a:pt x="1870" y="76"/>
                  </a:cubicBezTo>
                  <a:cubicBezTo>
                    <a:pt x="1274" y="242"/>
                    <a:pt x="739" y="540"/>
                    <a:pt x="203" y="850"/>
                  </a:cubicBezTo>
                  <a:cubicBezTo>
                    <a:pt x="1" y="1088"/>
                    <a:pt x="120" y="1373"/>
                    <a:pt x="131" y="1623"/>
                  </a:cubicBezTo>
                  <a:cubicBezTo>
                    <a:pt x="155" y="1683"/>
                    <a:pt x="179" y="1743"/>
                    <a:pt x="227" y="1766"/>
                  </a:cubicBezTo>
                  <a:cubicBezTo>
                    <a:pt x="302" y="1800"/>
                    <a:pt x="372" y="1817"/>
                    <a:pt x="437" y="1817"/>
                  </a:cubicBezTo>
                  <a:cubicBezTo>
                    <a:pt x="579" y="1817"/>
                    <a:pt x="697" y="1735"/>
                    <a:pt x="786" y="1564"/>
                  </a:cubicBezTo>
                  <a:cubicBezTo>
                    <a:pt x="880" y="1236"/>
                    <a:pt x="1070" y="1077"/>
                    <a:pt x="1321" y="1077"/>
                  </a:cubicBezTo>
                  <a:cubicBezTo>
                    <a:pt x="1389" y="1077"/>
                    <a:pt x="1461" y="1089"/>
                    <a:pt x="1536" y="1111"/>
                  </a:cubicBezTo>
                  <a:cubicBezTo>
                    <a:pt x="1582" y="1119"/>
                    <a:pt x="1625" y="1123"/>
                    <a:pt x="1666" y="1123"/>
                  </a:cubicBezTo>
                  <a:cubicBezTo>
                    <a:pt x="1830" y="1123"/>
                    <a:pt x="1956" y="1054"/>
                    <a:pt x="2013" y="826"/>
                  </a:cubicBezTo>
                  <a:cubicBezTo>
                    <a:pt x="2036" y="707"/>
                    <a:pt x="1906" y="623"/>
                    <a:pt x="1977" y="504"/>
                  </a:cubicBezTo>
                  <a:cubicBezTo>
                    <a:pt x="2025" y="445"/>
                    <a:pt x="2072" y="397"/>
                    <a:pt x="2120" y="338"/>
                  </a:cubicBezTo>
                  <a:cubicBezTo>
                    <a:pt x="2167" y="266"/>
                    <a:pt x="2251" y="171"/>
                    <a:pt x="2191" y="88"/>
                  </a:cubicBezTo>
                  <a:cubicBezTo>
                    <a:pt x="2152" y="26"/>
                    <a:pt x="2104" y="1"/>
                    <a:pt x="2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4"/>
            <p:cNvSpPr/>
            <p:nvPr/>
          </p:nvSpPr>
          <p:spPr>
            <a:xfrm>
              <a:off x="945083" y="-1476275"/>
              <a:ext cx="88336" cy="40618"/>
            </a:xfrm>
            <a:custGeom>
              <a:avLst/>
              <a:gdLst/>
              <a:ahLst/>
              <a:cxnLst/>
              <a:rect l="l" t="t" r="r" b="b"/>
              <a:pathLst>
                <a:path w="2799" h="1287" extrusionOk="0">
                  <a:moveTo>
                    <a:pt x="2334" y="0"/>
                  </a:moveTo>
                  <a:lnTo>
                    <a:pt x="1001" y="143"/>
                  </a:lnTo>
                  <a:cubicBezTo>
                    <a:pt x="727" y="227"/>
                    <a:pt x="477" y="322"/>
                    <a:pt x="203" y="393"/>
                  </a:cubicBezTo>
                  <a:cubicBezTo>
                    <a:pt x="120" y="572"/>
                    <a:pt x="1" y="774"/>
                    <a:pt x="286" y="870"/>
                  </a:cubicBezTo>
                  <a:cubicBezTo>
                    <a:pt x="477" y="929"/>
                    <a:pt x="536" y="1096"/>
                    <a:pt x="620" y="1239"/>
                  </a:cubicBezTo>
                  <a:cubicBezTo>
                    <a:pt x="632" y="1241"/>
                    <a:pt x="645" y="1243"/>
                    <a:pt x="658" y="1243"/>
                  </a:cubicBezTo>
                  <a:cubicBezTo>
                    <a:pt x="755" y="1243"/>
                    <a:pt x="858" y="1176"/>
                    <a:pt x="956" y="1176"/>
                  </a:cubicBezTo>
                  <a:cubicBezTo>
                    <a:pt x="1017" y="1176"/>
                    <a:pt x="1077" y="1202"/>
                    <a:pt x="1132" y="1286"/>
                  </a:cubicBezTo>
                  <a:cubicBezTo>
                    <a:pt x="1277" y="946"/>
                    <a:pt x="1460" y="796"/>
                    <a:pt x="1676" y="796"/>
                  </a:cubicBezTo>
                  <a:cubicBezTo>
                    <a:pt x="1830" y="796"/>
                    <a:pt x="2003" y="873"/>
                    <a:pt x="2191" y="1013"/>
                  </a:cubicBezTo>
                  <a:cubicBezTo>
                    <a:pt x="2227" y="1048"/>
                    <a:pt x="2287" y="1048"/>
                    <a:pt x="2346" y="1048"/>
                  </a:cubicBezTo>
                  <a:cubicBezTo>
                    <a:pt x="2799" y="751"/>
                    <a:pt x="2370" y="524"/>
                    <a:pt x="2287" y="274"/>
                  </a:cubicBezTo>
                  <a:cubicBezTo>
                    <a:pt x="2334" y="203"/>
                    <a:pt x="2394" y="108"/>
                    <a:pt x="2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4"/>
            <p:cNvSpPr/>
            <p:nvPr/>
          </p:nvSpPr>
          <p:spPr>
            <a:xfrm>
              <a:off x="1159275" y="-1359191"/>
              <a:ext cx="112006" cy="42638"/>
            </a:xfrm>
            <a:custGeom>
              <a:avLst/>
              <a:gdLst/>
              <a:ahLst/>
              <a:cxnLst/>
              <a:rect l="l" t="t" r="r" b="b"/>
              <a:pathLst>
                <a:path w="3549" h="1351" extrusionOk="0">
                  <a:moveTo>
                    <a:pt x="1370" y="0"/>
                  </a:moveTo>
                  <a:cubicBezTo>
                    <a:pt x="1355" y="0"/>
                    <a:pt x="1343" y="5"/>
                    <a:pt x="1334" y="17"/>
                  </a:cubicBezTo>
                  <a:cubicBezTo>
                    <a:pt x="1084" y="374"/>
                    <a:pt x="715" y="362"/>
                    <a:pt x="381" y="493"/>
                  </a:cubicBezTo>
                  <a:cubicBezTo>
                    <a:pt x="143" y="589"/>
                    <a:pt x="0" y="779"/>
                    <a:pt x="84" y="1101"/>
                  </a:cubicBezTo>
                  <a:cubicBezTo>
                    <a:pt x="167" y="1196"/>
                    <a:pt x="238" y="1267"/>
                    <a:pt x="310" y="1351"/>
                  </a:cubicBezTo>
                  <a:cubicBezTo>
                    <a:pt x="346" y="1220"/>
                    <a:pt x="274" y="1053"/>
                    <a:pt x="405" y="946"/>
                  </a:cubicBezTo>
                  <a:cubicBezTo>
                    <a:pt x="501" y="896"/>
                    <a:pt x="599" y="883"/>
                    <a:pt x="698" y="883"/>
                  </a:cubicBezTo>
                  <a:cubicBezTo>
                    <a:pt x="802" y="883"/>
                    <a:pt x="907" y="897"/>
                    <a:pt x="1010" y="897"/>
                  </a:cubicBezTo>
                  <a:cubicBezTo>
                    <a:pt x="1112" y="897"/>
                    <a:pt x="1213" y="883"/>
                    <a:pt x="1310" y="827"/>
                  </a:cubicBezTo>
                  <a:lnTo>
                    <a:pt x="1858" y="827"/>
                  </a:lnTo>
                  <a:cubicBezTo>
                    <a:pt x="2274" y="648"/>
                    <a:pt x="2739" y="684"/>
                    <a:pt x="3179" y="612"/>
                  </a:cubicBezTo>
                  <a:lnTo>
                    <a:pt x="3310" y="612"/>
                  </a:lnTo>
                  <a:cubicBezTo>
                    <a:pt x="3548" y="493"/>
                    <a:pt x="3394" y="386"/>
                    <a:pt x="3298" y="279"/>
                  </a:cubicBezTo>
                  <a:cubicBezTo>
                    <a:pt x="3225" y="265"/>
                    <a:pt x="3150" y="259"/>
                    <a:pt x="3074" y="259"/>
                  </a:cubicBezTo>
                  <a:cubicBezTo>
                    <a:pt x="2890" y="259"/>
                    <a:pt x="2701" y="293"/>
                    <a:pt x="2524" y="327"/>
                  </a:cubicBezTo>
                  <a:cubicBezTo>
                    <a:pt x="2502" y="341"/>
                    <a:pt x="2480" y="347"/>
                    <a:pt x="2460" y="347"/>
                  </a:cubicBezTo>
                  <a:cubicBezTo>
                    <a:pt x="2338" y="347"/>
                    <a:pt x="2261" y="123"/>
                    <a:pt x="2196" y="123"/>
                  </a:cubicBezTo>
                  <a:cubicBezTo>
                    <a:pt x="2182" y="123"/>
                    <a:pt x="2168" y="134"/>
                    <a:pt x="2155" y="160"/>
                  </a:cubicBezTo>
                  <a:cubicBezTo>
                    <a:pt x="2083" y="311"/>
                    <a:pt x="2038" y="364"/>
                    <a:pt x="2008" y="364"/>
                  </a:cubicBezTo>
                  <a:cubicBezTo>
                    <a:pt x="1937" y="364"/>
                    <a:pt x="1952" y="66"/>
                    <a:pt x="1891" y="66"/>
                  </a:cubicBezTo>
                  <a:cubicBezTo>
                    <a:pt x="1885" y="66"/>
                    <a:pt x="1878" y="69"/>
                    <a:pt x="1870" y="77"/>
                  </a:cubicBezTo>
                  <a:cubicBezTo>
                    <a:pt x="1850" y="57"/>
                    <a:pt x="1831" y="49"/>
                    <a:pt x="1813" y="49"/>
                  </a:cubicBezTo>
                  <a:cubicBezTo>
                    <a:pt x="1739" y="49"/>
                    <a:pt x="1674" y="179"/>
                    <a:pt x="1602" y="179"/>
                  </a:cubicBezTo>
                  <a:cubicBezTo>
                    <a:pt x="1574" y="179"/>
                    <a:pt x="1544" y="158"/>
                    <a:pt x="1512" y="100"/>
                  </a:cubicBezTo>
                  <a:cubicBezTo>
                    <a:pt x="1477" y="47"/>
                    <a:pt x="1414" y="0"/>
                    <a:pt x="1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4"/>
            <p:cNvSpPr/>
            <p:nvPr/>
          </p:nvSpPr>
          <p:spPr>
            <a:xfrm>
              <a:off x="894368" y="-1282281"/>
              <a:ext cx="85685" cy="35095"/>
            </a:xfrm>
            <a:custGeom>
              <a:avLst/>
              <a:gdLst/>
              <a:ahLst/>
              <a:cxnLst/>
              <a:rect l="l" t="t" r="r" b="b"/>
              <a:pathLst>
                <a:path w="2715" h="1112" extrusionOk="0">
                  <a:moveTo>
                    <a:pt x="1434" y="1"/>
                  </a:moveTo>
                  <a:cubicBezTo>
                    <a:pt x="1125" y="1"/>
                    <a:pt x="884" y="168"/>
                    <a:pt x="715" y="557"/>
                  </a:cubicBezTo>
                  <a:cubicBezTo>
                    <a:pt x="584" y="664"/>
                    <a:pt x="381" y="557"/>
                    <a:pt x="262" y="676"/>
                  </a:cubicBezTo>
                  <a:lnTo>
                    <a:pt x="36" y="676"/>
                  </a:lnTo>
                  <a:cubicBezTo>
                    <a:pt x="24" y="676"/>
                    <a:pt x="24" y="688"/>
                    <a:pt x="12" y="723"/>
                  </a:cubicBezTo>
                  <a:cubicBezTo>
                    <a:pt x="0" y="747"/>
                    <a:pt x="12" y="783"/>
                    <a:pt x="36" y="807"/>
                  </a:cubicBezTo>
                  <a:cubicBezTo>
                    <a:pt x="131" y="914"/>
                    <a:pt x="155" y="1045"/>
                    <a:pt x="274" y="1104"/>
                  </a:cubicBezTo>
                  <a:cubicBezTo>
                    <a:pt x="305" y="1109"/>
                    <a:pt x="334" y="1112"/>
                    <a:pt x="361" y="1112"/>
                  </a:cubicBezTo>
                  <a:cubicBezTo>
                    <a:pt x="408" y="1112"/>
                    <a:pt x="451" y="1103"/>
                    <a:pt x="488" y="1081"/>
                  </a:cubicBezTo>
                  <a:cubicBezTo>
                    <a:pt x="499" y="1081"/>
                    <a:pt x="510" y="1082"/>
                    <a:pt x="521" y="1082"/>
                  </a:cubicBezTo>
                  <a:cubicBezTo>
                    <a:pt x="790" y="1082"/>
                    <a:pt x="988" y="807"/>
                    <a:pt x="1262" y="807"/>
                  </a:cubicBezTo>
                  <a:cubicBezTo>
                    <a:pt x="1453" y="783"/>
                    <a:pt x="1643" y="807"/>
                    <a:pt x="1846" y="747"/>
                  </a:cubicBezTo>
                  <a:cubicBezTo>
                    <a:pt x="2155" y="664"/>
                    <a:pt x="2524" y="723"/>
                    <a:pt x="2715" y="319"/>
                  </a:cubicBezTo>
                  <a:lnTo>
                    <a:pt x="2691" y="283"/>
                  </a:lnTo>
                  <a:cubicBezTo>
                    <a:pt x="2441" y="69"/>
                    <a:pt x="2132" y="188"/>
                    <a:pt x="1846" y="80"/>
                  </a:cubicBezTo>
                  <a:cubicBezTo>
                    <a:pt x="1697" y="29"/>
                    <a:pt x="1560" y="1"/>
                    <a:pt x="1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4"/>
            <p:cNvSpPr/>
            <p:nvPr/>
          </p:nvSpPr>
          <p:spPr>
            <a:xfrm>
              <a:off x="593389" y="-1366544"/>
              <a:ext cx="62394" cy="51506"/>
            </a:xfrm>
            <a:custGeom>
              <a:avLst/>
              <a:gdLst/>
              <a:ahLst/>
              <a:cxnLst/>
              <a:rect l="l" t="t" r="r" b="b"/>
              <a:pathLst>
                <a:path w="1977" h="1632" extrusionOk="0">
                  <a:moveTo>
                    <a:pt x="1572" y="0"/>
                  </a:moveTo>
                  <a:cubicBezTo>
                    <a:pt x="1167" y="191"/>
                    <a:pt x="751" y="381"/>
                    <a:pt x="358" y="572"/>
                  </a:cubicBezTo>
                  <a:cubicBezTo>
                    <a:pt x="0" y="822"/>
                    <a:pt x="322" y="1012"/>
                    <a:pt x="417" y="1215"/>
                  </a:cubicBezTo>
                  <a:cubicBezTo>
                    <a:pt x="489" y="1322"/>
                    <a:pt x="512" y="1453"/>
                    <a:pt x="560" y="1572"/>
                  </a:cubicBezTo>
                  <a:cubicBezTo>
                    <a:pt x="623" y="1614"/>
                    <a:pt x="677" y="1632"/>
                    <a:pt x="727" y="1632"/>
                  </a:cubicBezTo>
                  <a:cubicBezTo>
                    <a:pt x="912" y="1632"/>
                    <a:pt x="1022" y="1388"/>
                    <a:pt x="1191" y="1322"/>
                  </a:cubicBezTo>
                  <a:cubicBezTo>
                    <a:pt x="1262" y="1238"/>
                    <a:pt x="1298" y="1155"/>
                    <a:pt x="1346" y="1048"/>
                  </a:cubicBezTo>
                  <a:cubicBezTo>
                    <a:pt x="1465" y="750"/>
                    <a:pt x="1822" y="953"/>
                    <a:pt x="1941" y="667"/>
                  </a:cubicBezTo>
                  <a:cubicBezTo>
                    <a:pt x="1941" y="357"/>
                    <a:pt x="1977" y="24"/>
                    <a:pt x="1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4"/>
            <p:cNvSpPr/>
            <p:nvPr/>
          </p:nvSpPr>
          <p:spPr>
            <a:xfrm>
              <a:off x="704887" y="-1207328"/>
              <a:ext cx="73030" cy="46646"/>
            </a:xfrm>
            <a:custGeom>
              <a:avLst/>
              <a:gdLst/>
              <a:ahLst/>
              <a:cxnLst/>
              <a:rect l="l" t="t" r="r" b="b"/>
              <a:pathLst>
                <a:path w="2314" h="1478" extrusionOk="0">
                  <a:moveTo>
                    <a:pt x="1763" y="1"/>
                  </a:moveTo>
                  <a:cubicBezTo>
                    <a:pt x="1727" y="1"/>
                    <a:pt x="1692" y="5"/>
                    <a:pt x="1659" y="15"/>
                  </a:cubicBezTo>
                  <a:cubicBezTo>
                    <a:pt x="1349" y="99"/>
                    <a:pt x="1028" y="146"/>
                    <a:pt x="718" y="158"/>
                  </a:cubicBezTo>
                  <a:cubicBezTo>
                    <a:pt x="480" y="265"/>
                    <a:pt x="230" y="349"/>
                    <a:pt x="39" y="551"/>
                  </a:cubicBezTo>
                  <a:cubicBezTo>
                    <a:pt x="0" y="746"/>
                    <a:pt x="89" y="781"/>
                    <a:pt x="207" y="781"/>
                  </a:cubicBezTo>
                  <a:cubicBezTo>
                    <a:pt x="233" y="781"/>
                    <a:pt x="261" y="779"/>
                    <a:pt x="289" y="777"/>
                  </a:cubicBezTo>
                  <a:cubicBezTo>
                    <a:pt x="382" y="777"/>
                    <a:pt x="475" y="711"/>
                    <a:pt x="577" y="711"/>
                  </a:cubicBezTo>
                  <a:cubicBezTo>
                    <a:pt x="618" y="711"/>
                    <a:pt x="661" y="722"/>
                    <a:pt x="706" y="753"/>
                  </a:cubicBezTo>
                  <a:cubicBezTo>
                    <a:pt x="551" y="861"/>
                    <a:pt x="408" y="920"/>
                    <a:pt x="301" y="1075"/>
                  </a:cubicBezTo>
                  <a:cubicBezTo>
                    <a:pt x="242" y="1134"/>
                    <a:pt x="206" y="1230"/>
                    <a:pt x="230" y="1313"/>
                  </a:cubicBezTo>
                  <a:cubicBezTo>
                    <a:pt x="275" y="1412"/>
                    <a:pt x="327" y="1477"/>
                    <a:pt x="401" y="1477"/>
                  </a:cubicBezTo>
                  <a:cubicBezTo>
                    <a:pt x="425" y="1477"/>
                    <a:pt x="451" y="1470"/>
                    <a:pt x="480" y="1456"/>
                  </a:cubicBezTo>
                  <a:cubicBezTo>
                    <a:pt x="539" y="1456"/>
                    <a:pt x="611" y="1444"/>
                    <a:pt x="670" y="1444"/>
                  </a:cubicBezTo>
                  <a:cubicBezTo>
                    <a:pt x="1075" y="1146"/>
                    <a:pt x="1504" y="920"/>
                    <a:pt x="1920" y="682"/>
                  </a:cubicBezTo>
                  <a:cubicBezTo>
                    <a:pt x="2040" y="551"/>
                    <a:pt x="2313" y="611"/>
                    <a:pt x="2278" y="289"/>
                  </a:cubicBezTo>
                  <a:cubicBezTo>
                    <a:pt x="2148" y="120"/>
                    <a:pt x="1944" y="1"/>
                    <a:pt x="1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4"/>
            <p:cNvSpPr/>
            <p:nvPr/>
          </p:nvSpPr>
          <p:spPr>
            <a:xfrm>
              <a:off x="555802" y="-1348524"/>
              <a:ext cx="56776" cy="46993"/>
            </a:xfrm>
            <a:custGeom>
              <a:avLst/>
              <a:gdLst/>
              <a:ahLst/>
              <a:cxnLst/>
              <a:rect l="l" t="t" r="r" b="b"/>
              <a:pathLst>
                <a:path w="1799" h="1489" extrusionOk="0">
                  <a:moveTo>
                    <a:pt x="1549" y="1"/>
                  </a:moveTo>
                  <a:cubicBezTo>
                    <a:pt x="1441" y="1"/>
                    <a:pt x="1346" y="1"/>
                    <a:pt x="1251" y="24"/>
                  </a:cubicBezTo>
                  <a:cubicBezTo>
                    <a:pt x="1132" y="203"/>
                    <a:pt x="929" y="167"/>
                    <a:pt x="775" y="239"/>
                  </a:cubicBezTo>
                  <a:cubicBezTo>
                    <a:pt x="513" y="358"/>
                    <a:pt x="251" y="501"/>
                    <a:pt x="1" y="632"/>
                  </a:cubicBezTo>
                  <a:cubicBezTo>
                    <a:pt x="72" y="644"/>
                    <a:pt x="156" y="679"/>
                    <a:pt x="239" y="691"/>
                  </a:cubicBezTo>
                  <a:lnTo>
                    <a:pt x="96" y="870"/>
                  </a:lnTo>
                  <a:cubicBezTo>
                    <a:pt x="13" y="989"/>
                    <a:pt x="548" y="941"/>
                    <a:pt x="156" y="1156"/>
                  </a:cubicBezTo>
                  <a:cubicBezTo>
                    <a:pt x="144" y="1239"/>
                    <a:pt x="156" y="1310"/>
                    <a:pt x="191" y="1406"/>
                  </a:cubicBezTo>
                  <a:cubicBezTo>
                    <a:pt x="263" y="1465"/>
                    <a:pt x="334" y="1489"/>
                    <a:pt x="418" y="1489"/>
                  </a:cubicBezTo>
                  <a:cubicBezTo>
                    <a:pt x="560" y="1477"/>
                    <a:pt x="691" y="1406"/>
                    <a:pt x="846" y="1358"/>
                  </a:cubicBezTo>
                  <a:cubicBezTo>
                    <a:pt x="965" y="1298"/>
                    <a:pt x="1108" y="1298"/>
                    <a:pt x="1251" y="1298"/>
                  </a:cubicBezTo>
                  <a:cubicBezTo>
                    <a:pt x="1441" y="1227"/>
                    <a:pt x="1465" y="977"/>
                    <a:pt x="1584" y="822"/>
                  </a:cubicBezTo>
                  <a:cubicBezTo>
                    <a:pt x="1632" y="763"/>
                    <a:pt x="1668" y="691"/>
                    <a:pt x="1668" y="596"/>
                  </a:cubicBezTo>
                  <a:cubicBezTo>
                    <a:pt x="1799" y="358"/>
                    <a:pt x="1251" y="286"/>
                    <a:pt x="1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4"/>
            <p:cNvSpPr/>
            <p:nvPr/>
          </p:nvSpPr>
          <p:spPr>
            <a:xfrm>
              <a:off x="522760" y="-1096398"/>
              <a:ext cx="87579" cy="57723"/>
            </a:xfrm>
            <a:custGeom>
              <a:avLst/>
              <a:gdLst/>
              <a:ahLst/>
              <a:cxnLst/>
              <a:rect l="l" t="t" r="r" b="b"/>
              <a:pathLst>
                <a:path w="2775" h="1829" extrusionOk="0">
                  <a:moveTo>
                    <a:pt x="2488" y="0"/>
                  </a:moveTo>
                  <a:cubicBezTo>
                    <a:pt x="2430" y="0"/>
                    <a:pt x="2370" y="15"/>
                    <a:pt x="2310" y="36"/>
                  </a:cubicBezTo>
                  <a:cubicBezTo>
                    <a:pt x="2249" y="110"/>
                    <a:pt x="2181" y="129"/>
                    <a:pt x="2110" y="129"/>
                  </a:cubicBezTo>
                  <a:cubicBezTo>
                    <a:pt x="2040" y="129"/>
                    <a:pt x="1968" y="110"/>
                    <a:pt x="1901" y="110"/>
                  </a:cubicBezTo>
                  <a:cubicBezTo>
                    <a:pt x="1851" y="110"/>
                    <a:pt x="1804" y="120"/>
                    <a:pt x="1762" y="155"/>
                  </a:cubicBezTo>
                  <a:cubicBezTo>
                    <a:pt x="1619" y="334"/>
                    <a:pt x="1357" y="275"/>
                    <a:pt x="1238" y="489"/>
                  </a:cubicBezTo>
                  <a:cubicBezTo>
                    <a:pt x="1110" y="592"/>
                    <a:pt x="1025" y="842"/>
                    <a:pt x="863" y="842"/>
                  </a:cubicBezTo>
                  <a:cubicBezTo>
                    <a:pt x="800" y="842"/>
                    <a:pt x="725" y="804"/>
                    <a:pt x="631" y="703"/>
                  </a:cubicBezTo>
                  <a:cubicBezTo>
                    <a:pt x="617" y="689"/>
                    <a:pt x="599" y="683"/>
                    <a:pt x="581" y="683"/>
                  </a:cubicBezTo>
                  <a:cubicBezTo>
                    <a:pt x="521" y="683"/>
                    <a:pt x="452" y="744"/>
                    <a:pt x="452" y="798"/>
                  </a:cubicBezTo>
                  <a:cubicBezTo>
                    <a:pt x="488" y="1215"/>
                    <a:pt x="12" y="1287"/>
                    <a:pt x="0" y="1656"/>
                  </a:cubicBezTo>
                  <a:cubicBezTo>
                    <a:pt x="12" y="1727"/>
                    <a:pt x="48" y="1775"/>
                    <a:pt x="95" y="1810"/>
                  </a:cubicBezTo>
                  <a:cubicBezTo>
                    <a:pt x="145" y="1819"/>
                    <a:pt x="194" y="1828"/>
                    <a:pt x="243" y="1828"/>
                  </a:cubicBezTo>
                  <a:cubicBezTo>
                    <a:pt x="324" y="1828"/>
                    <a:pt x="402" y="1804"/>
                    <a:pt x="476" y="1715"/>
                  </a:cubicBezTo>
                  <a:lnTo>
                    <a:pt x="464" y="1715"/>
                  </a:lnTo>
                  <a:cubicBezTo>
                    <a:pt x="643" y="1632"/>
                    <a:pt x="774" y="1501"/>
                    <a:pt x="917" y="1358"/>
                  </a:cubicBezTo>
                  <a:lnTo>
                    <a:pt x="953" y="1334"/>
                  </a:lnTo>
                  <a:lnTo>
                    <a:pt x="976" y="1334"/>
                  </a:lnTo>
                  <a:cubicBezTo>
                    <a:pt x="1095" y="1263"/>
                    <a:pt x="1238" y="1179"/>
                    <a:pt x="1357" y="1096"/>
                  </a:cubicBezTo>
                  <a:lnTo>
                    <a:pt x="1393" y="1084"/>
                  </a:lnTo>
                  <a:lnTo>
                    <a:pt x="1441" y="1096"/>
                  </a:lnTo>
                  <a:cubicBezTo>
                    <a:pt x="1857" y="882"/>
                    <a:pt x="2203" y="560"/>
                    <a:pt x="2608" y="370"/>
                  </a:cubicBezTo>
                  <a:cubicBezTo>
                    <a:pt x="2667" y="334"/>
                    <a:pt x="2774" y="370"/>
                    <a:pt x="2750" y="227"/>
                  </a:cubicBezTo>
                  <a:cubicBezTo>
                    <a:pt x="2750" y="155"/>
                    <a:pt x="2738" y="108"/>
                    <a:pt x="2691" y="72"/>
                  </a:cubicBezTo>
                  <a:cubicBezTo>
                    <a:pt x="2626" y="20"/>
                    <a:pt x="2558" y="0"/>
                    <a:pt x="24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4"/>
            <p:cNvSpPr/>
            <p:nvPr/>
          </p:nvSpPr>
          <p:spPr>
            <a:xfrm>
              <a:off x="875937" y="-1458255"/>
              <a:ext cx="57913" cy="43774"/>
            </a:xfrm>
            <a:custGeom>
              <a:avLst/>
              <a:gdLst/>
              <a:ahLst/>
              <a:cxnLst/>
              <a:rect l="l" t="t" r="r" b="b"/>
              <a:pathLst>
                <a:path w="1835" h="1387" extrusionOk="0">
                  <a:moveTo>
                    <a:pt x="1276" y="0"/>
                  </a:moveTo>
                  <a:cubicBezTo>
                    <a:pt x="1205" y="0"/>
                    <a:pt x="1136" y="13"/>
                    <a:pt x="1072" y="61"/>
                  </a:cubicBezTo>
                  <a:cubicBezTo>
                    <a:pt x="775" y="322"/>
                    <a:pt x="394" y="263"/>
                    <a:pt x="72" y="442"/>
                  </a:cubicBezTo>
                  <a:cubicBezTo>
                    <a:pt x="180" y="644"/>
                    <a:pt x="1" y="1001"/>
                    <a:pt x="346" y="1073"/>
                  </a:cubicBezTo>
                  <a:cubicBezTo>
                    <a:pt x="360" y="1078"/>
                    <a:pt x="375" y="1081"/>
                    <a:pt x="390" y="1081"/>
                  </a:cubicBezTo>
                  <a:cubicBezTo>
                    <a:pt x="498" y="1081"/>
                    <a:pt x="619" y="947"/>
                    <a:pt x="726" y="947"/>
                  </a:cubicBezTo>
                  <a:cubicBezTo>
                    <a:pt x="788" y="947"/>
                    <a:pt x="846" y="992"/>
                    <a:pt x="894" y="1132"/>
                  </a:cubicBezTo>
                  <a:cubicBezTo>
                    <a:pt x="1001" y="1215"/>
                    <a:pt x="1084" y="1323"/>
                    <a:pt x="1203" y="1382"/>
                  </a:cubicBezTo>
                  <a:cubicBezTo>
                    <a:pt x="1219" y="1385"/>
                    <a:pt x="1234" y="1387"/>
                    <a:pt x="1249" y="1387"/>
                  </a:cubicBezTo>
                  <a:cubicBezTo>
                    <a:pt x="1288" y="1387"/>
                    <a:pt x="1323" y="1376"/>
                    <a:pt x="1358" y="1358"/>
                  </a:cubicBezTo>
                  <a:cubicBezTo>
                    <a:pt x="1549" y="1144"/>
                    <a:pt x="1489" y="942"/>
                    <a:pt x="1370" y="727"/>
                  </a:cubicBezTo>
                  <a:cubicBezTo>
                    <a:pt x="1192" y="620"/>
                    <a:pt x="1358" y="608"/>
                    <a:pt x="1382" y="549"/>
                  </a:cubicBezTo>
                  <a:cubicBezTo>
                    <a:pt x="1453" y="370"/>
                    <a:pt x="1834" y="322"/>
                    <a:pt x="1549" y="13"/>
                  </a:cubicBezTo>
                  <a:lnTo>
                    <a:pt x="1549" y="13"/>
                  </a:lnTo>
                  <a:cubicBezTo>
                    <a:pt x="1535" y="14"/>
                    <a:pt x="1521" y="14"/>
                    <a:pt x="1508" y="14"/>
                  </a:cubicBezTo>
                  <a:cubicBezTo>
                    <a:pt x="1429" y="14"/>
                    <a:pt x="1351" y="0"/>
                    <a:pt x="1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4"/>
            <p:cNvSpPr/>
            <p:nvPr/>
          </p:nvSpPr>
          <p:spPr>
            <a:xfrm>
              <a:off x="1239309" y="-1380840"/>
              <a:ext cx="52263" cy="36389"/>
            </a:xfrm>
            <a:custGeom>
              <a:avLst/>
              <a:gdLst/>
              <a:ahLst/>
              <a:cxnLst/>
              <a:rect l="l" t="t" r="r" b="b"/>
              <a:pathLst>
                <a:path w="1656" h="1153" extrusionOk="0">
                  <a:moveTo>
                    <a:pt x="1334" y="1"/>
                  </a:moveTo>
                  <a:cubicBezTo>
                    <a:pt x="1072" y="48"/>
                    <a:pt x="762" y="120"/>
                    <a:pt x="810" y="465"/>
                  </a:cubicBezTo>
                  <a:cubicBezTo>
                    <a:pt x="858" y="798"/>
                    <a:pt x="715" y="822"/>
                    <a:pt x="512" y="870"/>
                  </a:cubicBezTo>
                  <a:cubicBezTo>
                    <a:pt x="467" y="880"/>
                    <a:pt x="419" y="880"/>
                    <a:pt x="370" y="880"/>
                  </a:cubicBezTo>
                  <a:cubicBezTo>
                    <a:pt x="359" y="880"/>
                    <a:pt x="348" y="880"/>
                    <a:pt x="337" y="880"/>
                  </a:cubicBezTo>
                  <a:cubicBezTo>
                    <a:pt x="217" y="880"/>
                    <a:pt x="96" y="886"/>
                    <a:pt x="0" y="1013"/>
                  </a:cubicBezTo>
                  <a:cubicBezTo>
                    <a:pt x="75" y="1057"/>
                    <a:pt x="149" y="1071"/>
                    <a:pt x="223" y="1071"/>
                  </a:cubicBezTo>
                  <a:cubicBezTo>
                    <a:pt x="360" y="1071"/>
                    <a:pt x="498" y="1023"/>
                    <a:pt x="638" y="1023"/>
                  </a:cubicBezTo>
                  <a:cubicBezTo>
                    <a:pt x="691" y="1023"/>
                    <a:pt x="744" y="1030"/>
                    <a:pt x="798" y="1048"/>
                  </a:cubicBezTo>
                  <a:cubicBezTo>
                    <a:pt x="858" y="1084"/>
                    <a:pt x="929" y="1120"/>
                    <a:pt x="988" y="1132"/>
                  </a:cubicBezTo>
                  <a:cubicBezTo>
                    <a:pt x="1044" y="1146"/>
                    <a:pt x="1096" y="1153"/>
                    <a:pt x="1146" y="1153"/>
                  </a:cubicBezTo>
                  <a:cubicBezTo>
                    <a:pt x="1311" y="1153"/>
                    <a:pt x="1445" y="1071"/>
                    <a:pt x="1536" y="870"/>
                  </a:cubicBezTo>
                  <a:cubicBezTo>
                    <a:pt x="1584" y="715"/>
                    <a:pt x="1608" y="548"/>
                    <a:pt x="1655" y="382"/>
                  </a:cubicBezTo>
                  <a:cubicBezTo>
                    <a:pt x="1631" y="179"/>
                    <a:pt x="1512" y="48"/>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4"/>
            <p:cNvSpPr/>
            <p:nvPr/>
          </p:nvSpPr>
          <p:spPr>
            <a:xfrm>
              <a:off x="363039" y="-1040033"/>
              <a:ext cx="57155" cy="61668"/>
            </a:xfrm>
            <a:custGeom>
              <a:avLst/>
              <a:gdLst/>
              <a:ahLst/>
              <a:cxnLst/>
              <a:rect l="l" t="t" r="r" b="b"/>
              <a:pathLst>
                <a:path w="1811" h="1954" extrusionOk="0">
                  <a:moveTo>
                    <a:pt x="1072" y="1"/>
                  </a:moveTo>
                  <a:lnTo>
                    <a:pt x="1072" y="1"/>
                  </a:lnTo>
                  <a:cubicBezTo>
                    <a:pt x="989" y="143"/>
                    <a:pt x="1108" y="405"/>
                    <a:pt x="882" y="453"/>
                  </a:cubicBezTo>
                  <a:cubicBezTo>
                    <a:pt x="906" y="522"/>
                    <a:pt x="943" y="543"/>
                    <a:pt x="985" y="543"/>
                  </a:cubicBezTo>
                  <a:cubicBezTo>
                    <a:pt x="1048" y="543"/>
                    <a:pt x="1124" y="496"/>
                    <a:pt x="1191" y="496"/>
                  </a:cubicBezTo>
                  <a:cubicBezTo>
                    <a:pt x="1232" y="496"/>
                    <a:pt x="1270" y="514"/>
                    <a:pt x="1299" y="572"/>
                  </a:cubicBezTo>
                  <a:cubicBezTo>
                    <a:pt x="1344" y="651"/>
                    <a:pt x="1400" y="860"/>
                    <a:pt x="1364" y="860"/>
                  </a:cubicBezTo>
                  <a:cubicBezTo>
                    <a:pt x="1363" y="860"/>
                    <a:pt x="1361" y="859"/>
                    <a:pt x="1358" y="858"/>
                  </a:cubicBezTo>
                  <a:cubicBezTo>
                    <a:pt x="1294" y="820"/>
                    <a:pt x="1243" y="804"/>
                    <a:pt x="1200" y="804"/>
                  </a:cubicBezTo>
                  <a:cubicBezTo>
                    <a:pt x="1041" y="804"/>
                    <a:pt x="999" y="1017"/>
                    <a:pt x="906" y="1120"/>
                  </a:cubicBezTo>
                  <a:cubicBezTo>
                    <a:pt x="811" y="1228"/>
                    <a:pt x="745" y="1277"/>
                    <a:pt x="699" y="1277"/>
                  </a:cubicBezTo>
                  <a:cubicBezTo>
                    <a:pt x="630" y="1277"/>
                    <a:pt x="608" y="1164"/>
                    <a:pt x="608" y="977"/>
                  </a:cubicBezTo>
                  <a:cubicBezTo>
                    <a:pt x="572" y="989"/>
                    <a:pt x="513" y="989"/>
                    <a:pt x="513" y="1001"/>
                  </a:cubicBezTo>
                  <a:cubicBezTo>
                    <a:pt x="430" y="1334"/>
                    <a:pt x="1" y="1513"/>
                    <a:pt x="168" y="1953"/>
                  </a:cubicBezTo>
                  <a:cubicBezTo>
                    <a:pt x="239" y="1918"/>
                    <a:pt x="310" y="1870"/>
                    <a:pt x="406" y="1822"/>
                  </a:cubicBezTo>
                  <a:cubicBezTo>
                    <a:pt x="763" y="1703"/>
                    <a:pt x="1037" y="1429"/>
                    <a:pt x="1322" y="1179"/>
                  </a:cubicBezTo>
                  <a:lnTo>
                    <a:pt x="1322" y="1179"/>
                  </a:lnTo>
                  <a:lnTo>
                    <a:pt x="1311" y="1191"/>
                  </a:lnTo>
                  <a:cubicBezTo>
                    <a:pt x="1430" y="1120"/>
                    <a:pt x="1596" y="1132"/>
                    <a:pt x="1703" y="1013"/>
                  </a:cubicBezTo>
                  <a:cubicBezTo>
                    <a:pt x="1775" y="929"/>
                    <a:pt x="1811" y="834"/>
                    <a:pt x="1799" y="715"/>
                  </a:cubicBezTo>
                  <a:cubicBezTo>
                    <a:pt x="1501" y="560"/>
                    <a:pt x="1406" y="155"/>
                    <a:pt x="10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4"/>
            <p:cNvSpPr/>
            <p:nvPr/>
          </p:nvSpPr>
          <p:spPr>
            <a:xfrm>
              <a:off x="236803" y="-1141117"/>
              <a:ext cx="43616" cy="55293"/>
            </a:xfrm>
            <a:custGeom>
              <a:avLst/>
              <a:gdLst/>
              <a:ahLst/>
              <a:cxnLst/>
              <a:rect l="l" t="t" r="r" b="b"/>
              <a:pathLst>
                <a:path w="1382" h="1752" extrusionOk="0">
                  <a:moveTo>
                    <a:pt x="1203" y="1"/>
                  </a:moveTo>
                  <a:cubicBezTo>
                    <a:pt x="727" y="358"/>
                    <a:pt x="310" y="739"/>
                    <a:pt x="0" y="1275"/>
                  </a:cubicBezTo>
                  <a:cubicBezTo>
                    <a:pt x="227" y="1322"/>
                    <a:pt x="48" y="1620"/>
                    <a:pt x="227" y="1751"/>
                  </a:cubicBezTo>
                  <a:cubicBezTo>
                    <a:pt x="358" y="1144"/>
                    <a:pt x="965" y="1108"/>
                    <a:pt x="1203" y="632"/>
                  </a:cubicBezTo>
                  <a:cubicBezTo>
                    <a:pt x="1274" y="418"/>
                    <a:pt x="1382" y="203"/>
                    <a:pt x="1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4"/>
            <p:cNvSpPr/>
            <p:nvPr/>
          </p:nvSpPr>
          <p:spPr>
            <a:xfrm>
              <a:off x="863188" y="-1444337"/>
              <a:ext cx="51506" cy="43616"/>
            </a:xfrm>
            <a:custGeom>
              <a:avLst/>
              <a:gdLst/>
              <a:ahLst/>
              <a:cxnLst/>
              <a:rect l="l" t="t" r="r" b="b"/>
              <a:pathLst>
                <a:path w="1632" h="1382" extrusionOk="0">
                  <a:moveTo>
                    <a:pt x="476" y="1"/>
                  </a:moveTo>
                  <a:cubicBezTo>
                    <a:pt x="405" y="24"/>
                    <a:pt x="333" y="36"/>
                    <a:pt x="238" y="60"/>
                  </a:cubicBezTo>
                  <a:cubicBezTo>
                    <a:pt x="357" y="155"/>
                    <a:pt x="429" y="239"/>
                    <a:pt x="226" y="334"/>
                  </a:cubicBezTo>
                  <a:cubicBezTo>
                    <a:pt x="0" y="429"/>
                    <a:pt x="36" y="536"/>
                    <a:pt x="226" y="643"/>
                  </a:cubicBezTo>
                  <a:cubicBezTo>
                    <a:pt x="274" y="810"/>
                    <a:pt x="310" y="965"/>
                    <a:pt x="453" y="1072"/>
                  </a:cubicBezTo>
                  <a:cubicBezTo>
                    <a:pt x="457" y="1072"/>
                    <a:pt x="461" y="1072"/>
                    <a:pt x="466" y="1072"/>
                  </a:cubicBezTo>
                  <a:cubicBezTo>
                    <a:pt x="695" y="1072"/>
                    <a:pt x="802" y="1370"/>
                    <a:pt x="1012" y="1382"/>
                  </a:cubicBezTo>
                  <a:cubicBezTo>
                    <a:pt x="1155" y="1382"/>
                    <a:pt x="1250" y="1298"/>
                    <a:pt x="1369" y="1239"/>
                  </a:cubicBezTo>
                  <a:cubicBezTo>
                    <a:pt x="1476" y="1155"/>
                    <a:pt x="1631" y="1084"/>
                    <a:pt x="1572" y="893"/>
                  </a:cubicBezTo>
                  <a:cubicBezTo>
                    <a:pt x="1572" y="739"/>
                    <a:pt x="1512" y="643"/>
                    <a:pt x="1357" y="632"/>
                  </a:cubicBezTo>
                  <a:cubicBezTo>
                    <a:pt x="1298" y="586"/>
                    <a:pt x="1234" y="574"/>
                    <a:pt x="1167" y="574"/>
                  </a:cubicBezTo>
                  <a:cubicBezTo>
                    <a:pt x="1083" y="574"/>
                    <a:pt x="996" y="594"/>
                    <a:pt x="912" y="594"/>
                  </a:cubicBezTo>
                  <a:cubicBezTo>
                    <a:pt x="834" y="594"/>
                    <a:pt x="759" y="577"/>
                    <a:pt x="691" y="512"/>
                  </a:cubicBezTo>
                  <a:cubicBezTo>
                    <a:pt x="500" y="405"/>
                    <a:pt x="762" y="60"/>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4"/>
            <p:cNvSpPr/>
            <p:nvPr/>
          </p:nvSpPr>
          <p:spPr>
            <a:xfrm>
              <a:off x="421676" y="-1054866"/>
              <a:ext cx="77795" cy="38913"/>
            </a:xfrm>
            <a:custGeom>
              <a:avLst/>
              <a:gdLst/>
              <a:ahLst/>
              <a:cxnLst/>
              <a:rect l="l" t="t" r="r" b="b"/>
              <a:pathLst>
                <a:path w="2465" h="1233" extrusionOk="0">
                  <a:moveTo>
                    <a:pt x="1733" y="1"/>
                  </a:moveTo>
                  <a:cubicBezTo>
                    <a:pt x="1713" y="1"/>
                    <a:pt x="1691" y="6"/>
                    <a:pt x="1667" y="18"/>
                  </a:cubicBezTo>
                  <a:cubicBezTo>
                    <a:pt x="1012" y="221"/>
                    <a:pt x="441" y="554"/>
                    <a:pt x="0" y="1161"/>
                  </a:cubicBezTo>
                  <a:cubicBezTo>
                    <a:pt x="42" y="1209"/>
                    <a:pt x="81" y="1233"/>
                    <a:pt x="118" y="1233"/>
                  </a:cubicBezTo>
                  <a:cubicBezTo>
                    <a:pt x="155" y="1233"/>
                    <a:pt x="191" y="1209"/>
                    <a:pt x="226" y="1161"/>
                  </a:cubicBezTo>
                  <a:cubicBezTo>
                    <a:pt x="603" y="941"/>
                    <a:pt x="915" y="529"/>
                    <a:pt x="1373" y="529"/>
                  </a:cubicBezTo>
                  <a:cubicBezTo>
                    <a:pt x="1437" y="529"/>
                    <a:pt x="1503" y="537"/>
                    <a:pt x="1572" y="554"/>
                  </a:cubicBezTo>
                  <a:cubicBezTo>
                    <a:pt x="1655" y="709"/>
                    <a:pt x="1810" y="756"/>
                    <a:pt x="1929" y="864"/>
                  </a:cubicBezTo>
                  <a:cubicBezTo>
                    <a:pt x="1955" y="868"/>
                    <a:pt x="1981" y="871"/>
                    <a:pt x="2008" y="871"/>
                  </a:cubicBezTo>
                  <a:cubicBezTo>
                    <a:pt x="2053" y="871"/>
                    <a:pt x="2098" y="862"/>
                    <a:pt x="2143" y="840"/>
                  </a:cubicBezTo>
                  <a:cubicBezTo>
                    <a:pt x="2465" y="387"/>
                    <a:pt x="1905" y="363"/>
                    <a:pt x="1870" y="90"/>
                  </a:cubicBezTo>
                  <a:cubicBezTo>
                    <a:pt x="1834" y="45"/>
                    <a:pt x="1792" y="1"/>
                    <a:pt x="1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4"/>
            <p:cNvSpPr/>
            <p:nvPr/>
          </p:nvSpPr>
          <p:spPr>
            <a:xfrm>
              <a:off x="295029" y="-1193348"/>
              <a:ext cx="44752" cy="40460"/>
            </a:xfrm>
            <a:custGeom>
              <a:avLst/>
              <a:gdLst/>
              <a:ahLst/>
              <a:cxnLst/>
              <a:rect l="l" t="t" r="r" b="b"/>
              <a:pathLst>
                <a:path w="1418" h="1282" extrusionOk="0">
                  <a:moveTo>
                    <a:pt x="1239" y="1"/>
                  </a:moveTo>
                  <a:cubicBezTo>
                    <a:pt x="918" y="144"/>
                    <a:pt x="644" y="370"/>
                    <a:pt x="406" y="644"/>
                  </a:cubicBezTo>
                  <a:cubicBezTo>
                    <a:pt x="418" y="644"/>
                    <a:pt x="429" y="656"/>
                    <a:pt x="429" y="680"/>
                  </a:cubicBezTo>
                  <a:cubicBezTo>
                    <a:pt x="429" y="731"/>
                    <a:pt x="411" y="765"/>
                    <a:pt x="375" y="765"/>
                  </a:cubicBezTo>
                  <a:cubicBezTo>
                    <a:pt x="370" y="765"/>
                    <a:pt x="364" y="764"/>
                    <a:pt x="358" y="763"/>
                  </a:cubicBezTo>
                  <a:cubicBezTo>
                    <a:pt x="287" y="787"/>
                    <a:pt x="179" y="763"/>
                    <a:pt x="132" y="882"/>
                  </a:cubicBezTo>
                  <a:cubicBezTo>
                    <a:pt x="60" y="1037"/>
                    <a:pt x="1" y="1203"/>
                    <a:pt x="239" y="1263"/>
                  </a:cubicBezTo>
                  <a:cubicBezTo>
                    <a:pt x="293" y="1276"/>
                    <a:pt x="344" y="1282"/>
                    <a:pt x="392" y="1282"/>
                  </a:cubicBezTo>
                  <a:cubicBezTo>
                    <a:pt x="841" y="1282"/>
                    <a:pt x="1048" y="772"/>
                    <a:pt x="1370" y="525"/>
                  </a:cubicBezTo>
                  <a:lnTo>
                    <a:pt x="1358" y="501"/>
                  </a:lnTo>
                  <a:cubicBezTo>
                    <a:pt x="1239" y="322"/>
                    <a:pt x="1418" y="179"/>
                    <a:pt x="1370" y="13"/>
                  </a:cubicBezTo>
                  <a:cubicBezTo>
                    <a:pt x="1322" y="13"/>
                    <a:pt x="1275" y="1"/>
                    <a:pt x="1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4"/>
            <p:cNvSpPr/>
            <p:nvPr/>
          </p:nvSpPr>
          <p:spPr>
            <a:xfrm>
              <a:off x="656128" y="-1374528"/>
              <a:ext cx="50023" cy="53336"/>
            </a:xfrm>
            <a:custGeom>
              <a:avLst/>
              <a:gdLst/>
              <a:ahLst/>
              <a:cxnLst/>
              <a:rect l="l" t="t" r="r" b="b"/>
              <a:pathLst>
                <a:path w="1585" h="1690" extrusionOk="0">
                  <a:moveTo>
                    <a:pt x="420" y="0"/>
                  </a:moveTo>
                  <a:cubicBezTo>
                    <a:pt x="363" y="0"/>
                    <a:pt x="304" y="18"/>
                    <a:pt x="239" y="51"/>
                  </a:cubicBezTo>
                  <a:lnTo>
                    <a:pt x="156" y="98"/>
                  </a:lnTo>
                  <a:cubicBezTo>
                    <a:pt x="1" y="277"/>
                    <a:pt x="156" y="384"/>
                    <a:pt x="227" y="515"/>
                  </a:cubicBezTo>
                  <a:cubicBezTo>
                    <a:pt x="191" y="848"/>
                    <a:pt x="417" y="944"/>
                    <a:pt x="608" y="1087"/>
                  </a:cubicBezTo>
                  <a:cubicBezTo>
                    <a:pt x="751" y="1265"/>
                    <a:pt x="763" y="1515"/>
                    <a:pt x="953" y="1646"/>
                  </a:cubicBezTo>
                  <a:cubicBezTo>
                    <a:pt x="1016" y="1675"/>
                    <a:pt x="1076" y="1689"/>
                    <a:pt x="1137" y="1689"/>
                  </a:cubicBezTo>
                  <a:cubicBezTo>
                    <a:pt x="1203" y="1689"/>
                    <a:pt x="1271" y="1672"/>
                    <a:pt x="1346" y="1634"/>
                  </a:cubicBezTo>
                  <a:cubicBezTo>
                    <a:pt x="1465" y="1503"/>
                    <a:pt x="1382" y="1360"/>
                    <a:pt x="1346" y="1229"/>
                  </a:cubicBezTo>
                  <a:cubicBezTo>
                    <a:pt x="1239" y="1087"/>
                    <a:pt x="1322" y="967"/>
                    <a:pt x="1406" y="848"/>
                  </a:cubicBezTo>
                  <a:cubicBezTo>
                    <a:pt x="1477" y="729"/>
                    <a:pt x="1584" y="610"/>
                    <a:pt x="1406" y="491"/>
                  </a:cubicBezTo>
                  <a:cubicBezTo>
                    <a:pt x="1324" y="496"/>
                    <a:pt x="1258" y="500"/>
                    <a:pt x="1202" y="500"/>
                  </a:cubicBezTo>
                  <a:cubicBezTo>
                    <a:pt x="983" y="500"/>
                    <a:pt x="924" y="440"/>
                    <a:pt x="668" y="146"/>
                  </a:cubicBezTo>
                  <a:cubicBezTo>
                    <a:pt x="588" y="44"/>
                    <a:pt x="508" y="0"/>
                    <a:pt x="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4"/>
            <p:cNvSpPr/>
            <p:nvPr/>
          </p:nvSpPr>
          <p:spPr>
            <a:xfrm>
              <a:off x="911284" y="-1463493"/>
              <a:ext cx="56524" cy="33359"/>
            </a:xfrm>
            <a:custGeom>
              <a:avLst/>
              <a:gdLst/>
              <a:ahLst/>
              <a:cxnLst/>
              <a:rect l="l" t="t" r="r" b="b"/>
              <a:pathLst>
                <a:path w="1791" h="1057" extrusionOk="0">
                  <a:moveTo>
                    <a:pt x="1274" y="0"/>
                  </a:moveTo>
                  <a:lnTo>
                    <a:pt x="1274" y="0"/>
                  </a:lnTo>
                  <a:cubicBezTo>
                    <a:pt x="1036" y="48"/>
                    <a:pt x="786" y="72"/>
                    <a:pt x="548" y="119"/>
                  </a:cubicBezTo>
                  <a:cubicBezTo>
                    <a:pt x="464" y="119"/>
                    <a:pt x="441" y="167"/>
                    <a:pt x="500" y="238"/>
                  </a:cubicBezTo>
                  <a:cubicBezTo>
                    <a:pt x="357" y="417"/>
                    <a:pt x="179" y="572"/>
                    <a:pt x="60" y="762"/>
                  </a:cubicBezTo>
                  <a:cubicBezTo>
                    <a:pt x="0" y="881"/>
                    <a:pt x="131" y="846"/>
                    <a:pt x="179" y="881"/>
                  </a:cubicBezTo>
                  <a:cubicBezTo>
                    <a:pt x="209" y="896"/>
                    <a:pt x="234" y="911"/>
                    <a:pt x="264" y="911"/>
                  </a:cubicBezTo>
                  <a:cubicBezTo>
                    <a:pt x="281" y="911"/>
                    <a:pt x="300" y="906"/>
                    <a:pt x="322" y="893"/>
                  </a:cubicBezTo>
                  <a:cubicBezTo>
                    <a:pt x="507" y="832"/>
                    <a:pt x="594" y="575"/>
                    <a:pt x="798" y="575"/>
                  </a:cubicBezTo>
                  <a:cubicBezTo>
                    <a:pt x="831" y="575"/>
                    <a:pt x="866" y="581"/>
                    <a:pt x="905" y="596"/>
                  </a:cubicBezTo>
                  <a:cubicBezTo>
                    <a:pt x="1024" y="631"/>
                    <a:pt x="1131" y="667"/>
                    <a:pt x="1238" y="715"/>
                  </a:cubicBezTo>
                  <a:cubicBezTo>
                    <a:pt x="1334" y="762"/>
                    <a:pt x="1393" y="881"/>
                    <a:pt x="1476" y="965"/>
                  </a:cubicBezTo>
                  <a:cubicBezTo>
                    <a:pt x="1522" y="1025"/>
                    <a:pt x="1567" y="1057"/>
                    <a:pt x="1621" y="1057"/>
                  </a:cubicBezTo>
                  <a:cubicBezTo>
                    <a:pt x="1653" y="1057"/>
                    <a:pt x="1687" y="1046"/>
                    <a:pt x="1727" y="1024"/>
                  </a:cubicBezTo>
                  <a:cubicBezTo>
                    <a:pt x="1750" y="989"/>
                    <a:pt x="1774" y="941"/>
                    <a:pt x="1738" y="881"/>
                  </a:cubicBezTo>
                  <a:cubicBezTo>
                    <a:pt x="1692" y="675"/>
                    <a:pt x="1791" y="368"/>
                    <a:pt x="1520" y="368"/>
                  </a:cubicBezTo>
                  <a:cubicBezTo>
                    <a:pt x="1510" y="368"/>
                    <a:pt x="1499" y="369"/>
                    <a:pt x="1488" y="369"/>
                  </a:cubicBezTo>
                  <a:cubicBezTo>
                    <a:pt x="1469" y="371"/>
                    <a:pt x="1452" y="372"/>
                    <a:pt x="1436" y="372"/>
                  </a:cubicBezTo>
                  <a:cubicBezTo>
                    <a:pt x="1158" y="372"/>
                    <a:pt x="1387" y="90"/>
                    <a:pt x="1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4"/>
            <p:cNvSpPr/>
            <p:nvPr/>
          </p:nvSpPr>
          <p:spPr>
            <a:xfrm>
              <a:off x="271360" y="-1165544"/>
              <a:ext cx="31213" cy="44373"/>
            </a:xfrm>
            <a:custGeom>
              <a:avLst/>
              <a:gdLst/>
              <a:ahLst/>
              <a:cxnLst/>
              <a:rect l="l" t="t" r="r" b="b"/>
              <a:pathLst>
                <a:path w="989" h="1406" extrusionOk="0">
                  <a:moveTo>
                    <a:pt x="882" y="1"/>
                  </a:moveTo>
                  <a:cubicBezTo>
                    <a:pt x="632" y="263"/>
                    <a:pt x="287" y="418"/>
                    <a:pt x="108" y="775"/>
                  </a:cubicBezTo>
                  <a:cubicBezTo>
                    <a:pt x="156" y="977"/>
                    <a:pt x="1" y="1203"/>
                    <a:pt x="108" y="1406"/>
                  </a:cubicBezTo>
                  <a:cubicBezTo>
                    <a:pt x="382" y="1037"/>
                    <a:pt x="882" y="930"/>
                    <a:pt x="989" y="382"/>
                  </a:cubicBezTo>
                  <a:cubicBezTo>
                    <a:pt x="870" y="299"/>
                    <a:pt x="894" y="132"/>
                    <a:pt x="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4"/>
            <p:cNvSpPr/>
            <p:nvPr/>
          </p:nvSpPr>
          <p:spPr>
            <a:xfrm>
              <a:off x="757591" y="-1418616"/>
              <a:ext cx="54125" cy="39134"/>
            </a:xfrm>
            <a:custGeom>
              <a:avLst/>
              <a:gdLst/>
              <a:ahLst/>
              <a:cxnLst/>
              <a:rect l="l" t="t" r="r" b="b"/>
              <a:pathLst>
                <a:path w="1715" h="1240" extrusionOk="0">
                  <a:moveTo>
                    <a:pt x="1173" y="1"/>
                  </a:moveTo>
                  <a:cubicBezTo>
                    <a:pt x="1096" y="1"/>
                    <a:pt x="1017" y="29"/>
                    <a:pt x="941" y="67"/>
                  </a:cubicBezTo>
                  <a:cubicBezTo>
                    <a:pt x="762" y="293"/>
                    <a:pt x="465" y="162"/>
                    <a:pt x="274" y="340"/>
                  </a:cubicBezTo>
                  <a:cubicBezTo>
                    <a:pt x="72" y="495"/>
                    <a:pt x="12" y="733"/>
                    <a:pt x="0" y="1007"/>
                  </a:cubicBezTo>
                  <a:cubicBezTo>
                    <a:pt x="100" y="1169"/>
                    <a:pt x="209" y="1240"/>
                    <a:pt x="323" y="1240"/>
                  </a:cubicBezTo>
                  <a:cubicBezTo>
                    <a:pt x="428" y="1240"/>
                    <a:pt x="535" y="1181"/>
                    <a:pt x="643" y="1079"/>
                  </a:cubicBezTo>
                  <a:cubicBezTo>
                    <a:pt x="652" y="760"/>
                    <a:pt x="754" y="609"/>
                    <a:pt x="941" y="609"/>
                  </a:cubicBezTo>
                  <a:cubicBezTo>
                    <a:pt x="1012" y="609"/>
                    <a:pt x="1096" y="631"/>
                    <a:pt x="1191" y="674"/>
                  </a:cubicBezTo>
                  <a:cubicBezTo>
                    <a:pt x="1286" y="721"/>
                    <a:pt x="1358" y="769"/>
                    <a:pt x="1465" y="781"/>
                  </a:cubicBezTo>
                  <a:cubicBezTo>
                    <a:pt x="1596" y="781"/>
                    <a:pt x="1667" y="698"/>
                    <a:pt x="1715" y="543"/>
                  </a:cubicBezTo>
                  <a:lnTo>
                    <a:pt x="1715" y="459"/>
                  </a:lnTo>
                  <a:cubicBezTo>
                    <a:pt x="1648" y="378"/>
                    <a:pt x="1567" y="364"/>
                    <a:pt x="1484" y="364"/>
                  </a:cubicBezTo>
                  <a:cubicBezTo>
                    <a:pt x="1441" y="364"/>
                    <a:pt x="1397" y="368"/>
                    <a:pt x="1354" y="368"/>
                  </a:cubicBezTo>
                  <a:cubicBezTo>
                    <a:pt x="1274" y="368"/>
                    <a:pt x="1196" y="355"/>
                    <a:pt x="1132" y="281"/>
                  </a:cubicBezTo>
                  <a:cubicBezTo>
                    <a:pt x="1203" y="221"/>
                    <a:pt x="1298" y="138"/>
                    <a:pt x="1370" y="78"/>
                  </a:cubicBezTo>
                  <a:cubicBezTo>
                    <a:pt x="1308" y="23"/>
                    <a:pt x="1241" y="1"/>
                    <a:pt x="1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4"/>
            <p:cNvSpPr/>
            <p:nvPr/>
          </p:nvSpPr>
          <p:spPr>
            <a:xfrm>
              <a:off x="695577" y="-1394095"/>
              <a:ext cx="35379" cy="41186"/>
            </a:xfrm>
            <a:custGeom>
              <a:avLst/>
              <a:gdLst/>
              <a:ahLst/>
              <a:cxnLst/>
              <a:rect l="l" t="t" r="r" b="b"/>
              <a:pathLst>
                <a:path w="1121" h="1305" extrusionOk="0">
                  <a:moveTo>
                    <a:pt x="847" y="0"/>
                  </a:moveTo>
                  <a:cubicBezTo>
                    <a:pt x="786" y="0"/>
                    <a:pt x="725" y="9"/>
                    <a:pt x="668" y="52"/>
                  </a:cubicBezTo>
                  <a:cubicBezTo>
                    <a:pt x="549" y="99"/>
                    <a:pt x="441" y="135"/>
                    <a:pt x="346" y="183"/>
                  </a:cubicBezTo>
                  <a:cubicBezTo>
                    <a:pt x="310" y="218"/>
                    <a:pt x="287" y="254"/>
                    <a:pt x="275" y="314"/>
                  </a:cubicBezTo>
                  <a:cubicBezTo>
                    <a:pt x="299" y="528"/>
                    <a:pt x="120" y="587"/>
                    <a:pt x="60" y="730"/>
                  </a:cubicBezTo>
                  <a:cubicBezTo>
                    <a:pt x="1" y="1016"/>
                    <a:pt x="227" y="1087"/>
                    <a:pt x="334" y="1254"/>
                  </a:cubicBezTo>
                  <a:cubicBezTo>
                    <a:pt x="393" y="1291"/>
                    <a:pt x="455" y="1305"/>
                    <a:pt x="520" y="1305"/>
                  </a:cubicBezTo>
                  <a:cubicBezTo>
                    <a:pt x="561" y="1305"/>
                    <a:pt x="602" y="1299"/>
                    <a:pt x="644" y="1290"/>
                  </a:cubicBezTo>
                  <a:cubicBezTo>
                    <a:pt x="775" y="1230"/>
                    <a:pt x="870" y="1123"/>
                    <a:pt x="930" y="992"/>
                  </a:cubicBezTo>
                  <a:cubicBezTo>
                    <a:pt x="930" y="790"/>
                    <a:pt x="1049" y="635"/>
                    <a:pt x="1025" y="433"/>
                  </a:cubicBezTo>
                  <a:cubicBezTo>
                    <a:pt x="894" y="302"/>
                    <a:pt x="1120" y="123"/>
                    <a:pt x="965" y="4"/>
                  </a:cubicBezTo>
                  <a:cubicBezTo>
                    <a:pt x="927" y="4"/>
                    <a:pt x="887" y="0"/>
                    <a:pt x="8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4"/>
            <p:cNvSpPr/>
            <p:nvPr/>
          </p:nvSpPr>
          <p:spPr>
            <a:xfrm>
              <a:off x="1209990" y="-1444937"/>
              <a:ext cx="47372" cy="24743"/>
            </a:xfrm>
            <a:custGeom>
              <a:avLst/>
              <a:gdLst/>
              <a:ahLst/>
              <a:cxnLst/>
              <a:rect l="l" t="t" r="r" b="b"/>
              <a:pathLst>
                <a:path w="1501" h="784" extrusionOk="0">
                  <a:moveTo>
                    <a:pt x="223" y="0"/>
                  </a:moveTo>
                  <a:cubicBezTo>
                    <a:pt x="169" y="0"/>
                    <a:pt x="115" y="9"/>
                    <a:pt x="60" y="31"/>
                  </a:cubicBezTo>
                  <a:cubicBezTo>
                    <a:pt x="36" y="31"/>
                    <a:pt x="24" y="31"/>
                    <a:pt x="12" y="55"/>
                  </a:cubicBezTo>
                  <a:cubicBezTo>
                    <a:pt x="1" y="67"/>
                    <a:pt x="1" y="91"/>
                    <a:pt x="24" y="127"/>
                  </a:cubicBezTo>
                  <a:cubicBezTo>
                    <a:pt x="239" y="174"/>
                    <a:pt x="1" y="520"/>
                    <a:pt x="251" y="531"/>
                  </a:cubicBezTo>
                  <a:cubicBezTo>
                    <a:pt x="597" y="542"/>
                    <a:pt x="897" y="784"/>
                    <a:pt x="1241" y="784"/>
                  </a:cubicBezTo>
                  <a:cubicBezTo>
                    <a:pt x="1287" y="784"/>
                    <a:pt x="1334" y="779"/>
                    <a:pt x="1382" y="770"/>
                  </a:cubicBezTo>
                  <a:cubicBezTo>
                    <a:pt x="1501" y="591"/>
                    <a:pt x="1382" y="496"/>
                    <a:pt x="1275" y="412"/>
                  </a:cubicBezTo>
                  <a:lnTo>
                    <a:pt x="834" y="139"/>
                  </a:lnTo>
                  <a:cubicBezTo>
                    <a:pt x="636" y="129"/>
                    <a:pt x="431" y="0"/>
                    <a:pt x="2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4"/>
            <p:cNvSpPr/>
            <p:nvPr/>
          </p:nvSpPr>
          <p:spPr>
            <a:xfrm>
              <a:off x="317215" y="-1001689"/>
              <a:ext cx="32349" cy="46235"/>
            </a:xfrm>
            <a:custGeom>
              <a:avLst/>
              <a:gdLst/>
              <a:ahLst/>
              <a:cxnLst/>
              <a:rect l="l" t="t" r="r" b="b"/>
              <a:pathLst>
                <a:path w="1025" h="1465" extrusionOk="0">
                  <a:moveTo>
                    <a:pt x="0" y="0"/>
                  </a:moveTo>
                  <a:cubicBezTo>
                    <a:pt x="24" y="119"/>
                    <a:pt x="72" y="250"/>
                    <a:pt x="96" y="369"/>
                  </a:cubicBezTo>
                  <a:cubicBezTo>
                    <a:pt x="179" y="655"/>
                    <a:pt x="250" y="941"/>
                    <a:pt x="334" y="1238"/>
                  </a:cubicBezTo>
                  <a:cubicBezTo>
                    <a:pt x="508" y="1387"/>
                    <a:pt x="638" y="1465"/>
                    <a:pt x="739" y="1465"/>
                  </a:cubicBezTo>
                  <a:cubicBezTo>
                    <a:pt x="873" y="1465"/>
                    <a:pt x="956" y="1328"/>
                    <a:pt x="1024" y="1036"/>
                  </a:cubicBezTo>
                  <a:lnTo>
                    <a:pt x="1024" y="1036"/>
                  </a:lnTo>
                  <a:cubicBezTo>
                    <a:pt x="926" y="1075"/>
                    <a:pt x="845" y="1096"/>
                    <a:pt x="782" y="1096"/>
                  </a:cubicBezTo>
                  <a:cubicBezTo>
                    <a:pt x="615" y="1096"/>
                    <a:pt x="572" y="954"/>
                    <a:pt x="667" y="643"/>
                  </a:cubicBezTo>
                  <a:cubicBezTo>
                    <a:pt x="500" y="393"/>
                    <a:pt x="334" y="179"/>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4"/>
            <p:cNvSpPr/>
            <p:nvPr/>
          </p:nvSpPr>
          <p:spPr>
            <a:xfrm>
              <a:off x="663639" y="-1380809"/>
              <a:ext cx="42511" cy="27426"/>
            </a:xfrm>
            <a:custGeom>
              <a:avLst/>
              <a:gdLst/>
              <a:ahLst/>
              <a:cxnLst/>
              <a:rect l="l" t="t" r="r" b="b"/>
              <a:pathLst>
                <a:path w="1347" h="869" extrusionOk="0">
                  <a:moveTo>
                    <a:pt x="739" y="0"/>
                  </a:moveTo>
                  <a:cubicBezTo>
                    <a:pt x="726" y="0"/>
                    <a:pt x="710" y="4"/>
                    <a:pt x="691" y="12"/>
                  </a:cubicBezTo>
                  <a:cubicBezTo>
                    <a:pt x="453" y="59"/>
                    <a:pt x="215" y="119"/>
                    <a:pt x="1" y="285"/>
                  </a:cubicBezTo>
                  <a:cubicBezTo>
                    <a:pt x="96" y="297"/>
                    <a:pt x="239" y="297"/>
                    <a:pt x="251" y="345"/>
                  </a:cubicBezTo>
                  <a:cubicBezTo>
                    <a:pt x="362" y="758"/>
                    <a:pt x="579" y="869"/>
                    <a:pt x="835" y="869"/>
                  </a:cubicBezTo>
                  <a:cubicBezTo>
                    <a:pt x="963" y="869"/>
                    <a:pt x="1100" y="841"/>
                    <a:pt x="1239" y="809"/>
                  </a:cubicBezTo>
                  <a:cubicBezTo>
                    <a:pt x="1255" y="813"/>
                    <a:pt x="1268" y="816"/>
                    <a:pt x="1280" y="816"/>
                  </a:cubicBezTo>
                  <a:cubicBezTo>
                    <a:pt x="1304" y="816"/>
                    <a:pt x="1322" y="805"/>
                    <a:pt x="1346" y="774"/>
                  </a:cubicBezTo>
                  <a:cubicBezTo>
                    <a:pt x="1287" y="595"/>
                    <a:pt x="1108" y="488"/>
                    <a:pt x="1132" y="274"/>
                  </a:cubicBezTo>
                  <a:cubicBezTo>
                    <a:pt x="1120" y="239"/>
                    <a:pt x="1097" y="227"/>
                    <a:pt x="1068" y="227"/>
                  </a:cubicBezTo>
                  <a:cubicBezTo>
                    <a:pt x="1003" y="227"/>
                    <a:pt x="910" y="284"/>
                    <a:pt x="851" y="284"/>
                  </a:cubicBezTo>
                  <a:cubicBezTo>
                    <a:pt x="797" y="284"/>
                    <a:pt x="772" y="237"/>
                    <a:pt x="822" y="59"/>
                  </a:cubicBezTo>
                  <a:cubicBezTo>
                    <a:pt x="790" y="19"/>
                    <a:pt x="768" y="0"/>
                    <a:pt x="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4"/>
            <p:cNvSpPr/>
            <p:nvPr/>
          </p:nvSpPr>
          <p:spPr>
            <a:xfrm>
              <a:off x="650890" y="-1163429"/>
              <a:ext cx="56366" cy="32507"/>
            </a:xfrm>
            <a:custGeom>
              <a:avLst/>
              <a:gdLst/>
              <a:ahLst/>
              <a:cxnLst/>
              <a:rect l="l" t="t" r="r" b="b"/>
              <a:pathLst>
                <a:path w="1786" h="1030" extrusionOk="0">
                  <a:moveTo>
                    <a:pt x="1414" y="0"/>
                  </a:moveTo>
                  <a:cubicBezTo>
                    <a:pt x="1396" y="0"/>
                    <a:pt x="1377" y="2"/>
                    <a:pt x="1357" y="5"/>
                  </a:cubicBezTo>
                  <a:cubicBezTo>
                    <a:pt x="1238" y="65"/>
                    <a:pt x="1167" y="172"/>
                    <a:pt x="1072" y="243"/>
                  </a:cubicBezTo>
                  <a:cubicBezTo>
                    <a:pt x="1012" y="303"/>
                    <a:pt x="964" y="351"/>
                    <a:pt x="905" y="386"/>
                  </a:cubicBezTo>
                  <a:cubicBezTo>
                    <a:pt x="858" y="418"/>
                    <a:pt x="809" y="428"/>
                    <a:pt x="758" y="428"/>
                  </a:cubicBezTo>
                  <a:cubicBezTo>
                    <a:pt x="649" y="428"/>
                    <a:pt x="535" y="379"/>
                    <a:pt x="427" y="379"/>
                  </a:cubicBezTo>
                  <a:cubicBezTo>
                    <a:pt x="357" y="379"/>
                    <a:pt x="289" y="400"/>
                    <a:pt x="226" y="470"/>
                  </a:cubicBezTo>
                  <a:cubicBezTo>
                    <a:pt x="0" y="863"/>
                    <a:pt x="274" y="946"/>
                    <a:pt x="524" y="1029"/>
                  </a:cubicBezTo>
                  <a:cubicBezTo>
                    <a:pt x="964" y="982"/>
                    <a:pt x="1322" y="779"/>
                    <a:pt x="1643" y="434"/>
                  </a:cubicBezTo>
                  <a:cubicBezTo>
                    <a:pt x="1655" y="410"/>
                    <a:pt x="1667" y="386"/>
                    <a:pt x="1703" y="386"/>
                  </a:cubicBezTo>
                  <a:cubicBezTo>
                    <a:pt x="1774" y="386"/>
                    <a:pt x="1786" y="363"/>
                    <a:pt x="1786" y="291"/>
                  </a:cubicBezTo>
                  <a:cubicBezTo>
                    <a:pt x="1679" y="141"/>
                    <a:pt x="1581" y="0"/>
                    <a:pt x="1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4"/>
            <p:cNvSpPr/>
            <p:nvPr/>
          </p:nvSpPr>
          <p:spPr>
            <a:xfrm>
              <a:off x="605792" y="-1127515"/>
              <a:ext cx="45478" cy="37178"/>
            </a:xfrm>
            <a:custGeom>
              <a:avLst/>
              <a:gdLst/>
              <a:ahLst/>
              <a:cxnLst/>
              <a:rect l="l" t="t" r="r" b="b"/>
              <a:pathLst>
                <a:path w="1441" h="1178" extrusionOk="0">
                  <a:moveTo>
                    <a:pt x="1073" y="1"/>
                  </a:moveTo>
                  <a:cubicBezTo>
                    <a:pt x="894" y="1"/>
                    <a:pt x="705" y="141"/>
                    <a:pt x="524" y="225"/>
                  </a:cubicBezTo>
                  <a:cubicBezTo>
                    <a:pt x="405" y="320"/>
                    <a:pt x="334" y="487"/>
                    <a:pt x="227" y="606"/>
                  </a:cubicBezTo>
                  <a:cubicBezTo>
                    <a:pt x="143" y="737"/>
                    <a:pt x="0" y="856"/>
                    <a:pt x="48" y="1058"/>
                  </a:cubicBezTo>
                  <a:cubicBezTo>
                    <a:pt x="84" y="1094"/>
                    <a:pt x="96" y="1130"/>
                    <a:pt x="107" y="1177"/>
                  </a:cubicBezTo>
                  <a:cubicBezTo>
                    <a:pt x="203" y="1141"/>
                    <a:pt x="286" y="1118"/>
                    <a:pt x="358" y="1058"/>
                  </a:cubicBezTo>
                  <a:cubicBezTo>
                    <a:pt x="477" y="975"/>
                    <a:pt x="608" y="939"/>
                    <a:pt x="703" y="796"/>
                  </a:cubicBezTo>
                  <a:cubicBezTo>
                    <a:pt x="869" y="701"/>
                    <a:pt x="1048" y="606"/>
                    <a:pt x="1167" y="427"/>
                  </a:cubicBezTo>
                  <a:cubicBezTo>
                    <a:pt x="1239" y="415"/>
                    <a:pt x="1298" y="415"/>
                    <a:pt x="1358" y="415"/>
                  </a:cubicBezTo>
                  <a:cubicBezTo>
                    <a:pt x="1417" y="403"/>
                    <a:pt x="1441" y="356"/>
                    <a:pt x="1429" y="284"/>
                  </a:cubicBezTo>
                  <a:cubicBezTo>
                    <a:pt x="1320" y="72"/>
                    <a:pt x="1199"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4"/>
            <p:cNvSpPr/>
            <p:nvPr/>
          </p:nvSpPr>
          <p:spPr>
            <a:xfrm>
              <a:off x="853404" y="-1260600"/>
              <a:ext cx="39860" cy="20325"/>
            </a:xfrm>
            <a:custGeom>
              <a:avLst/>
              <a:gdLst/>
              <a:ahLst/>
              <a:cxnLst/>
              <a:rect l="l" t="t" r="r" b="b"/>
              <a:pathLst>
                <a:path w="1263" h="644" extrusionOk="0">
                  <a:moveTo>
                    <a:pt x="334" y="1"/>
                  </a:moveTo>
                  <a:cubicBezTo>
                    <a:pt x="535" y="302"/>
                    <a:pt x="566" y="484"/>
                    <a:pt x="286" y="484"/>
                  </a:cubicBezTo>
                  <a:cubicBezTo>
                    <a:pt x="234" y="484"/>
                    <a:pt x="171" y="478"/>
                    <a:pt x="96" y="465"/>
                  </a:cubicBezTo>
                  <a:cubicBezTo>
                    <a:pt x="91" y="464"/>
                    <a:pt x="86" y="464"/>
                    <a:pt x="82" y="464"/>
                  </a:cubicBezTo>
                  <a:cubicBezTo>
                    <a:pt x="11" y="464"/>
                    <a:pt x="1" y="554"/>
                    <a:pt x="1" y="644"/>
                  </a:cubicBezTo>
                  <a:cubicBezTo>
                    <a:pt x="334" y="632"/>
                    <a:pt x="655" y="596"/>
                    <a:pt x="989" y="584"/>
                  </a:cubicBezTo>
                  <a:cubicBezTo>
                    <a:pt x="999" y="522"/>
                    <a:pt x="1019" y="487"/>
                    <a:pt x="1063" y="487"/>
                  </a:cubicBezTo>
                  <a:cubicBezTo>
                    <a:pt x="1069" y="487"/>
                    <a:pt x="1076" y="487"/>
                    <a:pt x="1084" y="489"/>
                  </a:cubicBezTo>
                  <a:cubicBezTo>
                    <a:pt x="1144" y="477"/>
                    <a:pt x="1203" y="465"/>
                    <a:pt x="1251" y="394"/>
                  </a:cubicBezTo>
                  <a:cubicBezTo>
                    <a:pt x="1263" y="334"/>
                    <a:pt x="1263" y="286"/>
                    <a:pt x="1227" y="251"/>
                  </a:cubicBezTo>
                  <a:cubicBezTo>
                    <a:pt x="1207" y="253"/>
                    <a:pt x="1188" y="254"/>
                    <a:pt x="1169" y="254"/>
                  </a:cubicBezTo>
                  <a:cubicBezTo>
                    <a:pt x="864" y="254"/>
                    <a:pt x="625" y="1"/>
                    <a:pt x="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4"/>
            <p:cNvSpPr/>
            <p:nvPr/>
          </p:nvSpPr>
          <p:spPr>
            <a:xfrm>
              <a:off x="643000" y="-1371435"/>
              <a:ext cx="24427" cy="36894"/>
            </a:xfrm>
            <a:custGeom>
              <a:avLst/>
              <a:gdLst/>
              <a:ahLst/>
              <a:cxnLst/>
              <a:rect l="l" t="t" r="r" b="b"/>
              <a:pathLst>
                <a:path w="774" h="1169" extrusionOk="0">
                  <a:moveTo>
                    <a:pt x="572" y="0"/>
                  </a:moveTo>
                  <a:lnTo>
                    <a:pt x="572" y="0"/>
                  </a:lnTo>
                  <a:cubicBezTo>
                    <a:pt x="369" y="48"/>
                    <a:pt x="191" y="107"/>
                    <a:pt x="0" y="155"/>
                  </a:cubicBezTo>
                  <a:cubicBezTo>
                    <a:pt x="298" y="274"/>
                    <a:pt x="191" y="631"/>
                    <a:pt x="333" y="846"/>
                  </a:cubicBezTo>
                  <a:cubicBezTo>
                    <a:pt x="274" y="941"/>
                    <a:pt x="274" y="1024"/>
                    <a:pt x="310" y="1120"/>
                  </a:cubicBezTo>
                  <a:cubicBezTo>
                    <a:pt x="352" y="1153"/>
                    <a:pt x="395" y="1169"/>
                    <a:pt x="435" y="1169"/>
                  </a:cubicBezTo>
                  <a:cubicBezTo>
                    <a:pt x="496" y="1169"/>
                    <a:pt x="552" y="1132"/>
                    <a:pt x="595" y="1060"/>
                  </a:cubicBezTo>
                  <a:cubicBezTo>
                    <a:pt x="536" y="786"/>
                    <a:pt x="643" y="572"/>
                    <a:pt x="774" y="358"/>
                  </a:cubicBezTo>
                  <a:cubicBezTo>
                    <a:pt x="643" y="286"/>
                    <a:pt x="548" y="179"/>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4"/>
            <p:cNvSpPr/>
            <p:nvPr/>
          </p:nvSpPr>
          <p:spPr>
            <a:xfrm>
              <a:off x="1143874" y="-1455982"/>
              <a:ext cx="54883" cy="14265"/>
            </a:xfrm>
            <a:custGeom>
              <a:avLst/>
              <a:gdLst/>
              <a:ahLst/>
              <a:cxnLst/>
              <a:rect l="l" t="t" r="r" b="b"/>
              <a:pathLst>
                <a:path w="1739" h="452" extrusionOk="0">
                  <a:moveTo>
                    <a:pt x="369" y="0"/>
                  </a:moveTo>
                  <a:cubicBezTo>
                    <a:pt x="340" y="36"/>
                    <a:pt x="309" y="48"/>
                    <a:pt x="278" y="48"/>
                  </a:cubicBezTo>
                  <a:cubicBezTo>
                    <a:pt x="222" y="48"/>
                    <a:pt x="163" y="8"/>
                    <a:pt x="107" y="8"/>
                  </a:cubicBezTo>
                  <a:cubicBezTo>
                    <a:pt x="83" y="8"/>
                    <a:pt x="59" y="16"/>
                    <a:pt x="36" y="36"/>
                  </a:cubicBezTo>
                  <a:cubicBezTo>
                    <a:pt x="0" y="131"/>
                    <a:pt x="36" y="179"/>
                    <a:pt x="131" y="215"/>
                  </a:cubicBezTo>
                  <a:cubicBezTo>
                    <a:pt x="408" y="390"/>
                    <a:pt x="700" y="451"/>
                    <a:pt x="999" y="451"/>
                  </a:cubicBezTo>
                  <a:cubicBezTo>
                    <a:pt x="1227" y="451"/>
                    <a:pt x="1459" y="416"/>
                    <a:pt x="1691" y="370"/>
                  </a:cubicBezTo>
                  <a:cubicBezTo>
                    <a:pt x="1703" y="370"/>
                    <a:pt x="1703" y="358"/>
                    <a:pt x="1715" y="334"/>
                  </a:cubicBezTo>
                  <a:cubicBezTo>
                    <a:pt x="1738" y="298"/>
                    <a:pt x="1715" y="286"/>
                    <a:pt x="1691" y="250"/>
                  </a:cubicBezTo>
                  <a:cubicBezTo>
                    <a:pt x="1629" y="237"/>
                    <a:pt x="1565" y="232"/>
                    <a:pt x="1500" y="232"/>
                  </a:cubicBezTo>
                  <a:cubicBezTo>
                    <a:pt x="1322" y="232"/>
                    <a:pt x="1136" y="269"/>
                    <a:pt x="955" y="269"/>
                  </a:cubicBezTo>
                  <a:cubicBezTo>
                    <a:pt x="746" y="269"/>
                    <a:pt x="544" y="219"/>
                    <a:pt x="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4"/>
            <p:cNvSpPr/>
            <p:nvPr/>
          </p:nvSpPr>
          <p:spPr>
            <a:xfrm>
              <a:off x="487414" y="-1304183"/>
              <a:ext cx="21461" cy="24680"/>
            </a:xfrm>
            <a:custGeom>
              <a:avLst/>
              <a:gdLst/>
              <a:ahLst/>
              <a:cxnLst/>
              <a:rect l="l" t="t" r="r" b="b"/>
              <a:pathLst>
                <a:path w="680" h="782" extrusionOk="0">
                  <a:moveTo>
                    <a:pt x="501" y="1"/>
                  </a:moveTo>
                  <a:lnTo>
                    <a:pt x="501" y="1"/>
                  </a:lnTo>
                  <a:cubicBezTo>
                    <a:pt x="346" y="72"/>
                    <a:pt x="203" y="167"/>
                    <a:pt x="60" y="227"/>
                  </a:cubicBezTo>
                  <a:cubicBezTo>
                    <a:pt x="1" y="310"/>
                    <a:pt x="1" y="382"/>
                    <a:pt x="60" y="477"/>
                  </a:cubicBezTo>
                  <a:cubicBezTo>
                    <a:pt x="120" y="560"/>
                    <a:pt x="203" y="655"/>
                    <a:pt x="275" y="739"/>
                  </a:cubicBezTo>
                  <a:cubicBezTo>
                    <a:pt x="322" y="739"/>
                    <a:pt x="370" y="781"/>
                    <a:pt x="421" y="781"/>
                  </a:cubicBezTo>
                  <a:cubicBezTo>
                    <a:pt x="447" y="781"/>
                    <a:pt x="473" y="770"/>
                    <a:pt x="501" y="739"/>
                  </a:cubicBezTo>
                  <a:cubicBezTo>
                    <a:pt x="680" y="501"/>
                    <a:pt x="406" y="25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4"/>
            <p:cNvSpPr/>
            <p:nvPr/>
          </p:nvSpPr>
          <p:spPr>
            <a:xfrm>
              <a:off x="1280619" y="-1404131"/>
              <a:ext cx="16569" cy="35726"/>
            </a:xfrm>
            <a:custGeom>
              <a:avLst/>
              <a:gdLst/>
              <a:ahLst/>
              <a:cxnLst/>
              <a:rect l="l" t="t" r="r" b="b"/>
              <a:pathLst>
                <a:path w="525" h="1132" extrusionOk="0">
                  <a:moveTo>
                    <a:pt x="1" y="0"/>
                  </a:moveTo>
                  <a:lnTo>
                    <a:pt x="1" y="0"/>
                  </a:lnTo>
                  <a:cubicBezTo>
                    <a:pt x="25" y="251"/>
                    <a:pt x="96" y="489"/>
                    <a:pt x="25" y="739"/>
                  </a:cubicBezTo>
                  <a:cubicBezTo>
                    <a:pt x="132" y="870"/>
                    <a:pt x="251" y="989"/>
                    <a:pt x="346" y="1132"/>
                  </a:cubicBezTo>
                  <a:cubicBezTo>
                    <a:pt x="525" y="655"/>
                    <a:pt x="215" y="358"/>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4"/>
            <p:cNvSpPr/>
            <p:nvPr/>
          </p:nvSpPr>
          <p:spPr>
            <a:xfrm>
              <a:off x="210861" y="-1080997"/>
              <a:ext cx="25974" cy="23702"/>
            </a:xfrm>
            <a:custGeom>
              <a:avLst/>
              <a:gdLst/>
              <a:ahLst/>
              <a:cxnLst/>
              <a:rect l="l" t="t" r="r" b="b"/>
              <a:pathLst>
                <a:path w="823" h="751" extrusionOk="0">
                  <a:moveTo>
                    <a:pt x="251" y="1"/>
                  </a:moveTo>
                  <a:cubicBezTo>
                    <a:pt x="168" y="72"/>
                    <a:pt x="96" y="156"/>
                    <a:pt x="1" y="239"/>
                  </a:cubicBezTo>
                  <a:cubicBezTo>
                    <a:pt x="156" y="632"/>
                    <a:pt x="644" y="370"/>
                    <a:pt x="787" y="751"/>
                  </a:cubicBezTo>
                  <a:cubicBezTo>
                    <a:pt x="822" y="560"/>
                    <a:pt x="775" y="394"/>
                    <a:pt x="668" y="251"/>
                  </a:cubicBezTo>
                  <a:cubicBezTo>
                    <a:pt x="513" y="239"/>
                    <a:pt x="370" y="144"/>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4"/>
            <p:cNvSpPr/>
            <p:nvPr/>
          </p:nvSpPr>
          <p:spPr>
            <a:xfrm>
              <a:off x="197354" y="-1020498"/>
              <a:ext cx="24838" cy="17011"/>
            </a:xfrm>
            <a:custGeom>
              <a:avLst/>
              <a:gdLst/>
              <a:ahLst/>
              <a:cxnLst/>
              <a:rect l="l" t="t" r="r" b="b"/>
              <a:pathLst>
                <a:path w="787" h="539" extrusionOk="0">
                  <a:moveTo>
                    <a:pt x="346" y="1"/>
                  </a:moveTo>
                  <a:lnTo>
                    <a:pt x="346" y="1"/>
                  </a:lnTo>
                  <a:cubicBezTo>
                    <a:pt x="226" y="48"/>
                    <a:pt x="84" y="108"/>
                    <a:pt x="0" y="239"/>
                  </a:cubicBezTo>
                  <a:cubicBezTo>
                    <a:pt x="24" y="469"/>
                    <a:pt x="109" y="538"/>
                    <a:pt x="204" y="538"/>
                  </a:cubicBezTo>
                  <a:cubicBezTo>
                    <a:pt x="302" y="538"/>
                    <a:pt x="410" y="466"/>
                    <a:pt x="476" y="417"/>
                  </a:cubicBezTo>
                  <a:cubicBezTo>
                    <a:pt x="786" y="156"/>
                    <a:pt x="298" y="179"/>
                    <a:pt x="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4"/>
            <p:cNvSpPr/>
            <p:nvPr/>
          </p:nvSpPr>
          <p:spPr>
            <a:xfrm>
              <a:off x="229292" y="-958106"/>
              <a:ext cx="20703" cy="14297"/>
            </a:xfrm>
            <a:custGeom>
              <a:avLst/>
              <a:gdLst/>
              <a:ahLst/>
              <a:cxnLst/>
              <a:rect l="l" t="t" r="r" b="b"/>
              <a:pathLst>
                <a:path w="656" h="453" extrusionOk="0">
                  <a:moveTo>
                    <a:pt x="0" y="0"/>
                  </a:moveTo>
                  <a:cubicBezTo>
                    <a:pt x="0" y="453"/>
                    <a:pt x="310" y="369"/>
                    <a:pt x="548" y="405"/>
                  </a:cubicBezTo>
                  <a:cubicBezTo>
                    <a:pt x="596" y="310"/>
                    <a:pt x="619" y="226"/>
                    <a:pt x="655" y="131"/>
                  </a:cubicBezTo>
                  <a:cubicBezTo>
                    <a:pt x="441" y="95"/>
                    <a:pt x="226" y="48"/>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4"/>
            <p:cNvSpPr/>
            <p:nvPr/>
          </p:nvSpPr>
          <p:spPr>
            <a:xfrm>
              <a:off x="742569" y="-1408644"/>
              <a:ext cx="27457" cy="17895"/>
            </a:xfrm>
            <a:custGeom>
              <a:avLst/>
              <a:gdLst/>
              <a:ahLst/>
              <a:cxnLst/>
              <a:rect l="l" t="t" r="r" b="b"/>
              <a:pathLst>
                <a:path w="870" h="567" extrusionOk="0">
                  <a:moveTo>
                    <a:pt x="726" y="1"/>
                  </a:moveTo>
                  <a:lnTo>
                    <a:pt x="726" y="1"/>
                  </a:lnTo>
                  <a:cubicBezTo>
                    <a:pt x="476" y="24"/>
                    <a:pt x="250" y="155"/>
                    <a:pt x="0" y="274"/>
                  </a:cubicBezTo>
                  <a:cubicBezTo>
                    <a:pt x="24" y="298"/>
                    <a:pt x="60" y="334"/>
                    <a:pt x="107" y="358"/>
                  </a:cubicBezTo>
                  <a:cubicBezTo>
                    <a:pt x="215" y="405"/>
                    <a:pt x="298" y="501"/>
                    <a:pt x="381" y="560"/>
                  </a:cubicBezTo>
                  <a:cubicBezTo>
                    <a:pt x="397" y="564"/>
                    <a:pt x="413" y="567"/>
                    <a:pt x="428" y="567"/>
                  </a:cubicBezTo>
                  <a:cubicBezTo>
                    <a:pt x="459" y="567"/>
                    <a:pt x="488" y="556"/>
                    <a:pt x="512" y="524"/>
                  </a:cubicBezTo>
                  <a:cubicBezTo>
                    <a:pt x="869" y="501"/>
                    <a:pt x="572" y="120"/>
                    <a:pt x="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4"/>
            <p:cNvSpPr/>
            <p:nvPr/>
          </p:nvSpPr>
          <p:spPr>
            <a:xfrm>
              <a:off x="479903" y="-1031576"/>
              <a:ext cx="19946" cy="13760"/>
            </a:xfrm>
            <a:custGeom>
              <a:avLst/>
              <a:gdLst/>
              <a:ahLst/>
              <a:cxnLst/>
              <a:rect l="l" t="t" r="r" b="b"/>
              <a:pathLst>
                <a:path w="632" h="436" extrusionOk="0">
                  <a:moveTo>
                    <a:pt x="454" y="0"/>
                  </a:moveTo>
                  <a:cubicBezTo>
                    <a:pt x="410" y="0"/>
                    <a:pt x="359" y="17"/>
                    <a:pt x="298" y="54"/>
                  </a:cubicBezTo>
                  <a:lnTo>
                    <a:pt x="84" y="54"/>
                  </a:lnTo>
                  <a:cubicBezTo>
                    <a:pt x="1" y="197"/>
                    <a:pt x="120" y="233"/>
                    <a:pt x="179" y="304"/>
                  </a:cubicBezTo>
                  <a:cubicBezTo>
                    <a:pt x="215" y="352"/>
                    <a:pt x="263" y="399"/>
                    <a:pt x="286" y="435"/>
                  </a:cubicBezTo>
                  <a:cubicBezTo>
                    <a:pt x="394" y="399"/>
                    <a:pt x="513" y="340"/>
                    <a:pt x="632" y="292"/>
                  </a:cubicBezTo>
                  <a:cubicBezTo>
                    <a:pt x="623" y="112"/>
                    <a:pt x="565" y="0"/>
                    <a:pt x="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4"/>
            <p:cNvSpPr/>
            <p:nvPr/>
          </p:nvSpPr>
          <p:spPr>
            <a:xfrm>
              <a:off x="703151" y="-1165418"/>
              <a:ext cx="16885" cy="15054"/>
            </a:xfrm>
            <a:custGeom>
              <a:avLst/>
              <a:gdLst/>
              <a:ahLst/>
              <a:cxnLst/>
              <a:rect l="l" t="t" r="r" b="b"/>
              <a:pathLst>
                <a:path w="535" h="477" extrusionOk="0">
                  <a:moveTo>
                    <a:pt x="229" y="1"/>
                  </a:moveTo>
                  <a:cubicBezTo>
                    <a:pt x="46" y="1"/>
                    <a:pt x="0" y="155"/>
                    <a:pt x="11" y="366"/>
                  </a:cubicBezTo>
                  <a:cubicBezTo>
                    <a:pt x="35" y="390"/>
                    <a:pt x="35" y="426"/>
                    <a:pt x="47" y="449"/>
                  </a:cubicBezTo>
                  <a:cubicBezTo>
                    <a:pt x="92" y="468"/>
                    <a:pt x="132" y="476"/>
                    <a:pt x="169" y="476"/>
                  </a:cubicBezTo>
                  <a:cubicBezTo>
                    <a:pt x="346" y="476"/>
                    <a:pt x="436" y="288"/>
                    <a:pt x="535" y="140"/>
                  </a:cubicBezTo>
                  <a:lnTo>
                    <a:pt x="309" y="9"/>
                  </a:lnTo>
                  <a:cubicBezTo>
                    <a:pt x="280" y="3"/>
                    <a:pt x="253" y="1"/>
                    <a:pt x="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4"/>
            <p:cNvSpPr/>
            <p:nvPr/>
          </p:nvSpPr>
          <p:spPr>
            <a:xfrm>
              <a:off x="1268343" y="-1353415"/>
              <a:ext cx="20956" cy="12656"/>
            </a:xfrm>
            <a:custGeom>
              <a:avLst/>
              <a:gdLst/>
              <a:ahLst/>
              <a:cxnLst/>
              <a:rect l="l" t="t" r="r" b="b"/>
              <a:pathLst>
                <a:path w="664" h="401" extrusionOk="0">
                  <a:moveTo>
                    <a:pt x="640" y="1"/>
                  </a:moveTo>
                  <a:cubicBezTo>
                    <a:pt x="471" y="60"/>
                    <a:pt x="344" y="170"/>
                    <a:pt x="182" y="170"/>
                  </a:cubicBezTo>
                  <a:cubicBezTo>
                    <a:pt x="149" y="170"/>
                    <a:pt x="116" y="165"/>
                    <a:pt x="80" y="156"/>
                  </a:cubicBezTo>
                  <a:lnTo>
                    <a:pt x="80" y="156"/>
                  </a:lnTo>
                  <a:cubicBezTo>
                    <a:pt x="18" y="292"/>
                    <a:pt x="1" y="400"/>
                    <a:pt x="135" y="400"/>
                  </a:cubicBezTo>
                  <a:cubicBezTo>
                    <a:pt x="154" y="400"/>
                    <a:pt x="175" y="398"/>
                    <a:pt x="199" y="394"/>
                  </a:cubicBezTo>
                  <a:cubicBezTo>
                    <a:pt x="438" y="394"/>
                    <a:pt x="664" y="370"/>
                    <a:pt x="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4"/>
            <p:cNvSpPr/>
            <p:nvPr/>
          </p:nvSpPr>
          <p:spPr>
            <a:xfrm>
              <a:off x="476904" y="-1297808"/>
              <a:ext cx="11677" cy="12813"/>
            </a:xfrm>
            <a:custGeom>
              <a:avLst/>
              <a:gdLst/>
              <a:ahLst/>
              <a:cxnLst/>
              <a:rect l="l" t="t" r="r" b="b"/>
              <a:pathLst>
                <a:path w="370" h="406" extrusionOk="0">
                  <a:moveTo>
                    <a:pt x="370" y="37"/>
                  </a:moveTo>
                  <a:cubicBezTo>
                    <a:pt x="251" y="60"/>
                    <a:pt x="96" y="1"/>
                    <a:pt x="24" y="168"/>
                  </a:cubicBezTo>
                  <a:cubicBezTo>
                    <a:pt x="12" y="168"/>
                    <a:pt x="0" y="180"/>
                    <a:pt x="0" y="215"/>
                  </a:cubicBezTo>
                  <a:cubicBezTo>
                    <a:pt x="0" y="239"/>
                    <a:pt x="12" y="275"/>
                    <a:pt x="36" y="287"/>
                  </a:cubicBezTo>
                  <a:cubicBezTo>
                    <a:pt x="143" y="334"/>
                    <a:pt x="262" y="358"/>
                    <a:pt x="370" y="406"/>
                  </a:cubicBezTo>
                  <a:lnTo>
                    <a:pt x="370" y="287"/>
                  </a:lnTo>
                  <a:lnTo>
                    <a:pt x="370" y="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4"/>
            <p:cNvSpPr/>
            <p:nvPr/>
          </p:nvSpPr>
          <p:spPr>
            <a:xfrm>
              <a:off x="1161137" y="-1316586"/>
              <a:ext cx="15054" cy="19946"/>
            </a:xfrm>
            <a:custGeom>
              <a:avLst/>
              <a:gdLst/>
              <a:ahLst/>
              <a:cxnLst/>
              <a:rect l="l" t="t" r="r" b="b"/>
              <a:pathLst>
                <a:path w="477" h="632" extrusionOk="0">
                  <a:moveTo>
                    <a:pt x="251" y="1"/>
                  </a:moveTo>
                  <a:cubicBezTo>
                    <a:pt x="358" y="215"/>
                    <a:pt x="1" y="417"/>
                    <a:pt x="251" y="632"/>
                  </a:cubicBezTo>
                  <a:cubicBezTo>
                    <a:pt x="287" y="632"/>
                    <a:pt x="322" y="632"/>
                    <a:pt x="358" y="620"/>
                  </a:cubicBezTo>
                  <a:cubicBezTo>
                    <a:pt x="322" y="405"/>
                    <a:pt x="477" y="167"/>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4"/>
            <p:cNvSpPr/>
            <p:nvPr/>
          </p:nvSpPr>
          <p:spPr>
            <a:xfrm>
              <a:off x="306328" y="-1173055"/>
              <a:ext cx="9026" cy="7353"/>
            </a:xfrm>
            <a:custGeom>
              <a:avLst/>
              <a:gdLst/>
              <a:ahLst/>
              <a:cxnLst/>
              <a:rect l="l" t="t" r="r" b="b"/>
              <a:pathLst>
                <a:path w="286" h="233" extrusionOk="0">
                  <a:moveTo>
                    <a:pt x="48" y="1"/>
                  </a:moveTo>
                  <a:cubicBezTo>
                    <a:pt x="24" y="37"/>
                    <a:pt x="12" y="72"/>
                    <a:pt x="0" y="120"/>
                  </a:cubicBezTo>
                  <a:cubicBezTo>
                    <a:pt x="45" y="183"/>
                    <a:pt x="97" y="232"/>
                    <a:pt x="155" y="232"/>
                  </a:cubicBezTo>
                  <a:cubicBezTo>
                    <a:pt x="174" y="232"/>
                    <a:pt x="194" y="227"/>
                    <a:pt x="214" y="215"/>
                  </a:cubicBezTo>
                  <a:cubicBezTo>
                    <a:pt x="250" y="203"/>
                    <a:pt x="262" y="132"/>
                    <a:pt x="286" y="84"/>
                  </a:cubicBezTo>
                  <a:cubicBezTo>
                    <a:pt x="202" y="60"/>
                    <a:pt x="119" y="25"/>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4"/>
            <p:cNvSpPr/>
            <p:nvPr/>
          </p:nvSpPr>
          <p:spPr>
            <a:xfrm>
              <a:off x="1004067" y="-1480409"/>
              <a:ext cx="69558" cy="43048"/>
            </a:xfrm>
            <a:custGeom>
              <a:avLst/>
              <a:gdLst/>
              <a:ahLst/>
              <a:cxnLst/>
              <a:rect l="l" t="t" r="r" b="b"/>
              <a:pathLst>
                <a:path w="2204" h="1364" extrusionOk="0">
                  <a:moveTo>
                    <a:pt x="1215" y="1"/>
                  </a:moveTo>
                  <a:cubicBezTo>
                    <a:pt x="1157" y="26"/>
                    <a:pt x="1096" y="31"/>
                    <a:pt x="1035" y="31"/>
                  </a:cubicBezTo>
                  <a:cubicBezTo>
                    <a:pt x="990" y="31"/>
                    <a:pt x="946" y="29"/>
                    <a:pt x="901" y="29"/>
                  </a:cubicBezTo>
                  <a:cubicBezTo>
                    <a:pt x="808" y="29"/>
                    <a:pt x="716" y="41"/>
                    <a:pt x="632" y="120"/>
                  </a:cubicBezTo>
                  <a:cubicBezTo>
                    <a:pt x="680" y="203"/>
                    <a:pt x="751" y="191"/>
                    <a:pt x="822" y="203"/>
                  </a:cubicBezTo>
                  <a:cubicBezTo>
                    <a:pt x="1037" y="251"/>
                    <a:pt x="1096" y="393"/>
                    <a:pt x="1013" y="608"/>
                  </a:cubicBezTo>
                  <a:cubicBezTo>
                    <a:pt x="1013" y="608"/>
                    <a:pt x="1001" y="643"/>
                    <a:pt x="977" y="643"/>
                  </a:cubicBezTo>
                  <a:lnTo>
                    <a:pt x="882" y="643"/>
                  </a:lnTo>
                  <a:cubicBezTo>
                    <a:pt x="700" y="408"/>
                    <a:pt x="634" y="323"/>
                    <a:pt x="542" y="323"/>
                  </a:cubicBezTo>
                  <a:cubicBezTo>
                    <a:pt x="490" y="323"/>
                    <a:pt x="429" y="350"/>
                    <a:pt x="334" y="393"/>
                  </a:cubicBezTo>
                  <a:cubicBezTo>
                    <a:pt x="1" y="524"/>
                    <a:pt x="406" y="560"/>
                    <a:pt x="358" y="667"/>
                  </a:cubicBezTo>
                  <a:cubicBezTo>
                    <a:pt x="644" y="774"/>
                    <a:pt x="632" y="941"/>
                    <a:pt x="453" y="1144"/>
                  </a:cubicBezTo>
                  <a:cubicBezTo>
                    <a:pt x="418" y="1203"/>
                    <a:pt x="441" y="1263"/>
                    <a:pt x="441" y="1322"/>
                  </a:cubicBezTo>
                  <a:cubicBezTo>
                    <a:pt x="537" y="1352"/>
                    <a:pt x="631" y="1364"/>
                    <a:pt x="722" y="1364"/>
                  </a:cubicBezTo>
                  <a:cubicBezTo>
                    <a:pt x="1108" y="1364"/>
                    <a:pt x="1462" y="1149"/>
                    <a:pt x="1846" y="1120"/>
                  </a:cubicBezTo>
                  <a:cubicBezTo>
                    <a:pt x="1989" y="1024"/>
                    <a:pt x="2108" y="917"/>
                    <a:pt x="2204" y="786"/>
                  </a:cubicBezTo>
                  <a:lnTo>
                    <a:pt x="2204" y="655"/>
                  </a:lnTo>
                  <a:cubicBezTo>
                    <a:pt x="2192" y="643"/>
                    <a:pt x="2180" y="608"/>
                    <a:pt x="2168" y="596"/>
                  </a:cubicBezTo>
                  <a:cubicBezTo>
                    <a:pt x="2073" y="512"/>
                    <a:pt x="1942" y="536"/>
                    <a:pt x="1882" y="405"/>
                  </a:cubicBezTo>
                  <a:cubicBezTo>
                    <a:pt x="1704" y="166"/>
                    <a:pt x="1788" y="142"/>
                    <a:pt x="1902" y="142"/>
                  </a:cubicBezTo>
                  <a:cubicBezTo>
                    <a:pt x="1932" y="142"/>
                    <a:pt x="1963" y="144"/>
                    <a:pt x="1992" y="144"/>
                  </a:cubicBezTo>
                  <a:cubicBezTo>
                    <a:pt x="2070" y="144"/>
                    <a:pt x="2133" y="132"/>
                    <a:pt x="2108" y="48"/>
                  </a:cubicBezTo>
                  <a:lnTo>
                    <a:pt x="12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4"/>
            <p:cNvSpPr/>
            <p:nvPr/>
          </p:nvSpPr>
          <p:spPr>
            <a:xfrm>
              <a:off x="1014987" y="-1476653"/>
              <a:ext cx="27804" cy="26668"/>
            </a:xfrm>
            <a:custGeom>
              <a:avLst/>
              <a:gdLst/>
              <a:ahLst/>
              <a:cxnLst/>
              <a:rect l="l" t="t" r="r" b="b"/>
              <a:pathLst>
                <a:path w="881" h="845" extrusionOk="0">
                  <a:moveTo>
                    <a:pt x="298" y="1"/>
                  </a:moveTo>
                  <a:cubicBezTo>
                    <a:pt x="238" y="12"/>
                    <a:pt x="167" y="12"/>
                    <a:pt x="107" y="48"/>
                  </a:cubicBezTo>
                  <a:cubicBezTo>
                    <a:pt x="72" y="120"/>
                    <a:pt x="36" y="215"/>
                    <a:pt x="0" y="286"/>
                  </a:cubicBezTo>
                  <a:cubicBezTo>
                    <a:pt x="24" y="295"/>
                    <a:pt x="48" y="299"/>
                    <a:pt x="71" y="299"/>
                  </a:cubicBezTo>
                  <a:cubicBezTo>
                    <a:pt x="186" y="299"/>
                    <a:pt x="298" y="211"/>
                    <a:pt x="416" y="211"/>
                  </a:cubicBezTo>
                  <a:cubicBezTo>
                    <a:pt x="467" y="211"/>
                    <a:pt x="518" y="227"/>
                    <a:pt x="572" y="274"/>
                  </a:cubicBezTo>
                  <a:cubicBezTo>
                    <a:pt x="631" y="393"/>
                    <a:pt x="524" y="417"/>
                    <a:pt x="476" y="465"/>
                  </a:cubicBezTo>
                  <a:cubicBezTo>
                    <a:pt x="393" y="548"/>
                    <a:pt x="298" y="655"/>
                    <a:pt x="405" y="774"/>
                  </a:cubicBezTo>
                  <a:cubicBezTo>
                    <a:pt x="445" y="825"/>
                    <a:pt x="473" y="845"/>
                    <a:pt x="493" y="845"/>
                  </a:cubicBezTo>
                  <a:cubicBezTo>
                    <a:pt x="560" y="845"/>
                    <a:pt x="546" y="631"/>
                    <a:pt x="643" y="631"/>
                  </a:cubicBezTo>
                  <a:cubicBezTo>
                    <a:pt x="647" y="631"/>
                    <a:pt x="651" y="631"/>
                    <a:pt x="655" y="632"/>
                  </a:cubicBezTo>
                  <a:cubicBezTo>
                    <a:pt x="659" y="632"/>
                    <a:pt x="662" y="632"/>
                    <a:pt x="666" y="632"/>
                  </a:cubicBezTo>
                  <a:cubicBezTo>
                    <a:pt x="880" y="632"/>
                    <a:pt x="845" y="273"/>
                    <a:pt x="822" y="179"/>
                  </a:cubicBezTo>
                  <a:cubicBezTo>
                    <a:pt x="787" y="34"/>
                    <a:pt x="704" y="5"/>
                    <a:pt x="608" y="5"/>
                  </a:cubicBezTo>
                  <a:cubicBezTo>
                    <a:pt x="543" y="5"/>
                    <a:pt x="472" y="18"/>
                    <a:pt x="405" y="18"/>
                  </a:cubicBezTo>
                  <a:cubicBezTo>
                    <a:pt x="368" y="18"/>
                    <a:pt x="331" y="14"/>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4"/>
            <p:cNvSpPr/>
            <p:nvPr/>
          </p:nvSpPr>
          <p:spPr>
            <a:xfrm>
              <a:off x="496818" y="-1306077"/>
              <a:ext cx="102602" cy="75334"/>
            </a:xfrm>
            <a:custGeom>
              <a:avLst/>
              <a:gdLst/>
              <a:ahLst/>
              <a:cxnLst/>
              <a:rect l="l" t="t" r="r" b="b"/>
              <a:pathLst>
                <a:path w="3251" h="2387" extrusionOk="0">
                  <a:moveTo>
                    <a:pt x="2022" y="0"/>
                  </a:moveTo>
                  <a:cubicBezTo>
                    <a:pt x="2011" y="0"/>
                    <a:pt x="2006" y="15"/>
                    <a:pt x="2013" y="49"/>
                  </a:cubicBezTo>
                  <a:cubicBezTo>
                    <a:pt x="1894" y="227"/>
                    <a:pt x="1715" y="239"/>
                    <a:pt x="1548" y="299"/>
                  </a:cubicBezTo>
                  <a:cubicBezTo>
                    <a:pt x="1536" y="273"/>
                    <a:pt x="1516" y="261"/>
                    <a:pt x="1493" y="261"/>
                  </a:cubicBezTo>
                  <a:cubicBezTo>
                    <a:pt x="1473" y="261"/>
                    <a:pt x="1451" y="270"/>
                    <a:pt x="1429" y="287"/>
                  </a:cubicBezTo>
                  <a:cubicBezTo>
                    <a:pt x="1421" y="350"/>
                    <a:pt x="1413" y="424"/>
                    <a:pt x="1374" y="424"/>
                  </a:cubicBezTo>
                  <a:cubicBezTo>
                    <a:pt x="1354" y="424"/>
                    <a:pt x="1326" y="406"/>
                    <a:pt x="1286" y="358"/>
                  </a:cubicBezTo>
                  <a:cubicBezTo>
                    <a:pt x="1265" y="355"/>
                    <a:pt x="1244" y="353"/>
                    <a:pt x="1224" y="353"/>
                  </a:cubicBezTo>
                  <a:cubicBezTo>
                    <a:pt x="1024" y="353"/>
                    <a:pt x="906" y="509"/>
                    <a:pt x="798" y="703"/>
                  </a:cubicBezTo>
                  <a:cubicBezTo>
                    <a:pt x="677" y="925"/>
                    <a:pt x="505" y="942"/>
                    <a:pt x="325" y="942"/>
                  </a:cubicBezTo>
                  <a:cubicBezTo>
                    <a:pt x="293" y="942"/>
                    <a:pt x="260" y="942"/>
                    <a:pt x="227" y="942"/>
                  </a:cubicBezTo>
                  <a:cubicBezTo>
                    <a:pt x="120" y="977"/>
                    <a:pt x="84" y="1096"/>
                    <a:pt x="1" y="1180"/>
                  </a:cubicBezTo>
                  <a:cubicBezTo>
                    <a:pt x="36" y="1263"/>
                    <a:pt x="84" y="1335"/>
                    <a:pt x="108" y="1430"/>
                  </a:cubicBezTo>
                  <a:cubicBezTo>
                    <a:pt x="172" y="1634"/>
                    <a:pt x="227" y="1867"/>
                    <a:pt x="455" y="1867"/>
                  </a:cubicBezTo>
                  <a:cubicBezTo>
                    <a:pt x="480" y="1867"/>
                    <a:pt x="507" y="1864"/>
                    <a:pt x="536" y="1858"/>
                  </a:cubicBezTo>
                  <a:cubicBezTo>
                    <a:pt x="545" y="1858"/>
                    <a:pt x="554" y="1857"/>
                    <a:pt x="563" y="1857"/>
                  </a:cubicBezTo>
                  <a:cubicBezTo>
                    <a:pt x="688" y="1857"/>
                    <a:pt x="754" y="1937"/>
                    <a:pt x="810" y="2049"/>
                  </a:cubicBezTo>
                  <a:cubicBezTo>
                    <a:pt x="971" y="2302"/>
                    <a:pt x="1172" y="2387"/>
                    <a:pt x="1389" y="2387"/>
                  </a:cubicBezTo>
                  <a:cubicBezTo>
                    <a:pt x="1510" y="2387"/>
                    <a:pt x="1635" y="2361"/>
                    <a:pt x="1763" y="2323"/>
                  </a:cubicBezTo>
                  <a:cubicBezTo>
                    <a:pt x="1870" y="2227"/>
                    <a:pt x="1989" y="2156"/>
                    <a:pt x="2084" y="2073"/>
                  </a:cubicBezTo>
                  <a:cubicBezTo>
                    <a:pt x="2197" y="1952"/>
                    <a:pt x="2310" y="1864"/>
                    <a:pt x="2437" y="1864"/>
                  </a:cubicBezTo>
                  <a:cubicBezTo>
                    <a:pt x="2498" y="1864"/>
                    <a:pt x="2563" y="1884"/>
                    <a:pt x="2632" y="1930"/>
                  </a:cubicBezTo>
                  <a:cubicBezTo>
                    <a:pt x="2715" y="1906"/>
                    <a:pt x="2787" y="1858"/>
                    <a:pt x="2858" y="1811"/>
                  </a:cubicBezTo>
                  <a:cubicBezTo>
                    <a:pt x="3251" y="1084"/>
                    <a:pt x="3203" y="823"/>
                    <a:pt x="2608" y="465"/>
                  </a:cubicBezTo>
                  <a:cubicBezTo>
                    <a:pt x="2441" y="370"/>
                    <a:pt x="2346" y="251"/>
                    <a:pt x="2298" y="61"/>
                  </a:cubicBezTo>
                  <a:cubicBezTo>
                    <a:pt x="2203" y="37"/>
                    <a:pt x="2132" y="37"/>
                    <a:pt x="2060" y="25"/>
                  </a:cubicBezTo>
                  <a:cubicBezTo>
                    <a:pt x="2045" y="9"/>
                    <a:pt x="2031" y="0"/>
                    <a:pt x="20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4"/>
            <p:cNvSpPr/>
            <p:nvPr/>
          </p:nvSpPr>
          <p:spPr>
            <a:xfrm>
              <a:off x="677178" y="-1348176"/>
              <a:ext cx="89851" cy="87611"/>
            </a:xfrm>
            <a:custGeom>
              <a:avLst/>
              <a:gdLst/>
              <a:ahLst/>
              <a:cxnLst/>
              <a:rect l="l" t="t" r="r" b="b"/>
              <a:pathLst>
                <a:path w="2847" h="2776" extrusionOk="0">
                  <a:moveTo>
                    <a:pt x="2190" y="0"/>
                  </a:moveTo>
                  <a:cubicBezTo>
                    <a:pt x="2141" y="0"/>
                    <a:pt x="2086" y="8"/>
                    <a:pt x="2025" y="25"/>
                  </a:cubicBezTo>
                  <a:cubicBezTo>
                    <a:pt x="1882" y="109"/>
                    <a:pt x="1751" y="216"/>
                    <a:pt x="1572" y="240"/>
                  </a:cubicBezTo>
                  <a:cubicBezTo>
                    <a:pt x="1538" y="236"/>
                    <a:pt x="1506" y="234"/>
                    <a:pt x="1474" y="234"/>
                  </a:cubicBezTo>
                  <a:cubicBezTo>
                    <a:pt x="1136" y="234"/>
                    <a:pt x="910" y="458"/>
                    <a:pt x="703" y="752"/>
                  </a:cubicBezTo>
                  <a:lnTo>
                    <a:pt x="262" y="752"/>
                  </a:lnTo>
                  <a:cubicBezTo>
                    <a:pt x="239" y="728"/>
                    <a:pt x="215" y="713"/>
                    <a:pt x="188" y="713"/>
                  </a:cubicBezTo>
                  <a:cubicBezTo>
                    <a:pt x="161" y="713"/>
                    <a:pt x="131" y="728"/>
                    <a:pt x="96" y="764"/>
                  </a:cubicBezTo>
                  <a:cubicBezTo>
                    <a:pt x="48" y="835"/>
                    <a:pt x="48" y="930"/>
                    <a:pt x="60" y="1025"/>
                  </a:cubicBezTo>
                  <a:cubicBezTo>
                    <a:pt x="120" y="1133"/>
                    <a:pt x="179" y="1228"/>
                    <a:pt x="286" y="1287"/>
                  </a:cubicBezTo>
                  <a:cubicBezTo>
                    <a:pt x="334" y="1287"/>
                    <a:pt x="358" y="1323"/>
                    <a:pt x="346" y="1347"/>
                  </a:cubicBezTo>
                  <a:cubicBezTo>
                    <a:pt x="341" y="1353"/>
                    <a:pt x="338" y="1357"/>
                    <a:pt x="335" y="1361"/>
                  </a:cubicBezTo>
                  <a:lnTo>
                    <a:pt x="335" y="1361"/>
                  </a:lnTo>
                  <a:cubicBezTo>
                    <a:pt x="335" y="1353"/>
                    <a:pt x="329" y="1343"/>
                    <a:pt x="310" y="1335"/>
                  </a:cubicBezTo>
                  <a:cubicBezTo>
                    <a:pt x="298" y="1329"/>
                    <a:pt x="280" y="1326"/>
                    <a:pt x="262" y="1326"/>
                  </a:cubicBezTo>
                  <a:cubicBezTo>
                    <a:pt x="245" y="1326"/>
                    <a:pt x="227" y="1329"/>
                    <a:pt x="215" y="1335"/>
                  </a:cubicBezTo>
                  <a:cubicBezTo>
                    <a:pt x="1" y="1454"/>
                    <a:pt x="60" y="1621"/>
                    <a:pt x="120" y="1799"/>
                  </a:cubicBezTo>
                  <a:cubicBezTo>
                    <a:pt x="348" y="1869"/>
                    <a:pt x="477" y="2213"/>
                    <a:pt x="729" y="2213"/>
                  </a:cubicBezTo>
                  <a:cubicBezTo>
                    <a:pt x="779" y="2213"/>
                    <a:pt x="833" y="2200"/>
                    <a:pt x="893" y="2168"/>
                  </a:cubicBezTo>
                  <a:cubicBezTo>
                    <a:pt x="1070" y="2016"/>
                    <a:pt x="875" y="1585"/>
                    <a:pt x="1167" y="1585"/>
                  </a:cubicBezTo>
                  <a:cubicBezTo>
                    <a:pt x="1171" y="1585"/>
                    <a:pt x="1175" y="1585"/>
                    <a:pt x="1179" y="1585"/>
                  </a:cubicBezTo>
                  <a:cubicBezTo>
                    <a:pt x="1370" y="1597"/>
                    <a:pt x="1703" y="1645"/>
                    <a:pt x="1667" y="2049"/>
                  </a:cubicBezTo>
                  <a:cubicBezTo>
                    <a:pt x="2013" y="2288"/>
                    <a:pt x="2358" y="2526"/>
                    <a:pt x="2703" y="2776"/>
                  </a:cubicBezTo>
                  <a:cubicBezTo>
                    <a:pt x="2846" y="2335"/>
                    <a:pt x="2144" y="2109"/>
                    <a:pt x="2560" y="1656"/>
                  </a:cubicBezTo>
                  <a:cubicBezTo>
                    <a:pt x="2537" y="1430"/>
                    <a:pt x="2108" y="1359"/>
                    <a:pt x="2406" y="1025"/>
                  </a:cubicBezTo>
                  <a:cubicBezTo>
                    <a:pt x="2429" y="930"/>
                    <a:pt x="2441" y="859"/>
                    <a:pt x="2429" y="764"/>
                  </a:cubicBezTo>
                  <a:cubicBezTo>
                    <a:pt x="2287" y="621"/>
                    <a:pt x="2382" y="561"/>
                    <a:pt x="2501" y="502"/>
                  </a:cubicBezTo>
                  <a:cubicBezTo>
                    <a:pt x="2520" y="178"/>
                    <a:pt x="2419" y="0"/>
                    <a:pt x="21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4"/>
            <p:cNvSpPr/>
            <p:nvPr/>
          </p:nvSpPr>
          <p:spPr>
            <a:xfrm>
              <a:off x="560315" y="-1327852"/>
              <a:ext cx="79310" cy="82088"/>
            </a:xfrm>
            <a:custGeom>
              <a:avLst/>
              <a:gdLst/>
              <a:ahLst/>
              <a:cxnLst/>
              <a:rect l="l" t="t" r="r" b="b"/>
              <a:pathLst>
                <a:path w="2513" h="2601" extrusionOk="0">
                  <a:moveTo>
                    <a:pt x="2182" y="0"/>
                  </a:moveTo>
                  <a:cubicBezTo>
                    <a:pt x="1997" y="0"/>
                    <a:pt x="1916" y="296"/>
                    <a:pt x="1733" y="296"/>
                  </a:cubicBezTo>
                  <a:cubicBezTo>
                    <a:pt x="1699" y="296"/>
                    <a:pt x="1662" y="286"/>
                    <a:pt x="1620" y="262"/>
                  </a:cubicBezTo>
                  <a:cubicBezTo>
                    <a:pt x="1584" y="155"/>
                    <a:pt x="1489" y="143"/>
                    <a:pt x="1382" y="143"/>
                  </a:cubicBezTo>
                  <a:cubicBezTo>
                    <a:pt x="1156" y="191"/>
                    <a:pt x="1239" y="512"/>
                    <a:pt x="1072" y="631"/>
                  </a:cubicBezTo>
                  <a:cubicBezTo>
                    <a:pt x="1002" y="631"/>
                    <a:pt x="926" y="781"/>
                    <a:pt x="855" y="781"/>
                  </a:cubicBezTo>
                  <a:cubicBezTo>
                    <a:pt x="818" y="781"/>
                    <a:pt x="783" y="741"/>
                    <a:pt x="751" y="620"/>
                  </a:cubicBezTo>
                  <a:cubicBezTo>
                    <a:pt x="731" y="617"/>
                    <a:pt x="712" y="615"/>
                    <a:pt x="692" y="615"/>
                  </a:cubicBezTo>
                  <a:cubicBezTo>
                    <a:pt x="548" y="615"/>
                    <a:pt x="414" y="689"/>
                    <a:pt x="298" y="762"/>
                  </a:cubicBezTo>
                  <a:cubicBezTo>
                    <a:pt x="1" y="1072"/>
                    <a:pt x="263" y="1132"/>
                    <a:pt x="465" y="1251"/>
                  </a:cubicBezTo>
                  <a:cubicBezTo>
                    <a:pt x="644" y="1370"/>
                    <a:pt x="1013" y="1417"/>
                    <a:pt x="965" y="1572"/>
                  </a:cubicBezTo>
                  <a:cubicBezTo>
                    <a:pt x="846" y="1882"/>
                    <a:pt x="1025" y="2215"/>
                    <a:pt x="846" y="2501"/>
                  </a:cubicBezTo>
                  <a:cubicBezTo>
                    <a:pt x="855" y="2502"/>
                    <a:pt x="863" y="2503"/>
                    <a:pt x="871" y="2503"/>
                  </a:cubicBezTo>
                  <a:cubicBezTo>
                    <a:pt x="1019" y="2503"/>
                    <a:pt x="1078" y="2308"/>
                    <a:pt x="1179" y="2263"/>
                  </a:cubicBezTo>
                  <a:cubicBezTo>
                    <a:pt x="1263" y="2144"/>
                    <a:pt x="1429" y="2167"/>
                    <a:pt x="1501" y="2025"/>
                  </a:cubicBezTo>
                  <a:cubicBezTo>
                    <a:pt x="1477" y="1882"/>
                    <a:pt x="1227" y="1858"/>
                    <a:pt x="1346" y="1620"/>
                  </a:cubicBezTo>
                  <a:lnTo>
                    <a:pt x="1346" y="1620"/>
                  </a:lnTo>
                  <a:cubicBezTo>
                    <a:pt x="1596" y="1786"/>
                    <a:pt x="1787" y="2001"/>
                    <a:pt x="1834" y="2322"/>
                  </a:cubicBezTo>
                  <a:cubicBezTo>
                    <a:pt x="1852" y="2468"/>
                    <a:pt x="1871" y="2600"/>
                    <a:pt x="1975" y="2600"/>
                  </a:cubicBezTo>
                  <a:cubicBezTo>
                    <a:pt x="2007" y="2600"/>
                    <a:pt x="2046" y="2588"/>
                    <a:pt x="2096" y="2560"/>
                  </a:cubicBezTo>
                  <a:cubicBezTo>
                    <a:pt x="2203" y="2513"/>
                    <a:pt x="2358" y="2536"/>
                    <a:pt x="2358" y="2370"/>
                  </a:cubicBezTo>
                  <a:cubicBezTo>
                    <a:pt x="2358" y="2108"/>
                    <a:pt x="2096" y="2298"/>
                    <a:pt x="2013" y="2144"/>
                  </a:cubicBezTo>
                  <a:cubicBezTo>
                    <a:pt x="2096" y="1965"/>
                    <a:pt x="2191" y="1786"/>
                    <a:pt x="2394" y="1763"/>
                  </a:cubicBezTo>
                  <a:cubicBezTo>
                    <a:pt x="2477" y="1667"/>
                    <a:pt x="2477" y="1596"/>
                    <a:pt x="2418" y="1501"/>
                  </a:cubicBezTo>
                  <a:cubicBezTo>
                    <a:pt x="2312" y="1384"/>
                    <a:pt x="2216" y="1231"/>
                    <a:pt x="2046" y="1231"/>
                  </a:cubicBezTo>
                  <a:cubicBezTo>
                    <a:pt x="2024" y="1231"/>
                    <a:pt x="2001" y="1233"/>
                    <a:pt x="1977" y="1239"/>
                  </a:cubicBezTo>
                  <a:cubicBezTo>
                    <a:pt x="1967" y="1280"/>
                    <a:pt x="1920" y="1312"/>
                    <a:pt x="1909" y="1312"/>
                  </a:cubicBezTo>
                  <a:cubicBezTo>
                    <a:pt x="1907" y="1312"/>
                    <a:pt x="1906" y="1312"/>
                    <a:pt x="1906" y="1310"/>
                  </a:cubicBezTo>
                  <a:cubicBezTo>
                    <a:pt x="1894" y="1239"/>
                    <a:pt x="1906" y="1167"/>
                    <a:pt x="1965" y="1120"/>
                  </a:cubicBezTo>
                  <a:cubicBezTo>
                    <a:pt x="2084" y="1036"/>
                    <a:pt x="2060" y="822"/>
                    <a:pt x="2180" y="739"/>
                  </a:cubicBezTo>
                  <a:lnTo>
                    <a:pt x="2180" y="739"/>
                  </a:lnTo>
                  <a:cubicBezTo>
                    <a:pt x="2096" y="834"/>
                    <a:pt x="2120" y="929"/>
                    <a:pt x="2191" y="1001"/>
                  </a:cubicBezTo>
                  <a:cubicBezTo>
                    <a:pt x="2322" y="917"/>
                    <a:pt x="2513" y="870"/>
                    <a:pt x="2513" y="631"/>
                  </a:cubicBezTo>
                  <a:cubicBezTo>
                    <a:pt x="2501" y="477"/>
                    <a:pt x="2370" y="405"/>
                    <a:pt x="2322" y="262"/>
                  </a:cubicBezTo>
                  <a:cubicBezTo>
                    <a:pt x="2287" y="167"/>
                    <a:pt x="2263" y="60"/>
                    <a:pt x="2191" y="0"/>
                  </a:cubicBezTo>
                  <a:cubicBezTo>
                    <a:pt x="2188" y="0"/>
                    <a:pt x="2185" y="0"/>
                    <a:pt x="21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4"/>
            <p:cNvSpPr/>
            <p:nvPr/>
          </p:nvSpPr>
          <p:spPr>
            <a:xfrm>
              <a:off x="481417" y="-1129914"/>
              <a:ext cx="115005" cy="90672"/>
            </a:xfrm>
            <a:custGeom>
              <a:avLst/>
              <a:gdLst/>
              <a:ahLst/>
              <a:cxnLst/>
              <a:rect l="l" t="t" r="r" b="b"/>
              <a:pathLst>
                <a:path w="3644" h="2873" extrusionOk="0">
                  <a:moveTo>
                    <a:pt x="3449" y="1"/>
                  </a:moveTo>
                  <a:cubicBezTo>
                    <a:pt x="3370" y="1"/>
                    <a:pt x="3270" y="58"/>
                    <a:pt x="3156" y="158"/>
                  </a:cubicBezTo>
                  <a:cubicBezTo>
                    <a:pt x="2929" y="313"/>
                    <a:pt x="2632" y="253"/>
                    <a:pt x="2489" y="539"/>
                  </a:cubicBezTo>
                  <a:cubicBezTo>
                    <a:pt x="2417" y="670"/>
                    <a:pt x="1822" y="1146"/>
                    <a:pt x="1667" y="1170"/>
                  </a:cubicBezTo>
                  <a:cubicBezTo>
                    <a:pt x="1536" y="1206"/>
                    <a:pt x="1441" y="1289"/>
                    <a:pt x="1441" y="1408"/>
                  </a:cubicBezTo>
                  <a:cubicBezTo>
                    <a:pt x="1438" y="1485"/>
                    <a:pt x="1458" y="1508"/>
                    <a:pt x="1489" y="1508"/>
                  </a:cubicBezTo>
                  <a:cubicBezTo>
                    <a:pt x="1537" y="1508"/>
                    <a:pt x="1612" y="1451"/>
                    <a:pt x="1665" y="1451"/>
                  </a:cubicBezTo>
                  <a:cubicBezTo>
                    <a:pt x="1699" y="1451"/>
                    <a:pt x="1723" y="1474"/>
                    <a:pt x="1727" y="1551"/>
                  </a:cubicBezTo>
                  <a:cubicBezTo>
                    <a:pt x="1617" y="1737"/>
                    <a:pt x="1467" y="1802"/>
                    <a:pt x="1296" y="1802"/>
                  </a:cubicBezTo>
                  <a:cubicBezTo>
                    <a:pt x="1281" y="1802"/>
                    <a:pt x="1266" y="1802"/>
                    <a:pt x="1251" y="1801"/>
                  </a:cubicBezTo>
                  <a:cubicBezTo>
                    <a:pt x="1189" y="1746"/>
                    <a:pt x="1128" y="1716"/>
                    <a:pt x="1069" y="1716"/>
                  </a:cubicBezTo>
                  <a:cubicBezTo>
                    <a:pt x="1012" y="1716"/>
                    <a:pt x="957" y="1743"/>
                    <a:pt x="905" y="1801"/>
                  </a:cubicBezTo>
                  <a:cubicBezTo>
                    <a:pt x="732" y="2090"/>
                    <a:pt x="488" y="2184"/>
                    <a:pt x="212" y="2184"/>
                  </a:cubicBezTo>
                  <a:cubicBezTo>
                    <a:pt x="147" y="2184"/>
                    <a:pt x="80" y="2179"/>
                    <a:pt x="12" y="2170"/>
                  </a:cubicBezTo>
                  <a:lnTo>
                    <a:pt x="12" y="2170"/>
                  </a:lnTo>
                  <a:cubicBezTo>
                    <a:pt x="0" y="2444"/>
                    <a:pt x="191" y="2587"/>
                    <a:pt x="298" y="2777"/>
                  </a:cubicBezTo>
                  <a:cubicBezTo>
                    <a:pt x="378" y="2837"/>
                    <a:pt x="442" y="2863"/>
                    <a:pt x="495" y="2863"/>
                  </a:cubicBezTo>
                  <a:cubicBezTo>
                    <a:pt x="629" y="2863"/>
                    <a:pt x="684" y="2695"/>
                    <a:pt x="727" y="2515"/>
                  </a:cubicBezTo>
                  <a:cubicBezTo>
                    <a:pt x="810" y="2468"/>
                    <a:pt x="536" y="2396"/>
                    <a:pt x="750" y="2360"/>
                  </a:cubicBezTo>
                  <a:cubicBezTo>
                    <a:pt x="757" y="2360"/>
                    <a:pt x="763" y="2360"/>
                    <a:pt x="769" y="2360"/>
                  </a:cubicBezTo>
                  <a:cubicBezTo>
                    <a:pt x="950" y="2360"/>
                    <a:pt x="906" y="2531"/>
                    <a:pt x="941" y="2658"/>
                  </a:cubicBezTo>
                  <a:cubicBezTo>
                    <a:pt x="998" y="2812"/>
                    <a:pt x="1060" y="2873"/>
                    <a:pt x="1127" y="2873"/>
                  </a:cubicBezTo>
                  <a:cubicBezTo>
                    <a:pt x="1199" y="2873"/>
                    <a:pt x="1277" y="2800"/>
                    <a:pt x="1358" y="2694"/>
                  </a:cubicBezTo>
                  <a:cubicBezTo>
                    <a:pt x="1584" y="2456"/>
                    <a:pt x="1965" y="2360"/>
                    <a:pt x="1834" y="1860"/>
                  </a:cubicBezTo>
                  <a:cubicBezTo>
                    <a:pt x="1836" y="1860"/>
                    <a:pt x="1839" y="1860"/>
                    <a:pt x="1841" y="1860"/>
                  </a:cubicBezTo>
                  <a:cubicBezTo>
                    <a:pt x="1994" y="1860"/>
                    <a:pt x="1984" y="2163"/>
                    <a:pt x="2066" y="2163"/>
                  </a:cubicBezTo>
                  <a:cubicBezTo>
                    <a:pt x="2087" y="2163"/>
                    <a:pt x="2116" y="2141"/>
                    <a:pt x="2155" y="2087"/>
                  </a:cubicBezTo>
                  <a:cubicBezTo>
                    <a:pt x="2298" y="1884"/>
                    <a:pt x="2786" y="2051"/>
                    <a:pt x="2572" y="1551"/>
                  </a:cubicBezTo>
                  <a:cubicBezTo>
                    <a:pt x="2560" y="1527"/>
                    <a:pt x="2548" y="1503"/>
                    <a:pt x="2536" y="1491"/>
                  </a:cubicBezTo>
                  <a:cubicBezTo>
                    <a:pt x="2382" y="1348"/>
                    <a:pt x="2417" y="1253"/>
                    <a:pt x="2548" y="1146"/>
                  </a:cubicBezTo>
                  <a:cubicBezTo>
                    <a:pt x="2572" y="1098"/>
                    <a:pt x="2620" y="1075"/>
                    <a:pt x="2655" y="1039"/>
                  </a:cubicBezTo>
                  <a:cubicBezTo>
                    <a:pt x="2718" y="1007"/>
                    <a:pt x="2781" y="963"/>
                    <a:pt x="2836" y="963"/>
                  </a:cubicBezTo>
                  <a:cubicBezTo>
                    <a:pt x="2884" y="963"/>
                    <a:pt x="2925" y="998"/>
                    <a:pt x="2953" y="1110"/>
                  </a:cubicBezTo>
                  <a:cubicBezTo>
                    <a:pt x="2973" y="1199"/>
                    <a:pt x="2984" y="1289"/>
                    <a:pt x="3063" y="1289"/>
                  </a:cubicBezTo>
                  <a:cubicBezTo>
                    <a:pt x="3079" y="1289"/>
                    <a:pt x="3098" y="1285"/>
                    <a:pt x="3120" y="1277"/>
                  </a:cubicBezTo>
                  <a:cubicBezTo>
                    <a:pt x="3139" y="1257"/>
                    <a:pt x="3162" y="1250"/>
                    <a:pt x="3186" y="1250"/>
                  </a:cubicBezTo>
                  <a:cubicBezTo>
                    <a:pt x="3266" y="1250"/>
                    <a:pt x="3366" y="1335"/>
                    <a:pt x="3446" y="1335"/>
                  </a:cubicBezTo>
                  <a:cubicBezTo>
                    <a:pt x="3501" y="1335"/>
                    <a:pt x="3547" y="1294"/>
                    <a:pt x="3572" y="1158"/>
                  </a:cubicBezTo>
                  <a:cubicBezTo>
                    <a:pt x="3632" y="932"/>
                    <a:pt x="3501" y="836"/>
                    <a:pt x="3406" y="741"/>
                  </a:cubicBezTo>
                  <a:cubicBezTo>
                    <a:pt x="3322" y="658"/>
                    <a:pt x="3156" y="717"/>
                    <a:pt x="3096" y="610"/>
                  </a:cubicBezTo>
                  <a:lnTo>
                    <a:pt x="3096" y="610"/>
                  </a:lnTo>
                  <a:cubicBezTo>
                    <a:pt x="3141" y="619"/>
                    <a:pt x="3193" y="642"/>
                    <a:pt x="3257" y="642"/>
                  </a:cubicBezTo>
                  <a:cubicBezTo>
                    <a:pt x="3278" y="642"/>
                    <a:pt x="3299" y="640"/>
                    <a:pt x="3322" y="634"/>
                  </a:cubicBezTo>
                  <a:cubicBezTo>
                    <a:pt x="3453" y="598"/>
                    <a:pt x="3572" y="539"/>
                    <a:pt x="3644" y="384"/>
                  </a:cubicBezTo>
                  <a:cubicBezTo>
                    <a:pt x="3630" y="113"/>
                    <a:pt x="3559" y="1"/>
                    <a:pt x="3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4"/>
            <p:cNvSpPr/>
            <p:nvPr/>
          </p:nvSpPr>
          <p:spPr>
            <a:xfrm>
              <a:off x="723760" y="-1236552"/>
              <a:ext cx="68801" cy="41344"/>
            </a:xfrm>
            <a:custGeom>
              <a:avLst/>
              <a:gdLst/>
              <a:ahLst/>
              <a:cxnLst/>
              <a:rect l="l" t="t" r="r" b="b"/>
              <a:pathLst>
                <a:path w="2180" h="1310" extrusionOk="0">
                  <a:moveTo>
                    <a:pt x="275" y="1"/>
                  </a:moveTo>
                  <a:cubicBezTo>
                    <a:pt x="1" y="322"/>
                    <a:pt x="275" y="739"/>
                    <a:pt x="120" y="1084"/>
                  </a:cubicBezTo>
                  <a:cubicBezTo>
                    <a:pt x="287" y="1147"/>
                    <a:pt x="572" y="1309"/>
                    <a:pt x="664" y="1309"/>
                  </a:cubicBezTo>
                  <a:cubicBezTo>
                    <a:pt x="678" y="1309"/>
                    <a:pt x="687" y="1306"/>
                    <a:pt x="691" y="1298"/>
                  </a:cubicBezTo>
                  <a:cubicBezTo>
                    <a:pt x="810" y="1109"/>
                    <a:pt x="931" y="1048"/>
                    <a:pt x="1051" y="1048"/>
                  </a:cubicBezTo>
                  <a:cubicBezTo>
                    <a:pt x="1256" y="1048"/>
                    <a:pt x="1461" y="1224"/>
                    <a:pt x="1656" y="1239"/>
                  </a:cubicBezTo>
                  <a:cubicBezTo>
                    <a:pt x="1799" y="1108"/>
                    <a:pt x="1965" y="1001"/>
                    <a:pt x="2120" y="882"/>
                  </a:cubicBezTo>
                  <a:lnTo>
                    <a:pt x="2156" y="834"/>
                  </a:lnTo>
                  <a:cubicBezTo>
                    <a:pt x="2180" y="798"/>
                    <a:pt x="2156" y="775"/>
                    <a:pt x="2132" y="739"/>
                  </a:cubicBezTo>
                  <a:cubicBezTo>
                    <a:pt x="1836" y="495"/>
                    <a:pt x="1534" y="247"/>
                    <a:pt x="1220" y="247"/>
                  </a:cubicBezTo>
                  <a:cubicBezTo>
                    <a:pt x="953" y="247"/>
                    <a:pt x="679" y="426"/>
                    <a:pt x="394" y="941"/>
                  </a:cubicBezTo>
                  <a:cubicBezTo>
                    <a:pt x="394" y="465"/>
                    <a:pt x="608" y="144"/>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4"/>
            <p:cNvSpPr/>
            <p:nvPr/>
          </p:nvSpPr>
          <p:spPr>
            <a:xfrm>
              <a:off x="629082" y="-1324476"/>
              <a:ext cx="58638" cy="57913"/>
            </a:xfrm>
            <a:custGeom>
              <a:avLst/>
              <a:gdLst/>
              <a:ahLst/>
              <a:cxnLst/>
              <a:rect l="l" t="t" r="r" b="b"/>
              <a:pathLst>
                <a:path w="1858" h="1835" extrusionOk="0">
                  <a:moveTo>
                    <a:pt x="1655" y="1"/>
                  </a:moveTo>
                  <a:cubicBezTo>
                    <a:pt x="1332" y="34"/>
                    <a:pt x="1009" y="125"/>
                    <a:pt x="682" y="125"/>
                  </a:cubicBezTo>
                  <a:cubicBezTo>
                    <a:pt x="539" y="125"/>
                    <a:pt x="395" y="107"/>
                    <a:pt x="251" y="60"/>
                  </a:cubicBezTo>
                  <a:cubicBezTo>
                    <a:pt x="234" y="54"/>
                    <a:pt x="219" y="51"/>
                    <a:pt x="204" y="51"/>
                  </a:cubicBezTo>
                  <a:cubicBezTo>
                    <a:pt x="112" y="51"/>
                    <a:pt x="52" y="168"/>
                    <a:pt x="1" y="251"/>
                  </a:cubicBezTo>
                  <a:cubicBezTo>
                    <a:pt x="120" y="346"/>
                    <a:pt x="215" y="417"/>
                    <a:pt x="334" y="513"/>
                  </a:cubicBezTo>
                  <a:cubicBezTo>
                    <a:pt x="355" y="511"/>
                    <a:pt x="375" y="511"/>
                    <a:pt x="394" y="511"/>
                  </a:cubicBezTo>
                  <a:cubicBezTo>
                    <a:pt x="1149" y="511"/>
                    <a:pt x="1021" y="1393"/>
                    <a:pt x="1358" y="1834"/>
                  </a:cubicBezTo>
                  <a:cubicBezTo>
                    <a:pt x="1655" y="1667"/>
                    <a:pt x="1441" y="1251"/>
                    <a:pt x="1655" y="1025"/>
                  </a:cubicBezTo>
                  <a:cubicBezTo>
                    <a:pt x="1798" y="941"/>
                    <a:pt x="1572" y="715"/>
                    <a:pt x="1763" y="644"/>
                  </a:cubicBezTo>
                  <a:cubicBezTo>
                    <a:pt x="1858" y="465"/>
                    <a:pt x="1655" y="394"/>
                    <a:pt x="1655" y="251"/>
                  </a:cubicBezTo>
                  <a:lnTo>
                    <a:pt x="16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4"/>
            <p:cNvSpPr/>
            <p:nvPr/>
          </p:nvSpPr>
          <p:spPr>
            <a:xfrm>
              <a:off x="667111" y="-1192148"/>
              <a:ext cx="53305" cy="38314"/>
            </a:xfrm>
            <a:custGeom>
              <a:avLst/>
              <a:gdLst/>
              <a:ahLst/>
              <a:cxnLst/>
              <a:rect l="l" t="t" r="r" b="b"/>
              <a:pathLst>
                <a:path w="1689" h="1214" extrusionOk="0">
                  <a:moveTo>
                    <a:pt x="1075" y="1"/>
                  </a:moveTo>
                  <a:cubicBezTo>
                    <a:pt x="851" y="1"/>
                    <a:pt x="680" y="298"/>
                    <a:pt x="461" y="298"/>
                  </a:cubicBezTo>
                  <a:cubicBezTo>
                    <a:pt x="434" y="298"/>
                    <a:pt x="407" y="294"/>
                    <a:pt x="379" y="284"/>
                  </a:cubicBezTo>
                  <a:cubicBezTo>
                    <a:pt x="317" y="264"/>
                    <a:pt x="264" y="255"/>
                    <a:pt x="221" y="255"/>
                  </a:cubicBezTo>
                  <a:cubicBezTo>
                    <a:pt x="7" y="255"/>
                    <a:pt x="0" y="478"/>
                    <a:pt x="10" y="725"/>
                  </a:cubicBezTo>
                  <a:cubicBezTo>
                    <a:pt x="58" y="749"/>
                    <a:pt x="93" y="784"/>
                    <a:pt x="141" y="784"/>
                  </a:cubicBezTo>
                  <a:cubicBezTo>
                    <a:pt x="242" y="772"/>
                    <a:pt x="343" y="749"/>
                    <a:pt x="442" y="749"/>
                  </a:cubicBezTo>
                  <a:cubicBezTo>
                    <a:pt x="540" y="749"/>
                    <a:pt x="635" y="772"/>
                    <a:pt x="724" y="856"/>
                  </a:cubicBezTo>
                  <a:cubicBezTo>
                    <a:pt x="736" y="903"/>
                    <a:pt x="772" y="939"/>
                    <a:pt x="796" y="975"/>
                  </a:cubicBezTo>
                  <a:cubicBezTo>
                    <a:pt x="807" y="973"/>
                    <a:pt x="818" y="972"/>
                    <a:pt x="828" y="972"/>
                  </a:cubicBezTo>
                  <a:cubicBezTo>
                    <a:pt x="981" y="972"/>
                    <a:pt x="1032" y="1202"/>
                    <a:pt x="1177" y="1213"/>
                  </a:cubicBezTo>
                  <a:cubicBezTo>
                    <a:pt x="1260" y="1094"/>
                    <a:pt x="1308" y="915"/>
                    <a:pt x="1474" y="856"/>
                  </a:cubicBezTo>
                  <a:cubicBezTo>
                    <a:pt x="1498" y="808"/>
                    <a:pt x="1546" y="761"/>
                    <a:pt x="1570" y="701"/>
                  </a:cubicBezTo>
                  <a:cubicBezTo>
                    <a:pt x="1641" y="546"/>
                    <a:pt x="1689" y="380"/>
                    <a:pt x="1570" y="213"/>
                  </a:cubicBezTo>
                  <a:cubicBezTo>
                    <a:pt x="1554" y="213"/>
                    <a:pt x="1539" y="213"/>
                    <a:pt x="1524" y="213"/>
                  </a:cubicBezTo>
                  <a:cubicBezTo>
                    <a:pt x="1409" y="213"/>
                    <a:pt x="1298" y="204"/>
                    <a:pt x="1224" y="46"/>
                  </a:cubicBezTo>
                  <a:cubicBezTo>
                    <a:pt x="1172" y="14"/>
                    <a:pt x="1122" y="1"/>
                    <a:pt x="1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4"/>
            <p:cNvSpPr/>
            <p:nvPr/>
          </p:nvSpPr>
          <p:spPr>
            <a:xfrm>
              <a:off x="716248" y="-1371972"/>
              <a:ext cx="57913" cy="58828"/>
            </a:xfrm>
            <a:custGeom>
              <a:avLst/>
              <a:gdLst/>
              <a:ahLst/>
              <a:cxnLst/>
              <a:rect l="l" t="t" r="r" b="b"/>
              <a:pathLst>
                <a:path w="1835" h="1864" extrusionOk="0">
                  <a:moveTo>
                    <a:pt x="986" y="0"/>
                  </a:moveTo>
                  <a:cubicBezTo>
                    <a:pt x="856" y="0"/>
                    <a:pt x="727" y="77"/>
                    <a:pt x="597" y="77"/>
                  </a:cubicBezTo>
                  <a:cubicBezTo>
                    <a:pt x="569" y="77"/>
                    <a:pt x="541" y="74"/>
                    <a:pt x="513" y="65"/>
                  </a:cubicBezTo>
                  <a:cubicBezTo>
                    <a:pt x="502" y="63"/>
                    <a:pt x="492" y="62"/>
                    <a:pt x="482" y="62"/>
                  </a:cubicBezTo>
                  <a:cubicBezTo>
                    <a:pt x="379" y="62"/>
                    <a:pt x="303" y="165"/>
                    <a:pt x="227" y="220"/>
                  </a:cubicBezTo>
                  <a:cubicBezTo>
                    <a:pt x="120" y="267"/>
                    <a:pt x="48" y="363"/>
                    <a:pt x="1" y="482"/>
                  </a:cubicBezTo>
                  <a:cubicBezTo>
                    <a:pt x="13" y="565"/>
                    <a:pt x="60" y="625"/>
                    <a:pt x="120" y="672"/>
                  </a:cubicBezTo>
                  <a:cubicBezTo>
                    <a:pt x="251" y="744"/>
                    <a:pt x="394" y="744"/>
                    <a:pt x="525" y="803"/>
                  </a:cubicBezTo>
                  <a:cubicBezTo>
                    <a:pt x="608" y="851"/>
                    <a:pt x="703" y="863"/>
                    <a:pt x="787" y="863"/>
                  </a:cubicBezTo>
                  <a:cubicBezTo>
                    <a:pt x="836" y="843"/>
                    <a:pt x="880" y="834"/>
                    <a:pt x="919" y="834"/>
                  </a:cubicBezTo>
                  <a:cubicBezTo>
                    <a:pt x="1112" y="834"/>
                    <a:pt x="1180" y="1055"/>
                    <a:pt x="1239" y="1244"/>
                  </a:cubicBezTo>
                  <a:cubicBezTo>
                    <a:pt x="1251" y="1363"/>
                    <a:pt x="1179" y="1422"/>
                    <a:pt x="1096" y="1482"/>
                  </a:cubicBezTo>
                  <a:lnTo>
                    <a:pt x="1096" y="1732"/>
                  </a:lnTo>
                  <a:cubicBezTo>
                    <a:pt x="1084" y="1732"/>
                    <a:pt x="1072" y="1744"/>
                    <a:pt x="1072" y="1779"/>
                  </a:cubicBezTo>
                  <a:cubicBezTo>
                    <a:pt x="1072" y="1803"/>
                    <a:pt x="1084" y="1827"/>
                    <a:pt x="1120" y="1863"/>
                  </a:cubicBezTo>
                  <a:cubicBezTo>
                    <a:pt x="1131" y="1864"/>
                    <a:pt x="1142" y="1864"/>
                    <a:pt x="1152" y="1864"/>
                  </a:cubicBezTo>
                  <a:cubicBezTo>
                    <a:pt x="1471" y="1864"/>
                    <a:pt x="1556" y="1524"/>
                    <a:pt x="1775" y="1351"/>
                  </a:cubicBezTo>
                  <a:cubicBezTo>
                    <a:pt x="1834" y="1041"/>
                    <a:pt x="1596" y="934"/>
                    <a:pt x="1441" y="756"/>
                  </a:cubicBezTo>
                  <a:cubicBezTo>
                    <a:pt x="1322" y="672"/>
                    <a:pt x="1346" y="553"/>
                    <a:pt x="1382" y="434"/>
                  </a:cubicBezTo>
                  <a:cubicBezTo>
                    <a:pt x="1406" y="315"/>
                    <a:pt x="1358" y="208"/>
                    <a:pt x="1287" y="136"/>
                  </a:cubicBezTo>
                  <a:cubicBezTo>
                    <a:pt x="1227" y="89"/>
                    <a:pt x="1168" y="53"/>
                    <a:pt x="1084" y="17"/>
                  </a:cubicBezTo>
                  <a:cubicBezTo>
                    <a:pt x="1052" y="5"/>
                    <a:pt x="1019" y="0"/>
                    <a:pt x="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4"/>
            <p:cNvSpPr/>
            <p:nvPr/>
          </p:nvSpPr>
          <p:spPr>
            <a:xfrm>
              <a:off x="579850" y="-1149386"/>
              <a:ext cx="47024" cy="56019"/>
            </a:xfrm>
            <a:custGeom>
              <a:avLst/>
              <a:gdLst/>
              <a:ahLst/>
              <a:cxnLst/>
              <a:rect l="l" t="t" r="r" b="b"/>
              <a:pathLst>
                <a:path w="1490" h="1775" extrusionOk="0">
                  <a:moveTo>
                    <a:pt x="1120" y="1"/>
                  </a:moveTo>
                  <a:cubicBezTo>
                    <a:pt x="904" y="217"/>
                    <a:pt x="708" y="462"/>
                    <a:pt x="390" y="462"/>
                  </a:cubicBezTo>
                  <a:cubicBezTo>
                    <a:pt x="357" y="462"/>
                    <a:pt x="322" y="459"/>
                    <a:pt x="287" y="453"/>
                  </a:cubicBezTo>
                  <a:cubicBezTo>
                    <a:pt x="274" y="451"/>
                    <a:pt x="262" y="450"/>
                    <a:pt x="250" y="450"/>
                  </a:cubicBezTo>
                  <a:cubicBezTo>
                    <a:pt x="121" y="450"/>
                    <a:pt x="1" y="567"/>
                    <a:pt x="1" y="763"/>
                  </a:cubicBezTo>
                  <a:cubicBezTo>
                    <a:pt x="87" y="744"/>
                    <a:pt x="176" y="717"/>
                    <a:pt x="253" y="717"/>
                  </a:cubicBezTo>
                  <a:cubicBezTo>
                    <a:pt x="367" y="717"/>
                    <a:pt x="453" y="777"/>
                    <a:pt x="453" y="1013"/>
                  </a:cubicBezTo>
                  <a:cubicBezTo>
                    <a:pt x="406" y="1096"/>
                    <a:pt x="370" y="1132"/>
                    <a:pt x="322" y="1192"/>
                  </a:cubicBezTo>
                  <a:cubicBezTo>
                    <a:pt x="263" y="1251"/>
                    <a:pt x="227" y="1311"/>
                    <a:pt x="227" y="1406"/>
                  </a:cubicBezTo>
                  <a:cubicBezTo>
                    <a:pt x="310" y="1525"/>
                    <a:pt x="382" y="1656"/>
                    <a:pt x="453" y="1775"/>
                  </a:cubicBezTo>
                  <a:cubicBezTo>
                    <a:pt x="608" y="1775"/>
                    <a:pt x="739" y="1763"/>
                    <a:pt x="882" y="1763"/>
                  </a:cubicBezTo>
                  <a:cubicBezTo>
                    <a:pt x="965" y="1632"/>
                    <a:pt x="1049" y="1513"/>
                    <a:pt x="1120" y="1394"/>
                  </a:cubicBezTo>
                  <a:cubicBezTo>
                    <a:pt x="1108" y="1358"/>
                    <a:pt x="1096" y="1346"/>
                    <a:pt x="1084" y="1334"/>
                  </a:cubicBezTo>
                  <a:cubicBezTo>
                    <a:pt x="1037" y="1311"/>
                    <a:pt x="1001" y="1299"/>
                    <a:pt x="965" y="1287"/>
                  </a:cubicBezTo>
                  <a:cubicBezTo>
                    <a:pt x="894" y="1227"/>
                    <a:pt x="929" y="1168"/>
                    <a:pt x="941" y="1108"/>
                  </a:cubicBezTo>
                  <a:cubicBezTo>
                    <a:pt x="977" y="894"/>
                    <a:pt x="1132" y="834"/>
                    <a:pt x="1263" y="715"/>
                  </a:cubicBezTo>
                  <a:lnTo>
                    <a:pt x="1346" y="584"/>
                  </a:lnTo>
                  <a:cubicBezTo>
                    <a:pt x="1489" y="287"/>
                    <a:pt x="1299" y="156"/>
                    <a:pt x="1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4"/>
            <p:cNvSpPr/>
            <p:nvPr/>
          </p:nvSpPr>
          <p:spPr>
            <a:xfrm>
              <a:off x="1148734" y="-1362883"/>
              <a:ext cx="59049" cy="38440"/>
            </a:xfrm>
            <a:custGeom>
              <a:avLst/>
              <a:gdLst/>
              <a:ahLst/>
              <a:cxnLst/>
              <a:rect l="l" t="t" r="r" b="b"/>
              <a:pathLst>
                <a:path w="1871" h="1218" extrusionOk="0">
                  <a:moveTo>
                    <a:pt x="1686" y="1"/>
                  </a:moveTo>
                  <a:cubicBezTo>
                    <a:pt x="1659" y="1"/>
                    <a:pt x="1630" y="9"/>
                    <a:pt x="1596" y="27"/>
                  </a:cubicBezTo>
                  <a:cubicBezTo>
                    <a:pt x="1334" y="120"/>
                    <a:pt x="1083" y="268"/>
                    <a:pt x="810" y="268"/>
                  </a:cubicBezTo>
                  <a:cubicBezTo>
                    <a:pt x="699" y="268"/>
                    <a:pt x="585" y="244"/>
                    <a:pt x="465" y="182"/>
                  </a:cubicBezTo>
                  <a:cubicBezTo>
                    <a:pt x="459" y="178"/>
                    <a:pt x="452" y="176"/>
                    <a:pt x="443" y="176"/>
                  </a:cubicBezTo>
                  <a:cubicBezTo>
                    <a:pt x="360" y="176"/>
                    <a:pt x="191" y="383"/>
                    <a:pt x="60" y="491"/>
                  </a:cubicBezTo>
                  <a:cubicBezTo>
                    <a:pt x="1" y="551"/>
                    <a:pt x="25" y="670"/>
                    <a:pt x="108" y="670"/>
                  </a:cubicBezTo>
                  <a:cubicBezTo>
                    <a:pt x="129" y="668"/>
                    <a:pt x="149" y="668"/>
                    <a:pt x="167" y="668"/>
                  </a:cubicBezTo>
                  <a:cubicBezTo>
                    <a:pt x="598" y="668"/>
                    <a:pt x="208" y="1058"/>
                    <a:pt x="322" y="1218"/>
                  </a:cubicBezTo>
                  <a:lnTo>
                    <a:pt x="418" y="1218"/>
                  </a:lnTo>
                  <a:cubicBezTo>
                    <a:pt x="472" y="712"/>
                    <a:pt x="831" y="633"/>
                    <a:pt x="1148" y="633"/>
                  </a:cubicBezTo>
                  <a:cubicBezTo>
                    <a:pt x="1175" y="633"/>
                    <a:pt x="1201" y="633"/>
                    <a:pt x="1227" y="634"/>
                  </a:cubicBezTo>
                  <a:cubicBezTo>
                    <a:pt x="1272" y="634"/>
                    <a:pt x="1313" y="635"/>
                    <a:pt x="1351" y="635"/>
                  </a:cubicBezTo>
                  <a:cubicBezTo>
                    <a:pt x="1547" y="635"/>
                    <a:pt x="1652" y="610"/>
                    <a:pt x="1632" y="301"/>
                  </a:cubicBezTo>
                  <a:cubicBezTo>
                    <a:pt x="1632" y="277"/>
                    <a:pt x="1775" y="253"/>
                    <a:pt x="1870" y="217"/>
                  </a:cubicBezTo>
                  <a:cubicBezTo>
                    <a:pt x="1833" y="106"/>
                    <a:pt x="1781" y="1"/>
                    <a:pt x="1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4"/>
            <p:cNvSpPr/>
            <p:nvPr/>
          </p:nvSpPr>
          <p:spPr>
            <a:xfrm>
              <a:off x="822603" y="-1412462"/>
              <a:ext cx="62394" cy="32033"/>
            </a:xfrm>
            <a:custGeom>
              <a:avLst/>
              <a:gdLst/>
              <a:ahLst/>
              <a:cxnLst/>
              <a:rect l="l" t="t" r="r" b="b"/>
              <a:pathLst>
                <a:path w="1977" h="1015" extrusionOk="0">
                  <a:moveTo>
                    <a:pt x="1533" y="0"/>
                  </a:moveTo>
                  <a:cubicBezTo>
                    <a:pt x="1346" y="0"/>
                    <a:pt x="1206" y="123"/>
                    <a:pt x="1096" y="360"/>
                  </a:cubicBezTo>
                  <a:cubicBezTo>
                    <a:pt x="906" y="334"/>
                    <a:pt x="729" y="183"/>
                    <a:pt x="537" y="183"/>
                  </a:cubicBezTo>
                  <a:cubicBezTo>
                    <a:pt x="464" y="183"/>
                    <a:pt x="389" y="205"/>
                    <a:pt x="310" y="264"/>
                  </a:cubicBezTo>
                  <a:cubicBezTo>
                    <a:pt x="262" y="324"/>
                    <a:pt x="250" y="384"/>
                    <a:pt x="298" y="467"/>
                  </a:cubicBezTo>
                  <a:cubicBezTo>
                    <a:pt x="314" y="508"/>
                    <a:pt x="325" y="521"/>
                    <a:pt x="346" y="521"/>
                  </a:cubicBezTo>
                  <a:cubicBezTo>
                    <a:pt x="355" y="521"/>
                    <a:pt x="367" y="518"/>
                    <a:pt x="381" y="515"/>
                  </a:cubicBezTo>
                  <a:lnTo>
                    <a:pt x="381" y="515"/>
                  </a:lnTo>
                  <a:cubicBezTo>
                    <a:pt x="368" y="534"/>
                    <a:pt x="356" y="541"/>
                    <a:pt x="347" y="541"/>
                  </a:cubicBezTo>
                  <a:cubicBezTo>
                    <a:pt x="318" y="541"/>
                    <a:pt x="304" y="476"/>
                    <a:pt x="282" y="476"/>
                  </a:cubicBezTo>
                  <a:cubicBezTo>
                    <a:pt x="280" y="476"/>
                    <a:pt x="277" y="477"/>
                    <a:pt x="274" y="479"/>
                  </a:cubicBezTo>
                  <a:cubicBezTo>
                    <a:pt x="155" y="503"/>
                    <a:pt x="84" y="562"/>
                    <a:pt x="36" y="681"/>
                  </a:cubicBezTo>
                  <a:cubicBezTo>
                    <a:pt x="0" y="812"/>
                    <a:pt x="12" y="931"/>
                    <a:pt x="95" y="1015"/>
                  </a:cubicBezTo>
                  <a:cubicBezTo>
                    <a:pt x="381" y="943"/>
                    <a:pt x="655" y="800"/>
                    <a:pt x="965" y="753"/>
                  </a:cubicBezTo>
                  <a:cubicBezTo>
                    <a:pt x="1250" y="717"/>
                    <a:pt x="1619" y="765"/>
                    <a:pt x="1870" y="503"/>
                  </a:cubicBezTo>
                  <a:cubicBezTo>
                    <a:pt x="1977" y="324"/>
                    <a:pt x="1965" y="169"/>
                    <a:pt x="1786" y="62"/>
                  </a:cubicBezTo>
                  <a:cubicBezTo>
                    <a:pt x="1693" y="21"/>
                    <a:pt x="1609" y="0"/>
                    <a:pt x="1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4"/>
            <p:cNvSpPr/>
            <p:nvPr/>
          </p:nvSpPr>
          <p:spPr>
            <a:xfrm>
              <a:off x="1081860" y="-1445094"/>
              <a:ext cx="47372" cy="22597"/>
            </a:xfrm>
            <a:custGeom>
              <a:avLst/>
              <a:gdLst/>
              <a:ahLst/>
              <a:cxnLst/>
              <a:rect l="l" t="t" r="r" b="b"/>
              <a:pathLst>
                <a:path w="1501" h="716" extrusionOk="0">
                  <a:moveTo>
                    <a:pt x="775" y="0"/>
                  </a:moveTo>
                  <a:cubicBezTo>
                    <a:pt x="735" y="0"/>
                    <a:pt x="695" y="18"/>
                    <a:pt x="655" y="25"/>
                  </a:cubicBezTo>
                  <a:cubicBezTo>
                    <a:pt x="429" y="72"/>
                    <a:pt x="191" y="1"/>
                    <a:pt x="1" y="167"/>
                  </a:cubicBezTo>
                  <a:cubicBezTo>
                    <a:pt x="15" y="158"/>
                    <a:pt x="28" y="155"/>
                    <a:pt x="41" y="155"/>
                  </a:cubicBezTo>
                  <a:cubicBezTo>
                    <a:pt x="121" y="155"/>
                    <a:pt x="182" y="302"/>
                    <a:pt x="269" y="302"/>
                  </a:cubicBezTo>
                  <a:cubicBezTo>
                    <a:pt x="299" y="302"/>
                    <a:pt x="332" y="285"/>
                    <a:pt x="370" y="239"/>
                  </a:cubicBezTo>
                  <a:cubicBezTo>
                    <a:pt x="396" y="205"/>
                    <a:pt x="425" y="191"/>
                    <a:pt x="453" y="191"/>
                  </a:cubicBezTo>
                  <a:cubicBezTo>
                    <a:pt x="514" y="191"/>
                    <a:pt x="571" y="253"/>
                    <a:pt x="596" y="310"/>
                  </a:cubicBezTo>
                  <a:cubicBezTo>
                    <a:pt x="667" y="536"/>
                    <a:pt x="453" y="429"/>
                    <a:pt x="393" y="489"/>
                  </a:cubicBezTo>
                  <a:cubicBezTo>
                    <a:pt x="334" y="548"/>
                    <a:pt x="215" y="584"/>
                    <a:pt x="274" y="715"/>
                  </a:cubicBezTo>
                  <a:cubicBezTo>
                    <a:pt x="1251" y="679"/>
                    <a:pt x="1251" y="679"/>
                    <a:pt x="1501" y="203"/>
                  </a:cubicBezTo>
                  <a:cubicBezTo>
                    <a:pt x="1467" y="184"/>
                    <a:pt x="1432" y="178"/>
                    <a:pt x="1395" y="178"/>
                  </a:cubicBezTo>
                  <a:cubicBezTo>
                    <a:pt x="1286" y="178"/>
                    <a:pt x="1169" y="239"/>
                    <a:pt x="1068" y="239"/>
                  </a:cubicBezTo>
                  <a:cubicBezTo>
                    <a:pt x="986" y="239"/>
                    <a:pt x="915" y="198"/>
                    <a:pt x="870" y="48"/>
                  </a:cubicBezTo>
                  <a:cubicBezTo>
                    <a:pt x="838" y="11"/>
                    <a:pt x="806" y="0"/>
                    <a:pt x="7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4"/>
            <p:cNvSpPr/>
            <p:nvPr/>
          </p:nvSpPr>
          <p:spPr>
            <a:xfrm>
              <a:off x="815091" y="-1261168"/>
              <a:ext cx="39860" cy="40428"/>
            </a:xfrm>
            <a:custGeom>
              <a:avLst/>
              <a:gdLst/>
              <a:ahLst/>
              <a:cxnLst/>
              <a:rect l="l" t="t" r="r" b="b"/>
              <a:pathLst>
                <a:path w="1263" h="1281" extrusionOk="0">
                  <a:moveTo>
                    <a:pt x="536" y="0"/>
                  </a:moveTo>
                  <a:cubicBezTo>
                    <a:pt x="442" y="0"/>
                    <a:pt x="335" y="76"/>
                    <a:pt x="262" y="173"/>
                  </a:cubicBezTo>
                  <a:cubicBezTo>
                    <a:pt x="155" y="316"/>
                    <a:pt x="83" y="483"/>
                    <a:pt x="0" y="650"/>
                  </a:cubicBezTo>
                  <a:cubicBezTo>
                    <a:pt x="132" y="837"/>
                    <a:pt x="193" y="1156"/>
                    <a:pt x="474" y="1156"/>
                  </a:cubicBezTo>
                  <a:cubicBezTo>
                    <a:pt x="497" y="1156"/>
                    <a:pt x="522" y="1154"/>
                    <a:pt x="548" y="1150"/>
                  </a:cubicBezTo>
                  <a:cubicBezTo>
                    <a:pt x="714" y="888"/>
                    <a:pt x="1262" y="1281"/>
                    <a:pt x="1226" y="662"/>
                  </a:cubicBezTo>
                  <a:cubicBezTo>
                    <a:pt x="1169" y="652"/>
                    <a:pt x="1111" y="619"/>
                    <a:pt x="1066" y="619"/>
                  </a:cubicBezTo>
                  <a:cubicBezTo>
                    <a:pt x="1055" y="619"/>
                    <a:pt x="1045" y="621"/>
                    <a:pt x="1036" y="626"/>
                  </a:cubicBezTo>
                  <a:cubicBezTo>
                    <a:pt x="982" y="653"/>
                    <a:pt x="982" y="807"/>
                    <a:pt x="920" y="807"/>
                  </a:cubicBezTo>
                  <a:cubicBezTo>
                    <a:pt x="900" y="807"/>
                    <a:pt x="872" y="790"/>
                    <a:pt x="834" y="745"/>
                  </a:cubicBezTo>
                  <a:cubicBezTo>
                    <a:pt x="714" y="602"/>
                    <a:pt x="595" y="435"/>
                    <a:pt x="512" y="257"/>
                  </a:cubicBezTo>
                  <a:cubicBezTo>
                    <a:pt x="488" y="185"/>
                    <a:pt x="869" y="293"/>
                    <a:pt x="655" y="54"/>
                  </a:cubicBezTo>
                  <a:cubicBezTo>
                    <a:pt x="621" y="17"/>
                    <a:pt x="580" y="0"/>
                    <a:pt x="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4"/>
            <p:cNvSpPr/>
            <p:nvPr/>
          </p:nvSpPr>
          <p:spPr>
            <a:xfrm>
              <a:off x="790286" y="-1240686"/>
              <a:ext cx="42101" cy="32349"/>
            </a:xfrm>
            <a:custGeom>
              <a:avLst/>
              <a:gdLst/>
              <a:ahLst/>
              <a:cxnLst/>
              <a:rect l="l" t="t" r="r" b="b"/>
              <a:pathLst>
                <a:path w="1334" h="1025" extrusionOk="0">
                  <a:moveTo>
                    <a:pt x="786" y="1"/>
                  </a:moveTo>
                  <a:cubicBezTo>
                    <a:pt x="560" y="322"/>
                    <a:pt x="167" y="489"/>
                    <a:pt x="0" y="894"/>
                  </a:cubicBezTo>
                  <a:lnTo>
                    <a:pt x="0" y="1025"/>
                  </a:lnTo>
                  <a:cubicBezTo>
                    <a:pt x="8" y="1025"/>
                    <a:pt x="16" y="1025"/>
                    <a:pt x="24" y="1025"/>
                  </a:cubicBezTo>
                  <a:cubicBezTo>
                    <a:pt x="512" y="1025"/>
                    <a:pt x="889" y="665"/>
                    <a:pt x="1334" y="501"/>
                  </a:cubicBezTo>
                  <a:cubicBezTo>
                    <a:pt x="1096" y="429"/>
                    <a:pt x="1060" y="25"/>
                    <a:pt x="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4"/>
            <p:cNvSpPr/>
            <p:nvPr/>
          </p:nvSpPr>
          <p:spPr>
            <a:xfrm>
              <a:off x="471634" y="-1236867"/>
              <a:ext cx="59049" cy="18778"/>
            </a:xfrm>
            <a:custGeom>
              <a:avLst/>
              <a:gdLst/>
              <a:ahLst/>
              <a:cxnLst/>
              <a:rect l="l" t="t" r="r" b="b"/>
              <a:pathLst>
                <a:path w="1871" h="595" extrusionOk="0">
                  <a:moveTo>
                    <a:pt x="723" y="1"/>
                  </a:moveTo>
                  <a:cubicBezTo>
                    <a:pt x="495" y="1"/>
                    <a:pt x="11" y="270"/>
                    <a:pt x="1" y="439"/>
                  </a:cubicBezTo>
                  <a:cubicBezTo>
                    <a:pt x="1" y="487"/>
                    <a:pt x="48" y="546"/>
                    <a:pt x="72" y="594"/>
                  </a:cubicBezTo>
                  <a:cubicBezTo>
                    <a:pt x="111" y="556"/>
                    <a:pt x="165" y="546"/>
                    <a:pt x="224" y="546"/>
                  </a:cubicBezTo>
                  <a:cubicBezTo>
                    <a:pt x="288" y="546"/>
                    <a:pt x="359" y="557"/>
                    <a:pt x="422" y="557"/>
                  </a:cubicBezTo>
                  <a:cubicBezTo>
                    <a:pt x="555" y="557"/>
                    <a:pt x="658" y="506"/>
                    <a:pt x="608" y="189"/>
                  </a:cubicBezTo>
                  <a:lnTo>
                    <a:pt x="608" y="189"/>
                  </a:lnTo>
                  <a:cubicBezTo>
                    <a:pt x="946" y="429"/>
                    <a:pt x="1218" y="548"/>
                    <a:pt x="1448" y="548"/>
                  </a:cubicBezTo>
                  <a:cubicBezTo>
                    <a:pt x="1606" y="548"/>
                    <a:pt x="1744" y="491"/>
                    <a:pt x="1870" y="380"/>
                  </a:cubicBezTo>
                  <a:cubicBezTo>
                    <a:pt x="1870" y="356"/>
                    <a:pt x="1858" y="320"/>
                    <a:pt x="1846" y="308"/>
                  </a:cubicBezTo>
                  <a:cubicBezTo>
                    <a:pt x="1751" y="177"/>
                    <a:pt x="1620" y="142"/>
                    <a:pt x="1489" y="130"/>
                  </a:cubicBezTo>
                  <a:lnTo>
                    <a:pt x="1418" y="130"/>
                  </a:lnTo>
                  <a:cubicBezTo>
                    <a:pt x="1306" y="154"/>
                    <a:pt x="1202" y="198"/>
                    <a:pt x="1100" y="198"/>
                  </a:cubicBezTo>
                  <a:cubicBezTo>
                    <a:pt x="1006" y="198"/>
                    <a:pt x="914" y="161"/>
                    <a:pt x="822" y="34"/>
                  </a:cubicBezTo>
                  <a:cubicBezTo>
                    <a:pt x="803" y="11"/>
                    <a:pt x="768" y="1"/>
                    <a:pt x="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4"/>
            <p:cNvSpPr/>
            <p:nvPr/>
          </p:nvSpPr>
          <p:spPr>
            <a:xfrm>
              <a:off x="745188" y="-1401385"/>
              <a:ext cx="60911" cy="37115"/>
            </a:xfrm>
            <a:custGeom>
              <a:avLst/>
              <a:gdLst/>
              <a:ahLst/>
              <a:cxnLst/>
              <a:rect l="l" t="t" r="r" b="b"/>
              <a:pathLst>
                <a:path w="1930" h="1176" extrusionOk="0">
                  <a:moveTo>
                    <a:pt x="1464" y="0"/>
                  </a:moveTo>
                  <a:cubicBezTo>
                    <a:pt x="1249" y="0"/>
                    <a:pt x="1093" y="156"/>
                    <a:pt x="989" y="402"/>
                  </a:cubicBezTo>
                  <a:cubicBezTo>
                    <a:pt x="876" y="491"/>
                    <a:pt x="768" y="562"/>
                    <a:pt x="673" y="562"/>
                  </a:cubicBezTo>
                  <a:cubicBezTo>
                    <a:pt x="578" y="562"/>
                    <a:pt x="495" y="491"/>
                    <a:pt x="429" y="294"/>
                  </a:cubicBezTo>
                  <a:lnTo>
                    <a:pt x="310" y="294"/>
                  </a:lnTo>
                  <a:cubicBezTo>
                    <a:pt x="286" y="271"/>
                    <a:pt x="262" y="259"/>
                    <a:pt x="239" y="259"/>
                  </a:cubicBezTo>
                  <a:cubicBezTo>
                    <a:pt x="215" y="259"/>
                    <a:pt x="191" y="271"/>
                    <a:pt x="167" y="294"/>
                  </a:cubicBezTo>
                  <a:cubicBezTo>
                    <a:pt x="1" y="545"/>
                    <a:pt x="334" y="783"/>
                    <a:pt x="203" y="1056"/>
                  </a:cubicBezTo>
                  <a:lnTo>
                    <a:pt x="322" y="1176"/>
                  </a:lnTo>
                  <a:cubicBezTo>
                    <a:pt x="607" y="1067"/>
                    <a:pt x="876" y="943"/>
                    <a:pt x="1162" y="943"/>
                  </a:cubicBezTo>
                  <a:cubicBezTo>
                    <a:pt x="1222" y="943"/>
                    <a:pt x="1284" y="949"/>
                    <a:pt x="1346" y="961"/>
                  </a:cubicBezTo>
                  <a:cubicBezTo>
                    <a:pt x="1382" y="949"/>
                    <a:pt x="1394" y="937"/>
                    <a:pt x="1417" y="926"/>
                  </a:cubicBezTo>
                  <a:cubicBezTo>
                    <a:pt x="1441" y="830"/>
                    <a:pt x="1441" y="759"/>
                    <a:pt x="1441" y="664"/>
                  </a:cubicBezTo>
                  <a:cubicBezTo>
                    <a:pt x="1465" y="628"/>
                    <a:pt x="1501" y="580"/>
                    <a:pt x="1525" y="545"/>
                  </a:cubicBezTo>
                  <a:cubicBezTo>
                    <a:pt x="1620" y="390"/>
                    <a:pt x="1929" y="461"/>
                    <a:pt x="1870" y="152"/>
                  </a:cubicBezTo>
                  <a:cubicBezTo>
                    <a:pt x="1798" y="104"/>
                    <a:pt x="1715" y="68"/>
                    <a:pt x="1644" y="33"/>
                  </a:cubicBezTo>
                  <a:cubicBezTo>
                    <a:pt x="1580" y="10"/>
                    <a:pt x="1520" y="0"/>
                    <a:pt x="1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4"/>
            <p:cNvSpPr/>
            <p:nvPr/>
          </p:nvSpPr>
          <p:spPr>
            <a:xfrm>
              <a:off x="766995" y="-1375191"/>
              <a:ext cx="37209" cy="46614"/>
            </a:xfrm>
            <a:custGeom>
              <a:avLst/>
              <a:gdLst/>
              <a:ahLst/>
              <a:cxnLst/>
              <a:rect l="l" t="t" r="r" b="b"/>
              <a:pathLst>
                <a:path w="1179" h="1477" extrusionOk="0">
                  <a:moveTo>
                    <a:pt x="750" y="96"/>
                  </a:moveTo>
                  <a:cubicBezTo>
                    <a:pt x="488" y="215"/>
                    <a:pt x="95" y="0"/>
                    <a:pt x="0" y="477"/>
                  </a:cubicBezTo>
                  <a:cubicBezTo>
                    <a:pt x="0" y="536"/>
                    <a:pt x="0" y="596"/>
                    <a:pt x="12" y="655"/>
                  </a:cubicBezTo>
                  <a:cubicBezTo>
                    <a:pt x="214" y="893"/>
                    <a:pt x="250" y="1215"/>
                    <a:pt x="417" y="1477"/>
                  </a:cubicBezTo>
                  <a:cubicBezTo>
                    <a:pt x="643" y="1322"/>
                    <a:pt x="893" y="1203"/>
                    <a:pt x="607" y="834"/>
                  </a:cubicBezTo>
                  <a:cubicBezTo>
                    <a:pt x="476" y="667"/>
                    <a:pt x="607" y="524"/>
                    <a:pt x="786" y="524"/>
                  </a:cubicBezTo>
                  <a:cubicBezTo>
                    <a:pt x="794" y="523"/>
                    <a:pt x="802" y="522"/>
                    <a:pt x="810" y="522"/>
                  </a:cubicBezTo>
                  <a:cubicBezTo>
                    <a:pt x="887" y="522"/>
                    <a:pt x="980" y="574"/>
                    <a:pt x="1051" y="574"/>
                  </a:cubicBezTo>
                  <a:cubicBezTo>
                    <a:pt x="1111" y="574"/>
                    <a:pt x="1157" y="538"/>
                    <a:pt x="1167" y="405"/>
                  </a:cubicBezTo>
                  <a:cubicBezTo>
                    <a:pt x="1179" y="167"/>
                    <a:pt x="929" y="131"/>
                    <a:pt x="750" y="9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4"/>
            <p:cNvSpPr/>
            <p:nvPr/>
          </p:nvSpPr>
          <p:spPr>
            <a:xfrm>
              <a:off x="260756" y="-1034006"/>
              <a:ext cx="30550" cy="24112"/>
            </a:xfrm>
            <a:custGeom>
              <a:avLst/>
              <a:gdLst/>
              <a:ahLst/>
              <a:cxnLst/>
              <a:rect l="l" t="t" r="r" b="b"/>
              <a:pathLst>
                <a:path w="968" h="764" extrusionOk="0">
                  <a:moveTo>
                    <a:pt x="295" y="1"/>
                  </a:moveTo>
                  <a:cubicBezTo>
                    <a:pt x="50" y="1"/>
                    <a:pt x="160" y="370"/>
                    <a:pt x="87" y="548"/>
                  </a:cubicBezTo>
                  <a:cubicBezTo>
                    <a:pt x="1" y="729"/>
                    <a:pt x="83" y="754"/>
                    <a:pt x="176" y="754"/>
                  </a:cubicBezTo>
                  <a:cubicBezTo>
                    <a:pt x="211" y="754"/>
                    <a:pt x="248" y="750"/>
                    <a:pt x="277" y="750"/>
                  </a:cubicBezTo>
                  <a:cubicBezTo>
                    <a:pt x="317" y="759"/>
                    <a:pt x="354" y="764"/>
                    <a:pt x="391" y="764"/>
                  </a:cubicBezTo>
                  <a:cubicBezTo>
                    <a:pt x="685" y="764"/>
                    <a:pt x="878" y="485"/>
                    <a:pt x="920" y="262"/>
                  </a:cubicBezTo>
                  <a:cubicBezTo>
                    <a:pt x="968" y="12"/>
                    <a:pt x="599" y="83"/>
                    <a:pt x="420" y="24"/>
                  </a:cubicBezTo>
                  <a:cubicBezTo>
                    <a:pt x="370" y="8"/>
                    <a:pt x="329" y="1"/>
                    <a:pt x="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4"/>
            <p:cNvSpPr/>
            <p:nvPr/>
          </p:nvSpPr>
          <p:spPr>
            <a:xfrm>
              <a:off x="1084480" y="-1459738"/>
              <a:ext cx="63562" cy="17642"/>
            </a:xfrm>
            <a:custGeom>
              <a:avLst/>
              <a:gdLst/>
              <a:ahLst/>
              <a:cxnLst/>
              <a:rect l="l" t="t" r="r" b="b"/>
              <a:pathLst>
                <a:path w="2014" h="559" extrusionOk="0">
                  <a:moveTo>
                    <a:pt x="251" y="0"/>
                  </a:moveTo>
                  <a:cubicBezTo>
                    <a:pt x="215" y="131"/>
                    <a:pt x="72" y="167"/>
                    <a:pt x="1" y="250"/>
                  </a:cubicBezTo>
                  <a:cubicBezTo>
                    <a:pt x="156" y="465"/>
                    <a:pt x="418" y="286"/>
                    <a:pt x="572" y="489"/>
                  </a:cubicBezTo>
                  <a:cubicBezTo>
                    <a:pt x="593" y="542"/>
                    <a:pt x="616" y="558"/>
                    <a:pt x="640" y="558"/>
                  </a:cubicBezTo>
                  <a:cubicBezTo>
                    <a:pt x="682" y="558"/>
                    <a:pt x="728" y="510"/>
                    <a:pt x="771" y="510"/>
                  </a:cubicBezTo>
                  <a:cubicBezTo>
                    <a:pt x="776" y="510"/>
                    <a:pt x="781" y="511"/>
                    <a:pt x="787" y="512"/>
                  </a:cubicBezTo>
                  <a:lnTo>
                    <a:pt x="1239" y="369"/>
                  </a:lnTo>
                  <a:cubicBezTo>
                    <a:pt x="1377" y="408"/>
                    <a:pt x="1519" y="480"/>
                    <a:pt x="1663" y="480"/>
                  </a:cubicBezTo>
                  <a:cubicBezTo>
                    <a:pt x="1744" y="480"/>
                    <a:pt x="1825" y="457"/>
                    <a:pt x="1906" y="393"/>
                  </a:cubicBezTo>
                  <a:cubicBezTo>
                    <a:pt x="1954" y="369"/>
                    <a:pt x="1977" y="346"/>
                    <a:pt x="2013" y="334"/>
                  </a:cubicBezTo>
                  <a:lnTo>
                    <a:pt x="1918" y="155"/>
                  </a:lnTo>
                  <a:cubicBezTo>
                    <a:pt x="1794" y="176"/>
                    <a:pt x="1671" y="185"/>
                    <a:pt x="1548" y="185"/>
                  </a:cubicBezTo>
                  <a:cubicBezTo>
                    <a:pt x="1112" y="185"/>
                    <a:pt x="678" y="75"/>
                    <a:pt x="2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4"/>
            <p:cNvSpPr/>
            <p:nvPr/>
          </p:nvSpPr>
          <p:spPr>
            <a:xfrm>
              <a:off x="706497" y="-1306392"/>
              <a:ext cx="33454" cy="25532"/>
            </a:xfrm>
            <a:custGeom>
              <a:avLst/>
              <a:gdLst/>
              <a:ahLst/>
              <a:cxnLst/>
              <a:rect l="l" t="t" r="r" b="b"/>
              <a:pathLst>
                <a:path w="1060" h="809" extrusionOk="0">
                  <a:moveTo>
                    <a:pt x="139" y="1"/>
                  </a:moveTo>
                  <a:cubicBezTo>
                    <a:pt x="67" y="1"/>
                    <a:pt x="10" y="133"/>
                    <a:pt x="0" y="249"/>
                  </a:cubicBezTo>
                  <a:lnTo>
                    <a:pt x="0" y="809"/>
                  </a:lnTo>
                  <a:cubicBezTo>
                    <a:pt x="106" y="711"/>
                    <a:pt x="205" y="537"/>
                    <a:pt x="349" y="537"/>
                  </a:cubicBezTo>
                  <a:cubicBezTo>
                    <a:pt x="416" y="537"/>
                    <a:pt x="492" y="575"/>
                    <a:pt x="584" y="678"/>
                  </a:cubicBezTo>
                  <a:cubicBezTo>
                    <a:pt x="593" y="697"/>
                    <a:pt x="616" y="703"/>
                    <a:pt x="645" y="703"/>
                  </a:cubicBezTo>
                  <a:cubicBezTo>
                    <a:pt x="687" y="703"/>
                    <a:pt x="743" y="690"/>
                    <a:pt x="786" y="690"/>
                  </a:cubicBezTo>
                  <a:cubicBezTo>
                    <a:pt x="655" y="380"/>
                    <a:pt x="1060" y="356"/>
                    <a:pt x="1060" y="82"/>
                  </a:cubicBezTo>
                  <a:cubicBezTo>
                    <a:pt x="1045" y="81"/>
                    <a:pt x="1030" y="81"/>
                    <a:pt x="1015" y="81"/>
                  </a:cubicBezTo>
                  <a:cubicBezTo>
                    <a:pt x="830" y="81"/>
                    <a:pt x="661" y="161"/>
                    <a:pt x="497" y="161"/>
                  </a:cubicBezTo>
                  <a:cubicBezTo>
                    <a:pt x="393" y="161"/>
                    <a:pt x="292" y="129"/>
                    <a:pt x="191" y="23"/>
                  </a:cubicBezTo>
                  <a:cubicBezTo>
                    <a:pt x="173" y="7"/>
                    <a:pt x="156"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4"/>
            <p:cNvSpPr/>
            <p:nvPr/>
          </p:nvSpPr>
          <p:spPr>
            <a:xfrm>
              <a:off x="496439" y="-1260979"/>
              <a:ext cx="55262" cy="36105"/>
            </a:xfrm>
            <a:custGeom>
              <a:avLst/>
              <a:gdLst/>
              <a:ahLst/>
              <a:cxnLst/>
              <a:rect l="l" t="t" r="r" b="b"/>
              <a:pathLst>
                <a:path w="1751" h="1144" extrusionOk="0">
                  <a:moveTo>
                    <a:pt x="96" y="1"/>
                  </a:moveTo>
                  <a:lnTo>
                    <a:pt x="96" y="1"/>
                  </a:lnTo>
                  <a:cubicBezTo>
                    <a:pt x="1" y="501"/>
                    <a:pt x="489" y="560"/>
                    <a:pt x="644" y="894"/>
                  </a:cubicBezTo>
                  <a:cubicBezTo>
                    <a:pt x="775" y="1001"/>
                    <a:pt x="1013" y="906"/>
                    <a:pt x="1084" y="1144"/>
                  </a:cubicBezTo>
                  <a:cubicBezTo>
                    <a:pt x="1310" y="1060"/>
                    <a:pt x="1560" y="1084"/>
                    <a:pt x="1751" y="894"/>
                  </a:cubicBezTo>
                  <a:cubicBezTo>
                    <a:pt x="1441" y="834"/>
                    <a:pt x="1072" y="918"/>
                    <a:pt x="870" y="525"/>
                  </a:cubicBezTo>
                  <a:cubicBezTo>
                    <a:pt x="775" y="382"/>
                    <a:pt x="644" y="370"/>
                    <a:pt x="536" y="263"/>
                  </a:cubicBezTo>
                  <a:cubicBezTo>
                    <a:pt x="475" y="306"/>
                    <a:pt x="427" y="324"/>
                    <a:pt x="387" y="324"/>
                  </a:cubicBezTo>
                  <a:cubicBezTo>
                    <a:pt x="240" y="324"/>
                    <a:pt x="208" y="85"/>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4"/>
            <p:cNvSpPr/>
            <p:nvPr/>
          </p:nvSpPr>
          <p:spPr>
            <a:xfrm>
              <a:off x="545293" y="-1229420"/>
              <a:ext cx="43237" cy="19094"/>
            </a:xfrm>
            <a:custGeom>
              <a:avLst/>
              <a:gdLst/>
              <a:ahLst/>
              <a:cxnLst/>
              <a:rect l="l" t="t" r="r" b="b"/>
              <a:pathLst>
                <a:path w="1370" h="605" extrusionOk="0">
                  <a:moveTo>
                    <a:pt x="584" y="1"/>
                  </a:moveTo>
                  <a:cubicBezTo>
                    <a:pt x="393" y="191"/>
                    <a:pt x="227" y="334"/>
                    <a:pt x="0" y="549"/>
                  </a:cubicBezTo>
                  <a:cubicBezTo>
                    <a:pt x="206" y="581"/>
                    <a:pt x="397" y="605"/>
                    <a:pt x="578" y="605"/>
                  </a:cubicBezTo>
                  <a:cubicBezTo>
                    <a:pt x="859" y="605"/>
                    <a:pt x="1116" y="548"/>
                    <a:pt x="1370" y="382"/>
                  </a:cubicBezTo>
                  <a:cubicBezTo>
                    <a:pt x="1317" y="274"/>
                    <a:pt x="1242" y="242"/>
                    <a:pt x="1159" y="242"/>
                  </a:cubicBezTo>
                  <a:cubicBezTo>
                    <a:pt x="1038" y="242"/>
                    <a:pt x="900" y="310"/>
                    <a:pt x="789" y="310"/>
                  </a:cubicBezTo>
                  <a:cubicBezTo>
                    <a:pt x="683" y="310"/>
                    <a:pt x="601" y="247"/>
                    <a:pt x="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4"/>
            <p:cNvSpPr/>
            <p:nvPr/>
          </p:nvSpPr>
          <p:spPr>
            <a:xfrm>
              <a:off x="790665" y="-1399239"/>
              <a:ext cx="34968" cy="28720"/>
            </a:xfrm>
            <a:custGeom>
              <a:avLst/>
              <a:gdLst/>
              <a:ahLst/>
              <a:cxnLst/>
              <a:rect l="l" t="t" r="r" b="b"/>
              <a:pathLst>
                <a:path w="1108" h="910" extrusionOk="0">
                  <a:moveTo>
                    <a:pt x="774" y="0"/>
                  </a:moveTo>
                  <a:cubicBezTo>
                    <a:pt x="536" y="215"/>
                    <a:pt x="262" y="334"/>
                    <a:pt x="0" y="477"/>
                  </a:cubicBezTo>
                  <a:lnTo>
                    <a:pt x="0" y="596"/>
                  </a:lnTo>
                  <a:cubicBezTo>
                    <a:pt x="46" y="617"/>
                    <a:pt x="94" y="625"/>
                    <a:pt x="144" y="625"/>
                  </a:cubicBezTo>
                  <a:cubicBezTo>
                    <a:pt x="289" y="625"/>
                    <a:pt x="447" y="559"/>
                    <a:pt x="594" y="559"/>
                  </a:cubicBezTo>
                  <a:cubicBezTo>
                    <a:pt x="740" y="559"/>
                    <a:pt x="875" y="624"/>
                    <a:pt x="977" y="881"/>
                  </a:cubicBezTo>
                  <a:cubicBezTo>
                    <a:pt x="984" y="901"/>
                    <a:pt x="993" y="910"/>
                    <a:pt x="1001" y="910"/>
                  </a:cubicBezTo>
                  <a:cubicBezTo>
                    <a:pt x="1043" y="910"/>
                    <a:pt x="1088" y="695"/>
                    <a:pt x="1107" y="596"/>
                  </a:cubicBezTo>
                  <a:lnTo>
                    <a:pt x="1107" y="226"/>
                  </a:lnTo>
                  <a:cubicBezTo>
                    <a:pt x="1048" y="36"/>
                    <a:pt x="917" y="24"/>
                    <a:pt x="7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4"/>
            <p:cNvSpPr/>
            <p:nvPr/>
          </p:nvSpPr>
          <p:spPr>
            <a:xfrm>
              <a:off x="506223" y="-1214965"/>
              <a:ext cx="30077" cy="21114"/>
            </a:xfrm>
            <a:custGeom>
              <a:avLst/>
              <a:gdLst/>
              <a:ahLst/>
              <a:cxnLst/>
              <a:rect l="l" t="t" r="r" b="b"/>
              <a:pathLst>
                <a:path w="953" h="669" extrusionOk="0">
                  <a:moveTo>
                    <a:pt x="252" y="0"/>
                  </a:moveTo>
                  <a:cubicBezTo>
                    <a:pt x="230" y="0"/>
                    <a:pt x="200" y="16"/>
                    <a:pt x="155" y="55"/>
                  </a:cubicBezTo>
                  <a:cubicBezTo>
                    <a:pt x="60" y="138"/>
                    <a:pt x="0" y="257"/>
                    <a:pt x="107" y="436"/>
                  </a:cubicBezTo>
                  <a:cubicBezTo>
                    <a:pt x="226" y="620"/>
                    <a:pt x="360" y="668"/>
                    <a:pt x="503" y="668"/>
                  </a:cubicBezTo>
                  <a:cubicBezTo>
                    <a:pt x="646" y="668"/>
                    <a:pt x="798" y="620"/>
                    <a:pt x="953" y="614"/>
                  </a:cubicBezTo>
                  <a:cubicBezTo>
                    <a:pt x="848" y="510"/>
                    <a:pt x="854" y="278"/>
                    <a:pt x="681" y="278"/>
                  </a:cubicBezTo>
                  <a:cubicBezTo>
                    <a:pt x="656" y="278"/>
                    <a:pt x="628" y="283"/>
                    <a:pt x="595" y="293"/>
                  </a:cubicBezTo>
                  <a:cubicBezTo>
                    <a:pt x="551" y="310"/>
                    <a:pt x="495" y="332"/>
                    <a:pt x="445" y="332"/>
                  </a:cubicBezTo>
                  <a:cubicBezTo>
                    <a:pt x="389" y="332"/>
                    <a:pt x="341" y="304"/>
                    <a:pt x="322" y="210"/>
                  </a:cubicBezTo>
                  <a:cubicBezTo>
                    <a:pt x="295" y="138"/>
                    <a:pt x="315"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4"/>
            <p:cNvSpPr/>
            <p:nvPr/>
          </p:nvSpPr>
          <p:spPr>
            <a:xfrm>
              <a:off x="905698" y="-1425749"/>
              <a:ext cx="43174" cy="22344"/>
            </a:xfrm>
            <a:custGeom>
              <a:avLst/>
              <a:gdLst/>
              <a:ahLst/>
              <a:cxnLst/>
              <a:rect l="l" t="t" r="r" b="b"/>
              <a:pathLst>
                <a:path w="1368" h="708" extrusionOk="0">
                  <a:moveTo>
                    <a:pt x="924" y="1"/>
                  </a:moveTo>
                  <a:cubicBezTo>
                    <a:pt x="863" y="1"/>
                    <a:pt x="797" y="36"/>
                    <a:pt x="737" y="66"/>
                  </a:cubicBezTo>
                  <a:cubicBezTo>
                    <a:pt x="606" y="126"/>
                    <a:pt x="475" y="197"/>
                    <a:pt x="344" y="257"/>
                  </a:cubicBezTo>
                  <a:cubicBezTo>
                    <a:pt x="308" y="281"/>
                    <a:pt x="260" y="281"/>
                    <a:pt x="237" y="293"/>
                  </a:cubicBezTo>
                  <a:cubicBezTo>
                    <a:pt x="201" y="435"/>
                    <a:pt x="82" y="471"/>
                    <a:pt x="10" y="543"/>
                  </a:cubicBezTo>
                  <a:cubicBezTo>
                    <a:pt x="1" y="648"/>
                    <a:pt x="30" y="708"/>
                    <a:pt x="104" y="708"/>
                  </a:cubicBezTo>
                  <a:cubicBezTo>
                    <a:pt x="122" y="708"/>
                    <a:pt x="142" y="704"/>
                    <a:pt x="165" y="697"/>
                  </a:cubicBezTo>
                  <a:cubicBezTo>
                    <a:pt x="558" y="638"/>
                    <a:pt x="975" y="602"/>
                    <a:pt x="1368" y="424"/>
                  </a:cubicBezTo>
                  <a:cubicBezTo>
                    <a:pt x="1348" y="422"/>
                    <a:pt x="1327" y="421"/>
                    <a:pt x="1306" y="421"/>
                  </a:cubicBezTo>
                  <a:cubicBezTo>
                    <a:pt x="1295" y="421"/>
                    <a:pt x="1284" y="421"/>
                    <a:pt x="1274" y="421"/>
                  </a:cubicBezTo>
                  <a:cubicBezTo>
                    <a:pt x="1176" y="421"/>
                    <a:pt x="1076" y="415"/>
                    <a:pt x="1022" y="281"/>
                  </a:cubicBezTo>
                  <a:cubicBezTo>
                    <a:pt x="1082" y="209"/>
                    <a:pt x="1082" y="126"/>
                    <a:pt x="1022" y="43"/>
                  </a:cubicBezTo>
                  <a:cubicBezTo>
                    <a:pt x="992" y="12"/>
                    <a:pt x="959"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4"/>
            <p:cNvSpPr/>
            <p:nvPr/>
          </p:nvSpPr>
          <p:spPr>
            <a:xfrm>
              <a:off x="758727" y="-1356445"/>
              <a:ext cx="22565" cy="30171"/>
            </a:xfrm>
            <a:custGeom>
              <a:avLst/>
              <a:gdLst/>
              <a:ahLst/>
              <a:cxnLst/>
              <a:rect l="l" t="t" r="r" b="b"/>
              <a:pathLst>
                <a:path w="715" h="956" extrusionOk="0">
                  <a:moveTo>
                    <a:pt x="307" y="1"/>
                  </a:moveTo>
                  <a:cubicBezTo>
                    <a:pt x="110" y="1"/>
                    <a:pt x="0" y="132"/>
                    <a:pt x="0" y="394"/>
                  </a:cubicBezTo>
                  <a:cubicBezTo>
                    <a:pt x="191" y="514"/>
                    <a:pt x="334" y="692"/>
                    <a:pt x="441" y="895"/>
                  </a:cubicBezTo>
                  <a:cubicBezTo>
                    <a:pt x="487" y="902"/>
                    <a:pt x="539" y="955"/>
                    <a:pt x="589" y="955"/>
                  </a:cubicBezTo>
                  <a:cubicBezTo>
                    <a:pt x="616" y="955"/>
                    <a:pt x="642" y="940"/>
                    <a:pt x="667" y="895"/>
                  </a:cubicBezTo>
                  <a:cubicBezTo>
                    <a:pt x="715" y="525"/>
                    <a:pt x="655" y="192"/>
                    <a:pt x="334" y="2"/>
                  </a:cubicBezTo>
                  <a:cubicBezTo>
                    <a:pt x="325" y="1"/>
                    <a:pt x="316" y="1"/>
                    <a:pt x="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4"/>
            <p:cNvSpPr/>
            <p:nvPr/>
          </p:nvSpPr>
          <p:spPr>
            <a:xfrm>
              <a:off x="1046924" y="-1424423"/>
              <a:ext cx="30455" cy="14170"/>
            </a:xfrm>
            <a:custGeom>
              <a:avLst/>
              <a:gdLst/>
              <a:ahLst/>
              <a:cxnLst/>
              <a:rect l="l" t="t" r="r" b="b"/>
              <a:pathLst>
                <a:path w="965" h="449" extrusionOk="0">
                  <a:moveTo>
                    <a:pt x="698" y="0"/>
                  </a:moveTo>
                  <a:cubicBezTo>
                    <a:pt x="539" y="0"/>
                    <a:pt x="400" y="111"/>
                    <a:pt x="237" y="111"/>
                  </a:cubicBezTo>
                  <a:cubicBezTo>
                    <a:pt x="164" y="111"/>
                    <a:pt x="87" y="89"/>
                    <a:pt x="0" y="24"/>
                  </a:cubicBezTo>
                  <a:lnTo>
                    <a:pt x="0" y="24"/>
                  </a:lnTo>
                  <a:cubicBezTo>
                    <a:pt x="84" y="354"/>
                    <a:pt x="202" y="449"/>
                    <a:pt x="334" y="449"/>
                  </a:cubicBezTo>
                  <a:cubicBezTo>
                    <a:pt x="464" y="449"/>
                    <a:pt x="609" y="357"/>
                    <a:pt x="750" y="310"/>
                  </a:cubicBezTo>
                  <a:cubicBezTo>
                    <a:pt x="758" y="309"/>
                    <a:pt x="765" y="309"/>
                    <a:pt x="773" y="309"/>
                  </a:cubicBezTo>
                  <a:cubicBezTo>
                    <a:pt x="801" y="309"/>
                    <a:pt x="832" y="314"/>
                    <a:pt x="861" y="314"/>
                  </a:cubicBezTo>
                  <a:cubicBezTo>
                    <a:pt x="917" y="314"/>
                    <a:pt x="965" y="294"/>
                    <a:pt x="965" y="179"/>
                  </a:cubicBezTo>
                  <a:cubicBezTo>
                    <a:pt x="953" y="1"/>
                    <a:pt x="822" y="12"/>
                    <a:pt x="715" y="1"/>
                  </a:cubicBezTo>
                  <a:cubicBezTo>
                    <a:pt x="709" y="0"/>
                    <a:pt x="703" y="0"/>
                    <a:pt x="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4"/>
            <p:cNvSpPr/>
            <p:nvPr/>
          </p:nvSpPr>
          <p:spPr>
            <a:xfrm>
              <a:off x="660641" y="-1229861"/>
              <a:ext cx="34590" cy="23197"/>
            </a:xfrm>
            <a:custGeom>
              <a:avLst/>
              <a:gdLst/>
              <a:ahLst/>
              <a:cxnLst/>
              <a:rect l="l" t="t" r="r" b="b"/>
              <a:pathLst>
                <a:path w="1096" h="735" extrusionOk="0">
                  <a:moveTo>
                    <a:pt x="791" y="0"/>
                  </a:moveTo>
                  <a:cubicBezTo>
                    <a:pt x="441" y="0"/>
                    <a:pt x="289" y="348"/>
                    <a:pt x="60" y="491"/>
                  </a:cubicBezTo>
                  <a:cubicBezTo>
                    <a:pt x="1" y="515"/>
                    <a:pt x="48" y="634"/>
                    <a:pt x="108" y="694"/>
                  </a:cubicBezTo>
                  <a:cubicBezTo>
                    <a:pt x="137" y="723"/>
                    <a:pt x="160" y="735"/>
                    <a:pt x="178" y="735"/>
                  </a:cubicBezTo>
                  <a:cubicBezTo>
                    <a:pt x="226" y="735"/>
                    <a:pt x="247" y="657"/>
                    <a:pt x="298" y="622"/>
                  </a:cubicBezTo>
                  <a:cubicBezTo>
                    <a:pt x="548" y="455"/>
                    <a:pt x="679" y="146"/>
                    <a:pt x="1096" y="74"/>
                  </a:cubicBezTo>
                  <a:cubicBezTo>
                    <a:pt x="979" y="22"/>
                    <a:pt x="879" y="0"/>
                    <a:pt x="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4"/>
            <p:cNvSpPr/>
            <p:nvPr/>
          </p:nvSpPr>
          <p:spPr>
            <a:xfrm>
              <a:off x="615165" y="-1150332"/>
              <a:ext cx="24459" cy="23133"/>
            </a:xfrm>
            <a:custGeom>
              <a:avLst/>
              <a:gdLst/>
              <a:ahLst/>
              <a:cxnLst/>
              <a:rect l="l" t="t" r="r" b="b"/>
              <a:pathLst>
                <a:path w="775" h="733" extrusionOk="0">
                  <a:moveTo>
                    <a:pt x="594" y="1"/>
                  </a:moveTo>
                  <a:cubicBezTo>
                    <a:pt x="461" y="1"/>
                    <a:pt x="313" y="130"/>
                    <a:pt x="176" y="130"/>
                  </a:cubicBezTo>
                  <a:cubicBezTo>
                    <a:pt x="115" y="130"/>
                    <a:pt x="56" y="105"/>
                    <a:pt x="1" y="31"/>
                  </a:cubicBezTo>
                  <a:lnTo>
                    <a:pt x="1" y="31"/>
                  </a:lnTo>
                  <a:cubicBezTo>
                    <a:pt x="84" y="233"/>
                    <a:pt x="299" y="412"/>
                    <a:pt x="108" y="662"/>
                  </a:cubicBezTo>
                  <a:cubicBezTo>
                    <a:pt x="193" y="712"/>
                    <a:pt x="263" y="733"/>
                    <a:pt x="322" y="733"/>
                  </a:cubicBezTo>
                  <a:cubicBezTo>
                    <a:pt x="561" y="733"/>
                    <a:pt x="620" y="391"/>
                    <a:pt x="763" y="209"/>
                  </a:cubicBezTo>
                  <a:cubicBezTo>
                    <a:pt x="763" y="186"/>
                    <a:pt x="775" y="150"/>
                    <a:pt x="775" y="126"/>
                  </a:cubicBezTo>
                  <a:cubicBezTo>
                    <a:pt x="720" y="32"/>
                    <a:pt x="659"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4"/>
            <p:cNvSpPr/>
            <p:nvPr/>
          </p:nvSpPr>
          <p:spPr>
            <a:xfrm>
              <a:off x="633974" y="-1213261"/>
              <a:ext cx="22187" cy="24459"/>
            </a:xfrm>
            <a:custGeom>
              <a:avLst/>
              <a:gdLst/>
              <a:ahLst/>
              <a:cxnLst/>
              <a:rect l="l" t="t" r="r" b="b"/>
              <a:pathLst>
                <a:path w="703" h="775" extrusionOk="0">
                  <a:moveTo>
                    <a:pt x="512" y="1"/>
                  </a:moveTo>
                  <a:lnTo>
                    <a:pt x="512" y="1"/>
                  </a:lnTo>
                  <a:cubicBezTo>
                    <a:pt x="584" y="465"/>
                    <a:pt x="36" y="299"/>
                    <a:pt x="0" y="775"/>
                  </a:cubicBezTo>
                  <a:cubicBezTo>
                    <a:pt x="286" y="584"/>
                    <a:pt x="631" y="680"/>
                    <a:pt x="691" y="227"/>
                  </a:cubicBezTo>
                  <a:cubicBezTo>
                    <a:pt x="703" y="144"/>
                    <a:pt x="691" y="84"/>
                    <a:pt x="608" y="37"/>
                  </a:cubicBezTo>
                  <a:cubicBezTo>
                    <a:pt x="584" y="25"/>
                    <a:pt x="536" y="25"/>
                    <a:pt x="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4"/>
            <p:cNvSpPr/>
            <p:nvPr/>
          </p:nvSpPr>
          <p:spPr>
            <a:xfrm>
              <a:off x="847787" y="-1271046"/>
              <a:ext cx="21051" cy="15812"/>
            </a:xfrm>
            <a:custGeom>
              <a:avLst/>
              <a:gdLst/>
              <a:ahLst/>
              <a:cxnLst/>
              <a:rect l="l" t="t" r="r" b="b"/>
              <a:pathLst>
                <a:path w="667" h="501" extrusionOk="0">
                  <a:moveTo>
                    <a:pt x="499" y="1"/>
                  </a:moveTo>
                  <a:cubicBezTo>
                    <a:pt x="386" y="1"/>
                    <a:pt x="264" y="139"/>
                    <a:pt x="123" y="139"/>
                  </a:cubicBezTo>
                  <a:cubicBezTo>
                    <a:pt x="102" y="139"/>
                    <a:pt x="81" y="136"/>
                    <a:pt x="59" y="129"/>
                  </a:cubicBezTo>
                  <a:cubicBezTo>
                    <a:pt x="55" y="128"/>
                    <a:pt x="51" y="127"/>
                    <a:pt x="48" y="127"/>
                  </a:cubicBezTo>
                  <a:cubicBezTo>
                    <a:pt x="0" y="127"/>
                    <a:pt x="3" y="264"/>
                    <a:pt x="48" y="320"/>
                  </a:cubicBezTo>
                  <a:cubicBezTo>
                    <a:pt x="100" y="398"/>
                    <a:pt x="145" y="501"/>
                    <a:pt x="230" y="501"/>
                  </a:cubicBezTo>
                  <a:cubicBezTo>
                    <a:pt x="262" y="501"/>
                    <a:pt x="300" y="486"/>
                    <a:pt x="345" y="451"/>
                  </a:cubicBezTo>
                  <a:lnTo>
                    <a:pt x="524" y="320"/>
                  </a:lnTo>
                  <a:cubicBezTo>
                    <a:pt x="536" y="213"/>
                    <a:pt x="667" y="70"/>
                    <a:pt x="548" y="10"/>
                  </a:cubicBezTo>
                  <a:cubicBezTo>
                    <a:pt x="532" y="3"/>
                    <a:pt x="515" y="1"/>
                    <a:pt x="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4"/>
            <p:cNvSpPr/>
            <p:nvPr/>
          </p:nvSpPr>
          <p:spPr>
            <a:xfrm>
              <a:off x="320214" y="-1005476"/>
              <a:ext cx="25216" cy="23354"/>
            </a:xfrm>
            <a:custGeom>
              <a:avLst/>
              <a:gdLst/>
              <a:ahLst/>
              <a:cxnLst/>
              <a:rect l="l" t="t" r="r" b="b"/>
              <a:pathLst>
                <a:path w="799" h="740" extrusionOk="0">
                  <a:moveTo>
                    <a:pt x="253" y="0"/>
                  </a:moveTo>
                  <a:cubicBezTo>
                    <a:pt x="181" y="0"/>
                    <a:pt x="78" y="77"/>
                    <a:pt x="1" y="108"/>
                  </a:cubicBezTo>
                  <a:cubicBezTo>
                    <a:pt x="120" y="406"/>
                    <a:pt x="322" y="596"/>
                    <a:pt x="560" y="739"/>
                  </a:cubicBezTo>
                  <a:cubicBezTo>
                    <a:pt x="644" y="727"/>
                    <a:pt x="798" y="620"/>
                    <a:pt x="703" y="584"/>
                  </a:cubicBezTo>
                  <a:cubicBezTo>
                    <a:pt x="513" y="465"/>
                    <a:pt x="370" y="382"/>
                    <a:pt x="334" y="84"/>
                  </a:cubicBezTo>
                  <a:cubicBezTo>
                    <a:pt x="322" y="22"/>
                    <a:pt x="292" y="0"/>
                    <a:pt x="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4"/>
            <p:cNvSpPr/>
            <p:nvPr/>
          </p:nvSpPr>
          <p:spPr>
            <a:xfrm>
              <a:off x="408579" y="-1183627"/>
              <a:ext cx="22124" cy="15875"/>
            </a:xfrm>
            <a:custGeom>
              <a:avLst/>
              <a:gdLst/>
              <a:ahLst/>
              <a:cxnLst/>
              <a:rect l="l" t="t" r="r" b="b"/>
              <a:pathLst>
                <a:path w="701" h="503" extrusionOk="0">
                  <a:moveTo>
                    <a:pt x="676" y="1"/>
                  </a:moveTo>
                  <a:cubicBezTo>
                    <a:pt x="526" y="1"/>
                    <a:pt x="421" y="157"/>
                    <a:pt x="268" y="157"/>
                  </a:cubicBezTo>
                  <a:cubicBezTo>
                    <a:pt x="230" y="157"/>
                    <a:pt x="188" y="147"/>
                    <a:pt x="141" y="122"/>
                  </a:cubicBezTo>
                  <a:cubicBezTo>
                    <a:pt x="122" y="113"/>
                    <a:pt x="107" y="109"/>
                    <a:pt x="94" y="109"/>
                  </a:cubicBezTo>
                  <a:cubicBezTo>
                    <a:pt x="0" y="109"/>
                    <a:pt x="45" y="312"/>
                    <a:pt x="34" y="395"/>
                  </a:cubicBezTo>
                  <a:cubicBezTo>
                    <a:pt x="29" y="479"/>
                    <a:pt x="52" y="503"/>
                    <a:pt x="86" y="503"/>
                  </a:cubicBezTo>
                  <a:cubicBezTo>
                    <a:pt x="124" y="503"/>
                    <a:pt x="175" y="473"/>
                    <a:pt x="213" y="467"/>
                  </a:cubicBezTo>
                  <a:cubicBezTo>
                    <a:pt x="439" y="431"/>
                    <a:pt x="582" y="252"/>
                    <a:pt x="701" y="2"/>
                  </a:cubicBezTo>
                  <a:cubicBezTo>
                    <a:pt x="692" y="1"/>
                    <a:pt x="684" y="1"/>
                    <a:pt x="6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4"/>
            <p:cNvSpPr/>
            <p:nvPr/>
          </p:nvSpPr>
          <p:spPr>
            <a:xfrm>
              <a:off x="877074" y="-1413283"/>
              <a:ext cx="21082" cy="16695"/>
            </a:xfrm>
            <a:custGeom>
              <a:avLst/>
              <a:gdLst/>
              <a:ahLst/>
              <a:cxnLst/>
              <a:rect l="l" t="t" r="r" b="b"/>
              <a:pathLst>
                <a:path w="668" h="529" extrusionOk="0">
                  <a:moveTo>
                    <a:pt x="153" y="1"/>
                  </a:moveTo>
                  <a:cubicBezTo>
                    <a:pt x="118" y="1"/>
                    <a:pt x="79" y="9"/>
                    <a:pt x="36" y="29"/>
                  </a:cubicBezTo>
                  <a:cubicBezTo>
                    <a:pt x="24" y="52"/>
                    <a:pt x="13" y="76"/>
                    <a:pt x="1" y="88"/>
                  </a:cubicBezTo>
                  <a:cubicBezTo>
                    <a:pt x="1" y="112"/>
                    <a:pt x="13" y="136"/>
                    <a:pt x="24" y="148"/>
                  </a:cubicBezTo>
                  <a:cubicBezTo>
                    <a:pt x="155" y="243"/>
                    <a:pt x="144" y="386"/>
                    <a:pt x="144" y="529"/>
                  </a:cubicBezTo>
                  <a:cubicBezTo>
                    <a:pt x="298" y="529"/>
                    <a:pt x="441" y="529"/>
                    <a:pt x="608" y="505"/>
                  </a:cubicBezTo>
                  <a:cubicBezTo>
                    <a:pt x="667" y="421"/>
                    <a:pt x="655" y="350"/>
                    <a:pt x="596" y="267"/>
                  </a:cubicBezTo>
                  <a:cubicBezTo>
                    <a:pt x="427" y="217"/>
                    <a:pt x="332" y="1"/>
                    <a:pt x="1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4"/>
            <p:cNvSpPr/>
            <p:nvPr/>
          </p:nvSpPr>
          <p:spPr>
            <a:xfrm>
              <a:off x="602794" y="-1193348"/>
              <a:ext cx="15433" cy="19567"/>
            </a:xfrm>
            <a:custGeom>
              <a:avLst/>
              <a:gdLst/>
              <a:ahLst/>
              <a:cxnLst/>
              <a:rect l="l" t="t" r="r" b="b"/>
              <a:pathLst>
                <a:path w="489" h="620" extrusionOk="0">
                  <a:moveTo>
                    <a:pt x="36" y="1"/>
                  </a:moveTo>
                  <a:lnTo>
                    <a:pt x="36" y="1"/>
                  </a:lnTo>
                  <a:cubicBezTo>
                    <a:pt x="0" y="477"/>
                    <a:pt x="0" y="477"/>
                    <a:pt x="488" y="620"/>
                  </a:cubicBezTo>
                  <a:cubicBezTo>
                    <a:pt x="333" y="418"/>
                    <a:pt x="274" y="179"/>
                    <a:pt x="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4"/>
            <p:cNvSpPr/>
            <p:nvPr/>
          </p:nvSpPr>
          <p:spPr>
            <a:xfrm>
              <a:off x="1101395" y="-1360548"/>
              <a:ext cx="22218" cy="9626"/>
            </a:xfrm>
            <a:custGeom>
              <a:avLst/>
              <a:gdLst/>
              <a:ahLst/>
              <a:cxnLst/>
              <a:rect l="l" t="t" r="r" b="b"/>
              <a:pathLst>
                <a:path w="704" h="305" extrusionOk="0">
                  <a:moveTo>
                    <a:pt x="703" y="1"/>
                  </a:moveTo>
                  <a:lnTo>
                    <a:pt x="703" y="1"/>
                  </a:lnTo>
                  <a:cubicBezTo>
                    <a:pt x="680" y="2"/>
                    <a:pt x="658" y="2"/>
                    <a:pt x="635" y="2"/>
                  </a:cubicBezTo>
                  <a:cubicBezTo>
                    <a:pt x="590" y="2"/>
                    <a:pt x="544" y="1"/>
                    <a:pt x="499" y="1"/>
                  </a:cubicBezTo>
                  <a:cubicBezTo>
                    <a:pt x="326" y="1"/>
                    <a:pt x="154" y="22"/>
                    <a:pt x="1" y="227"/>
                  </a:cubicBezTo>
                  <a:cubicBezTo>
                    <a:pt x="130" y="263"/>
                    <a:pt x="256" y="304"/>
                    <a:pt x="367" y="304"/>
                  </a:cubicBezTo>
                  <a:cubicBezTo>
                    <a:pt x="510" y="304"/>
                    <a:pt x="629" y="236"/>
                    <a:pt x="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4"/>
            <p:cNvSpPr/>
            <p:nvPr/>
          </p:nvSpPr>
          <p:spPr>
            <a:xfrm>
              <a:off x="744431" y="-1316586"/>
              <a:ext cx="21082" cy="19946"/>
            </a:xfrm>
            <a:custGeom>
              <a:avLst/>
              <a:gdLst/>
              <a:ahLst/>
              <a:cxnLst/>
              <a:rect l="l" t="t" r="r" b="b"/>
              <a:pathLst>
                <a:path w="668" h="632" extrusionOk="0">
                  <a:moveTo>
                    <a:pt x="239" y="1"/>
                  </a:moveTo>
                  <a:lnTo>
                    <a:pt x="239" y="1"/>
                  </a:lnTo>
                  <a:cubicBezTo>
                    <a:pt x="1" y="239"/>
                    <a:pt x="36" y="334"/>
                    <a:pt x="465" y="632"/>
                  </a:cubicBezTo>
                  <a:cubicBezTo>
                    <a:pt x="667" y="322"/>
                    <a:pt x="227" y="358"/>
                    <a:pt x="251" y="144"/>
                  </a:cubicBezTo>
                  <a:cubicBezTo>
                    <a:pt x="251" y="96"/>
                    <a:pt x="239" y="48"/>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4"/>
            <p:cNvSpPr/>
            <p:nvPr/>
          </p:nvSpPr>
          <p:spPr>
            <a:xfrm>
              <a:off x="644168" y="-1232071"/>
              <a:ext cx="13034" cy="18747"/>
            </a:xfrm>
            <a:custGeom>
              <a:avLst/>
              <a:gdLst/>
              <a:ahLst/>
              <a:cxnLst/>
              <a:rect l="l" t="t" r="r" b="b"/>
              <a:pathLst>
                <a:path w="413" h="594" extrusionOk="0">
                  <a:moveTo>
                    <a:pt x="253" y="0"/>
                  </a:moveTo>
                  <a:cubicBezTo>
                    <a:pt x="248" y="0"/>
                    <a:pt x="242" y="1"/>
                    <a:pt x="237" y="2"/>
                  </a:cubicBezTo>
                  <a:cubicBezTo>
                    <a:pt x="23" y="49"/>
                    <a:pt x="82" y="287"/>
                    <a:pt x="11" y="418"/>
                  </a:cubicBezTo>
                  <a:cubicBezTo>
                    <a:pt x="1" y="518"/>
                    <a:pt x="83" y="593"/>
                    <a:pt x="117" y="593"/>
                  </a:cubicBezTo>
                  <a:cubicBezTo>
                    <a:pt x="123" y="593"/>
                    <a:pt x="128" y="591"/>
                    <a:pt x="130" y="585"/>
                  </a:cubicBezTo>
                  <a:cubicBezTo>
                    <a:pt x="237" y="454"/>
                    <a:pt x="320" y="287"/>
                    <a:pt x="380" y="121"/>
                  </a:cubicBezTo>
                  <a:cubicBezTo>
                    <a:pt x="413" y="66"/>
                    <a:pt x="324" y="0"/>
                    <a:pt x="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4"/>
            <p:cNvSpPr/>
            <p:nvPr/>
          </p:nvSpPr>
          <p:spPr>
            <a:xfrm>
              <a:off x="642810" y="-1170341"/>
              <a:ext cx="20135" cy="13097"/>
            </a:xfrm>
            <a:custGeom>
              <a:avLst/>
              <a:gdLst/>
              <a:ahLst/>
              <a:cxnLst/>
              <a:rect l="l" t="t" r="r" b="b"/>
              <a:pathLst>
                <a:path w="638" h="415" extrusionOk="0">
                  <a:moveTo>
                    <a:pt x="202" y="0"/>
                  </a:moveTo>
                  <a:cubicBezTo>
                    <a:pt x="0" y="0"/>
                    <a:pt x="24" y="103"/>
                    <a:pt x="125" y="415"/>
                  </a:cubicBezTo>
                  <a:lnTo>
                    <a:pt x="197" y="415"/>
                  </a:lnTo>
                  <a:cubicBezTo>
                    <a:pt x="328" y="367"/>
                    <a:pt x="482" y="391"/>
                    <a:pt x="601" y="272"/>
                  </a:cubicBezTo>
                  <a:cubicBezTo>
                    <a:pt x="637" y="189"/>
                    <a:pt x="637" y="117"/>
                    <a:pt x="578" y="46"/>
                  </a:cubicBezTo>
                  <a:cubicBezTo>
                    <a:pt x="407" y="18"/>
                    <a:pt x="285"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4"/>
            <p:cNvSpPr/>
            <p:nvPr/>
          </p:nvSpPr>
          <p:spPr>
            <a:xfrm>
              <a:off x="1123581" y="-1448093"/>
              <a:ext cx="23354" cy="9878"/>
            </a:xfrm>
            <a:custGeom>
              <a:avLst/>
              <a:gdLst/>
              <a:ahLst/>
              <a:cxnLst/>
              <a:rect l="l" t="t" r="r" b="b"/>
              <a:pathLst>
                <a:path w="740" h="313" extrusionOk="0">
                  <a:moveTo>
                    <a:pt x="0" y="0"/>
                  </a:moveTo>
                  <a:cubicBezTo>
                    <a:pt x="143" y="96"/>
                    <a:pt x="262" y="215"/>
                    <a:pt x="417" y="274"/>
                  </a:cubicBezTo>
                  <a:cubicBezTo>
                    <a:pt x="474" y="297"/>
                    <a:pt x="531" y="313"/>
                    <a:pt x="579" y="313"/>
                  </a:cubicBezTo>
                  <a:cubicBezTo>
                    <a:pt x="681" y="313"/>
                    <a:pt x="740" y="243"/>
                    <a:pt x="667" y="24"/>
                  </a:cubicBezTo>
                  <a:cubicBezTo>
                    <a:pt x="441" y="24"/>
                    <a:pt x="226"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4"/>
            <p:cNvSpPr/>
            <p:nvPr/>
          </p:nvSpPr>
          <p:spPr>
            <a:xfrm>
              <a:off x="1123581" y="-1364745"/>
              <a:ext cx="20672" cy="14013"/>
            </a:xfrm>
            <a:custGeom>
              <a:avLst/>
              <a:gdLst/>
              <a:ahLst/>
              <a:cxnLst/>
              <a:rect l="l" t="t" r="r" b="b"/>
              <a:pathLst>
                <a:path w="655" h="444" extrusionOk="0">
                  <a:moveTo>
                    <a:pt x="258" y="0"/>
                  </a:moveTo>
                  <a:cubicBezTo>
                    <a:pt x="189" y="0"/>
                    <a:pt x="112" y="48"/>
                    <a:pt x="0" y="134"/>
                  </a:cubicBezTo>
                  <a:cubicBezTo>
                    <a:pt x="238" y="134"/>
                    <a:pt x="405" y="360"/>
                    <a:pt x="655" y="443"/>
                  </a:cubicBezTo>
                  <a:cubicBezTo>
                    <a:pt x="462" y="132"/>
                    <a:pt x="371" y="0"/>
                    <a:pt x="2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4"/>
            <p:cNvSpPr/>
            <p:nvPr/>
          </p:nvSpPr>
          <p:spPr>
            <a:xfrm>
              <a:off x="474285" y="-1061494"/>
              <a:ext cx="18052" cy="18494"/>
            </a:xfrm>
            <a:custGeom>
              <a:avLst/>
              <a:gdLst/>
              <a:ahLst/>
              <a:cxnLst/>
              <a:rect l="l" t="t" r="r" b="b"/>
              <a:pathLst>
                <a:path w="572" h="586" extrusionOk="0">
                  <a:moveTo>
                    <a:pt x="212" y="1"/>
                  </a:moveTo>
                  <a:cubicBezTo>
                    <a:pt x="87" y="1"/>
                    <a:pt x="22" y="84"/>
                    <a:pt x="0" y="240"/>
                  </a:cubicBezTo>
                  <a:cubicBezTo>
                    <a:pt x="48" y="300"/>
                    <a:pt x="95" y="347"/>
                    <a:pt x="143" y="407"/>
                  </a:cubicBezTo>
                  <a:cubicBezTo>
                    <a:pt x="236" y="466"/>
                    <a:pt x="323" y="585"/>
                    <a:pt x="430" y="585"/>
                  </a:cubicBezTo>
                  <a:cubicBezTo>
                    <a:pt x="473" y="585"/>
                    <a:pt x="520" y="566"/>
                    <a:pt x="572" y="514"/>
                  </a:cubicBezTo>
                  <a:cubicBezTo>
                    <a:pt x="512" y="300"/>
                    <a:pt x="381" y="157"/>
                    <a:pt x="238" y="2"/>
                  </a:cubicBezTo>
                  <a:cubicBezTo>
                    <a:pt x="229" y="1"/>
                    <a:pt x="221" y="1"/>
                    <a:pt x="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4"/>
            <p:cNvSpPr/>
            <p:nvPr/>
          </p:nvSpPr>
          <p:spPr>
            <a:xfrm>
              <a:off x="375821" y="-1035173"/>
              <a:ext cx="14707" cy="13192"/>
            </a:xfrm>
            <a:custGeom>
              <a:avLst/>
              <a:gdLst/>
              <a:ahLst/>
              <a:cxnLst/>
              <a:rect l="l" t="t" r="r" b="b"/>
              <a:pathLst>
                <a:path w="466" h="418" extrusionOk="0">
                  <a:moveTo>
                    <a:pt x="322" y="1"/>
                  </a:moveTo>
                  <a:cubicBezTo>
                    <a:pt x="296" y="1"/>
                    <a:pt x="265" y="8"/>
                    <a:pt x="227" y="25"/>
                  </a:cubicBezTo>
                  <a:cubicBezTo>
                    <a:pt x="120" y="73"/>
                    <a:pt x="1" y="204"/>
                    <a:pt x="72" y="323"/>
                  </a:cubicBezTo>
                  <a:cubicBezTo>
                    <a:pt x="113" y="393"/>
                    <a:pt x="156" y="417"/>
                    <a:pt x="200" y="417"/>
                  </a:cubicBezTo>
                  <a:cubicBezTo>
                    <a:pt x="283" y="417"/>
                    <a:pt x="372" y="330"/>
                    <a:pt x="465" y="299"/>
                  </a:cubicBezTo>
                  <a:cubicBezTo>
                    <a:pt x="445" y="162"/>
                    <a:pt x="442" y="1"/>
                    <a:pt x="3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4"/>
            <p:cNvSpPr/>
            <p:nvPr/>
          </p:nvSpPr>
          <p:spPr>
            <a:xfrm>
              <a:off x="639591" y="-1159011"/>
              <a:ext cx="17705" cy="20577"/>
            </a:xfrm>
            <a:custGeom>
              <a:avLst/>
              <a:gdLst/>
              <a:ahLst/>
              <a:cxnLst/>
              <a:rect l="l" t="t" r="r" b="b"/>
              <a:pathLst>
                <a:path w="561" h="652" extrusionOk="0">
                  <a:moveTo>
                    <a:pt x="354" y="1"/>
                  </a:moveTo>
                  <a:cubicBezTo>
                    <a:pt x="308" y="1"/>
                    <a:pt x="264" y="19"/>
                    <a:pt x="227" y="56"/>
                  </a:cubicBezTo>
                  <a:cubicBezTo>
                    <a:pt x="156" y="175"/>
                    <a:pt x="144" y="342"/>
                    <a:pt x="1" y="401"/>
                  </a:cubicBezTo>
                  <a:lnTo>
                    <a:pt x="1" y="449"/>
                  </a:lnTo>
                  <a:cubicBezTo>
                    <a:pt x="86" y="597"/>
                    <a:pt x="158" y="652"/>
                    <a:pt x="223" y="652"/>
                  </a:cubicBezTo>
                  <a:cubicBezTo>
                    <a:pt x="341" y="652"/>
                    <a:pt x="433" y="472"/>
                    <a:pt x="525" y="342"/>
                  </a:cubicBezTo>
                  <a:cubicBezTo>
                    <a:pt x="560" y="234"/>
                    <a:pt x="537" y="127"/>
                    <a:pt x="477" y="44"/>
                  </a:cubicBezTo>
                  <a:cubicBezTo>
                    <a:pt x="437" y="16"/>
                    <a:pt x="395" y="1"/>
                    <a:pt x="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4"/>
            <p:cNvSpPr/>
            <p:nvPr/>
          </p:nvSpPr>
          <p:spPr>
            <a:xfrm>
              <a:off x="1129199" y="-1399428"/>
              <a:ext cx="13571" cy="9247"/>
            </a:xfrm>
            <a:custGeom>
              <a:avLst/>
              <a:gdLst/>
              <a:ahLst/>
              <a:cxnLst/>
              <a:rect l="l" t="t" r="r" b="b"/>
              <a:pathLst>
                <a:path w="430" h="293" extrusionOk="0">
                  <a:moveTo>
                    <a:pt x="210" y="0"/>
                  </a:moveTo>
                  <a:cubicBezTo>
                    <a:pt x="108" y="0"/>
                    <a:pt x="38" y="87"/>
                    <a:pt x="1" y="280"/>
                  </a:cubicBezTo>
                  <a:cubicBezTo>
                    <a:pt x="144" y="232"/>
                    <a:pt x="310" y="292"/>
                    <a:pt x="429" y="90"/>
                  </a:cubicBezTo>
                  <a:cubicBezTo>
                    <a:pt x="344" y="32"/>
                    <a:pt x="271"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4"/>
            <p:cNvSpPr/>
            <p:nvPr/>
          </p:nvSpPr>
          <p:spPr>
            <a:xfrm>
              <a:off x="1206992" y="-1369952"/>
              <a:ext cx="16948" cy="20703"/>
            </a:xfrm>
            <a:custGeom>
              <a:avLst/>
              <a:gdLst/>
              <a:ahLst/>
              <a:cxnLst/>
              <a:rect l="l" t="t" r="r" b="b"/>
              <a:pathLst>
                <a:path w="537" h="656" extrusionOk="0">
                  <a:moveTo>
                    <a:pt x="393" y="1"/>
                  </a:moveTo>
                  <a:cubicBezTo>
                    <a:pt x="286" y="191"/>
                    <a:pt x="167" y="334"/>
                    <a:pt x="0" y="441"/>
                  </a:cubicBezTo>
                  <a:cubicBezTo>
                    <a:pt x="47" y="601"/>
                    <a:pt x="85" y="656"/>
                    <a:pt x="119" y="656"/>
                  </a:cubicBezTo>
                  <a:cubicBezTo>
                    <a:pt x="193" y="656"/>
                    <a:pt x="245" y="390"/>
                    <a:pt x="317" y="390"/>
                  </a:cubicBezTo>
                  <a:cubicBezTo>
                    <a:pt x="330" y="390"/>
                    <a:pt x="343" y="398"/>
                    <a:pt x="358" y="418"/>
                  </a:cubicBezTo>
                  <a:cubicBezTo>
                    <a:pt x="393" y="287"/>
                    <a:pt x="536" y="168"/>
                    <a:pt x="3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4"/>
            <p:cNvSpPr/>
            <p:nvPr/>
          </p:nvSpPr>
          <p:spPr>
            <a:xfrm>
              <a:off x="502089" y="-1082764"/>
              <a:ext cx="19283" cy="9310"/>
            </a:xfrm>
            <a:custGeom>
              <a:avLst/>
              <a:gdLst/>
              <a:ahLst/>
              <a:cxnLst/>
              <a:rect l="l" t="t" r="r" b="b"/>
              <a:pathLst>
                <a:path w="611" h="295" extrusionOk="0">
                  <a:moveTo>
                    <a:pt x="459" y="0"/>
                  </a:moveTo>
                  <a:cubicBezTo>
                    <a:pt x="390" y="0"/>
                    <a:pt x="304" y="38"/>
                    <a:pt x="226" y="69"/>
                  </a:cubicBezTo>
                  <a:cubicBezTo>
                    <a:pt x="60" y="128"/>
                    <a:pt x="0" y="235"/>
                    <a:pt x="238" y="295"/>
                  </a:cubicBezTo>
                  <a:lnTo>
                    <a:pt x="584" y="295"/>
                  </a:lnTo>
                  <a:cubicBezTo>
                    <a:pt x="611" y="65"/>
                    <a:pt x="549" y="0"/>
                    <a:pt x="4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4"/>
            <p:cNvSpPr/>
            <p:nvPr/>
          </p:nvSpPr>
          <p:spPr>
            <a:xfrm>
              <a:off x="902636" y="-1268553"/>
              <a:ext cx="14297" cy="10478"/>
            </a:xfrm>
            <a:custGeom>
              <a:avLst/>
              <a:gdLst/>
              <a:ahLst/>
              <a:cxnLst/>
              <a:rect l="l" t="t" r="r" b="b"/>
              <a:pathLst>
                <a:path w="453" h="332" extrusionOk="0">
                  <a:moveTo>
                    <a:pt x="159" y="1"/>
                  </a:moveTo>
                  <a:cubicBezTo>
                    <a:pt x="86" y="1"/>
                    <a:pt x="27" y="57"/>
                    <a:pt x="0" y="241"/>
                  </a:cubicBezTo>
                  <a:cubicBezTo>
                    <a:pt x="87" y="297"/>
                    <a:pt x="163" y="331"/>
                    <a:pt x="230" y="331"/>
                  </a:cubicBezTo>
                  <a:cubicBezTo>
                    <a:pt x="319" y="331"/>
                    <a:pt x="392" y="271"/>
                    <a:pt x="453" y="122"/>
                  </a:cubicBezTo>
                  <a:cubicBezTo>
                    <a:pt x="355" y="83"/>
                    <a:pt x="247"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4"/>
            <p:cNvSpPr/>
            <p:nvPr/>
          </p:nvSpPr>
          <p:spPr>
            <a:xfrm>
              <a:off x="1148355" y="-1376453"/>
              <a:ext cx="10951" cy="15938"/>
            </a:xfrm>
            <a:custGeom>
              <a:avLst/>
              <a:gdLst/>
              <a:ahLst/>
              <a:cxnLst/>
              <a:rect l="l" t="t" r="r" b="b"/>
              <a:pathLst>
                <a:path w="347" h="505" extrusionOk="0">
                  <a:moveTo>
                    <a:pt x="112" y="1"/>
                  </a:moveTo>
                  <a:cubicBezTo>
                    <a:pt x="66" y="1"/>
                    <a:pt x="13" y="16"/>
                    <a:pt x="13" y="16"/>
                  </a:cubicBezTo>
                  <a:cubicBezTo>
                    <a:pt x="1" y="171"/>
                    <a:pt x="1" y="326"/>
                    <a:pt x="108" y="505"/>
                  </a:cubicBezTo>
                  <a:cubicBezTo>
                    <a:pt x="215" y="326"/>
                    <a:pt x="346" y="195"/>
                    <a:pt x="168" y="16"/>
                  </a:cubicBezTo>
                  <a:cubicBezTo>
                    <a:pt x="156" y="5"/>
                    <a:pt x="135"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4"/>
            <p:cNvSpPr/>
            <p:nvPr/>
          </p:nvSpPr>
          <p:spPr>
            <a:xfrm>
              <a:off x="693715" y="-1220772"/>
              <a:ext cx="11677" cy="9089"/>
            </a:xfrm>
            <a:custGeom>
              <a:avLst/>
              <a:gdLst/>
              <a:ahLst/>
              <a:cxnLst/>
              <a:rect l="l" t="t" r="r" b="b"/>
              <a:pathLst>
                <a:path w="370" h="288" extrusionOk="0">
                  <a:moveTo>
                    <a:pt x="215" y="1"/>
                  </a:moveTo>
                  <a:cubicBezTo>
                    <a:pt x="119" y="1"/>
                    <a:pt x="0" y="1"/>
                    <a:pt x="12" y="132"/>
                  </a:cubicBezTo>
                  <a:cubicBezTo>
                    <a:pt x="12" y="263"/>
                    <a:pt x="155" y="239"/>
                    <a:pt x="227" y="275"/>
                  </a:cubicBezTo>
                  <a:cubicBezTo>
                    <a:pt x="249" y="282"/>
                    <a:pt x="270" y="287"/>
                    <a:pt x="288" y="287"/>
                  </a:cubicBezTo>
                  <a:cubicBezTo>
                    <a:pt x="330" y="287"/>
                    <a:pt x="361" y="262"/>
                    <a:pt x="369" y="179"/>
                  </a:cubicBezTo>
                  <a:cubicBezTo>
                    <a:pt x="369" y="48"/>
                    <a:pt x="298"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4"/>
            <p:cNvSpPr/>
            <p:nvPr/>
          </p:nvSpPr>
          <p:spPr>
            <a:xfrm>
              <a:off x="562209" y="-1249302"/>
              <a:ext cx="17295" cy="8647"/>
            </a:xfrm>
            <a:custGeom>
              <a:avLst/>
              <a:gdLst/>
              <a:ahLst/>
              <a:cxnLst/>
              <a:rect l="l" t="t" r="r" b="b"/>
              <a:pathLst>
                <a:path w="548" h="274" extrusionOk="0">
                  <a:moveTo>
                    <a:pt x="274" y="1"/>
                  </a:moveTo>
                  <a:cubicBezTo>
                    <a:pt x="164" y="1"/>
                    <a:pt x="76" y="87"/>
                    <a:pt x="0" y="274"/>
                  </a:cubicBezTo>
                  <a:cubicBezTo>
                    <a:pt x="191" y="226"/>
                    <a:pt x="369" y="178"/>
                    <a:pt x="548" y="131"/>
                  </a:cubicBezTo>
                  <a:cubicBezTo>
                    <a:pt x="443" y="46"/>
                    <a:pt x="353"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4"/>
            <p:cNvSpPr/>
            <p:nvPr/>
          </p:nvSpPr>
          <p:spPr>
            <a:xfrm>
              <a:off x="635836" y="-1282944"/>
              <a:ext cx="12687" cy="10383"/>
            </a:xfrm>
            <a:custGeom>
              <a:avLst/>
              <a:gdLst/>
              <a:ahLst/>
              <a:cxnLst/>
              <a:rect l="l" t="t" r="r" b="b"/>
              <a:pathLst>
                <a:path w="402" h="329" extrusionOk="0">
                  <a:moveTo>
                    <a:pt x="295" y="0"/>
                  </a:moveTo>
                  <a:cubicBezTo>
                    <a:pt x="226" y="0"/>
                    <a:pt x="130" y="72"/>
                    <a:pt x="50" y="72"/>
                  </a:cubicBezTo>
                  <a:cubicBezTo>
                    <a:pt x="37" y="72"/>
                    <a:pt x="25" y="70"/>
                    <a:pt x="13" y="66"/>
                  </a:cubicBezTo>
                  <a:cubicBezTo>
                    <a:pt x="1" y="161"/>
                    <a:pt x="1" y="232"/>
                    <a:pt x="1" y="328"/>
                  </a:cubicBezTo>
                  <a:cubicBezTo>
                    <a:pt x="27" y="328"/>
                    <a:pt x="55" y="328"/>
                    <a:pt x="84" y="328"/>
                  </a:cubicBezTo>
                  <a:cubicBezTo>
                    <a:pt x="231" y="328"/>
                    <a:pt x="402" y="312"/>
                    <a:pt x="382" y="113"/>
                  </a:cubicBezTo>
                  <a:cubicBezTo>
                    <a:pt x="369" y="27"/>
                    <a:pt x="337" y="0"/>
                    <a:pt x="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4"/>
            <p:cNvSpPr/>
            <p:nvPr/>
          </p:nvSpPr>
          <p:spPr>
            <a:xfrm>
              <a:off x="888340" y="-1272435"/>
              <a:ext cx="12056" cy="15243"/>
            </a:xfrm>
            <a:custGeom>
              <a:avLst/>
              <a:gdLst/>
              <a:ahLst/>
              <a:cxnLst/>
              <a:rect l="l" t="t" r="r" b="b"/>
              <a:pathLst>
                <a:path w="382" h="483" extrusionOk="0">
                  <a:moveTo>
                    <a:pt x="173" y="1"/>
                  </a:moveTo>
                  <a:cubicBezTo>
                    <a:pt x="144" y="1"/>
                    <a:pt x="114" y="7"/>
                    <a:pt x="96" y="18"/>
                  </a:cubicBezTo>
                  <a:cubicBezTo>
                    <a:pt x="1" y="90"/>
                    <a:pt x="60" y="197"/>
                    <a:pt x="96" y="292"/>
                  </a:cubicBezTo>
                  <a:cubicBezTo>
                    <a:pt x="132" y="364"/>
                    <a:pt x="191" y="423"/>
                    <a:pt x="239" y="483"/>
                  </a:cubicBezTo>
                  <a:lnTo>
                    <a:pt x="239" y="364"/>
                  </a:lnTo>
                  <a:cubicBezTo>
                    <a:pt x="251" y="257"/>
                    <a:pt x="382" y="149"/>
                    <a:pt x="251" y="18"/>
                  </a:cubicBezTo>
                  <a:cubicBezTo>
                    <a:pt x="233" y="7"/>
                    <a:pt x="203"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4"/>
            <p:cNvSpPr/>
            <p:nvPr/>
          </p:nvSpPr>
          <p:spPr>
            <a:xfrm>
              <a:off x="611409" y="-1292538"/>
              <a:ext cx="17705" cy="14675"/>
            </a:xfrm>
            <a:custGeom>
              <a:avLst/>
              <a:gdLst/>
              <a:ahLst/>
              <a:cxnLst/>
              <a:rect l="l" t="t" r="r" b="b"/>
              <a:pathLst>
                <a:path w="561" h="465" extrusionOk="0">
                  <a:moveTo>
                    <a:pt x="346" y="1"/>
                  </a:moveTo>
                  <a:cubicBezTo>
                    <a:pt x="1" y="84"/>
                    <a:pt x="275" y="263"/>
                    <a:pt x="322" y="382"/>
                  </a:cubicBezTo>
                  <a:cubicBezTo>
                    <a:pt x="337" y="432"/>
                    <a:pt x="381" y="465"/>
                    <a:pt x="422" y="465"/>
                  </a:cubicBezTo>
                  <a:cubicBezTo>
                    <a:pt x="449" y="465"/>
                    <a:pt x="475" y="450"/>
                    <a:pt x="489" y="417"/>
                  </a:cubicBezTo>
                  <a:cubicBezTo>
                    <a:pt x="561" y="263"/>
                    <a:pt x="358" y="239"/>
                    <a:pt x="346" y="120"/>
                  </a:cubicBezTo>
                  <a:lnTo>
                    <a:pt x="3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4"/>
            <p:cNvSpPr/>
            <p:nvPr/>
          </p:nvSpPr>
          <p:spPr>
            <a:xfrm>
              <a:off x="573949" y="-1174538"/>
              <a:ext cx="8963" cy="11803"/>
            </a:xfrm>
            <a:custGeom>
              <a:avLst/>
              <a:gdLst/>
              <a:ahLst/>
              <a:cxnLst/>
              <a:rect l="l" t="t" r="r" b="b"/>
              <a:pathLst>
                <a:path w="284" h="374" extrusionOk="0">
                  <a:moveTo>
                    <a:pt x="116" y="0"/>
                  </a:moveTo>
                  <a:cubicBezTo>
                    <a:pt x="81" y="72"/>
                    <a:pt x="21" y="167"/>
                    <a:pt x="9" y="238"/>
                  </a:cubicBezTo>
                  <a:cubicBezTo>
                    <a:pt x="0" y="320"/>
                    <a:pt x="39" y="374"/>
                    <a:pt x="96" y="374"/>
                  </a:cubicBezTo>
                  <a:cubicBezTo>
                    <a:pt x="113" y="374"/>
                    <a:pt x="132" y="369"/>
                    <a:pt x="152" y="357"/>
                  </a:cubicBezTo>
                  <a:cubicBezTo>
                    <a:pt x="188" y="322"/>
                    <a:pt x="259" y="250"/>
                    <a:pt x="271" y="179"/>
                  </a:cubicBezTo>
                  <a:cubicBezTo>
                    <a:pt x="283" y="107"/>
                    <a:pt x="235" y="24"/>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4"/>
            <p:cNvSpPr/>
            <p:nvPr/>
          </p:nvSpPr>
          <p:spPr>
            <a:xfrm>
              <a:off x="433700" y="-1203320"/>
              <a:ext cx="8679" cy="9626"/>
            </a:xfrm>
            <a:custGeom>
              <a:avLst/>
              <a:gdLst/>
              <a:ahLst/>
              <a:cxnLst/>
              <a:rect l="l" t="t" r="r" b="b"/>
              <a:pathLst>
                <a:path w="275" h="305" extrusionOk="0">
                  <a:moveTo>
                    <a:pt x="209" y="0"/>
                  </a:moveTo>
                  <a:cubicBezTo>
                    <a:pt x="200" y="0"/>
                    <a:pt x="190" y="2"/>
                    <a:pt x="179" y="7"/>
                  </a:cubicBezTo>
                  <a:cubicBezTo>
                    <a:pt x="119" y="7"/>
                    <a:pt x="60" y="79"/>
                    <a:pt x="24" y="138"/>
                  </a:cubicBezTo>
                  <a:cubicBezTo>
                    <a:pt x="0" y="222"/>
                    <a:pt x="36" y="305"/>
                    <a:pt x="131" y="305"/>
                  </a:cubicBezTo>
                  <a:cubicBezTo>
                    <a:pt x="203" y="305"/>
                    <a:pt x="262" y="269"/>
                    <a:pt x="274" y="162"/>
                  </a:cubicBezTo>
                  <a:cubicBezTo>
                    <a:pt x="274" y="90"/>
                    <a:pt x="265" y="0"/>
                    <a:pt x="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4"/>
            <p:cNvSpPr/>
            <p:nvPr/>
          </p:nvSpPr>
          <p:spPr>
            <a:xfrm>
              <a:off x="600143" y="-1259180"/>
              <a:ext cx="14707" cy="11677"/>
            </a:xfrm>
            <a:custGeom>
              <a:avLst/>
              <a:gdLst/>
              <a:ahLst/>
              <a:cxnLst/>
              <a:rect l="l" t="t" r="r" b="b"/>
              <a:pathLst>
                <a:path w="466" h="370" extrusionOk="0">
                  <a:moveTo>
                    <a:pt x="168" y="0"/>
                  </a:moveTo>
                  <a:cubicBezTo>
                    <a:pt x="113" y="0"/>
                    <a:pt x="57" y="25"/>
                    <a:pt x="1" y="87"/>
                  </a:cubicBezTo>
                  <a:cubicBezTo>
                    <a:pt x="32" y="242"/>
                    <a:pt x="99" y="370"/>
                    <a:pt x="225" y="370"/>
                  </a:cubicBezTo>
                  <a:cubicBezTo>
                    <a:pt x="244" y="370"/>
                    <a:pt x="264" y="367"/>
                    <a:pt x="286" y="360"/>
                  </a:cubicBezTo>
                  <a:cubicBezTo>
                    <a:pt x="382" y="325"/>
                    <a:pt x="465" y="206"/>
                    <a:pt x="346" y="75"/>
                  </a:cubicBezTo>
                  <a:cubicBezTo>
                    <a:pt x="289" y="31"/>
                    <a:pt x="230"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4"/>
            <p:cNvSpPr/>
            <p:nvPr/>
          </p:nvSpPr>
          <p:spPr>
            <a:xfrm>
              <a:off x="620435" y="-1305382"/>
              <a:ext cx="10289" cy="12876"/>
            </a:xfrm>
            <a:custGeom>
              <a:avLst/>
              <a:gdLst/>
              <a:ahLst/>
              <a:cxnLst/>
              <a:rect l="l" t="t" r="r" b="b"/>
              <a:pathLst>
                <a:path w="326" h="408" extrusionOk="0">
                  <a:moveTo>
                    <a:pt x="203" y="1"/>
                  </a:moveTo>
                  <a:cubicBezTo>
                    <a:pt x="196" y="1"/>
                    <a:pt x="188" y="2"/>
                    <a:pt x="179" y="3"/>
                  </a:cubicBezTo>
                  <a:cubicBezTo>
                    <a:pt x="1" y="39"/>
                    <a:pt x="60" y="265"/>
                    <a:pt x="48" y="408"/>
                  </a:cubicBezTo>
                  <a:lnTo>
                    <a:pt x="275" y="277"/>
                  </a:lnTo>
                  <a:cubicBezTo>
                    <a:pt x="252" y="187"/>
                    <a:pt x="325"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4"/>
            <p:cNvSpPr/>
            <p:nvPr/>
          </p:nvSpPr>
          <p:spPr>
            <a:xfrm>
              <a:off x="495682" y="-1282597"/>
              <a:ext cx="7543" cy="13760"/>
            </a:xfrm>
            <a:custGeom>
              <a:avLst/>
              <a:gdLst/>
              <a:ahLst/>
              <a:cxnLst/>
              <a:rect l="l" t="t" r="r" b="b"/>
              <a:pathLst>
                <a:path w="239" h="436" extrusionOk="0">
                  <a:moveTo>
                    <a:pt x="75" y="0"/>
                  </a:moveTo>
                  <a:cubicBezTo>
                    <a:pt x="50" y="0"/>
                    <a:pt x="26" y="17"/>
                    <a:pt x="1" y="67"/>
                  </a:cubicBezTo>
                  <a:cubicBezTo>
                    <a:pt x="1" y="198"/>
                    <a:pt x="13" y="317"/>
                    <a:pt x="13" y="436"/>
                  </a:cubicBezTo>
                  <a:cubicBezTo>
                    <a:pt x="156" y="436"/>
                    <a:pt x="215" y="340"/>
                    <a:pt x="239" y="198"/>
                  </a:cubicBezTo>
                  <a:cubicBezTo>
                    <a:pt x="239" y="150"/>
                    <a:pt x="215" y="102"/>
                    <a:pt x="215" y="67"/>
                  </a:cubicBezTo>
                  <a:cubicBezTo>
                    <a:pt x="168" y="59"/>
                    <a:pt x="122" y="0"/>
                    <a:pt x="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4"/>
            <p:cNvSpPr/>
            <p:nvPr/>
          </p:nvSpPr>
          <p:spPr>
            <a:xfrm>
              <a:off x="488171" y="-1210232"/>
              <a:ext cx="9815" cy="9026"/>
            </a:xfrm>
            <a:custGeom>
              <a:avLst/>
              <a:gdLst/>
              <a:ahLst/>
              <a:cxnLst/>
              <a:rect l="l" t="t" r="r" b="b"/>
              <a:pathLst>
                <a:path w="311" h="286" extrusionOk="0">
                  <a:moveTo>
                    <a:pt x="203" y="0"/>
                  </a:moveTo>
                  <a:cubicBezTo>
                    <a:pt x="132" y="72"/>
                    <a:pt x="72" y="167"/>
                    <a:pt x="1" y="238"/>
                  </a:cubicBezTo>
                  <a:cubicBezTo>
                    <a:pt x="36" y="250"/>
                    <a:pt x="84" y="286"/>
                    <a:pt x="132" y="286"/>
                  </a:cubicBezTo>
                  <a:cubicBezTo>
                    <a:pt x="239" y="286"/>
                    <a:pt x="310" y="262"/>
                    <a:pt x="310" y="107"/>
                  </a:cubicBezTo>
                  <a:cubicBezTo>
                    <a:pt x="275" y="72"/>
                    <a:pt x="215" y="0"/>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4"/>
            <p:cNvSpPr/>
            <p:nvPr/>
          </p:nvSpPr>
          <p:spPr>
            <a:xfrm>
              <a:off x="1170920" y="-1427421"/>
              <a:ext cx="9058" cy="9594"/>
            </a:xfrm>
            <a:custGeom>
              <a:avLst/>
              <a:gdLst/>
              <a:ahLst/>
              <a:cxnLst/>
              <a:rect l="l" t="t" r="r" b="b"/>
              <a:pathLst>
                <a:path w="287" h="304" extrusionOk="0">
                  <a:moveTo>
                    <a:pt x="155" y="0"/>
                  </a:moveTo>
                  <a:cubicBezTo>
                    <a:pt x="60" y="36"/>
                    <a:pt x="0" y="84"/>
                    <a:pt x="12" y="167"/>
                  </a:cubicBezTo>
                  <a:cubicBezTo>
                    <a:pt x="32" y="256"/>
                    <a:pt x="85" y="304"/>
                    <a:pt x="143" y="304"/>
                  </a:cubicBezTo>
                  <a:cubicBezTo>
                    <a:pt x="155" y="304"/>
                    <a:pt x="167" y="302"/>
                    <a:pt x="179" y="298"/>
                  </a:cubicBezTo>
                  <a:cubicBezTo>
                    <a:pt x="227" y="286"/>
                    <a:pt x="274" y="215"/>
                    <a:pt x="274" y="167"/>
                  </a:cubicBezTo>
                  <a:cubicBezTo>
                    <a:pt x="286" y="96"/>
                    <a:pt x="238" y="24"/>
                    <a:pt x="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4"/>
            <p:cNvSpPr/>
            <p:nvPr/>
          </p:nvSpPr>
          <p:spPr>
            <a:xfrm>
              <a:off x="895851" y="-1407886"/>
              <a:ext cx="15464" cy="11298"/>
            </a:xfrm>
            <a:custGeom>
              <a:avLst/>
              <a:gdLst/>
              <a:ahLst/>
              <a:cxnLst/>
              <a:rect l="l" t="t" r="r" b="b"/>
              <a:pathLst>
                <a:path w="490" h="358" extrusionOk="0">
                  <a:moveTo>
                    <a:pt x="334" y="0"/>
                  </a:moveTo>
                  <a:cubicBezTo>
                    <a:pt x="215" y="36"/>
                    <a:pt x="120" y="72"/>
                    <a:pt x="1" y="119"/>
                  </a:cubicBezTo>
                  <a:cubicBezTo>
                    <a:pt x="1" y="191"/>
                    <a:pt x="13" y="274"/>
                    <a:pt x="13" y="358"/>
                  </a:cubicBezTo>
                  <a:cubicBezTo>
                    <a:pt x="191" y="334"/>
                    <a:pt x="334" y="250"/>
                    <a:pt x="489" y="143"/>
                  </a:cubicBezTo>
                  <a:lnTo>
                    <a:pt x="3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4"/>
            <p:cNvSpPr/>
            <p:nvPr/>
          </p:nvSpPr>
          <p:spPr>
            <a:xfrm>
              <a:off x="597523" y="-1264513"/>
              <a:ext cx="13539" cy="8079"/>
            </a:xfrm>
            <a:custGeom>
              <a:avLst/>
              <a:gdLst/>
              <a:ahLst/>
              <a:cxnLst/>
              <a:rect l="l" t="t" r="r" b="b"/>
              <a:pathLst>
                <a:path w="429" h="256" extrusionOk="0">
                  <a:moveTo>
                    <a:pt x="225" y="1"/>
                  </a:moveTo>
                  <a:cubicBezTo>
                    <a:pt x="105" y="1"/>
                    <a:pt x="0" y="36"/>
                    <a:pt x="0" y="244"/>
                  </a:cubicBezTo>
                  <a:cubicBezTo>
                    <a:pt x="48" y="244"/>
                    <a:pt x="72" y="256"/>
                    <a:pt x="108" y="256"/>
                  </a:cubicBezTo>
                  <a:cubicBezTo>
                    <a:pt x="203" y="244"/>
                    <a:pt x="322" y="244"/>
                    <a:pt x="429" y="244"/>
                  </a:cubicBezTo>
                  <a:cubicBezTo>
                    <a:pt x="405" y="160"/>
                    <a:pt x="369" y="77"/>
                    <a:pt x="322" y="6"/>
                  </a:cubicBezTo>
                  <a:cubicBezTo>
                    <a:pt x="290" y="3"/>
                    <a:pt x="257" y="1"/>
                    <a:pt x="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4"/>
            <p:cNvSpPr/>
            <p:nvPr/>
          </p:nvSpPr>
          <p:spPr>
            <a:xfrm>
              <a:off x="1021740" y="-1432439"/>
              <a:ext cx="21461" cy="4702"/>
            </a:xfrm>
            <a:custGeom>
              <a:avLst/>
              <a:gdLst/>
              <a:ahLst/>
              <a:cxnLst/>
              <a:rect l="l" t="t" r="r" b="b"/>
              <a:pathLst>
                <a:path w="680" h="149" extrusionOk="0">
                  <a:moveTo>
                    <a:pt x="426" y="0"/>
                  </a:moveTo>
                  <a:cubicBezTo>
                    <a:pt x="276" y="0"/>
                    <a:pt x="131" y="36"/>
                    <a:pt x="1" y="135"/>
                  </a:cubicBezTo>
                  <a:cubicBezTo>
                    <a:pt x="14" y="135"/>
                    <a:pt x="28" y="134"/>
                    <a:pt x="41" y="134"/>
                  </a:cubicBezTo>
                  <a:cubicBezTo>
                    <a:pt x="134" y="134"/>
                    <a:pt x="233" y="149"/>
                    <a:pt x="332" y="149"/>
                  </a:cubicBezTo>
                  <a:cubicBezTo>
                    <a:pt x="454" y="149"/>
                    <a:pt x="574" y="127"/>
                    <a:pt x="679" y="28"/>
                  </a:cubicBezTo>
                  <a:cubicBezTo>
                    <a:pt x="594" y="11"/>
                    <a:pt x="509" y="0"/>
                    <a:pt x="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4"/>
            <p:cNvSpPr/>
            <p:nvPr/>
          </p:nvSpPr>
          <p:spPr>
            <a:xfrm>
              <a:off x="661020" y="-1170877"/>
              <a:ext cx="18084" cy="11772"/>
            </a:xfrm>
            <a:custGeom>
              <a:avLst/>
              <a:gdLst/>
              <a:ahLst/>
              <a:cxnLst/>
              <a:rect l="l" t="t" r="r" b="b"/>
              <a:pathLst>
                <a:path w="573" h="373" extrusionOk="0">
                  <a:moveTo>
                    <a:pt x="445" y="0"/>
                  </a:moveTo>
                  <a:cubicBezTo>
                    <a:pt x="399" y="0"/>
                    <a:pt x="358" y="14"/>
                    <a:pt x="322" y="51"/>
                  </a:cubicBezTo>
                  <a:lnTo>
                    <a:pt x="203" y="51"/>
                  </a:lnTo>
                  <a:cubicBezTo>
                    <a:pt x="132" y="51"/>
                    <a:pt x="72" y="63"/>
                    <a:pt x="1" y="63"/>
                  </a:cubicBezTo>
                  <a:lnTo>
                    <a:pt x="1" y="301"/>
                  </a:lnTo>
                  <a:cubicBezTo>
                    <a:pt x="24" y="349"/>
                    <a:pt x="72" y="360"/>
                    <a:pt x="120" y="372"/>
                  </a:cubicBezTo>
                  <a:cubicBezTo>
                    <a:pt x="143" y="360"/>
                    <a:pt x="155" y="360"/>
                    <a:pt x="191" y="360"/>
                  </a:cubicBezTo>
                  <a:cubicBezTo>
                    <a:pt x="322" y="313"/>
                    <a:pt x="489" y="313"/>
                    <a:pt x="572" y="170"/>
                  </a:cubicBezTo>
                  <a:cubicBezTo>
                    <a:pt x="572" y="110"/>
                    <a:pt x="560" y="63"/>
                    <a:pt x="536" y="15"/>
                  </a:cubicBezTo>
                  <a:cubicBezTo>
                    <a:pt x="504" y="6"/>
                    <a:pt x="474" y="0"/>
                    <a:pt x="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4"/>
            <p:cNvSpPr/>
            <p:nvPr/>
          </p:nvSpPr>
          <p:spPr>
            <a:xfrm>
              <a:off x="1148387" y="-1424044"/>
              <a:ext cx="7890" cy="6849"/>
            </a:xfrm>
            <a:custGeom>
              <a:avLst/>
              <a:gdLst/>
              <a:ahLst/>
              <a:cxnLst/>
              <a:rect l="l" t="t" r="r" b="b"/>
              <a:pathLst>
                <a:path w="250" h="217" extrusionOk="0">
                  <a:moveTo>
                    <a:pt x="119" y="0"/>
                  </a:moveTo>
                  <a:cubicBezTo>
                    <a:pt x="107" y="36"/>
                    <a:pt x="48" y="60"/>
                    <a:pt x="12" y="108"/>
                  </a:cubicBezTo>
                  <a:cubicBezTo>
                    <a:pt x="1" y="162"/>
                    <a:pt x="40" y="216"/>
                    <a:pt x="92" y="216"/>
                  </a:cubicBezTo>
                  <a:cubicBezTo>
                    <a:pt x="97" y="216"/>
                    <a:pt x="102" y="216"/>
                    <a:pt x="107" y="215"/>
                  </a:cubicBezTo>
                  <a:cubicBezTo>
                    <a:pt x="155" y="191"/>
                    <a:pt x="202" y="155"/>
                    <a:pt x="226" y="108"/>
                  </a:cubicBezTo>
                  <a:cubicBezTo>
                    <a:pt x="250" y="12"/>
                    <a:pt x="190"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4"/>
            <p:cNvSpPr/>
            <p:nvPr/>
          </p:nvSpPr>
          <p:spPr>
            <a:xfrm>
              <a:off x="560694" y="-1155792"/>
              <a:ext cx="7543" cy="7574"/>
            </a:xfrm>
            <a:custGeom>
              <a:avLst/>
              <a:gdLst/>
              <a:ahLst/>
              <a:cxnLst/>
              <a:rect l="l" t="t" r="r" b="b"/>
              <a:pathLst>
                <a:path w="239" h="240" extrusionOk="0">
                  <a:moveTo>
                    <a:pt x="69" y="0"/>
                  </a:moveTo>
                  <a:cubicBezTo>
                    <a:pt x="1" y="0"/>
                    <a:pt x="4" y="76"/>
                    <a:pt x="48" y="121"/>
                  </a:cubicBezTo>
                  <a:cubicBezTo>
                    <a:pt x="96" y="168"/>
                    <a:pt x="155" y="192"/>
                    <a:pt x="215" y="240"/>
                  </a:cubicBezTo>
                  <a:cubicBezTo>
                    <a:pt x="227" y="204"/>
                    <a:pt x="227" y="168"/>
                    <a:pt x="239" y="109"/>
                  </a:cubicBezTo>
                  <a:cubicBezTo>
                    <a:pt x="203" y="73"/>
                    <a:pt x="143" y="1"/>
                    <a:pt x="84" y="1"/>
                  </a:cubicBezTo>
                  <a:cubicBezTo>
                    <a:pt x="78" y="1"/>
                    <a:pt x="73"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4"/>
            <p:cNvSpPr/>
            <p:nvPr/>
          </p:nvSpPr>
          <p:spPr>
            <a:xfrm>
              <a:off x="892474" y="-1256844"/>
              <a:ext cx="10194" cy="7922"/>
            </a:xfrm>
            <a:custGeom>
              <a:avLst/>
              <a:gdLst/>
              <a:ahLst/>
              <a:cxnLst/>
              <a:rect l="l" t="t" r="r" b="b"/>
              <a:pathLst>
                <a:path w="323" h="251" extrusionOk="0">
                  <a:moveTo>
                    <a:pt x="108" y="1"/>
                  </a:moveTo>
                  <a:cubicBezTo>
                    <a:pt x="72" y="36"/>
                    <a:pt x="25" y="72"/>
                    <a:pt x="1" y="120"/>
                  </a:cubicBezTo>
                  <a:lnTo>
                    <a:pt x="1" y="251"/>
                  </a:lnTo>
                  <a:cubicBezTo>
                    <a:pt x="108" y="251"/>
                    <a:pt x="227" y="239"/>
                    <a:pt x="322" y="239"/>
                  </a:cubicBezTo>
                  <a:cubicBezTo>
                    <a:pt x="310" y="72"/>
                    <a:pt x="239"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4"/>
            <p:cNvSpPr/>
            <p:nvPr/>
          </p:nvSpPr>
          <p:spPr>
            <a:xfrm>
              <a:off x="1128094" y="-1427832"/>
              <a:ext cx="7164" cy="7574"/>
            </a:xfrm>
            <a:custGeom>
              <a:avLst/>
              <a:gdLst/>
              <a:ahLst/>
              <a:cxnLst/>
              <a:rect l="l" t="t" r="r" b="b"/>
              <a:pathLst>
                <a:path w="227" h="240" extrusionOk="0">
                  <a:moveTo>
                    <a:pt x="141" y="0"/>
                  </a:moveTo>
                  <a:cubicBezTo>
                    <a:pt x="118" y="0"/>
                    <a:pt x="94" y="6"/>
                    <a:pt x="71" y="13"/>
                  </a:cubicBezTo>
                  <a:cubicBezTo>
                    <a:pt x="36" y="49"/>
                    <a:pt x="0" y="109"/>
                    <a:pt x="0" y="156"/>
                  </a:cubicBezTo>
                  <a:cubicBezTo>
                    <a:pt x="0" y="180"/>
                    <a:pt x="71" y="216"/>
                    <a:pt x="119" y="240"/>
                  </a:cubicBezTo>
                  <a:cubicBezTo>
                    <a:pt x="167" y="180"/>
                    <a:pt x="214" y="132"/>
                    <a:pt x="226" y="97"/>
                  </a:cubicBezTo>
                  <a:cubicBezTo>
                    <a:pt x="226" y="24"/>
                    <a:pt x="188"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4"/>
            <p:cNvSpPr/>
            <p:nvPr/>
          </p:nvSpPr>
          <p:spPr>
            <a:xfrm>
              <a:off x="401005" y="-1248955"/>
              <a:ext cx="21461" cy="20577"/>
            </a:xfrm>
            <a:custGeom>
              <a:avLst/>
              <a:gdLst/>
              <a:ahLst/>
              <a:cxnLst/>
              <a:rect l="l" t="t" r="r" b="b"/>
              <a:pathLst>
                <a:path w="680" h="652" extrusionOk="0">
                  <a:moveTo>
                    <a:pt x="679" y="1"/>
                  </a:moveTo>
                  <a:lnTo>
                    <a:pt x="679" y="1"/>
                  </a:lnTo>
                  <a:cubicBezTo>
                    <a:pt x="334" y="60"/>
                    <a:pt x="179" y="358"/>
                    <a:pt x="0" y="644"/>
                  </a:cubicBezTo>
                  <a:cubicBezTo>
                    <a:pt x="36" y="649"/>
                    <a:pt x="70" y="651"/>
                    <a:pt x="100" y="651"/>
                  </a:cubicBezTo>
                  <a:cubicBezTo>
                    <a:pt x="501" y="651"/>
                    <a:pt x="513" y="244"/>
                    <a:pt x="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4"/>
            <p:cNvSpPr/>
            <p:nvPr/>
          </p:nvSpPr>
          <p:spPr>
            <a:xfrm>
              <a:off x="422433" y="-1259085"/>
              <a:ext cx="21051" cy="11677"/>
            </a:xfrm>
            <a:custGeom>
              <a:avLst/>
              <a:gdLst/>
              <a:ahLst/>
              <a:cxnLst/>
              <a:rect l="l" t="t" r="r" b="b"/>
              <a:pathLst>
                <a:path w="667" h="370" extrusionOk="0">
                  <a:moveTo>
                    <a:pt x="667" y="0"/>
                  </a:moveTo>
                  <a:lnTo>
                    <a:pt x="667" y="0"/>
                  </a:lnTo>
                  <a:cubicBezTo>
                    <a:pt x="488" y="203"/>
                    <a:pt x="191" y="131"/>
                    <a:pt x="0" y="322"/>
                  </a:cubicBezTo>
                  <a:cubicBezTo>
                    <a:pt x="89" y="352"/>
                    <a:pt x="171" y="369"/>
                    <a:pt x="247" y="369"/>
                  </a:cubicBezTo>
                  <a:cubicBezTo>
                    <a:pt x="436" y="369"/>
                    <a:pt x="582" y="264"/>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4"/>
            <p:cNvSpPr/>
            <p:nvPr/>
          </p:nvSpPr>
          <p:spPr>
            <a:xfrm>
              <a:off x="325105" y="-1192969"/>
              <a:ext cx="20325" cy="15433"/>
            </a:xfrm>
            <a:custGeom>
              <a:avLst/>
              <a:gdLst/>
              <a:ahLst/>
              <a:cxnLst/>
              <a:rect l="l" t="t" r="r" b="b"/>
              <a:pathLst>
                <a:path w="644" h="489" extrusionOk="0">
                  <a:moveTo>
                    <a:pt x="417" y="1"/>
                  </a:moveTo>
                  <a:cubicBezTo>
                    <a:pt x="405" y="167"/>
                    <a:pt x="0" y="310"/>
                    <a:pt x="405" y="489"/>
                  </a:cubicBezTo>
                  <a:cubicBezTo>
                    <a:pt x="584" y="346"/>
                    <a:pt x="643" y="179"/>
                    <a:pt x="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4"/>
            <p:cNvSpPr/>
            <p:nvPr/>
          </p:nvSpPr>
          <p:spPr>
            <a:xfrm>
              <a:off x="261608" y="-997934"/>
              <a:ext cx="16190" cy="18810"/>
            </a:xfrm>
            <a:custGeom>
              <a:avLst/>
              <a:gdLst/>
              <a:ahLst/>
              <a:cxnLst/>
              <a:rect l="l" t="t" r="r" b="b"/>
              <a:pathLst>
                <a:path w="513" h="596" extrusionOk="0">
                  <a:moveTo>
                    <a:pt x="95" y="0"/>
                  </a:moveTo>
                  <a:cubicBezTo>
                    <a:pt x="119" y="191"/>
                    <a:pt x="0" y="417"/>
                    <a:pt x="226" y="595"/>
                  </a:cubicBezTo>
                  <a:cubicBezTo>
                    <a:pt x="429" y="310"/>
                    <a:pt x="512" y="83"/>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4"/>
            <p:cNvSpPr/>
            <p:nvPr/>
          </p:nvSpPr>
          <p:spPr>
            <a:xfrm>
              <a:off x="1063840" y="-1456077"/>
              <a:ext cx="18052" cy="8079"/>
            </a:xfrm>
            <a:custGeom>
              <a:avLst/>
              <a:gdLst/>
              <a:ahLst/>
              <a:cxnLst/>
              <a:rect l="l" t="t" r="r" b="b"/>
              <a:pathLst>
                <a:path w="572" h="256" extrusionOk="0">
                  <a:moveTo>
                    <a:pt x="270" y="0"/>
                  </a:moveTo>
                  <a:cubicBezTo>
                    <a:pt x="132" y="0"/>
                    <a:pt x="10" y="40"/>
                    <a:pt x="0" y="242"/>
                  </a:cubicBezTo>
                  <a:cubicBezTo>
                    <a:pt x="19" y="239"/>
                    <a:pt x="38" y="238"/>
                    <a:pt x="57" y="238"/>
                  </a:cubicBezTo>
                  <a:cubicBezTo>
                    <a:pt x="139" y="238"/>
                    <a:pt x="222" y="255"/>
                    <a:pt x="304" y="255"/>
                  </a:cubicBezTo>
                  <a:cubicBezTo>
                    <a:pt x="399" y="255"/>
                    <a:pt x="491" y="232"/>
                    <a:pt x="572" y="134"/>
                  </a:cubicBezTo>
                  <a:cubicBezTo>
                    <a:pt x="476" y="122"/>
                    <a:pt x="393" y="111"/>
                    <a:pt x="345" y="3"/>
                  </a:cubicBezTo>
                  <a:cubicBezTo>
                    <a:pt x="320" y="2"/>
                    <a:pt x="295" y="0"/>
                    <a:pt x="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4"/>
            <p:cNvSpPr/>
            <p:nvPr/>
          </p:nvSpPr>
          <p:spPr>
            <a:xfrm>
              <a:off x="1065323" y="-1471068"/>
              <a:ext cx="13950" cy="10983"/>
            </a:xfrm>
            <a:custGeom>
              <a:avLst/>
              <a:gdLst/>
              <a:ahLst/>
              <a:cxnLst/>
              <a:rect l="l" t="t" r="r" b="b"/>
              <a:pathLst>
                <a:path w="442" h="348" extrusionOk="0">
                  <a:moveTo>
                    <a:pt x="272" y="1"/>
                  </a:moveTo>
                  <a:cubicBezTo>
                    <a:pt x="205" y="1"/>
                    <a:pt x="139" y="72"/>
                    <a:pt x="72" y="97"/>
                  </a:cubicBezTo>
                  <a:cubicBezTo>
                    <a:pt x="1" y="347"/>
                    <a:pt x="239" y="240"/>
                    <a:pt x="298" y="347"/>
                  </a:cubicBezTo>
                  <a:cubicBezTo>
                    <a:pt x="405" y="276"/>
                    <a:pt x="441" y="157"/>
                    <a:pt x="358" y="50"/>
                  </a:cubicBezTo>
                  <a:cubicBezTo>
                    <a:pt x="329" y="14"/>
                    <a:pt x="301" y="1"/>
                    <a:pt x="2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4"/>
            <p:cNvSpPr/>
            <p:nvPr/>
          </p:nvSpPr>
          <p:spPr>
            <a:xfrm>
              <a:off x="1063461" y="-1468006"/>
              <a:ext cx="11298" cy="7922"/>
            </a:xfrm>
            <a:custGeom>
              <a:avLst/>
              <a:gdLst/>
              <a:ahLst/>
              <a:cxnLst/>
              <a:rect l="l" t="t" r="r" b="b"/>
              <a:pathLst>
                <a:path w="358" h="251" extrusionOk="0">
                  <a:moveTo>
                    <a:pt x="24" y="0"/>
                  </a:moveTo>
                  <a:cubicBezTo>
                    <a:pt x="0" y="223"/>
                    <a:pt x="98" y="244"/>
                    <a:pt x="205" y="244"/>
                  </a:cubicBezTo>
                  <a:cubicBezTo>
                    <a:pt x="230" y="244"/>
                    <a:pt x="255" y="243"/>
                    <a:pt x="280" y="243"/>
                  </a:cubicBezTo>
                  <a:cubicBezTo>
                    <a:pt x="308" y="243"/>
                    <a:pt x="334" y="244"/>
                    <a:pt x="357" y="250"/>
                  </a:cubicBezTo>
                  <a:cubicBezTo>
                    <a:pt x="286" y="155"/>
                    <a:pt x="203" y="84"/>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4"/>
            <p:cNvSpPr/>
            <p:nvPr/>
          </p:nvSpPr>
          <p:spPr>
            <a:xfrm>
              <a:off x="1081103" y="-1459738"/>
              <a:ext cx="13571" cy="7922"/>
            </a:xfrm>
            <a:custGeom>
              <a:avLst/>
              <a:gdLst/>
              <a:ahLst/>
              <a:cxnLst/>
              <a:rect l="l" t="t" r="r" b="b"/>
              <a:pathLst>
                <a:path w="430" h="251" extrusionOk="0">
                  <a:moveTo>
                    <a:pt x="358" y="0"/>
                  </a:moveTo>
                  <a:cubicBezTo>
                    <a:pt x="239" y="72"/>
                    <a:pt x="120" y="155"/>
                    <a:pt x="1" y="238"/>
                  </a:cubicBezTo>
                  <a:cubicBezTo>
                    <a:pt x="36" y="238"/>
                    <a:pt x="84" y="250"/>
                    <a:pt x="108" y="250"/>
                  </a:cubicBezTo>
                  <a:cubicBezTo>
                    <a:pt x="129" y="244"/>
                    <a:pt x="154" y="243"/>
                    <a:pt x="179" y="243"/>
                  </a:cubicBezTo>
                  <a:cubicBezTo>
                    <a:pt x="202" y="243"/>
                    <a:pt x="226" y="244"/>
                    <a:pt x="249" y="244"/>
                  </a:cubicBezTo>
                  <a:cubicBezTo>
                    <a:pt x="347" y="244"/>
                    <a:pt x="429" y="223"/>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4"/>
            <p:cNvSpPr/>
            <p:nvPr/>
          </p:nvSpPr>
          <p:spPr>
            <a:xfrm>
              <a:off x="850027" y="-1424044"/>
              <a:ext cx="28215" cy="20325"/>
            </a:xfrm>
            <a:custGeom>
              <a:avLst/>
              <a:gdLst/>
              <a:ahLst/>
              <a:cxnLst/>
              <a:rect l="l" t="t" r="r" b="b"/>
              <a:pathLst>
                <a:path w="894" h="644" extrusionOk="0">
                  <a:moveTo>
                    <a:pt x="679" y="0"/>
                  </a:moveTo>
                  <a:cubicBezTo>
                    <a:pt x="584" y="128"/>
                    <a:pt x="471" y="163"/>
                    <a:pt x="347" y="163"/>
                  </a:cubicBezTo>
                  <a:cubicBezTo>
                    <a:pt x="239" y="163"/>
                    <a:pt x="122" y="136"/>
                    <a:pt x="0" y="120"/>
                  </a:cubicBezTo>
                  <a:lnTo>
                    <a:pt x="0" y="120"/>
                  </a:lnTo>
                  <a:cubicBezTo>
                    <a:pt x="108" y="310"/>
                    <a:pt x="84" y="524"/>
                    <a:pt x="227" y="643"/>
                  </a:cubicBezTo>
                  <a:cubicBezTo>
                    <a:pt x="405" y="405"/>
                    <a:pt x="679" y="477"/>
                    <a:pt x="893" y="393"/>
                  </a:cubicBezTo>
                  <a:cubicBezTo>
                    <a:pt x="893" y="215"/>
                    <a:pt x="822" y="72"/>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4"/>
            <p:cNvSpPr/>
            <p:nvPr/>
          </p:nvSpPr>
          <p:spPr>
            <a:xfrm>
              <a:off x="811336" y="-1409433"/>
              <a:ext cx="21429" cy="17358"/>
            </a:xfrm>
            <a:custGeom>
              <a:avLst/>
              <a:gdLst/>
              <a:ahLst/>
              <a:cxnLst/>
              <a:rect l="l" t="t" r="r" b="b"/>
              <a:pathLst>
                <a:path w="679" h="550" extrusionOk="0">
                  <a:moveTo>
                    <a:pt x="513" y="0"/>
                  </a:moveTo>
                  <a:cubicBezTo>
                    <a:pt x="502" y="0"/>
                    <a:pt x="493" y="8"/>
                    <a:pt x="488" y="26"/>
                  </a:cubicBezTo>
                  <a:cubicBezTo>
                    <a:pt x="436" y="198"/>
                    <a:pt x="365" y="247"/>
                    <a:pt x="289" y="247"/>
                  </a:cubicBezTo>
                  <a:cubicBezTo>
                    <a:pt x="192" y="247"/>
                    <a:pt x="87" y="168"/>
                    <a:pt x="0" y="168"/>
                  </a:cubicBezTo>
                  <a:lnTo>
                    <a:pt x="12" y="204"/>
                  </a:lnTo>
                  <a:cubicBezTo>
                    <a:pt x="0" y="311"/>
                    <a:pt x="36" y="371"/>
                    <a:pt x="119" y="419"/>
                  </a:cubicBezTo>
                  <a:cubicBezTo>
                    <a:pt x="214" y="466"/>
                    <a:pt x="333" y="502"/>
                    <a:pt x="441" y="549"/>
                  </a:cubicBezTo>
                  <a:cubicBezTo>
                    <a:pt x="536" y="502"/>
                    <a:pt x="607" y="466"/>
                    <a:pt x="679" y="419"/>
                  </a:cubicBezTo>
                  <a:cubicBezTo>
                    <a:pt x="667" y="323"/>
                    <a:pt x="667" y="252"/>
                    <a:pt x="667" y="168"/>
                  </a:cubicBezTo>
                  <a:cubicBezTo>
                    <a:pt x="629" y="103"/>
                    <a:pt x="555" y="0"/>
                    <a:pt x="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4"/>
            <p:cNvSpPr/>
            <p:nvPr/>
          </p:nvSpPr>
          <p:spPr>
            <a:xfrm>
              <a:off x="857160" y="-1413157"/>
              <a:ext cx="21082" cy="12056"/>
            </a:xfrm>
            <a:custGeom>
              <a:avLst/>
              <a:gdLst/>
              <a:ahLst/>
              <a:cxnLst/>
              <a:rect l="l" t="t" r="r" b="b"/>
              <a:pathLst>
                <a:path w="668" h="382" extrusionOk="0">
                  <a:moveTo>
                    <a:pt x="352" y="0"/>
                  </a:moveTo>
                  <a:cubicBezTo>
                    <a:pt x="207" y="0"/>
                    <a:pt x="77" y="49"/>
                    <a:pt x="1" y="286"/>
                  </a:cubicBezTo>
                  <a:cubicBezTo>
                    <a:pt x="1" y="310"/>
                    <a:pt x="1" y="358"/>
                    <a:pt x="13" y="382"/>
                  </a:cubicBezTo>
                  <a:cubicBezTo>
                    <a:pt x="184" y="260"/>
                    <a:pt x="356" y="131"/>
                    <a:pt x="557" y="131"/>
                  </a:cubicBezTo>
                  <a:cubicBezTo>
                    <a:pt x="593" y="131"/>
                    <a:pt x="630" y="135"/>
                    <a:pt x="667" y="144"/>
                  </a:cubicBezTo>
                  <a:lnTo>
                    <a:pt x="667" y="25"/>
                  </a:lnTo>
                  <a:cubicBezTo>
                    <a:pt x="564" y="25"/>
                    <a:pt x="454" y="0"/>
                    <a:pt x="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4"/>
            <p:cNvSpPr/>
            <p:nvPr/>
          </p:nvSpPr>
          <p:spPr>
            <a:xfrm>
              <a:off x="836489" y="-1422908"/>
              <a:ext cx="7543" cy="7953"/>
            </a:xfrm>
            <a:custGeom>
              <a:avLst/>
              <a:gdLst/>
              <a:ahLst/>
              <a:cxnLst/>
              <a:rect l="l" t="t" r="r" b="b"/>
              <a:pathLst>
                <a:path w="239" h="252" extrusionOk="0">
                  <a:moveTo>
                    <a:pt x="191" y="0"/>
                  </a:moveTo>
                  <a:cubicBezTo>
                    <a:pt x="156" y="36"/>
                    <a:pt x="72" y="72"/>
                    <a:pt x="36" y="131"/>
                  </a:cubicBezTo>
                  <a:cubicBezTo>
                    <a:pt x="3" y="176"/>
                    <a:pt x="1" y="251"/>
                    <a:pt x="59" y="251"/>
                  </a:cubicBezTo>
                  <a:cubicBezTo>
                    <a:pt x="63" y="251"/>
                    <a:pt x="68" y="251"/>
                    <a:pt x="72" y="250"/>
                  </a:cubicBezTo>
                  <a:cubicBezTo>
                    <a:pt x="132" y="226"/>
                    <a:pt x="179" y="155"/>
                    <a:pt x="239" y="119"/>
                  </a:cubicBezTo>
                  <a:cubicBezTo>
                    <a:pt x="227" y="60"/>
                    <a:pt x="215" y="24"/>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4"/>
            <p:cNvSpPr/>
            <p:nvPr/>
          </p:nvSpPr>
          <p:spPr>
            <a:xfrm>
              <a:off x="512976" y="-1302163"/>
              <a:ext cx="31970" cy="18684"/>
            </a:xfrm>
            <a:custGeom>
              <a:avLst/>
              <a:gdLst/>
              <a:ahLst/>
              <a:cxnLst/>
              <a:rect l="l" t="t" r="r" b="b"/>
              <a:pathLst>
                <a:path w="1013" h="592" extrusionOk="0">
                  <a:moveTo>
                    <a:pt x="761" y="1"/>
                  </a:moveTo>
                  <a:cubicBezTo>
                    <a:pt x="648" y="1"/>
                    <a:pt x="537" y="86"/>
                    <a:pt x="441" y="175"/>
                  </a:cubicBezTo>
                  <a:cubicBezTo>
                    <a:pt x="346" y="258"/>
                    <a:pt x="0" y="258"/>
                    <a:pt x="239" y="591"/>
                  </a:cubicBezTo>
                  <a:cubicBezTo>
                    <a:pt x="436" y="545"/>
                    <a:pt x="554" y="305"/>
                    <a:pt x="771" y="305"/>
                  </a:cubicBezTo>
                  <a:cubicBezTo>
                    <a:pt x="776" y="305"/>
                    <a:pt x="781" y="305"/>
                    <a:pt x="786" y="306"/>
                  </a:cubicBezTo>
                  <a:cubicBezTo>
                    <a:pt x="858" y="306"/>
                    <a:pt x="858" y="234"/>
                    <a:pt x="905" y="187"/>
                  </a:cubicBezTo>
                  <a:cubicBezTo>
                    <a:pt x="953" y="187"/>
                    <a:pt x="977" y="175"/>
                    <a:pt x="1013" y="175"/>
                  </a:cubicBezTo>
                  <a:cubicBezTo>
                    <a:pt x="931" y="48"/>
                    <a:pt x="846" y="1"/>
                    <a:pt x="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4"/>
            <p:cNvSpPr/>
            <p:nvPr/>
          </p:nvSpPr>
          <p:spPr>
            <a:xfrm>
              <a:off x="554698" y="-1320720"/>
              <a:ext cx="15433" cy="9847"/>
            </a:xfrm>
            <a:custGeom>
              <a:avLst/>
              <a:gdLst/>
              <a:ahLst/>
              <a:cxnLst/>
              <a:rect l="l" t="t" r="r" b="b"/>
              <a:pathLst>
                <a:path w="489" h="312" extrusionOk="0">
                  <a:moveTo>
                    <a:pt x="131" y="1"/>
                  </a:moveTo>
                  <a:lnTo>
                    <a:pt x="0" y="132"/>
                  </a:lnTo>
                  <a:cubicBezTo>
                    <a:pt x="21" y="260"/>
                    <a:pt x="60" y="312"/>
                    <a:pt x="116" y="312"/>
                  </a:cubicBezTo>
                  <a:cubicBezTo>
                    <a:pt x="153" y="312"/>
                    <a:pt x="198" y="289"/>
                    <a:pt x="250" y="251"/>
                  </a:cubicBezTo>
                  <a:cubicBezTo>
                    <a:pt x="333" y="239"/>
                    <a:pt x="417" y="203"/>
                    <a:pt x="488" y="191"/>
                  </a:cubicBezTo>
                  <a:cubicBezTo>
                    <a:pt x="405" y="60"/>
                    <a:pt x="274" y="36"/>
                    <a:pt x="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4"/>
            <p:cNvSpPr/>
            <p:nvPr/>
          </p:nvSpPr>
          <p:spPr>
            <a:xfrm>
              <a:off x="548670" y="-1316586"/>
              <a:ext cx="13950" cy="11677"/>
            </a:xfrm>
            <a:custGeom>
              <a:avLst/>
              <a:gdLst/>
              <a:ahLst/>
              <a:cxnLst/>
              <a:rect l="l" t="t" r="r" b="b"/>
              <a:pathLst>
                <a:path w="442" h="370" extrusionOk="0">
                  <a:moveTo>
                    <a:pt x="191" y="1"/>
                  </a:moveTo>
                  <a:lnTo>
                    <a:pt x="191" y="1"/>
                  </a:lnTo>
                  <a:cubicBezTo>
                    <a:pt x="1" y="132"/>
                    <a:pt x="1" y="132"/>
                    <a:pt x="346" y="370"/>
                  </a:cubicBezTo>
                  <a:cubicBezTo>
                    <a:pt x="370" y="370"/>
                    <a:pt x="405" y="370"/>
                    <a:pt x="429" y="358"/>
                  </a:cubicBezTo>
                  <a:cubicBezTo>
                    <a:pt x="429" y="286"/>
                    <a:pt x="441" y="203"/>
                    <a:pt x="441" y="120"/>
                  </a:cubicBezTo>
                  <a:cubicBezTo>
                    <a:pt x="346" y="108"/>
                    <a:pt x="251" y="108"/>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4"/>
            <p:cNvSpPr/>
            <p:nvPr/>
          </p:nvSpPr>
          <p:spPr>
            <a:xfrm>
              <a:off x="974780" y="-1461789"/>
              <a:ext cx="43995" cy="32128"/>
            </a:xfrm>
            <a:custGeom>
              <a:avLst/>
              <a:gdLst/>
              <a:ahLst/>
              <a:cxnLst/>
              <a:rect l="l" t="t" r="r" b="b"/>
              <a:pathLst>
                <a:path w="1394" h="1018" extrusionOk="0">
                  <a:moveTo>
                    <a:pt x="546" y="0"/>
                  </a:moveTo>
                  <a:cubicBezTo>
                    <a:pt x="531" y="0"/>
                    <a:pt x="515" y="2"/>
                    <a:pt x="500" y="6"/>
                  </a:cubicBezTo>
                  <a:cubicBezTo>
                    <a:pt x="238" y="77"/>
                    <a:pt x="369" y="554"/>
                    <a:pt x="179" y="792"/>
                  </a:cubicBezTo>
                  <a:cubicBezTo>
                    <a:pt x="170" y="791"/>
                    <a:pt x="161" y="791"/>
                    <a:pt x="153" y="791"/>
                  </a:cubicBezTo>
                  <a:cubicBezTo>
                    <a:pt x="0" y="791"/>
                    <a:pt x="3" y="894"/>
                    <a:pt x="60" y="1018"/>
                  </a:cubicBezTo>
                  <a:cubicBezTo>
                    <a:pt x="488" y="899"/>
                    <a:pt x="929" y="780"/>
                    <a:pt x="1381" y="661"/>
                  </a:cubicBezTo>
                  <a:cubicBezTo>
                    <a:pt x="1381" y="637"/>
                    <a:pt x="1381" y="589"/>
                    <a:pt x="1393" y="542"/>
                  </a:cubicBezTo>
                  <a:cubicBezTo>
                    <a:pt x="1322" y="494"/>
                    <a:pt x="1250" y="423"/>
                    <a:pt x="1167" y="375"/>
                  </a:cubicBezTo>
                  <a:cubicBezTo>
                    <a:pt x="970" y="243"/>
                    <a:pt x="732" y="0"/>
                    <a:pt x="5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4"/>
            <p:cNvSpPr/>
            <p:nvPr/>
          </p:nvSpPr>
          <p:spPr>
            <a:xfrm>
              <a:off x="936436" y="-1449229"/>
              <a:ext cx="43269" cy="32728"/>
            </a:xfrm>
            <a:custGeom>
              <a:avLst/>
              <a:gdLst/>
              <a:ahLst/>
              <a:cxnLst/>
              <a:rect l="l" t="t" r="r" b="b"/>
              <a:pathLst>
                <a:path w="1371" h="1037" extrusionOk="0">
                  <a:moveTo>
                    <a:pt x="1096" y="1"/>
                  </a:moveTo>
                  <a:cubicBezTo>
                    <a:pt x="1037" y="144"/>
                    <a:pt x="989" y="275"/>
                    <a:pt x="930" y="429"/>
                  </a:cubicBezTo>
                  <a:cubicBezTo>
                    <a:pt x="930" y="477"/>
                    <a:pt x="918" y="501"/>
                    <a:pt x="918" y="548"/>
                  </a:cubicBezTo>
                  <a:cubicBezTo>
                    <a:pt x="857" y="582"/>
                    <a:pt x="794" y="592"/>
                    <a:pt x="730" y="592"/>
                  </a:cubicBezTo>
                  <a:cubicBezTo>
                    <a:pt x="630" y="592"/>
                    <a:pt x="527" y="567"/>
                    <a:pt x="428" y="567"/>
                  </a:cubicBezTo>
                  <a:cubicBezTo>
                    <a:pt x="341" y="567"/>
                    <a:pt x="258" y="586"/>
                    <a:pt x="179" y="656"/>
                  </a:cubicBezTo>
                  <a:cubicBezTo>
                    <a:pt x="108" y="691"/>
                    <a:pt x="37" y="739"/>
                    <a:pt x="1" y="846"/>
                  </a:cubicBezTo>
                  <a:cubicBezTo>
                    <a:pt x="25" y="906"/>
                    <a:pt x="25" y="965"/>
                    <a:pt x="37" y="1037"/>
                  </a:cubicBezTo>
                  <a:cubicBezTo>
                    <a:pt x="441" y="906"/>
                    <a:pt x="858" y="775"/>
                    <a:pt x="1251" y="632"/>
                  </a:cubicBezTo>
                  <a:cubicBezTo>
                    <a:pt x="1275" y="537"/>
                    <a:pt x="1287" y="453"/>
                    <a:pt x="1370" y="417"/>
                  </a:cubicBezTo>
                  <a:cubicBezTo>
                    <a:pt x="1370" y="203"/>
                    <a:pt x="1287" y="72"/>
                    <a:pt x="1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4"/>
            <p:cNvSpPr/>
            <p:nvPr/>
          </p:nvSpPr>
          <p:spPr>
            <a:xfrm>
              <a:off x="629082" y="-1345115"/>
              <a:ext cx="55640" cy="29540"/>
            </a:xfrm>
            <a:custGeom>
              <a:avLst/>
              <a:gdLst/>
              <a:ahLst/>
              <a:cxnLst/>
              <a:rect l="l" t="t" r="r" b="b"/>
              <a:pathLst>
                <a:path w="1763" h="936" extrusionOk="0">
                  <a:moveTo>
                    <a:pt x="1344" y="1"/>
                  </a:moveTo>
                  <a:cubicBezTo>
                    <a:pt x="1217" y="1"/>
                    <a:pt x="1098" y="26"/>
                    <a:pt x="989" y="143"/>
                  </a:cubicBezTo>
                  <a:cubicBezTo>
                    <a:pt x="959" y="222"/>
                    <a:pt x="897" y="268"/>
                    <a:pt x="822" y="268"/>
                  </a:cubicBezTo>
                  <a:cubicBezTo>
                    <a:pt x="807" y="268"/>
                    <a:pt x="791" y="266"/>
                    <a:pt x="774" y="262"/>
                  </a:cubicBezTo>
                  <a:cubicBezTo>
                    <a:pt x="649" y="216"/>
                    <a:pt x="524" y="180"/>
                    <a:pt x="399" y="180"/>
                  </a:cubicBezTo>
                  <a:cubicBezTo>
                    <a:pt x="298" y="180"/>
                    <a:pt x="197" y="203"/>
                    <a:pt x="96" y="262"/>
                  </a:cubicBezTo>
                  <a:cubicBezTo>
                    <a:pt x="96" y="369"/>
                    <a:pt x="84" y="464"/>
                    <a:pt x="1" y="524"/>
                  </a:cubicBezTo>
                  <a:lnTo>
                    <a:pt x="1" y="893"/>
                  </a:lnTo>
                  <a:cubicBezTo>
                    <a:pt x="58" y="835"/>
                    <a:pt x="120" y="815"/>
                    <a:pt x="183" y="815"/>
                  </a:cubicBezTo>
                  <a:cubicBezTo>
                    <a:pt x="289" y="815"/>
                    <a:pt x="401" y="870"/>
                    <a:pt x="512" y="893"/>
                  </a:cubicBezTo>
                  <a:cubicBezTo>
                    <a:pt x="634" y="920"/>
                    <a:pt x="753" y="935"/>
                    <a:pt x="870" y="935"/>
                  </a:cubicBezTo>
                  <a:cubicBezTo>
                    <a:pt x="1154" y="935"/>
                    <a:pt x="1423" y="849"/>
                    <a:pt x="1667" y="655"/>
                  </a:cubicBezTo>
                  <a:cubicBezTo>
                    <a:pt x="1703" y="655"/>
                    <a:pt x="1739" y="655"/>
                    <a:pt x="1763" y="643"/>
                  </a:cubicBezTo>
                  <a:cubicBezTo>
                    <a:pt x="1715" y="428"/>
                    <a:pt x="1691" y="190"/>
                    <a:pt x="1548" y="12"/>
                  </a:cubicBezTo>
                  <a:cubicBezTo>
                    <a:pt x="1478" y="8"/>
                    <a:pt x="1410" y="1"/>
                    <a:pt x="1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4"/>
            <p:cNvSpPr/>
            <p:nvPr/>
          </p:nvSpPr>
          <p:spPr>
            <a:xfrm>
              <a:off x="632838" y="-1347009"/>
              <a:ext cx="21082" cy="13066"/>
            </a:xfrm>
            <a:custGeom>
              <a:avLst/>
              <a:gdLst/>
              <a:ahLst/>
              <a:cxnLst/>
              <a:rect l="l" t="t" r="r" b="b"/>
              <a:pathLst>
                <a:path w="668" h="414" extrusionOk="0">
                  <a:moveTo>
                    <a:pt x="655" y="72"/>
                  </a:moveTo>
                  <a:cubicBezTo>
                    <a:pt x="429" y="119"/>
                    <a:pt x="143" y="0"/>
                    <a:pt x="1" y="334"/>
                  </a:cubicBezTo>
                  <a:cubicBezTo>
                    <a:pt x="12" y="332"/>
                    <a:pt x="24" y="332"/>
                    <a:pt x="35" y="332"/>
                  </a:cubicBezTo>
                  <a:cubicBezTo>
                    <a:pt x="172" y="332"/>
                    <a:pt x="313" y="413"/>
                    <a:pt x="455" y="413"/>
                  </a:cubicBezTo>
                  <a:cubicBezTo>
                    <a:pt x="526" y="413"/>
                    <a:pt x="596" y="393"/>
                    <a:pt x="667" y="334"/>
                  </a:cubicBezTo>
                  <a:cubicBezTo>
                    <a:pt x="655" y="238"/>
                    <a:pt x="655" y="155"/>
                    <a:pt x="655" y="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4"/>
            <p:cNvSpPr/>
            <p:nvPr/>
          </p:nvSpPr>
          <p:spPr>
            <a:xfrm>
              <a:off x="603898" y="-1328988"/>
              <a:ext cx="13192" cy="8679"/>
            </a:xfrm>
            <a:custGeom>
              <a:avLst/>
              <a:gdLst/>
              <a:ahLst/>
              <a:cxnLst/>
              <a:rect l="l" t="t" r="r" b="b"/>
              <a:pathLst>
                <a:path w="418" h="275" extrusionOk="0">
                  <a:moveTo>
                    <a:pt x="144" y="1"/>
                  </a:moveTo>
                  <a:cubicBezTo>
                    <a:pt x="96" y="60"/>
                    <a:pt x="48" y="96"/>
                    <a:pt x="1" y="156"/>
                  </a:cubicBezTo>
                  <a:cubicBezTo>
                    <a:pt x="84" y="191"/>
                    <a:pt x="167" y="239"/>
                    <a:pt x="239" y="275"/>
                  </a:cubicBezTo>
                  <a:cubicBezTo>
                    <a:pt x="418" y="72"/>
                    <a:pt x="263" y="36"/>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4"/>
            <p:cNvSpPr/>
            <p:nvPr/>
          </p:nvSpPr>
          <p:spPr>
            <a:xfrm>
              <a:off x="716627" y="-1191675"/>
              <a:ext cx="21840" cy="22408"/>
            </a:xfrm>
            <a:custGeom>
              <a:avLst/>
              <a:gdLst/>
              <a:ahLst/>
              <a:cxnLst/>
              <a:rect l="l" t="t" r="r" b="b"/>
              <a:pathLst>
                <a:path w="692" h="710" extrusionOk="0">
                  <a:moveTo>
                    <a:pt x="206" y="1"/>
                  </a:moveTo>
                  <a:cubicBezTo>
                    <a:pt x="135" y="1"/>
                    <a:pt x="67" y="49"/>
                    <a:pt x="1" y="210"/>
                  </a:cubicBezTo>
                  <a:lnTo>
                    <a:pt x="1" y="710"/>
                  </a:lnTo>
                  <a:cubicBezTo>
                    <a:pt x="144" y="424"/>
                    <a:pt x="513" y="496"/>
                    <a:pt x="691" y="67"/>
                  </a:cubicBezTo>
                  <a:lnTo>
                    <a:pt x="691" y="67"/>
                  </a:lnTo>
                  <a:cubicBezTo>
                    <a:pt x="645" y="101"/>
                    <a:pt x="600" y="114"/>
                    <a:pt x="557" y="114"/>
                  </a:cubicBezTo>
                  <a:cubicBezTo>
                    <a:pt x="429" y="114"/>
                    <a:pt x="314"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4"/>
            <p:cNvSpPr/>
            <p:nvPr/>
          </p:nvSpPr>
          <p:spPr>
            <a:xfrm>
              <a:off x="573096" y="-1330850"/>
              <a:ext cx="21840" cy="10541"/>
            </a:xfrm>
            <a:custGeom>
              <a:avLst/>
              <a:gdLst/>
              <a:ahLst/>
              <a:cxnLst/>
              <a:rect l="l" t="t" r="r" b="b"/>
              <a:pathLst>
                <a:path w="692" h="334" extrusionOk="0">
                  <a:moveTo>
                    <a:pt x="691" y="0"/>
                  </a:moveTo>
                  <a:lnTo>
                    <a:pt x="691" y="0"/>
                  </a:lnTo>
                  <a:cubicBezTo>
                    <a:pt x="453" y="36"/>
                    <a:pt x="239" y="72"/>
                    <a:pt x="0" y="334"/>
                  </a:cubicBezTo>
                  <a:cubicBezTo>
                    <a:pt x="501" y="310"/>
                    <a:pt x="501" y="310"/>
                    <a:pt x="6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4"/>
            <p:cNvSpPr/>
            <p:nvPr/>
          </p:nvSpPr>
          <p:spPr>
            <a:xfrm>
              <a:off x="576095" y="-1312262"/>
              <a:ext cx="18179" cy="14959"/>
            </a:xfrm>
            <a:custGeom>
              <a:avLst/>
              <a:gdLst/>
              <a:ahLst/>
              <a:cxnLst/>
              <a:rect l="l" t="t" r="r" b="b"/>
              <a:pathLst>
                <a:path w="576" h="474" extrusionOk="0">
                  <a:moveTo>
                    <a:pt x="397" y="1"/>
                  </a:moveTo>
                  <a:cubicBezTo>
                    <a:pt x="340" y="1"/>
                    <a:pt x="281" y="42"/>
                    <a:pt x="215" y="126"/>
                  </a:cubicBezTo>
                  <a:cubicBezTo>
                    <a:pt x="215" y="245"/>
                    <a:pt x="1" y="388"/>
                    <a:pt x="286" y="459"/>
                  </a:cubicBezTo>
                  <a:cubicBezTo>
                    <a:pt x="322" y="469"/>
                    <a:pt x="352" y="474"/>
                    <a:pt x="376" y="474"/>
                  </a:cubicBezTo>
                  <a:cubicBezTo>
                    <a:pt x="576" y="474"/>
                    <a:pt x="412" y="157"/>
                    <a:pt x="560" y="126"/>
                  </a:cubicBezTo>
                  <a:cubicBezTo>
                    <a:pt x="507" y="42"/>
                    <a:pt x="453" y="1"/>
                    <a:pt x="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4"/>
            <p:cNvSpPr/>
            <p:nvPr/>
          </p:nvSpPr>
          <p:spPr>
            <a:xfrm>
              <a:off x="475390" y="-1054772"/>
              <a:ext cx="48886" cy="32444"/>
            </a:xfrm>
            <a:custGeom>
              <a:avLst/>
              <a:gdLst/>
              <a:ahLst/>
              <a:cxnLst/>
              <a:rect l="l" t="t" r="r" b="b"/>
              <a:pathLst>
                <a:path w="1549" h="1028" extrusionOk="0">
                  <a:moveTo>
                    <a:pt x="984" y="0"/>
                  </a:moveTo>
                  <a:cubicBezTo>
                    <a:pt x="953" y="0"/>
                    <a:pt x="919" y="9"/>
                    <a:pt x="882" y="27"/>
                  </a:cubicBezTo>
                  <a:cubicBezTo>
                    <a:pt x="799" y="110"/>
                    <a:pt x="809" y="349"/>
                    <a:pt x="685" y="349"/>
                  </a:cubicBezTo>
                  <a:cubicBezTo>
                    <a:pt x="649" y="349"/>
                    <a:pt x="602" y="329"/>
                    <a:pt x="537" y="277"/>
                  </a:cubicBezTo>
                  <a:cubicBezTo>
                    <a:pt x="382" y="253"/>
                    <a:pt x="251" y="206"/>
                    <a:pt x="108" y="182"/>
                  </a:cubicBezTo>
                  <a:lnTo>
                    <a:pt x="108" y="182"/>
                  </a:lnTo>
                  <a:cubicBezTo>
                    <a:pt x="1" y="515"/>
                    <a:pt x="608" y="396"/>
                    <a:pt x="429" y="789"/>
                  </a:cubicBezTo>
                  <a:cubicBezTo>
                    <a:pt x="584" y="801"/>
                    <a:pt x="703" y="872"/>
                    <a:pt x="775" y="1027"/>
                  </a:cubicBezTo>
                  <a:cubicBezTo>
                    <a:pt x="1037" y="837"/>
                    <a:pt x="1334" y="682"/>
                    <a:pt x="1549" y="420"/>
                  </a:cubicBezTo>
                  <a:lnTo>
                    <a:pt x="1549" y="277"/>
                  </a:lnTo>
                  <a:cubicBezTo>
                    <a:pt x="1469" y="308"/>
                    <a:pt x="1389" y="364"/>
                    <a:pt x="1326" y="364"/>
                  </a:cubicBezTo>
                  <a:cubicBezTo>
                    <a:pt x="1266" y="364"/>
                    <a:pt x="1221" y="314"/>
                    <a:pt x="1203" y="146"/>
                  </a:cubicBezTo>
                  <a:cubicBezTo>
                    <a:pt x="1142" y="67"/>
                    <a:pt x="1073" y="0"/>
                    <a:pt x="9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4"/>
            <p:cNvSpPr/>
            <p:nvPr/>
          </p:nvSpPr>
          <p:spPr>
            <a:xfrm>
              <a:off x="554698" y="-1099049"/>
              <a:ext cx="24806" cy="17358"/>
            </a:xfrm>
            <a:custGeom>
              <a:avLst/>
              <a:gdLst/>
              <a:ahLst/>
              <a:cxnLst/>
              <a:rect l="l" t="t" r="r" b="b"/>
              <a:pathLst>
                <a:path w="786" h="550" extrusionOk="0">
                  <a:moveTo>
                    <a:pt x="576" y="0"/>
                  </a:moveTo>
                  <a:cubicBezTo>
                    <a:pt x="491" y="0"/>
                    <a:pt x="408" y="79"/>
                    <a:pt x="322" y="79"/>
                  </a:cubicBezTo>
                  <a:cubicBezTo>
                    <a:pt x="294" y="79"/>
                    <a:pt x="267" y="71"/>
                    <a:pt x="238" y="49"/>
                  </a:cubicBezTo>
                  <a:cubicBezTo>
                    <a:pt x="12" y="216"/>
                    <a:pt x="0" y="394"/>
                    <a:pt x="238" y="549"/>
                  </a:cubicBezTo>
                  <a:cubicBezTo>
                    <a:pt x="285" y="512"/>
                    <a:pt x="342" y="505"/>
                    <a:pt x="401" y="505"/>
                  </a:cubicBezTo>
                  <a:cubicBezTo>
                    <a:pt x="445" y="505"/>
                    <a:pt x="491" y="509"/>
                    <a:pt x="534" y="509"/>
                  </a:cubicBezTo>
                  <a:cubicBezTo>
                    <a:pt x="644" y="509"/>
                    <a:pt x="743" y="483"/>
                    <a:pt x="786" y="299"/>
                  </a:cubicBezTo>
                  <a:cubicBezTo>
                    <a:pt x="714" y="251"/>
                    <a:pt x="691" y="168"/>
                    <a:pt x="691" y="61"/>
                  </a:cubicBezTo>
                  <a:cubicBezTo>
                    <a:pt x="652" y="16"/>
                    <a:pt x="614"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4"/>
            <p:cNvSpPr/>
            <p:nvPr/>
          </p:nvSpPr>
          <p:spPr>
            <a:xfrm>
              <a:off x="916522" y="-1436100"/>
              <a:ext cx="15086" cy="19788"/>
            </a:xfrm>
            <a:custGeom>
              <a:avLst/>
              <a:gdLst/>
              <a:ahLst/>
              <a:cxnLst/>
              <a:rect l="l" t="t" r="r" b="b"/>
              <a:pathLst>
                <a:path w="478" h="627" extrusionOk="0">
                  <a:moveTo>
                    <a:pt x="156" y="0"/>
                  </a:moveTo>
                  <a:cubicBezTo>
                    <a:pt x="145" y="0"/>
                    <a:pt x="132" y="1"/>
                    <a:pt x="120" y="1"/>
                  </a:cubicBezTo>
                  <a:cubicBezTo>
                    <a:pt x="84" y="1"/>
                    <a:pt x="37" y="13"/>
                    <a:pt x="13" y="13"/>
                  </a:cubicBezTo>
                  <a:cubicBezTo>
                    <a:pt x="13" y="204"/>
                    <a:pt x="156" y="418"/>
                    <a:pt x="1" y="609"/>
                  </a:cubicBezTo>
                  <a:cubicBezTo>
                    <a:pt x="10" y="608"/>
                    <a:pt x="20" y="608"/>
                    <a:pt x="30" y="608"/>
                  </a:cubicBezTo>
                  <a:cubicBezTo>
                    <a:pt x="105" y="608"/>
                    <a:pt x="184" y="627"/>
                    <a:pt x="262" y="627"/>
                  </a:cubicBezTo>
                  <a:cubicBezTo>
                    <a:pt x="337" y="627"/>
                    <a:pt x="411" y="609"/>
                    <a:pt x="477" y="537"/>
                  </a:cubicBezTo>
                  <a:cubicBezTo>
                    <a:pt x="443" y="285"/>
                    <a:pt x="452" y="0"/>
                    <a:pt x="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4"/>
            <p:cNvSpPr/>
            <p:nvPr/>
          </p:nvSpPr>
          <p:spPr>
            <a:xfrm>
              <a:off x="885342" y="-1435911"/>
              <a:ext cx="21082" cy="13192"/>
            </a:xfrm>
            <a:custGeom>
              <a:avLst/>
              <a:gdLst/>
              <a:ahLst/>
              <a:cxnLst/>
              <a:rect l="l" t="t" r="r" b="b"/>
              <a:pathLst>
                <a:path w="668" h="418" extrusionOk="0">
                  <a:moveTo>
                    <a:pt x="382" y="0"/>
                  </a:moveTo>
                  <a:cubicBezTo>
                    <a:pt x="324" y="0"/>
                    <a:pt x="255" y="62"/>
                    <a:pt x="167" y="234"/>
                  </a:cubicBezTo>
                  <a:cubicBezTo>
                    <a:pt x="149" y="245"/>
                    <a:pt x="123" y="248"/>
                    <a:pt x="93" y="248"/>
                  </a:cubicBezTo>
                  <a:cubicBezTo>
                    <a:pt x="63" y="248"/>
                    <a:pt x="30" y="245"/>
                    <a:pt x="1" y="245"/>
                  </a:cubicBezTo>
                  <a:cubicBezTo>
                    <a:pt x="85" y="380"/>
                    <a:pt x="185" y="417"/>
                    <a:pt x="292" y="417"/>
                  </a:cubicBezTo>
                  <a:cubicBezTo>
                    <a:pt x="412" y="417"/>
                    <a:pt x="541" y="371"/>
                    <a:pt x="667" y="365"/>
                  </a:cubicBezTo>
                  <a:cubicBezTo>
                    <a:pt x="572" y="246"/>
                    <a:pt x="4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4"/>
            <p:cNvSpPr/>
            <p:nvPr/>
          </p:nvSpPr>
          <p:spPr>
            <a:xfrm>
              <a:off x="695577" y="-1352784"/>
              <a:ext cx="38756" cy="27962"/>
            </a:xfrm>
            <a:custGeom>
              <a:avLst/>
              <a:gdLst/>
              <a:ahLst/>
              <a:cxnLst/>
              <a:rect l="l" t="t" r="r" b="b"/>
              <a:pathLst>
                <a:path w="1228" h="886" extrusionOk="0">
                  <a:moveTo>
                    <a:pt x="973" y="0"/>
                  </a:moveTo>
                  <a:cubicBezTo>
                    <a:pt x="921" y="0"/>
                    <a:pt x="867" y="6"/>
                    <a:pt x="815" y="6"/>
                  </a:cubicBezTo>
                  <a:cubicBezTo>
                    <a:pt x="802" y="6"/>
                    <a:pt x="788" y="6"/>
                    <a:pt x="775" y="5"/>
                  </a:cubicBezTo>
                  <a:cubicBezTo>
                    <a:pt x="477" y="88"/>
                    <a:pt x="156" y="124"/>
                    <a:pt x="1" y="505"/>
                  </a:cubicBezTo>
                  <a:cubicBezTo>
                    <a:pt x="37" y="624"/>
                    <a:pt x="72" y="767"/>
                    <a:pt x="108" y="886"/>
                  </a:cubicBezTo>
                  <a:cubicBezTo>
                    <a:pt x="393" y="787"/>
                    <a:pt x="608" y="486"/>
                    <a:pt x="929" y="486"/>
                  </a:cubicBezTo>
                  <a:cubicBezTo>
                    <a:pt x="956" y="486"/>
                    <a:pt x="984" y="488"/>
                    <a:pt x="1013" y="493"/>
                  </a:cubicBezTo>
                  <a:cubicBezTo>
                    <a:pt x="1108" y="374"/>
                    <a:pt x="1227" y="290"/>
                    <a:pt x="1227" y="124"/>
                  </a:cubicBezTo>
                  <a:cubicBezTo>
                    <a:pt x="1157" y="19"/>
                    <a:pt x="106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4"/>
            <p:cNvSpPr/>
            <p:nvPr/>
          </p:nvSpPr>
          <p:spPr>
            <a:xfrm>
              <a:off x="687687" y="-1356792"/>
              <a:ext cx="32349" cy="20325"/>
            </a:xfrm>
            <a:custGeom>
              <a:avLst/>
              <a:gdLst/>
              <a:ahLst/>
              <a:cxnLst/>
              <a:rect l="l" t="t" r="r" b="b"/>
              <a:pathLst>
                <a:path w="1025" h="644" extrusionOk="0">
                  <a:moveTo>
                    <a:pt x="584" y="1"/>
                  </a:moveTo>
                  <a:cubicBezTo>
                    <a:pt x="549" y="13"/>
                    <a:pt x="501" y="13"/>
                    <a:pt x="477" y="24"/>
                  </a:cubicBezTo>
                  <a:cubicBezTo>
                    <a:pt x="370" y="227"/>
                    <a:pt x="1" y="286"/>
                    <a:pt x="251" y="644"/>
                  </a:cubicBezTo>
                  <a:cubicBezTo>
                    <a:pt x="477" y="417"/>
                    <a:pt x="846" y="477"/>
                    <a:pt x="1025" y="132"/>
                  </a:cubicBezTo>
                  <a:cubicBezTo>
                    <a:pt x="1001" y="84"/>
                    <a:pt x="953" y="60"/>
                    <a:pt x="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4"/>
            <p:cNvSpPr/>
            <p:nvPr/>
          </p:nvSpPr>
          <p:spPr>
            <a:xfrm>
              <a:off x="653888" y="-1360548"/>
              <a:ext cx="24459" cy="20325"/>
            </a:xfrm>
            <a:custGeom>
              <a:avLst/>
              <a:gdLst/>
              <a:ahLst/>
              <a:cxnLst/>
              <a:rect l="l" t="t" r="r" b="b"/>
              <a:pathLst>
                <a:path w="775" h="644" extrusionOk="0">
                  <a:moveTo>
                    <a:pt x="429" y="1"/>
                  </a:moveTo>
                  <a:cubicBezTo>
                    <a:pt x="12" y="72"/>
                    <a:pt x="0" y="298"/>
                    <a:pt x="227" y="644"/>
                  </a:cubicBezTo>
                  <a:cubicBezTo>
                    <a:pt x="417" y="644"/>
                    <a:pt x="608" y="620"/>
                    <a:pt x="774" y="501"/>
                  </a:cubicBezTo>
                  <a:cubicBezTo>
                    <a:pt x="536" y="441"/>
                    <a:pt x="524" y="191"/>
                    <a:pt x="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4"/>
            <p:cNvSpPr/>
            <p:nvPr/>
          </p:nvSpPr>
          <p:spPr>
            <a:xfrm>
              <a:off x="920278" y="-1451154"/>
              <a:ext cx="27457" cy="32033"/>
            </a:xfrm>
            <a:custGeom>
              <a:avLst/>
              <a:gdLst/>
              <a:ahLst/>
              <a:cxnLst/>
              <a:rect l="l" t="t" r="r" b="b"/>
              <a:pathLst>
                <a:path w="870" h="1015" extrusionOk="0">
                  <a:moveTo>
                    <a:pt x="435" y="1"/>
                  </a:moveTo>
                  <a:cubicBezTo>
                    <a:pt x="223" y="1"/>
                    <a:pt x="147" y="314"/>
                    <a:pt x="1" y="478"/>
                  </a:cubicBezTo>
                  <a:cubicBezTo>
                    <a:pt x="239" y="550"/>
                    <a:pt x="156" y="895"/>
                    <a:pt x="358" y="1014"/>
                  </a:cubicBezTo>
                  <a:cubicBezTo>
                    <a:pt x="418" y="967"/>
                    <a:pt x="477" y="931"/>
                    <a:pt x="537" y="895"/>
                  </a:cubicBezTo>
                  <a:cubicBezTo>
                    <a:pt x="608" y="895"/>
                    <a:pt x="691" y="871"/>
                    <a:pt x="775" y="859"/>
                  </a:cubicBezTo>
                  <a:cubicBezTo>
                    <a:pt x="846" y="574"/>
                    <a:pt x="870" y="324"/>
                    <a:pt x="668" y="97"/>
                  </a:cubicBezTo>
                  <a:cubicBezTo>
                    <a:pt x="574" y="29"/>
                    <a:pt x="499"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4"/>
            <p:cNvSpPr/>
            <p:nvPr/>
          </p:nvSpPr>
          <p:spPr>
            <a:xfrm>
              <a:off x="940192" y="-1448471"/>
              <a:ext cx="25595" cy="24080"/>
            </a:xfrm>
            <a:custGeom>
              <a:avLst/>
              <a:gdLst/>
              <a:ahLst/>
              <a:cxnLst/>
              <a:rect l="l" t="t" r="r" b="b"/>
              <a:pathLst>
                <a:path w="811" h="763" extrusionOk="0">
                  <a:moveTo>
                    <a:pt x="37" y="1"/>
                  </a:moveTo>
                  <a:lnTo>
                    <a:pt x="37" y="1"/>
                  </a:lnTo>
                  <a:cubicBezTo>
                    <a:pt x="120" y="251"/>
                    <a:pt x="1" y="524"/>
                    <a:pt x="144" y="763"/>
                  </a:cubicBezTo>
                  <a:cubicBezTo>
                    <a:pt x="334" y="572"/>
                    <a:pt x="632" y="727"/>
                    <a:pt x="811" y="513"/>
                  </a:cubicBezTo>
                  <a:cubicBezTo>
                    <a:pt x="715" y="513"/>
                    <a:pt x="632" y="489"/>
                    <a:pt x="584" y="393"/>
                  </a:cubicBezTo>
                  <a:cubicBezTo>
                    <a:pt x="477" y="334"/>
                    <a:pt x="441" y="227"/>
                    <a:pt x="358" y="132"/>
                  </a:cubicBezTo>
                  <a:cubicBezTo>
                    <a:pt x="263" y="96"/>
                    <a:pt x="144" y="48"/>
                    <a:pt x="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4"/>
            <p:cNvSpPr/>
            <p:nvPr/>
          </p:nvSpPr>
          <p:spPr>
            <a:xfrm>
              <a:off x="951111" y="-1444337"/>
              <a:ext cx="7543" cy="10541"/>
            </a:xfrm>
            <a:custGeom>
              <a:avLst/>
              <a:gdLst/>
              <a:ahLst/>
              <a:cxnLst/>
              <a:rect l="l" t="t" r="r" b="b"/>
              <a:pathLst>
                <a:path w="239" h="334" extrusionOk="0">
                  <a:moveTo>
                    <a:pt x="12" y="1"/>
                  </a:moveTo>
                  <a:cubicBezTo>
                    <a:pt x="12" y="108"/>
                    <a:pt x="0" y="227"/>
                    <a:pt x="0" y="334"/>
                  </a:cubicBezTo>
                  <a:cubicBezTo>
                    <a:pt x="72" y="298"/>
                    <a:pt x="167" y="286"/>
                    <a:pt x="238" y="262"/>
                  </a:cubicBezTo>
                  <a:cubicBezTo>
                    <a:pt x="238" y="96"/>
                    <a:pt x="167" y="1"/>
                    <a:pt x="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4"/>
            <p:cNvSpPr/>
            <p:nvPr/>
          </p:nvSpPr>
          <p:spPr>
            <a:xfrm>
              <a:off x="768100" y="-1405172"/>
              <a:ext cx="28972" cy="19409"/>
            </a:xfrm>
            <a:custGeom>
              <a:avLst/>
              <a:gdLst/>
              <a:ahLst/>
              <a:cxnLst/>
              <a:rect l="l" t="t" r="r" b="b"/>
              <a:pathLst>
                <a:path w="918" h="615" extrusionOk="0">
                  <a:moveTo>
                    <a:pt x="519" y="1"/>
                  </a:moveTo>
                  <a:cubicBezTo>
                    <a:pt x="382" y="1"/>
                    <a:pt x="245" y="45"/>
                    <a:pt x="120" y="117"/>
                  </a:cubicBezTo>
                  <a:cubicBezTo>
                    <a:pt x="1" y="188"/>
                    <a:pt x="298" y="343"/>
                    <a:pt x="263" y="522"/>
                  </a:cubicBezTo>
                  <a:cubicBezTo>
                    <a:pt x="321" y="560"/>
                    <a:pt x="434" y="615"/>
                    <a:pt x="474" y="615"/>
                  </a:cubicBezTo>
                  <a:cubicBezTo>
                    <a:pt x="483" y="615"/>
                    <a:pt x="489" y="612"/>
                    <a:pt x="489" y="605"/>
                  </a:cubicBezTo>
                  <a:cubicBezTo>
                    <a:pt x="370" y="117"/>
                    <a:pt x="775" y="295"/>
                    <a:pt x="918" y="153"/>
                  </a:cubicBezTo>
                  <a:cubicBezTo>
                    <a:pt x="793" y="45"/>
                    <a:pt x="656" y="1"/>
                    <a:pt x="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4"/>
            <p:cNvSpPr/>
            <p:nvPr/>
          </p:nvSpPr>
          <p:spPr>
            <a:xfrm>
              <a:off x="789907" y="-1402995"/>
              <a:ext cx="25216" cy="19283"/>
            </a:xfrm>
            <a:custGeom>
              <a:avLst/>
              <a:gdLst/>
              <a:ahLst/>
              <a:cxnLst/>
              <a:rect l="l" t="t" r="r" b="b"/>
              <a:pathLst>
                <a:path w="799" h="611" extrusionOk="0">
                  <a:moveTo>
                    <a:pt x="691" y="0"/>
                  </a:moveTo>
                  <a:cubicBezTo>
                    <a:pt x="620" y="60"/>
                    <a:pt x="524" y="143"/>
                    <a:pt x="453" y="215"/>
                  </a:cubicBezTo>
                  <a:cubicBezTo>
                    <a:pt x="358" y="417"/>
                    <a:pt x="0" y="238"/>
                    <a:pt x="24" y="596"/>
                  </a:cubicBezTo>
                  <a:cubicBezTo>
                    <a:pt x="65" y="606"/>
                    <a:pt x="104" y="611"/>
                    <a:pt x="141" y="611"/>
                  </a:cubicBezTo>
                  <a:cubicBezTo>
                    <a:pt x="400" y="611"/>
                    <a:pt x="590" y="381"/>
                    <a:pt x="798" y="215"/>
                  </a:cubicBezTo>
                  <a:cubicBezTo>
                    <a:pt x="762" y="143"/>
                    <a:pt x="715" y="84"/>
                    <a:pt x="6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4"/>
            <p:cNvSpPr/>
            <p:nvPr/>
          </p:nvSpPr>
          <p:spPr>
            <a:xfrm>
              <a:off x="680555" y="-1384596"/>
              <a:ext cx="33485" cy="22502"/>
            </a:xfrm>
            <a:custGeom>
              <a:avLst/>
              <a:gdLst/>
              <a:ahLst/>
              <a:cxnLst/>
              <a:rect l="l" t="t" r="r" b="b"/>
              <a:pathLst>
                <a:path w="1061" h="713" extrusionOk="0">
                  <a:moveTo>
                    <a:pt x="810" y="1"/>
                  </a:moveTo>
                  <a:lnTo>
                    <a:pt x="810" y="1"/>
                  </a:lnTo>
                  <a:cubicBezTo>
                    <a:pt x="671" y="94"/>
                    <a:pt x="531" y="143"/>
                    <a:pt x="380" y="143"/>
                  </a:cubicBezTo>
                  <a:cubicBezTo>
                    <a:pt x="338" y="143"/>
                    <a:pt x="295" y="139"/>
                    <a:pt x="251" y="132"/>
                  </a:cubicBezTo>
                  <a:lnTo>
                    <a:pt x="251" y="132"/>
                  </a:lnTo>
                  <a:cubicBezTo>
                    <a:pt x="13" y="334"/>
                    <a:pt x="1" y="548"/>
                    <a:pt x="275" y="703"/>
                  </a:cubicBezTo>
                  <a:cubicBezTo>
                    <a:pt x="290" y="710"/>
                    <a:pt x="304" y="712"/>
                    <a:pt x="316" y="712"/>
                  </a:cubicBezTo>
                  <a:cubicBezTo>
                    <a:pt x="441" y="712"/>
                    <a:pt x="364" y="378"/>
                    <a:pt x="527" y="378"/>
                  </a:cubicBezTo>
                  <a:cubicBezTo>
                    <a:pt x="547" y="378"/>
                    <a:pt x="569" y="383"/>
                    <a:pt x="596" y="394"/>
                  </a:cubicBezTo>
                  <a:cubicBezTo>
                    <a:pt x="846" y="394"/>
                    <a:pt x="1060" y="358"/>
                    <a:pt x="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4"/>
            <p:cNvSpPr/>
            <p:nvPr/>
          </p:nvSpPr>
          <p:spPr>
            <a:xfrm>
              <a:off x="718521" y="-1381692"/>
              <a:ext cx="18021" cy="19062"/>
            </a:xfrm>
            <a:custGeom>
              <a:avLst/>
              <a:gdLst/>
              <a:ahLst/>
              <a:cxnLst/>
              <a:rect l="l" t="t" r="r" b="b"/>
              <a:pathLst>
                <a:path w="571" h="604" extrusionOk="0">
                  <a:moveTo>
                    <a:pt x="392" y="1"/>
                  </a:moveTo>
                  <a:cubicBezTo>
                    <a:pt x="378" y="1"/>
                    <a:pt x="362" y="2"/>
                    <a:pt x="345" y="4"/>
                  </a:cubicBezTo>
                  <a:cubicBezTo>
                    <a:pt x="334" y="28"/>
                    <a:pt x="298" y="40"/>
                    <a:pt x="286" y="63"/>
                  </a:cubicBezTo>
                  <a:cubicBezTo>
                    <a:pt x="203" y="206"/>
                    <a:pt x="0" y="325"/>
                    <a:pt x="167" y="552"/>
                  </a:cubicBezTo>
                  <a:cubicBezTo>
                    <a:pt x="207" y="589"/>
                    <a:pt x="238" y="603"/>
                    <a:pt x="262" y="603"/>
                  </a:cubicBezTo>
                  <a:cubicBezTo>
                    <a:pt x="331" y="603"/>
                    <a:pt x="349" y="485"/>
                    <a:pt x="393" y="432"/>
                  </a:cubicBezTo>
                  <a:cubicBezTo>
                    <a:pt x="453" y="385"/>
                    <a:pt x="524" y="337"/>
                    <a:pt x="560" y="266"/>
                  </a:cubicBezTo>
                  <a:cubicBezTo>
                    <a:pt x="571" y="104"/>
                    <a:pt x="532" y="1"/>
                    <a:pt x="3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4"/>
            <p:cNvSpPr/>
            <p:nvPr/>
          </p:nvSpPr>
          <p:spPr>
            <a:xfrm>
              <a:off x="717385" y="-1392485"/>
              <a:ext cx="23702" cy="12056"/>
            </a:xfrm>
            <a:custGeom>
              <a:avLst/>
              <a:gdLst/>
              <a:ahLst/>
              <a:cxnLst/>
              <a:rect l="l" t="t" r="r" b="b"/>
              <a:pathLst>
                <a:path w="751" h="382" extrusionOk="0">
                  <a:moveTo>
                    <a:pt x="310" y="1"/>
                  </a:moveTo>
                  <a:cubicBezTo>
                    <a:pt x="84" y="132"/>
                    <a:pt x="0" y="263"/>
                    <a:pt x="322" y="382"/>
                  </a:cubicBezTo>
                  <a:cubicBezTo>
                    <a:pt x="393" y="286"/>
                    <a:pt x="751" y="286"/>
                    <a:pt x="429" y="12"/>
                  </a:cubicBezTo>
                  <a:cubicBezTo>
                    <a:pt x="381" y="1"/>
                    <a:pt x="358"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4"/>
            <p:cNvSpPr/>
            <p:nvPr/>
          </p:nvSpPr>
          <p:spPr>
            <a:xfrm>
              <a:off x="615922" y="-1151311"/>
              <a:ext cx="51506" cy="33201"/>
            </a:xfrm>
            <a:custGeom>
              <a:avLst/>
              <a:gdLst/>
              <a:ahLst/>
              <a:cxnLst/>
              <a:rect l="l" t="t" r="r" b="b"/>
              <a:pathLst>
                <a:path w="1632" h="1052" extrusionOk="0">
                  <a:moveTo>
                    <a:pt x="1300" y="1"/>
                  </a:moveTo>
                  <a:cubicBezTo>
                    <a:pt x="1269" y="1"/>
                    <a:pt x="1237" y="16"/>
                    <a:pt x="1203" y="50"/>
                  </a:cubicBezTo>
                  <a:cubicBezTo>
                    <a:pt x="1112" y="133"/>
                    <a:pt x="1026" y="275"/>
                    <a:pt x="909" y="275"/>
                  </a:cubicBezTo>
                  <a:cubicBezTo>
                    <a:pt x="859" y="275"/>
                    <a:pt x="803" y="249"/>
                    <a:pt x="739" y="181"/>
                  </a:cubicBezTo>
                  <a:cubicBezTo>
                    <a:pt x="459" y="202"/>
                    <a:pt x="471" y="700"/>
                    <a:pt x="187" y="700"/>
                  </a:cubicBezTo>
                  <a:cubicBezTo>
                    <a:pt x="156" y="700"/>
                    <a:pt x="122" y="694"/>
                    <a:pt x="84" y="681"/>
                  </a:cubicBezTo>
                  <a:lnTo>
                    <a:pt x="72" y="693"/>
                  </a:lnTo>
                  <a:cubicBezTo>
                    <a:pt x="13" y="752"/>
                    <a:pt x="1" y="824"/>
                    <a:pt x="13" y="907"/>
                  </a:cubicBezTo>
                  <a:cubicBezTo>
                    <a:pt x="37" y="991"/>
                    <a:pt x="96" y="1038"/>
                    <a:pt x="179" y="1050"/>
                  </a:cubicBezTo>
                  <a:cubicBezTo>
                    <a:pt x="188" y="1051"/>
                    <a:pt x="196" y="1051"/>
                    <a:pt x="204" y="1051"/>
                  </a:cubicBezTo>
                  <a:cubicBezTo>
                    <a:pt x="382" y="1051"/>
                    <a:pt x="570" y="891"/>
                    <a:pt x="761" y="891"/>
                  </a:cubicBezTo>
                  <a:cubicBezTo>
                    <a:pt x="856" y="891"/>
                    <a:pt x="952" y="931"/>
                    <a:pt x="1049" y="1050"/>
                  </a:cubicBezTo>
                  <a:cubicBezTo>
                    <a:pt x="1203" y="955"/>
                    <a:pt x="1346" y="883"/>
                    <a:pt x="1501" y="788"/>
                  </a:cubicBezTo>
                  <a:lnTo>
                    <a:pt x="1632" y="574"/>
                  </a:lnTo>
                  <a:cubicBezTo>
                    <a:pt x="1561" y="395"/>
                    <a:pt x="1156" y="407"/>
                    <a:pt x="1406" y="50"/>
                  </a:cubicBezTo>
                  <a:cubicBezTo>
                    <a:pt x="1368" y="19"/>
                    <a:pt x="1334" y="1"/>
                    <a:pt x="1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4"/>
            <p:cNvSpPr/>
            <p:nvPr/>
          </p:nvSpPr>
          <p:spPr>
            <a:xfrm>
              <a:off x="653888" y="-1162356"/>
              <a:ext cx="28215" cy="17958"/>
            </a:xfrm>
            <a:custGeom>
              <a:avLst/>
              <a:gdLst/>
              <a:ahLst/>
              <a:cxnLst/>
              <a:rect l="l" t="t" r="r" b="b"/>
              <a:pathLst>
                <a:path w="894" h="569" extrusionOk="0">
                  <a:moveTo>
                    <a:pt x="497" y="0"/>
                  </a:moveTo>
                  <a:cubicBezTo>
                    <a:pt x="453" y="0"/>
                    <a:pt x="402" y="10"/>
                    <a:pt x="346" y="31"/>
                  </a:cubicBezTo>
                  <a:lnTo>
                    <a:pt x="346" y="55"/>
                  </a:lnTo>
                  <a:cubicBezTo>
                    <a:pt x="238" y="150"/>
                    <a:pt x="107" y="90"/>
                    <a:pt x="0" y="162"/>
                  </a:cubicBezTo>
                  <a:cubicBezTo>
                    <a:pt x="0" y="257"/>
                    <a:pt x="12" y="329"/>
                    <a:pt x="12" y="412"/>
                  </a:cubicBezTo>
                  <a:lnTo>
                    <a:pt x="227" y="412"/>
                  </a:lnTo>
                  <a:cubicBezTo>
                    <a:pt x="240" y="408"/>
                    <a:pt x="253" y="406"/>
                    <a:pt x="266" y="406"/>
                  </a:cubicBezTo>
                  <a:cubicBezTo>
                    <a:pt x="395" y="406"/>
                    <a:pt x="533" y="569"/>
                    <a:pt x="677" y="569"/>
                  </a:cubicBezTo>
                  <a:cubicBezTo>
                    <a:pt x="748" y="569"/>
                    <a:pt x="820" y="529"/>
                    <a:pt x="893" y="412"/>
                  </a:cubicBezTo>
                  <a:cubicBezTo>
                    <a:pt x="795" y="206"/>
                    <a:pt x="705" y="0"/>
                    <a:pt x="4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4"/>
            <p:cNvSpPr/>
            <p:nvPr/>
          </p:nvSpPr>
          <p:spPr>
            <a:xfrm>
              <a:off x="664018" y="-1165165"/>
              <a:ext cx="23323" cy="15843"/>
            </a:xfrm>
            <a:custGeom>
              <a:avLst/>
              <a:gdLst/>
              <a:ahLst/>
              <a:cxnLst/>
              <a:rect l="l" t="t" r="r" b="b"/>
              <a:pathLst>
                <a:path w="739" h="502" extrusionOk="0">
                  <a:moveTo>
                    <a:pt x="441" y="1"/>
                  </a:moveTo>
                  <a:cubicBezTo>
                    <a:pt x="418" y="4"/>
                    <a:pt x="395" y="6"/>
                    <a:pt x="371" y="6"/>
                  </a:cubicBezTo>
                  <a:cubicBezTo>
                    <a:pt x="327" y="6"/>
                    <a:pt x="283" y="1"/>
                    <a:pt x="239" y="1"/>
                  </a:cubicBezTo>
                  <a:cubicBezTo>
                    <a:pt x="152" y="1"/>
                    <a:pt x="69" y="18"/>
                    <a:pt x="1" y="120"/>
                  </a:cubicBezTo>
                  <a:cubicBezTo>
                    <a:pt x="18" y="116"/>
                    <a:pt x="34" y="115"/>
                    <a:pt x="50" y="115"/>
                  </a:cubicBezTo>
                  <a:cubicBezTo>
                    <a:pt x="281" y="115"/>
                    <a:pt x="302" y="502"/>
                    <a:pt x="540" y="502"/>
                  </a:cubicBezTo>
                  <a:cubicBezTo>
                    <a:pt x="547" y="502"/>
                    <a:pt x="554" y="502"/>
                    <a:pt x="560" y="501"/>
                  </a:cubicBezTo>
                  <a:cubicBezTo>
                    <a:pt x="596" y="465"/>
                    <a:pt x="632" y="418"/>
                    <a:pt x="656" y="382"/>
                  </a:cubicBezTo>
                  <a:cubicBezTo>
                    <a:pt x="739" y="144"/>
                    <a:pt x="596" y="60"/>
                    <a:pt x="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4"/>
            <p:cNvSpPr/>
            <p:nvPr/>
          </p:nvSpPr>
          <p:spPr>
            <a:xfrm>
              <a:off x="678314" y="-1169804"/>
              <a:ext cx="13918" cy="16317"/>
            </a:xfrm>
            <a:custGeom>
              <a:avLst/>
              <a:gdLst/>
              <a:ahLst/>
              <a:cxnLst/>
              <a:rect l="l" t="t" r="r" b="b"/>
              <a:pathLst>
                <a:path w="441" h="517" extrusionOk="0">
                  <a:moveTo>
                    <a:pt x="125" y="0"/>
                  </a:moveTo>
                  <a:cubicBezTo>
                    <a:pt x="89" y="0"/>
                    <a:pt x="51" y="6"/>
                    <a:pt x="12" y="17"/>
                  </a:cubicBezTo>
                  <a:cubicBezTo>
                    <a:pt x="12" y="53"/>
                    <a:pt x="12" y="88"/>
                    <a:pt x="0" y="136"/>
                  </a:cubicBezTo>
                  <a:cubicBezTo>
                    <a:pt x="72" y="267"/>
                    <a:pt x="143" y="386"/>
                    <a:pt x="226" y="517"/>
                  </a:cubicBezTo>
                  <a:cubicBezTo>
                    <a:pt x="357" y="517"/>
                    <a:pt x="429" y="434"/>
                    <a:pt x="441" y="267"/>
                  </a:cubicBezTo>
                  <a:lnTo>
                    <a:pt x="441" y="148"/>
                  </a:lnTo>
                  <a:cubicBezTo>
                    <a:pt x="350" y="57"/>
                    <a:pt x="244"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4"/>
            <p:cNvSpPr/>
            <p:nvPr/>
          </p:nvSpPr>
          <p:spPr>
            <a:xfrm>
              <a:off x="603141" y="-1121582"/>
              <a:ext cx="18841" cy="16190"/>
            </a:xfrm>
            <a:custGeom>
              <a:avLst/>
              <a:gdLst/>
              <a:ahLst/>
              <a:cxnLst/>
              <a:rect l="l" t="t" r="r" b="b"/>
              <a:pathLst>
                <a:path w="597" h="513" extrusionOk="0">
                  <a:moveTo>
                    <a:pt x="489" y="1"/>
                  </a:moveTo>
                  <a:cubicBezTo>
                    <a:pt x="1" y="49"/>
                    <a:pt x="311" y="311"/>
                    <a:pt x="382" y="513"/>
                  </a:cubicBezTo>
                  <a:cubicBezTo>
                    <a:pt x="537" y="430"/>
                    <a:pt x="596" y="287"/>
                    <a:pt x="596" y="108"/>
                  </a:cubicBezTo>
                  <a:lnTo>
                    <a:pt x="4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4"/>
            <p:cNvSpPr/>
            <p:nvPr/>
          </p:nvSpPr>
          <p:spPr>
            <a:xfrm>
              <a:off x="727168" y="-1400375"/>
              <a:ext cx="28183" cy="29445"/>
            </a:xfrm>
            <a:custGeom>
              <a:avLst/>
              <a:gdLst/>
              <a:ahLst/>
              <a:cxnLst/>
              <a:rect l="l" t="t" r="r" b="b"/>
              <a:pathLst>
                <a:path w="893" h="933" extrusionOk="0">
                  <a:moveTo>
                    <a:pt x="572" y="1"/>
                  </a:moveTo>
                  <a:cubicBezTo>
                    <a:pt x="417" y="84"/>
                    <a:pt x="262" y="179"/>
                    <a:pt x="107" y="262"/>
                  </a:cubicBezTo>
                  <a:cubicBezTo>
                    <a:pt x="238" y="441"/>
                    <a:pt x="60" y="513"/>
                    <a:pt x="0" y="632"/>
                  </a:cubicBezTo>
                  <a:cubicBezTo>
                    <a:pt x="9" y="631"/>
                    <a:pt x="17" y="631"/>
                    <a:pt x="25" y="631"/>
                  </a:cubicBezTo>
                  <a:cubicBezTo>
                    <a:pt x="173" y="631"/>
                    <a:pt x="227" y="734"/>
                    <a:pt x="238" y="870"/>
                  </a:cubicBezTo>
                  <a:cubicBezTo>
                    <a:pt x="341" y="914"/>
                    <a:pt x="420" y="933"/>
                    <a:pt x="482" y="933"/>
                  </a:cubicBezTo>
                  <a:cubicBezTo>
                    <a:pt x="787" y="933"/>
                    <a:pt x="665" y="468"/>
                    <a:pt x="774" y="251"/>
                  </a:cubicBezTo>
                  <a:lnTo>
                    <a:pt x="869" y="251"/>
                  </a:lnTo>
                  <a:cubicBezTo>
                    <a:pt x="893" y="12"/>
                    <a:pt x="726" y="12"/>
                    <a:pt x="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4"/>
            <p:cNvSpPr/>
            <p:nvPr/>
          </p:nvSpPr>
          <p:spPr>
            <a:xfrm>
              <a:off x="1048786" y="-1463872"/>
              <a:ext cx="7922" cy="8300"/>
            </a:xfrm>
            <a:custGeom>
              <a:avLst/>
              <a:gdLst/>
              <a:ahLst/>
              <a:cxnLst/>
              <a:rect l="l" t="t" r="r" b="b"/>
              <a:pathLst>
                <a:path w="251" h="263" extrusionOk="0">
                  <a:moveTo>
                    <a:pt x="108" y="0"/>
                  </a:moveTo>
                  <a:cubicBezTo>
                    <a:pt x="72" y="24"/>
                    <a:pt x="1" y="60"/>
                    <a:pt x="1" y="60"/>
                  </a:cubicBezTo>
                  <a:cubicBezTo>
                    <a:pt x="13" y="131"/>
                    <a:pt x="60" y="191"/>
                    <a:pt x="84" y="262"/>
                  </a:cubicBezTo>
                  <a:cubicBezTo>
                    <a:pt x="132" y="239"/>
                    <a:pt x="191" y="227"/>
                    <a:pt x="203" y="179"/>
                  </a:cubicBezTo>
                  <a:cubicBezTo>
                    <a:pt x="251" y="84"/>
                    <a:pt x="203" y="24"/>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4"/>
            <p:cNvSpPr/>
            <p:nvPr/>
          </p:nvSpPr>
          <p:spPr>
            <a:xfrm>
              <a:off x="549048" y="-1279188"/>
              <a:ext cx="24459" cy="17642"/>
            </a:xfrm>
            <a:custGeom>
              <a:avLst/>
              <a:gdLst/>
              <a:ahLst/>
              <a:cxnLst/>
              <a:rect l="l" t="t" r="r" b="b"/>
              <a:pathLst>
                <a:path w="775" h="559" extrusionOk="0">
                  <a:moveTo>
                    <a:pt x="446" y="0"/>
                  </a:moveTo>
                  <a:cubicBezTo>
                    <a:pt x="172" y="0"/>
                    <a:pt x="200" y="353"/>
                    <a:pt x="0" y="530"/>
                  </a:cubicBezTo>
                  <a:cubicBezTo>
                    <a:pt x="69" y="550"/>
                    <a:pt x="131" y="559"/>
                    <a:pt x="187" y="559"/>
                  </a:cubicBezTo>
                  <a:cubicBezTo>
                    <a:pt x="435" y="559"/>
                    <a:pt x="577" y="388"/>
                    <a:pt x="703" y="232"/>
                  </a:cubicBezTo>
                  <a:cubicBezTo>
                    <a:pt x="774" y="125"/>
                    <a:pt x="596" y="30"/>
                    <a:pt x="512" y="6"/>
                  </a:cubicBezTo>
                  <a:cubicBezTo>
                    <a:pt x="489" y="2"/>
                    <a:pt x="466"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4"/>
            <p:cNvSpPr/>
            <p:nvPr/>
          </p:nvSpPr>
          <p:spPr>
            <a:xfrm>
              <a:off x="534405" y="-1296293"/>
              <a:ext cx="9026" cy="12624"/>
            </a:xfrm>
            <a:custGeom>
              <a:avLst/>
              <a:gdLst/>
              <a:ahLst/>
              <a:cxnLst/>
              <a:rect l="l" t="t" r="r" b="b"/>
              <a:pathLst>
                <a:path w="286" h="400" extrusionOk="0">
                  <a:moveTo>
                    <a:pt x="226" y="1"/>
                  </a:moveTo>
                  <a:lnTo>
                    <a:pt x="107" y="120"/>
                  </a:lnTo>
                  <a:cubicBezTo>
                    <a:pt x="95" y="215"/>
                    <a:pt x="0" y="298"/>
                    <a:pt x="95" y="382"/>
                  </a:cubicBezTo>
                  <a:cubicBezTo>
                    <a:pt x="101" y="393"/>
                    <a:pt x="119" y="399"/>
                    <a:pt x="137" y="399"/>
                  </a:cubicBezTo>
                  <a:cubicBezTo>
                    <a:pt x="155" y="399"/>
                    <a:pt x="173" y="393"/>
                    <a:pt x="179" y="382"/>
                  </a:cubicBezTo>
                  <a:cubicBezTo>
                    <a:pt x="286" y="286"/>
                    <a:pt x="286" y="155"/>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4"/>
            <p:cNvSpPr/>
            <p:nvPr/>
          </p:nvSpPr>
          <p:spPr>
            <a:xfrm>
              <a:off x="524622" y="-1275370"/>
              <a:ext cx="11298" cy="8237"/>
            </a:xfrm>
            <a:custGeom>
              <a:avLst/>
              <a:gdLst/>
              <a:ahLst/>
              <a:cxnLst/>
              <a:rect l="l" t="t" r="r" b="b"/>
              <a:pathLst>
                <a:path w="358" h="261" extrusionOk="0">
                  <a:moveTo>
                    <a:pt x="191" y="1"/>
                  </a:moveTo>
                  <a:cubicBezTo>
                    <a:pt x="142" y="1"/>
                    <a:pt x="94" y="41"/>
                    <a:pt x="48" y="100"/>
                  </a:cubicBezTo>
                  <a:cubicBezTo>
                    <a:pt x="36" y="111"/>
                    <a:pt x="1" y="183"/>
                    <a:pt x="12" y="207"/>
                  </a:cubicBezTo>
                  <a:cubicBezTo>
                    <a:pt x="42" y="247"/>
                    <a:pt x="72" y="260"/>
                    <a:pt x="103" y="260"/>
                  </a:cubicBezTo>
                  <a:cubicBezTo>
                    <a:pt x="162" y="260"/>
                    <a:pt x="222" y="213"/>
                    <a:pt x="279" y="213"/>
                  </a:cubicBezTo>
                  <a:cubicBezTo>
                    <a:pt x="289" y="213"/>
                    <a:pt x="300" y="215"/>
                    <a:pt x="310" y="219"/>
                  </a:cubicBezTo>
                  <a:lnTo>
                    <a:pt x="346" y="183"/>
                  </a:lnTo>
                  <a:cubicBezTo>
                    <a:pt x="358" y="159"/>
                    <a:pt x="346" y="123"/>
                    <a:pt x="310" y="100"/>
                  </a:cubicBezTo>
                  <a:cubicBezTo>
                    <a:pt x="272" y="29"/>
                    <a:pt x="232" y="1"/>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4"/>
            <p:cNvSpPr/>
            <p:nvPr/>
          </p:nvSpPr>
          <p:spPr>
            <a:xfrm>
              <a:off x="534405" y="-1272245"/>
              <a:ext cx="9026" cy="10194"/>
            </a:xfrm>
            <a:custGeom>
              <a:avLst/>
              <a:gdLst/>
              <a:ahLst/>
              <a:cxnLst/>
              <a:rect l="l" t="t" r="r" b="b"/>
              <a:pathLst>
                <a:path w="286" h="323" extrusionOk="0">
                  <a:moveTo>
                    <a:pt x="0" y="1"/>
                  </a:moveTo>
                  <a:lnTo>
                    <a:pt x="0" y="120"/>
                  </a:lnTo>
                  <a:cubicBezTo>
                    <a:pt x="48" y="227"/>
                    <a:pt x="95" y="322"/>
                    <a:pt x="238" y="322"/>
                  </a:cubicBezTo>
                  <a:cubicBezTo>
                    <a:pt x="262" y="310"/>
                    <a:pt x="286" y="263"/>
                    <a:pt x="286" y="239"/>
                  </a:cubicBezTo>
                  <a:cubicBezTo>
                    <a:pt x="238" y="72"/>
                    <a:pt x="107" y="7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4"/>
            <p:cNvSpPr/>
            <p:nvPr/>
          </p:nvSpPr>
          <p:spPr>
            <a:xfrm>
              <a:off x="541916" y="-1252710"/>
              <a:ext cx="8679" cy="6817"/>
            </a:xfrm>
            <a:custGeom>
              <a:avLst/>
              <a:gdLst/>
              <a:ahLst/>
              <a:cxnLst/>
              <a:rect l="l" t="t" r="r" b="b"/>
              <a:pathLst>
                <a:path w="275" h="216" extrusionOk="0">
                  <a:moveTo>
                    <a:pt x="143" y="1"/>
                  </a:moveTo>
                  <a:cubicBezTo>
                    <a:pt x="107" y="25"/>
                    <a:pt x="48" y="48"/>
                    <a:pt x="36" y="96"/>
                  </a:cubicBezTo>
                  <a:cubicBezTo>
                    <a:pt x="0" y="167"/>
                    <a:pt x="48" y="215"/>
                    <a:pt x="107" y="215"/>
                  </a:cubicBezTo>
                  <a:cubicBezTo>
                    <a:pt x="155" y="203"/>
                    <a:pt x="203" y="167"/>
                    <a:pt x="226" y="120"/>
                  </a:cubicBezTo>
                  <a:cubicBezTo>
                    <a:pt x="274" y="48"/>
                    <a:pt x="215" y="25"/>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4"/>
            <p:cNvSpPr/>
            <p:nvPr/>
          </p:nvSpPr>
          <p:spPr>
            <a:xfrm>
              <a:off x="513355" y="-1253089"/>
              <a:ext cx="10541" cy="7922"/>
            </a:xfrm>
            <a:custGeom>
              <a:avLst/>
              <a:gdLst/>
              <a:ahLst/>
              <a:cxnLst/>
              <a:rect l="l" t="t" r="r" b="b"/>
              <a:pathLst>
                <a:path w="334" h="251" extrusionOk="0">
                  <a:moveTo>
                    <a:pt x="0" y="1"/>
                  </a:moveTo>
                  <a:cubicBezTo>
                    <a:pt x="60" y="167"/>
                    <a:pt x="167" y="251"/>
                    <a:pt x="334" y="251"/>
                  </a:cubicBezTo>
                  <a:cubicBezTo>
                    <a:pt x="334" y="1"/>
                    <a:pt x="167"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4"/>
            <p:cNvSpPr/>
            <p:nvPr/>
          </p:nvSpPr>
          <p:spPr>
            <a:xfrm>
              <a:off x="727168" y="-1348902"/>
              <a:ext cx="14675" cy="11677"/>
            </a:xfrm>
            <a:custGeom>
              <a:avLst/>
              <a:gdLst/>
              <a:ahLst/>
              <a:cxnLst/>
              <a:rect l="l" t="t" r="r" b="b"/>
              <a:pathLst>
                <a:path w="465" h="370" extrusionOk="0">
                  <a:moveTo>
                    <a:pt x="238" y="1"/>
                  </a:moveTo>
                  <a:cubicBezTo>
                    <a:pt x="107" y="72"/>
                    <a:pt x="0" y="179"/>
                    <a:pt x="24" y="370"/>
                  </a:cubicBezTo>
                  <a:cubicBezTo>
                    <a:pt x="191" y="370"/>
                    <a:pt x="345" y="298"/>
                    <a:pt x="464" y="132"/>
                  </a:cubicBezTo>
                  <a:cubicBezTo>
                    <a:pt x="417" y="36"/>
                    <a:pt x="322" y="13"/>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4"/>
            <p:cNvSpPr/>
            <p:nvPr/>
          </p:nvSpPr>
          <p:spPr>
            <a:xfrm>
              <a:off x="749322" y="-1332744"/>
              <a:ext cx="12435" cy="8300"/>
            </a:xfrm>
            <a:custGeom>
              <a:avLst/>
              <a:gdLst/>
              <a:ahLst/>
              <a:cxnLst/>
              <a:rect l="l" t="t" r="r" b="b"/>
              <a:pathLst>
                <a:path w="394" h="263" extrusionOk="0">
                  <a:moveTo>
                    <a:pt x="191" y="1"/>
                  </a:moveTo>
                  <a:cubicBezTo>
                    <a:pt x="1" y="1"/>
                    <a:pt x="12" y="120"/>
                    <a:pt x="84" y="263"/>
                  </a:cubicBezTo>
                  <a:cubicBezTo>
                    <a:pt x="97" y="261"/>
                    <a:pt x="112" y="260"/>
                    <a:pt x="127" y="260"/>
                  </a:cubicBezTo>
                  <a:cubicBezTo>
                    <a:pt x="146" y="260"/>
                    <a:pt x="166" y="261"/>
                    <a:pt x="187" y="261"/>
                  </a:cubicBezTo>
                  <a:cubicBezTo>
                    <a:pt x="257" y="261"/>
                    <a:pt x="326" y="251"/>
                    <a:pt x="358" y="155"/>
                  </a:cubicBezTo>
                  <a:cubicBezTo>
                    <a:pt x="393" y="13"/>
                    <a:pt x="262" y="24"/>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4"/>
            <p:cNvSpPr/>
            <p:nvPr/>
          </p:nvSpPr>
          <p:spPr>
            <a:xfrm>
              <a:off x="687687" y="-1311379"/>
              <a:ext cx="12056" cy="9373"/>
            </a:xfrm>
            <a:custGeom>
              <a:avLst/>
              <a:gdLst/>
              <a:ahLst/>
              <a:cxnLst/>
              <a:rect l="l" t="t" r="r" b="b"/>
              <a:pathLst>
                <a:path w="382" h="297" extrusionOk="0">
                  <a:moveTo>
                    <a:pt x="235" y="0"/>
                  </a:moveTo>
                  <a:cubicBezTo>
                    <a:pt x="170" y="0"/>
                    <a:pt x="106" y="66"/>
                    <a:pt x="49" y="74"/>
                  </a:cubicBezTo>
                  <a:cubicBezTo>
                    <a:pt x="25" y="74"/>
                    <a:pt x="13" y="98"/>
                    <a:pt x="13" y="121"/>
                  </a:cubicBezTo>
                  <a:cubicBezTo>
                    <a:pt x="1" y="157"/>
                    <a:pt x="13" y="181"/>
                    <a:pt x="49" y="217"/>
                  </a:cubicBezTo>
                  <a:cubicBezTo>
                    <a:pt x="107" y="233"/>
                    <a:pt x="171" y="296"/>
                    <a:pt x="237" y="296"/>
                  </a:cubicBezTo>
                  <a:cubicBezTo>
                    <a:pt x="265" y="296"/>
                    <a:pt x="294" y="285"/>
                    <a:pt x="322" y="252"/>
                  </a:cubicBezTo>
                  <a:cubicBezTo>
                    <a:pt x="382" y="193"/>
                    <a:pt x="382" y="109"/>
                    <a:pt x="322" y="50"/>
                  </a:cubicBezTo>
                  <a:cubicBezTo>
                    <a:pt x="293" y="13"/>
                    <a:pt x="264" y="0"/>
                    <a:pt x="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4"/>
            <p:cNvSpPr/>
            <p:nvPr/>
          </p:nvSpPr>
          <p:spPr>
            <a:xfrm>
              <a:off x="677178" y="-1316964"/>
              <a:ext cx="12056" cy="12435"/>
            </a:xfrm>
            <a:custGeom>
              <a:avLst/>
              <a:gdLst/>
              <a:ahLst/>
              <a:cxnLst/>
              <a:rect l="l" t="t" r="r" b="b"/>
              <a:pathLst>
                <a:path w="382" h="394" extrusionOk="0">
                  <a:moveTo>
                    <a:pt x="155" y="1"/>
                  </a:moveTo>
                  <a:lnTo>
                    <a:pt x="155" y="1"/>
                  </a:lnTo>
                  <a:cubicBezTo>
                    <a:pt x="1" y="191"/>
                    <a:pt x="262" y="251"/>
                    <a:pt x="262" y="394"/>
                  </a:cubicBezTo>
                  <a:lnTo>
                    <a:pt x="382" y="394"/>
                  </a:lnTo>
                  <a:lnTo>
                    <a:pt x="382" y="251"/>
                  </a:lnTo>
                  <a:cubicBezTo>
                    <a:pt x="286" y="167"/>
                    <a:pt x="215" y="96"/>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4"/>
            <p:cNvSpPr/>
            <p:nvPr/>
          </p:nvSpPr>
          <p:spPr>
            <a:xfrm>
              <a:off x="597902" y="-1298913"/>
              <a:ext cx="12813" cy="13161"/>
            </a:xfrm>
            <a:custGeom>
              <a:avLst/>
              <a:gdLst/>
              <a:ahLst/>
              <a:cxnLst/>
              <a:rect l="l" t="t" r="r" b="b"/>
              <a:pathLst>
                <a:path w="406" h="417" extrusionOk="0">
                  <a:moveTo>
                    <a:pt x="310" y="0"/>
                  </a:moveTo>
                  <a:cubicBezTo>
                    <a:pt x="155" y="12"/>
                    <a:pt x="0" y="84"/>
                    <a:pt x="12" y="417"/>
                  </a:cubicBezTo>
                  <a:cubicBezTo>
                    <a:pt x="191" y="322"/>
                    <a:pt x="346" y="298"/>
                    <a:pt x="393" y="119"/>
                  </a:cubicBezTo>
                  <a:cubicBezTo>
                    <a:pt x="405" y="84"/>
                    <a:pt x="346" y="0"/>
                    <a:pt x="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4"/>
            <p:cNvSpPr/>
            <p:nvPr/>
          </p:nvSpPr>
          <p:spPr>
            <a:xfrm>
              <a:off x="499816" y="-1060705"/>
              <a:ext cx="16948" cy="10951"/>
            </a:xfrm>
            <a:custGeom>
              <a:avLst/>
              <a:gdLst/>
              <a:ahLst/>
              <a:cxnLst/>
              <a:rect l="l" t="t" r="r" b="b"/>
              <a:pathLst>
                <a:path w="537" h="347" extrusionOk="0">
                  <a:moveTo>
                    <a:pt x="317" y="0"/>
                  </a:moveTo>
                  <a:cubicBezTo>
                    <a:pt x="198" y="0"/>
                    <a:pt x="92" y="84"/>
                    <a:pt x="1" y="203"/>
                  </a:cubicBezTo>
                  <a:cubicBezTo>
                    <a:pt x="13" y="203"/>
                    <a:pt x="25" y="215"/>
                    <a:pt x="48" y="215"/>
                  </a:cubicBezTo>
                  <a:cubicBezTo>
                    <a:pt x="72" y="227"/>
                    <a:pt x="84" y="227"/>
                    <a:pt x="108" y="227"/>
                  </a:cubicBezTo>
                  <a:cubicBezTo>
                    <a:pt x="203" y="263"/>
                    <a:pt x="322" y="298"/>
                    <a:pt x="429" y="346"/>
                  </a:cubicBezTo>
                  <a:cubicBezTo>
                    <a:pt x="406" y="227"/>
                    <a:pt x="537" y="72"/>
                    <a:pt x="429" y="25"/>
                  </a:cubicBezTo>
                  <a:cubicBezTo>
                    <a:pt x="391" y="8"/>
                    <a:pt x="353" y="0"/>
                    <a:pt x="3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4"/>
            <p:cNvSpPr/>
            <p:nvPr/>
          </p:nvSpPr>
          <p:spPr>
            <a:xfrm>
              <a:off x="550563" y="-1097534"/>
              <a:ext cx="11677" cy="16948"/>
            </a:xfrm>
            <a:custGeom>
              <a:avLst/>
              <a:gdLst/>
              <a:ahLst/>
              <a:cxnLst/>
              <a:rect l="l" t="t" r="r" b="b"/>
              <a:pathLst>
                <a:path w="370" h="537" extrusionOk="0">
                  <a:moveTo>
                    <a:pt x="369" y="1"/>
                  </a:moveTo>
                  <a:lnTo>
                    <a:pt x="369" y="1"/>
                  </a:lnTo>
                  <a:cubicBezTo>
                    <a:pt x="179" y="25"/>
                    <a:pt x="0" y="108"/>
                    <a:pt x="12" y="346"/>
                  </a:cubicBezTo>
                  <a:cubicBezTo>
                    <a:pt x="24" y="537"/>
                    <a:pt x="238" y="489"/>
                    <a:pt x="369" y="501"/>
                  </a:cubicBezTo>
                  <a:cubicBezTo>
                    <a:pt x="262" y="346"/>
                    <a:pt x="262" y="168"/>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4"/>
            <p:cNvSpPr/>
            <p:nvPr/>
          </p:nvSpPr>
          <p:spPr>
            <a:xfrm>
              <a:off x="562209" y="-1106939"/>
              <a:ext cx="14297" cy="13918"/>
            </a:xfrm>
            <a:custGeom>
              <a:avLst/>
              <a:gdLst/>
              <a:ahLst/>
              <a:cxnLst/>
              <a:rect l="l" t="t" r="r" b="b"/>
              <a:pathLst>
                <a:path w="453" h="441" extrusionOk="0">
                  <a:moveTo>
                    <a:pt x="167" y="0"/>
                  </a:moveTo>
                  <a:cubicBezTo>
                    <a:pt x="114" y="0"/>
                    <a:pt x="59" y="78"/>
                    <a:pt x="0" y="311"/>
                  </a:cubicBezTo>
                  <a:cubicBezTo>
                    <a:pt x="51" y="408"/>
                    <a:pt x="100" y="441"/>
                    <a:pt x="149" y="441"/>
                  </a:cubicBezTo>
                  <a:cubicBezTo>
                    <a:pt x="247" y="441"/>
                    <a:pt x="343" y="311"/>
                    <a:pt x="444" y="311"/>
                  </a:cubicBezTo>
                  <a:cubicBezTo>
                    <a:pt x="447" y="311"/>
                    <a:pt x="450" y="311"/>
                    <a:pt x="453" y="311"/>
                  </a:cubicBezTo>
                  <a:cubicBezTo>
                    <a:pt x="353" y="257"/>
                    <a:pt x="263"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4"/>
            <p:cNvSpPr/>
            <p:nvPr/>
          </p:nvSpPr>
          <p:spPr>
            <a:xfrm>
              <a:off x="576095" y="-1112935"/>
              <a:ext cx="14707" cy="7922"/>
            </a:xfrm>
            <a:custGeom>
              <a:avLst/>
              <a:gdLst/>
              <a:ahLst/>
              <a:cxnLst/>
              <a:rect l="l" t="t" r="r" b="b"/>
              <a:pathLst>
                <a:path w="466" h="251" extrusionOk="0">
                  <a:moveTo>
                    <a:pt x="263" y="1"/>
                  </a:moveTo>
                  <a:cubicBezTo>
                    <a:pt x="167" y="13"/>
                    <a:pt x="96" y="25"/>
                    <a:pt x="1" y="37"/>
                  </a:cubicBezTo>
                  <a:cubicBezTo>
                    <a:pt x="60" y="203"/>
                    <a:pt x="215" y="215"/>
                    <a:pt x="346" y="251"/>
                  </a:cubicBezTo>
                  <a:lnTo>
                    <a:pt x="465" y="132"/>
                  </a:lnTo>
                  <a:cubicBezTo>
                    <a:pt x="417" y="13"/>
                    <a:pt x="322" y="37"/>
                    <a:pt x="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4"/>
            <p:cNvSpPr/>
            <p:nvPr/>
          </p:nvSpPr>
          <p:spPr>
            <a:xfrm>
              <a:off x="584363" y="-1117448"/>
              <a:ext cx="13571" cy="8679"/>
            </a:xfrm>
            <a:custGeom>
              <a:avLst/>
              <a:gdLst/>
              <a:ahLst/>
              <a:cxnLst/>
              <a:rect l="l" t="t" r="r" b="b"/>
              <a:pathLst>
                <a:path w="430" h="275" extrusionOk="0">
                  <a:moveTo>
                    <a:pt x="310" y="1"/>
                  </a:moveTo>
                  <a:lnTo>
                    <a:pt x="1" y="144"/>
                  </a:lnTo>
                  <a:cubicBezTo>
                    <a:pt x="60" y="180"/>
                    <a:pt x="132" y="227"/>
                    <a:pt x="203" y="275"/>
                  </a:cubicBezTo>
                  <a:cubicBezTo>
                    <a:pt x="263" y="203"/>
                    <a:pt x="429" y="168"/>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4"/>
            <p:cNvSpPr/>
            <p:nvPr/>
          </p:nvSpPr>
          <p:spPr>
            <a:xfrm>
              <a:off x="670803" y="-1173087"/>
              <a:ext cx="21051" cy="8332"/>
            </a:xfrm>
            <a:custGeom>
              <a:avLst/>
              <a:gdLst/>
              <a:ahLst/>
              <a:cxnLst/>
              <a:rect l="l" t="t" r="r" b="b"/>
              <a:pathLst>
                <a:path w="667" h="264" extrusionOk="0">
                  <a:moveTo>
                    <a:pt x="378" y="1"/>
                  </a:moveTo>
                  <a:cubicBezTo>
                    <a:pt x="295" y="1"/>
                    <a:pt x="183" y="45"/>
                    <a:pt x="0" y="121"/>
                  </a:cubicBezTo>
                  <a:cubicBezTo>
                    <a:pt x="83" y="133"/>
                    <a:pt x="167" y="133"/>
                    <a:pt x="238" y="133"/>
                  </a:cubicBezTo>
                  <a:cubicBezTo>
                    <a:pt x="381" y="180"/>
                    <a:pt x="524" y="216"/>
                    <a:pt x="667" y="264"/>
                  </a:cubicBezTo>
                  <a:cubicBezTo>
                    <a:pt x="551" y="80"/>
                    <a:pt x="490" y="1"/>
                    <a:pt x="3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4"/>
            <p:cNvSpPr/>
            <p:nvPr/>
          </p:nvSpPr>
          <p:spPr>
            <a:xfrm>
              <a:off x="755350" y="-1376643"/>
              <a:ext cx="35347" cy="20577"/>
            </a:xfrm>
            <a:custGeom>
              <a:avLst/>
              <a:gdLst/>
              <a:ahLst/>
              <a:cxnLst/>
              <a:rect l="l" t="t" r="r" b="b"/>
              <a:pathLst>
                <a:path w="1120" h="652" extrusionOk="0">
                  <a:moveTo>
                    <a:pt x="663" y="1"/>
                  </a:moveTo>
                  <a:cubicBezTo>
                    <a:pt x="416" y="1"/>
                    <a:pt x="196" y="134"/>
                    <a:pt x="0" y="368"/>
                  </a:cubicBezTo>
                  <a:cubicBezTo>
                    <a:pt x="83" y="439"/>
                    <a:pt x="119" y="523"/>
                    <a:pt x="119" y="630"/>
                  </a:cubicBezTo>
                  <a:cubicBezTo>
                    <a:pt x="147" y="645"/>
                    <a:pt x="174" y="652"/>
                    <a:pt x="200" y="652"/>
                  </a:cubicBezTo>
                  <a:cubicBezTo>
                    <a:pt x="291" y="652"/>
                    <a:pt x="366" y="567"/>
                    <a:pt x="441" y="511"/>
                  </a:cubicBezTo>
                  <a:cubicBezTo>
                    <a:pt x="484" y="345"/>
                    <a:pt x="588" y="319"/>
                    <a:pt x="702" y="319"/>
                  </a:cubicBezTo>
                  <a:cubicBezTo>
                    <a:pt x="755" y="319"/>
                    <a:pt x="811" y="325"/>
                    <a:pt x="864" y="325"/>
                  </a:cubicBezTo>
                  <a:cubicBezTo>
                    <a:pt x="976" y="325"/>
                    <a:pt x="1076" y="299"/>
                    <a:pt x="1119" y="142"/>
                  </a:cubicBezTo>
                  <a:cubicBezTo>
                    <a:pt x="958" y="45"/>
                    <a:pt x="806" y="1"/>
                    <a:pt x="6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4"/>
            <p:cNvSpPr/>
            <p:nvPr/>
          </p:nvSpPr>
          <p:spPr>
            <a:xfrm>
              <a:off x="731302" y="-1392485"/>
              <a:ext cx="30834" cy="28656"/>
            </a:xfrm>
            <a:custGeom>
              <a:avLst/>
              <a:gdLst/>
              <a:ahLst/>
              <a:cxnLst/>
              <a:rect l="l" t="t" r="r" b="b"/>
              <a:pathLst>
                <a:path w="977" h="908" extrusionOk="0">
                  <a:moveTo>
                    <a:pt x="655" y="1"/>
                  </a:moveTo>
                  <a:cubicBezTo>
                    <a:pt x="493" y="185"/>
                    <a:pt x="566" y="634"/>
                    <a:pt x="232" y="634"/>
                  </a:cubicBezTo>
                  <a:cubicBezTo>
                    <a:pt x="199" y="634"/>
                    <a:pt x="161" y="629"/>
                    <a:pt x="119" y="620"/>
                  </a:cubicBezTo>
                  <a:cubicBezTo>
                    <a:pt x="71" y="679"/>
                    <a:pt x="36" y="727"/>
                    <a:pt x="0" y="774"/>
                  </a:cubicBezTo>
                  <a:cubicBezTo>
                    <a:pt x="60" y="874"/>
                    <a:pt x="119" y="908"/>
                    <a:pt x="179" y="908"/>
                  </a:cubicBezTo>
                  <a:cubicBezTo>
                    <a:pt x="308" y="908"/>
                    <a:pt x="438" y="752"/>
                    <a:pt x="571" y="752"/>
                  </a:cubicBezTo>
                  <a:cubicBezTo>
                    <a:pt x="599" y="752"/>
                    <a:pt x="627" y="758"/>
                    <a:pt x="655" y="774"/>
                  </a:cubicBezTo>
                  <a:cubicBezTo>
                    <a:pt x="976" y="501"/>
                    <a:pt x="572" y="251"/>
                    <a:pt x="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4"/>
            <p:cNvSpPr/>
            <p:nvPr/>
          </p:nvSpPr>
          <p:spPr>
            <a:xfrm>
              <a:off x="747808" y="-1360548"/>
              <a:ext cx="21461" cy="16569"/>
            </a:xfrm>
            <a:custGeom>
              <a:avLst/>
              <a:gdLst/>
              <a:ahLst/>
              <a:cxnLst/>
              <a:rect l="l" t="t" r="r" b="b"/>
              <a:pathLst>
                <a:path w="680" h="525" extrusionOk="0">
                  <a:moveTo>
                    <a:pt x="680" y="1"/>
                  </a:moveTo>
                  <a:cubicBezTo>
                    <a:pt x="584" y="24"/>
                    <a:pt x="465" y="72"/>
                    <a:pt x="358" y="120"/>
                  </a:cubicBezTo>
                  <a:cubicBezTo>
                    <a:pt x="1" y="251"/>
                    <a:pt x="168" y="382"/>
                    <a:pt x="358" y="524"/>
                  </a:cubicBezTo>
                  <a:cubicBezTo>
                    <a:pt x="465" y="382"/>
                    <a:pt x="584" y="263"/>
                    <a:pt x="680" y="132"/>
                  </a:cubicBezTo>
                  <a:lnTo>
                    <a:pt x="6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4"/>
            <p:cNvSpPr/>
            <p:nvPr/>
          </p:nvSpPr>
          <p:spPr>
            <a:xfrm>
              <a:off x="600900" y="-1129093"/>
              <a:ext cx="18084" cy="23702"/>
            </a:xfrm>
            <a:custGeom>
              <a:avLst/>
              <a:gdLst/>
              <a:ahLst/>
              <a:cxnLst/>
              <a:rect l="l" t="t" r="r" b="b"/>
              <a:pathLst>
                <a:path w="573" h="751" extrusionOk="0">
                  <a:moveTo>
                    <a:pt x="572" y="1"/>
                  </a:moveTo>
                  <a:cubicBezTo>
                    <a:pt x="441" y="156"/>
                    <a:pt x="1" y="37"/>
                    <a:pt x="239" y="489"/>
                  </a:cubicBezTo>
                  <a:cubicBezTo>
                    <a:pt x="239" y="584"/>
                    <a:pt x="155" y="656"/>
                    <a:pt x="239" y="751"/>
                  </a:cubicBezTo>
                  <a:lnTo>
                    <a:pt x="453" y="751"/>
                  </a:lnTo>
                  <a:cubicBezTo>
                    <a:pt x="548" y="596"/>
                    <a:pt x="203" y="310"/>
                    <a:pt x="560" y="239"/>
                  </a:cubicBezTo>
                  <a:cubicBezTo>
                    <a:pt x="560" y="168"/>
                    <a:pt x="560" y="72"/>
                    <a:pt x="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4"/>
            <p:cNvSpPr/>
            <p:nvPr/>
          </p:nvSpPr>
          <p:spPr>
            <a:xfrm>
              <a:off x="600143" y="-1113692"/>
              <a:ext cx="12056" cy="9152"/>
            </a:xfrm>
            <a:custGeom>
              <a:avLst/>
              <a:gdLst/>
              <a:ahLst/>
              <a:cxnLst/>
              <a:rect l="l" t="t" r="r" b="b"/>
              <a:pathLst>
                <a:path w="382" h="290" extrusionOk="0">
                  <a:moveTo>
                    <a:pt x="239" y="1"/>
                  </a:moveTo>
                  <a:cubicBezTo>
                    <a:pt x="156" y="84"/>
                    <a:pt x="1" y="108"/>
                    <a:pt x="60" y="287"/>
                  </a:cubicBezTo>
                  <a:cubicBezTo>
                    <a:pt x="65" y="289"/>
                    <a:pt x="72" y="290"/>
                    <a:pt x="81" y="290"/>
                  </a:cubicBezTo>
                  <a:cubicBezTo>
                    <a:pt x="119" y="290"/>
                    <a:pt x="191" y="273"/>
                    <a:pt x="239" y="263"/>
                  </a:cubicBezTo>
                  <a:cubicBezTo>
                    <a:pt x="251" y="168"/>
                    <a:pt x="382" y="96"/>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4"/>
            <p:cNvSpPr/>
            <p:nvPr/>
          </p:nvSpPr>
          <p:spPr>
            <a:xfrm>
              <a:off x="832733" y="-1399870"/>
              <a:ext cx="13192" cy="7385"/>
            </a:xfrm>
            <a:custGeom>
              <a:avLst/>
              <a:gdLst/>
              <a:ahLst/>
              <a:cxnLst/>
              <a:rect l="l" t="t" r="r" b="b"/>
              <a:pathLst>
                <a:path w="418" h="234" extrusionOk="0">
                  <a:moveTo>
                    <a:pt x="249" y="1"/>
                  </a:moveTo>
                  <a:cubicBezTo>
                    <a:pt x="164" y="1"/>
                    <a:pt x="85" y="73"/>
                    <a:pt x="1" y="116"/>
                  </a:cubicBezTo>
                  <a:cubicBezTo>
                    <a:pt x="56" y="199"/>
                    <a:pt x="125" y="234"/>
                    <a:pt x="195" y="234"/>
                  </a:cubicBezTo>
                  <a:cubicBezTo>
                    <a:pt x="245" y="234"/>
                    <a:pt x="297" y="217"/>
                    <a:pt x="346" y="187"/>
                  </a:cubicBezTo>
                  <a:cubicBezTo>
                    <a:pt x="406" y="163"/>
                    <a:pt x="417" y="80"/>
                    <a:pt x="358" y="44"/>
                  </a:cubicBezTo>
                  <a:cubicBezTo>
                    <a:pt x="320" y="13"/>
                    <a:pt x="284" y="1"/>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4"/>
            <p:cNvSpPr/>
            <p:nvPr/>
          </p:nvSpPr>
          <p:spPr>
            <a:xfrm>
              <a:off x="516732" y="-1232828"/>
              <a:ext cx="13950" cy="7953"/>
            </a:xfrm>
            <a:custGeom>
              <a:avLst/>
              <a:gdLst/>
              <a:ahLst/>
              <a:cxnLst/>
              <a:rect l="l" t="t" r="r" b="b"/>
              <a:pathLst>
                <a:path w="442" h="252" extrusionOk="0">
                  <a:moveTo>
                    <a:pt x="202" y="0"/>
                  </a:moveTo>
                  <a:cubicBezTo>
                    <a:pt x="156" y="0"/>
                    <a:pt x="107" y="5"/>
                    <a:pt x="60" y="5"/>
                  </a:cubicBezTo>
                  <a:cubicBezTo>
                    <a:pt x="40" y="5"/>
                    <a:pt x="20" y="4"/>
                    <a:pt x="1" y="2"/>
                  </a:cubicBezTo>
                  <a:lnTo>
                    <a:pt x="1" y="2"/>
                  </a:lnTo>
                  <a:cubicBezTo>
                    <a:pt x="143" y="73"/>
                    <a:pt x="298" y="168"/>
                    <a:pt x="441" y="252"/>
                  </a:cubicBezTo>
                  <a:cubicBezTo>
                    <a:pt x="418" y="32"/>
                    <a:pt x="318"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4"/>
            <p:cNvSpPr/>
            <p:nvPr/>
          </p:nvSpPr>
          <p:spPr>
            <a:xfrm>
              <a:off x="646377" y="-1163082"/>
              <a:ext cx="17674" cy="7795"/>
            </a:xfrm>
            <a:custGeom>
              <a:avLst/>
              <a:gdLst/>
              <a:ahLst/>
              <a:cxnLst/>
              <a:rect l="l" t="t" r="r" b="b"/>
              <a:pathLst>
                <a:path w="560" h="247" extrusionOk="0">
                  <a:moveTo>
                    <a:pt x="272" y="1"/>
                  </a:moveTo>
                  <a:cubicBezTo>
                    <a:pt x="168" y="1"/>
                    <a:pt x="79" y="67"/>
                    <a:pt x="0" y="185"/>
                  </a:cubicBezTo>
                  <a:lnTo>
                    <a:pt x="215" y="185"/>
                  </a:lnTo>
                  <a:cubicBezTo>
                    <a:pt x="277" y="224"/>
                    <a:pt x="335" y="247"/>
                    <a:pt x="385" y="247"/>
                  </a:cubicBezTo>
                  <a:cubicBezTo>
                    <a:pt x="458" y="247"/>
                    <a:pt x="517" y="198"/>
                    <a:pt x="560" y="78"/>
                  </a:cubicBezTo>
                  <a:cubicBezTo>
                    <a:pt x="524" y="66"/>
                    <a:pt x="488" y="66"/>
                    <a:pt x="441" y="54"/>
                  </a:cubicBezTo>
                  <a:cubicBezTo>
                    <a:pt x="380" y="18"/>
                    <a:pt x="324" y="1"/>
                    <a:pt x="2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4" name="Google Shape;744;p4"/>
          <p:cNvGrpSpPr/>
          <p:nvPr/>
        </p:nvGrpSpPr>
        <p:grpSpPr>
          <a:xfrm flipH="1">
            <a:off x="10983524" y="1820046"/>
            <a:ext cx="1351785" cy="2477537"/>
            <a:chOff x="-76200" y="2841948"/>
            <a:chExt cx="988244" cy="1811242"/>
          </a:xfrm>
        </p:grpSpPr>
        <p:sp>
          <p:nvSpPr>
            <p:cNvPr id="745" name="Google Shape;745;p4"/>
            <p:cNvSpPr/>
            <p:nvPr/>
          </p:nvSpPr>
          <p:spPr>
            <a:xfrm>
              <a:off x="70329" y="2859653"/>
              <a:ext cx="129301" cy="126903"/>
            </a:xfrm>
            <a:custGeom>
              <a:avLst/>
              <a:gdLst/>
              <a:ahLst/>
              <a:cxnLst/>
              <a:rect l="l" t="t" r="r" b="b"/>
              <a:pathLst>
                <a:path w="4097" h="4021" extrusionOk="0">
                  <a:moveTo>
                    <a:pt x="2202" y="1"/>
                  </a:moveTo>
                  <a:cubicBezTo>
                    <a:pt x="1836" y="1"/>
                    <a:pt x="1460" y="125"/>
                    <a:pt x="1132" y="382"/>
                  </a:cubicBezTo>
                  <a:cubicBezTo>
                    <a:pt x="180" y="1144"/>
                    <a:pt x="1" y="2156"/>
                    <a:pt x="656" y="3191"/>
                  </a:cubicBezTo>
                  <a:cubicBezTo>
                    <a:pt x="1012" y="3764"/>
                    <a:pt x="1382" y="4021"/>
                    <a:pt x="1813" y="4021"/>
                  </a:cubicBezTo>
                  <a:cubicBezTo>
                    <a:pt x="2188" y="4021"/>
                    <a:pt x="2610" y="3826"/>
                    <a:pt x="3108" y="3477"/>
                  </a:cubicBezTo>
                  <a:cubicBezTo>
                    <a:pt x="3930" y="2906"/>
                    <a:pt x="4097" y="1656"/>
                    <a:pt x="3597" y="810"/>
                  </a:cubicBezTo>
                  <a:cubicBezTo>
                    <a:pt x="3282" y="281"/>
                    <a:pt x="2753"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4"/>
            <p:cNvSpPr/>
            <p:nvPr/>
          </p:nvSpPr>
          <p:spPr>
            <a:xfrm>
              <a:off x="-13082" y="3502574"/>
              <a:ext cx="110523" cy="109324"/>
            </a:xfrm>
            <a:custGeom>
              <a:avLst/>
              <a:gdLst/>
              <a:ahLst/>
              <a:cxnLst/>
              <a:rect l="l" t="t" r="r" b="b"/>
              <a:pathLst>
                <a:path w="3502" h="3464" extrusionOk="0">
                  <a:moveTo>
                    <a:pt x="1782" y="1"/>
                  </a:moveTo>
                  <a:cubicBezTo>
                    <a:pt x="1437" y="1"/>
                    <a:pt x="1085" y="121"/>
                    <a:pt x="787" y="369"/>
                  </a:cubicBezTo>
                  <a:cubicBezTo>
                    <a:pt x="120" y="929"/>
                    <a:pt x="1" y="1917"/>
                    <a:pt x="489" y="2715"/>
                  </a:cubicBezTo>
                  <a:cubicBezTo>
                    <a:pt x="795" y="3206"/>
                    <a:pt x="1267" y="3463"/>
                    <a:pt x="1750" y="3463"/>
                  </a:cubicBezTo>
                  <a:cubicBezTo>
                    <a:pt x="2075" y="3463"/>
                    <a:pt x="2404" y="3347"/>
                    <a:pt x="2692" y="3108"/>
                  </a:cubicBezTo>
                  <a:cubicBezTo>
                    <a:pt x="3346" y="2560"/>
                    <a:pt x="3501" y="1441"/>
                    <a:pt x="3025" y="679"/>
                  </a:cubicBezTo>
                  <a:cubicBezTo>
                    <a:pt x="2734" y="235"/>
                    <a:pt x="2264" y="1"/>
                    <a:pt x="1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4"/>
            <p:cNvSpPr/>
            <p:nvPr/>
          </p:nvSpPr>
          <p:spPr>
            <a:xfrm>
              <a:off x="66195" y="3837511"/>
              <a:ext cx="117656" cy="98373"/>
            </a:xfrm>
            <a:custGeom>
              <a:avLst/>
              <a:gdLst/>
              <a:ahLst/>
              <a:cxnLst/>
              <a:rect l="l" t="t" r="r" b="b"/>
              <a:pathLst>
                <a:path w="3728" h="3117" extrusionOk="0">
                  <a:moveTo>
                    <a:pt x="1313" y="0"/>
                  </a:moveTo>
                  <a:cubicBezTo>
                    <a:pt x="870" y="0"/>
                    <a:pt x="501" y="260"/>
                    <a:pt x="275" y="734"/>
                  </a:cubicBezTo>
                  <a:cubicBezTo>
                    <a:pt x="1" y="1270"/>
                    <a:pt x="37" y="1829"/>
                    <a:pt x="275" y="2282"/>
                  </a:cubicBezTo>
                  <a:cubicBezTo>
                    <a:pt x="579" y="2829"/>
                    <a:pt x="1123" y="3116"/>
                    <a:pt x="1719" y="3116"/>
                  </a:cubicBezTo>
                  <a:cubicBezTo>
                    <a:pt x="1940" y="3116"/>
                    <a:pt x="2169" y="3076"/>
                    <a:pt x="2394" y="2996"/>
                  </a:cubicBezTo>
                  <a:cubicBezTo>
                    <a:pt x="3442" y="2627"/>
                    <a:pt x="3728" y="1305"/>
                    <a:pt x="2894" y="543"/>
                  </a:cubicBezTo>
                  <a:cubicBezTo>
                    <a:pt x="2537" y="222"/>
                    <a:pt x="2001" y="127"/>
                    <a:pt x="1525" y="19"/>
                  </a:cubicBezTo>
                  <a:cubicBezTo>
                    <a:pt x="1453" y="6"/>
                    <a:pt x="1382" y="0"/>
                    <a:pt x="1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4"/>
            <p:cNvSpPr/>
            <p:nvPr/>
          </p:nvSpPr>
          <p:spPr>
            <a:xfrm>
              <a:off x="213891" y="3451733"/>
              <a:ext cx="102223" cy="108503"/>
            </a:xfrm>
            <a:custGeom>
              <a:avLst/>
              <a:gdLst/>
              <a:ahLst/>
              <a:cxnLst/>
              <a:rect l="l" t="t" r="r" b="b"/>
              <a:pathLst>
                <a:path w="3239" h="3438" extrusionOk="0">
                  <a:moveTo>
                    <a:pt x="1577" y="0"/>
                  </a:moveTo>
                  <a:cubicBezTo>
                    <a:pt x="1358" y="0"/>
                    <a:pt x="1144" y="66"/>
                    <a:pt x="965" y="206"/>
                  </a:cubicBezTo>
                  <a:cubicBezTo>
                    <a:pt x="238" y="754"/>
                    <a:pt x="0" y="2028"/>
                    <a:pt x="453" y="2778"/>
                  </a:cubicBezTo>
                  <a:cubicBezTo>
                    <a:pt x="726" y="3207"/>
                    <a:pt x="1160" y="3438"/>
                    <a:pt x="1601" y="3438"/>
                  </a:cubicBezTo>
                  <a:cubicBezTo>
                    <a:pt x="1870" y="3438"/>
                    <a:pt x="2142" y="3351"/>
                    <a:pt x="2381" y="3171"/>
                  </a:cubicBezTo>
                  <a:cubicBezTo>
                    <a:pt x="3060" y="2635"/>
                    <a:pt x="3239" y="1516"/>
                    <a:pt x="2750" y="718"/>
                  </a:cubicBezTo>
                  <a:cubicBezTo>
                    <a:pt x="2474" y="259"/>
                    <a:pt x="2013" y="0"/>
                    <a:pt x="1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4"/>
            <p:cNvSpPr/>
            <p:nvPr/>
          </p:nvSpPr>
          <p:spPr>
            <a:xfrm>
              <a:off x="-48018" y="4135492"/>
              <a:ext cx="106357" cy="105000"/>
            </a:xfrm>
            <a:custGeom>
              <a:avLst/>
              <a:gdLst/>
              <a:ahLst/>
              <a:cxnLst/>
              <a:rect l="l" t="t" r="r" b="b"/>
              <a:pathLst>
                <a:path w="3370" h="3327" extrusionOk="0">
                  <a:moveTo>
                    <a:pt x="1464" y="1"/>
                  </a:moveTo>
                  <a:cubicBezTo>
                    <a:pt x="1275" y="1"/>
                    <a:pt x="1108" y="44"/>
                    <a:pt x="989" y="138"/>
                  </a:cubicBezTo>
                  <a:cubicBezTo>
                    <a:pt x="239" y="698"/>
                    <a:pt x="0" y="1936"/>
                    <a:pt x="477" y="2698"/>
                  </a:cubicBezTo>
                  <a:cubicBezTo>
                    <a:pt x="739" y="3112"/>
                    <a:pt x="1125" y="3326"/>
                    <a:pt x="1538" y="3326"/>
                  </a:cubicBezTo>
                  <a:cubicBezTo>
                    <a:pt x="1838" y="3326"/>
                    <a:pt x="2151" y="3214"/>
                    <a:pt x="2441" y="2984"/>
                  </a:cubicBezTo>
                  <a:cubicBezTo>
                    <a:pt x="3156" y="2412"/>
                    <a:pt x="3370" y="1519"/>
                    <a:pt x="2965" y="805"/>
                  </a:cubicBezTo>
                  <a:cubicBezTo>
                    <a:pt x="2676" y="332"/>
                    <a:pt x="1988" y="1"/>
                    <a:pt x="1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4"/>
            <p:cNvSpPr/>
            <p:nvPr/>
          </p:nvSpPr>
          <p:spPr>
            <a:xfrm>
              <a:off x="754214" y="4482358"/>
              <a:ext cx="96605" cy="114153"/>
            </a:xfrm>
            <a:custGeom>
              <a:avLst/>
              <a:gdLst/>
              <a:ahLst/>
              <a:cxnLst/>
              <a:rect l="l" t="t" r="r" b="b"/>
              <a:pathLst>
                <a:path w="3061" h="3617" extrusionOk="0">
                  <a:moveTo>
                    <a:pt x="1184" y="0"/>
                  </a:moveTo>
                  <a:cubicBezTo>
                    <a:pt x="761" y="0"/>
                    <a:pt x="490" y="364"/>
                    <a:pt x="405" y="1041"/>
                  </a:cubicBezTo>
                  <a:cubicBezTo>
                    <a:pt x="393" y="1232"/>
                    <a:pt x="274" y="1410"/>
                    <a:pt x="203" y="1601"/>
                  </a:cubicBezTo>
                  <a:cubicBezTo>
                    <a:pt x="0" y="2172"/>
                    <a:pt x="24" y="2720"/>
                    <a:pt x="405" y="3185"/>
                  </a:cubicBezTo>
                  <a:cubicBezTo>
                    <a:pt x="654" y="3474"/>
                    <a:pt x="947" y="3617"/>
                    <a:pt x="1261" y="3617"/>
                  </a:cubicBezTo>
                  <a:cubicBezTo>
                    <a:pt x="1412" y="3617"/>
                    <a:pt x="1568" y="3584"/>
                    <a:pt x="1727" y="3518"/>
                  </a:cubicBezTo>
                  <a:cubicBezTo>
                    <a:pt x="2679" y="3161"/>
                    <a:pt x="3060" y="1815"/>
                    <a:pt x="2501" y="768"/>
                  </a:cubicBezTo>
                  <a:cubicBezTo>
                    <a:pt x="2262" y="577"/>
                    <a:pt x="2060" y="339"/>
                    <a:pt x="1774" y="184"/>
                  </a:cubicBezTo>
                  <a:cubicBezTo>
                    <a:pt x="1554" y="60"/>
                    <a:pt x="1357"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4"/>
            <p:cNvSpPr/>
            <p:nvPr/>
          </p:nvSpPr>
          <p:spPr>
            <a:xfrm>
              <a:off x="241316" y="3227632"/>
              <a:ext cx="103359" cy="103675"/>
            </a:xfrm>
            <a:custGeom>
              <a:avLst/>
              <a:gdLst/>
              <a:ahLst/>
              <a:cxnLst/>
              <a:rect l="l" t="t" r="r" b="b"/>
              <a:pathLst>
                <a:path w="3275" h="3285" extrusionOk="0">
                  <a:moveTo>
                    <a:pt x="1604" y="0"/>
                  </a:moveTo>
                  <a:cubicBezTo>
                    <a:pt x="1355" y="0"/>
                    <a:pt x="1102" y="77"/>
                    <a:pt x="869" y="235"/>
                  </a:cubicBezTo>
                  <a:cubicBezTo>
                    <a:pt x="215" y="699"/>
                    <a:pt x="0" y="1699"/>
                    <a:pt x="417" y="2461"/>
                  </a:cubicBezTo>
                  <a:cubicBezTo>
                    <a:pt x="707" y="2986"/>
                    <a:pt x="1218" y="3284"/>
                    <a:pt x="1721" y="3284"/>
                  </a:cubicBezTo>
                  <a:cubicBezTo>
                    <a:pt x="1982" y="3284"/>
                    <a:pt x="2241" y="3204"/>
                    <a:pt x="2465" y="3033"/>
                  </a:cubicBezTo>
                  <a:cubicBezTo>
                    <a:pt x="3144" y="2521"/>
                    <a:pt x="3274" y="1640"/>
                    <a:pt x="2798" y="771"/>
                  </a:cubicBezTo>
                  <a:cubicBezTo>
                    <a:pt x="2519" y="267"/>
                    <a:pt x="2069" y="0"/>
                    <a:pt x="16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4"/>
            <p:cNvSpPr/>
            <p:nvPr/>
          </p:nvSpPr>
          <p:spPr>
            <a:xfrm>
              <a:off x="246208" y="4555386"/>
              <a:ext cx="101087" cy="97804"/>
            </a:xfrm>
            <a:custGeom>
              <a:avLst/>
              <a:gdLst/>
              <a:ahLst/>
              <a:cxnLst/>
              <a:rect l="l" t="t" r="r" b="b"/>
              <a:pathLst>
                <a:path w="3203" h="3099" extrusionOk="0">
                  <a:moveTo>
                    <a:pt x="1956" y="0"/>
                  </a:moveTo>
                  <a:cubicBezTo>
                    <a:pt x="1278" y="0"/>
                    <a:pt x="253" y="826"/>
                    <a:pt x="131" y="1537"/>
                  </a:cubicBezTo>
                  <a:cubicBezTo>
                    <a:pt x="0" y="2252"/>
                    <a:pt x="369" y="2990"/>
                    <a:pt x="1024" y="3085"/>
                  </a:cubicBezTo>
                  <a:cubicBezTo>
                    <a:pt x="1106" y="3095"/>
                    <a:pt x="1187" y="3099"/>
                    <a:pt x="1268" y="3099"/>
                  </a:cubicBezTo>
                  <a:cubicBezTo>
                    <a:pt x="1694" y="3099"/>
                    <a:pt x="2095" y="2986"/>
                    <a:pt x="2346" y="2966"/>
                  </a:cubicBezTo>
                  <a:cubicBezTo>
                    <a:pt x="2989" y="2418"/>
                    <a:pt x="3203" y="1918"/>
                    <a:pt x="3108" y="1311"/>
                  </a:cubicBezTo>
                  <a:cubicBezTo>
                    <a:pt x="3000" y="704"/>
                    <a:pt x="2548" y="109"/>
                    <a:pt x="2096" y="13"/>
                  </a:cubicBezTo>
                  <a:cubicBezTo>
                    <a:pt x="2051" y="5"/>
                    <a:pt x="2005" y="0"/>
                    <a:pt x="1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4"/>
            <p:cNvSpPr/>
            <p:nvPr/>
          </p:nvSpPr>
          <p:spPr>
            <a:xfrm>
              <a:off x="-76200" y="3254993"/>
              <a:ext cx="100361" cy="106452"/>
            </a:xfrm>
            <a:custGeom>
              <a:avLst/>
              <a:gdLst/>
              <a:ahLst/>
              <a:cxnLst/>
              <a:rect l="l" t="t" r="r" b="b"/>
              <a:pathLst>
                <a:path w="3180" h="3373" extrusionOk="0">
                  <a:moveTo>
                    <a:pt x="1541" y="0"/>
                  </a:moveTo>
                  <a:cubicBezTo>
                    <a:pt x="1317" y="0"/>
                    <a:pt x="1094" y="73"/>
                    <a:pt x="893" y="225"/>
                  </a:cubicBezTo>
                  <a:cubicBezTo>
                    <a:pt x="274" y="666"/>
                    <a:pt x="0" y="1928"/>
                    <a:pt x="393" y="2630"/>
                  </a:cubicBezTo>
                  <a:cubicBezTo>
                    <a:pt x="651" y="3106"/>
                    <a:pt x="1123" y="3372"/>
                    <a:pt x="1602" y="3372"/>
                  </a:cubicBezTo>
                  <a:cubicBezTo>
                    <a:pt x="1854" y="3372"/>
                    <a:pt x="2108" y="3298"/>
                    <a:pt x="2334" y="3142"/>
                  </a:cubicBezTo>
                  <a:cubicBezTo>
                    <a:pt x="3025" y="2666"/>
                    <a:pt x="3179" y="1630"/>
                    <a:pt x="2715" y="797"/>
                  </a:cubicBezTo>
                  <a:cubicBezTo>
                    <a:pt x="2431" y="283"/>
                    <a:pt x="1984" y="0"/>
                    <a:pt x="1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4"/>
            <p:cNvSpPr/>
            <p:nvPr/>
          </p:nvSpPr>
          <p:spPr>
            <a:xfrm>
              <a:off x="394630" y="3493107"/>
              <a:ext cx="99603" cy="98877"/>
            </a:xfrm>
            <a:custGeom>
              <a:avLst/>
              <a:gdLst/>
              <a:ahLst/>
              <a:cxnLst/>
              <a:rect l="l" t="t" r="r" b="b"/>
              <a:pathLst>
                <a:path w="3156" h="3133" extrusionOk="0">
                  <a:moveTo>
                    <a:pt x="1211" y="0"/>
                  </a:moveTo>
                  <a:cubicBezTo>
                    <a:pt x="700" y="0"/>
                    <a:pt x="259" y="399"/>
                    <a:pt x="131" y="1074"/>
                  </a:cubicBezTo>
                  <a:cubicBezTo>
                    <a:pt x="0" y="1729"/>
                    <a:pt x="250" y="2455"/>
                    <a:pt x="738" y="2836"/>
                  </a:cubicBezTo>
                  <a:cubicBezTo>
                    <a:pt x="985" y="3032"/>
                    <a:pt x="1269" y="3133"/>
                    <a:pt x="1563" y="3133"/>
                  </a:cubicBezTo>
                  <a:cubicBezTo>
                    <a:pt x="1877" y="3133"/>
                    <a:pt x="2204" y="3017"/>
                    <a:pt x="2512" y="2777"/>
                  </a:cubicBezTo>
                  <a:cubicBezTo>
                    <a:pt x="2858" y="2479"/>
                    <a:pt x="3155" y="2038"/>
                    <a:pt x="3096" y="1384"/>
                  </a:cubicBezTo>
                  <a:cubicBezTo>
                    <a:pt x="3024" y="788"/>
                    <a:pt x="2679" y="491"/>
                    <a:pt x="2167" y="372"/>
                  </a:cubicBezTo>
                  <a:cubicBezTo>
                    <a:pt x="2048" y="336"/>
                    <a:pt x="1929" y="264"/>
                    <a:pt x="1834" y="193"/>
                  </a:cubicBezTo>
                  <a:cubicBezTo>
                    <a:pt x="1625" y="62"/>
                    <a:pt x="1413"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4"/>
            <p:cNvSpPr/>
            <p:nvPr/>
          </p:nvSpPr>
          <p:spPr>
            <a:xfrm>
              <a:off x="523864" y="4487692"/>
              <a:ext cx="102633" cy="91808"/>
            </a:xfrm>
            <a:custGeom>
              <a:avLst/>
              <a:gdLst/>
              <a:ahLst/>
              <a:cxnLst/>
              <a:rect l="l" t="t" r="r" b="b"/>
              <a:pathLst>
                <a:path w="3252" h="2909" extrusionOk="0">
                  <a:moveTo>
                    <a:pt x="1797" y="1"/>
                  </a:moveTo>
                  <a:cubicBezTo>
                    <a:pt x="1601" y="1"/>
                    <a:pt x="1413" y="123"/>
                    <a:pt x="1215" y="134"/>
                  </a:cubicBezTo>
                  <a:cubicBezTo>
                    <a:pt x="537" y="182"/>
                    <a:pt x="25" y="753"/>
                    <a:pt x="13" y="1503"/>
                  </a:cubicBezTo>
                  <a:cubicBezTo>
                    <a:pt x="1" y="2254"/>
                    <a:pt x="441" y="2896"/>
                    <a:pt x="1108" y="2908"/>
                  </a:cubicBezTo>
                  <a:cubicBezTo>
                    <a:pt x="1124" y="2909"/>
                    <a:pt x="1139" y="2909"/>
                    <a:pt x="1155" y="2909"/>
                  </a:cubicBezTo>
                  <a:cubicBezTo>
                    <a:pt x="1591" y="2909"/>
                    <a:pt x="2009" y="2752"/>
                    <a:pt x="2239" y="2718"/>
                  </a:cubicBezTo>
                  <a:cubicBezTo>
                    <a:pt x="3108" y="2075"/>
                    <a:pt x="3251" y="872"/>
                    <a:pt x="2692" y="241"/>
                  </a:cubicBezTo>
                  <a:cubicBezTo>
                    <a:pt x="2501" y="39"/>
                    <a:pt x="2120" y="39"/>
                    <a:pt x="1846" y="3"/>
                  </a:cubicBezTo>
                  <a:cubicBezTo>
                    <a:pt x="1830" y="1"/>
                    <a:pt x="1813" y="1"/>
                    <a:pt x="1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4"/>
            <p:cNvSpPr/>
            <p:nvPr/>
          </p:nvSpPr>
          <p:spPr>
            <a:xfrm>
              <a:off x="116184" y="3061757"/>
              <a:ext cx="100740" cy="96921"/>
            </a:xfrm>
            <a:custGeom>
              <a:avLst/>
              <a:gdLst/>
              <a:ahLst/>
              <a:cxnLst/>
              <a:rect l="l" t="t" r="r" b="b"/>
              <a:pathLst>
                <a:path w="3192" h="3071" extrusionOk="0">
                  <a:moveTo>
                    <a:pt x="2100" y="1"/>
                  </a:moveTo>
                  <a:cubicBezTo>
                    <a:pt x="1988" y="1"/>
                    <a:pt x="1871" y="18"/>
                    <a:pt x="1751" y="50"/>
                  </a:cubicBezTo>
                  <a:cubicBezTo>
                    <a:pt x="1620" y="97"/>
                    <a:pt x="1465" y="121"/>
                    <a:pt x="1322" y="133"/>
                  </a:cubicBezTo>
                  <a:cubicBezTo>
                    <a:pt x="667" y="228"/>
                    <a:pt x="298" y="550"/>
                    <a:pt x="143" y="1181"/>
                  </a:cubicBezTo>
                  <a:cubicBezTo>
                    <a:pt x="0" y="1788"/>
                    <a:pt x="203" y="2431"/>
                    <a:pt x="643" y="2788"/>
                  </a:cubicBezTo>
                  <a:cubicBezTo>
                    <a:pt x="868" y="2975"/>
                    <a:pt x="1121" y="3070"/>
                    <a:pt x="1391" y="3070"/>
                  </a:cubicBezTo>
                  <a:cubicBezTo>
                    <a:pt x="1707" y="3070"/>
                    <a:pt x="2047" y="2939"/>
                    <a:pt x="2394" y="2669"/>
                  </a:cubicBezTo>
                  <a:cubicBezTo>
                    <a:pt x="2513" y="2502"/>
                    <a:pt x="2751" y="2217"/>
                    <a:pt x="2929" y="1859"/>
                  </a:cubicBezTo>
                  <a:cubicBezTo>
                    <a:pt x="3179" y="1407"/>
                    <a:pt x="3191" y="895"/>
                    <a:pt x="2894" y="455"/>
                  </a:cubicBezTo>
                  <a:cubicBezTo>
                    <a:pt x="2675" y="132"/>
                    <a:pt x="2406" y="1"/>
                    <a:pt x="2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4"/>
            <p:cNvSpPr/>
            <p:nvPr/>
          </p:nvSpPr>
          <p:spPr>
            <a:xfrm>
              <a:off x="159767" y="4021785"/>
              <a:ext cx="100361" cy="99730"/>
            </a:xfrm>
            <a:custGeom>
              <a:avLst/>
              <a:gdLst/>
              <a:ahLst/>
              <a:cxnLst/>
              <a:rect l="l" t="t" r="r" b="b"/>
              <a:pathLst>
                <a:path w="3180" h="3160" extrusionOk="0">
                  <a:moveTo>
                    <a:pt x="1436" y="1"/>
                  </a:moveTo>
                  <a:cubicBezTo>
                    <a:pt x="1164" y="1"/>
                    <a:pt x="904" y="81"/>
                    <a:pt x="703" y="253"/>
                  </a:cubicBezTo>
                  <a:cubicBezTo>
                    <a:pt x="120" y="729"/>
                    <a:pt x="1" y="1777"/>
                    <a:pt x="417" y="2479"/>
                  </a:cubicBezTo>
                  <a:cubicBezTo>
                    <a:pt x="682" y="2922"/>
                    <a:pt x="1131" y="3160"/>
                    <a:pt x="1595" y="3160"/>
                  </a:cubicBezTo>
                  <a:cubicBezTo>
                    <a:pt x="1903" y="3160"/>
                    <a:pt x="2218" y="3055"/>
                    <a:pt x="2489" y="2836"/>
                  </a:cubicBezTo>
                  <a:cubicBezTo>
                    <a:pt x="3084" y="2336"/>
                    <a:pt x="3180" y="1443"/>
                    <a:pt x="2727" y="705"/>
                  </a:cubicBezTo>
                  <a:cubicBezTo>
                    <a:pt x="2437" y="255"/>
                    <a:pt x="1919" y="1"/>
                    <a:pt x="1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4"/>
            <p:cNvSpPr/>
            <p:nvPr/>
          </p:nvSpPr>
          <p:spPr>
            <a:xfrm>
              <a:off x="753078" y="3477927"/>
              <a:ext cx="101497" cy="98467"/>
            </a:xfrm>
            <a:custGeom>
              <a:avLst/>
              <a:gdLst/>
              <a:ahLst/>
              <a:cxnLst/>
              <a:rect l="l" t="t" r="r" b="b"/>
              <a:pathLst>
                <a:path w="3216" h="3120" extrusionOk="0">
                  <a:moveTo>
                    <a:pt x="2250" y="1"/>
                  </a:moveTo>
                  <a:cubicBezTo>
                    <a:pt x="2078" y="1"/>
                    <a:pt x="1903" y="94"/>
                    <a:pt x="1727" y="257"/>
                  </a:cubicBezTo>
                  <a:cubicBezTo>
                    <a:pt x="1572" y="400"/>
                    <a:pt x="1346" y="519"/>
                    <a:pt x="1144" y="543"/>
                  </a:cubicBezTo>
                  <a:cubicBezTo>
                    <a:pt x="679" y="579"/>
                    <a:pt x="263" y="757"/>
                    <a:pt x="120" y="1257"/>
                  </a:cubicBezTo>
                  <a:cubicBezTo>
                    <a:pt x="1" y="1650"/>
                    <a:pt x="36" y="2115"/>
                    <a:pt x="24" y="2341"/>
                  </a:cubicBezTo>
                  <a:cubicBezTo>
                    <a:pt x="341" y="2870"/>
                    <a:pt x="796" y="3119"/>
                    <a:pt x="1269" y="3119"/>
                  </a:cubicBezTo>
                  <a:cubicBezTo>
                    <a:pt x="1669" y="3119"/>
                    <a:pt x="2080" y="2941"/>
                    <a:pt x="2429" y="2603"/>
                  </a:cubicBezTo>
                  <a:cubicBezTo>
                    <a:pt x="3060" y="2031"/>
                    <a:pt x="3215" y="805"/>
                    <a:pt x="2703" y="245"/>
                  </a:cubicBezTo>
                  <a:cubicBezTo>
                    <a:pt x="2557" y="76"/>
                    <a:pt x="2405" y="1"/>
                    <a:pt x="2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4"/>
            <p:cNvSpPr/>
            <p:nvPr/>
          </p:nvSpPr>
          <p:spPr>
            <a:xfrm>
              <a:off x="338265" y="3941688"/>
              <a:ext cx="100361" cy="100203"/>
            </a:xfrm>
            <a:custGeom>
              <a:avLst/>
              <a:gdLst/>
              <a:ahLst/>
              <a:cxnLst/>
              <a:rect l="l" t="t" r="r" b="b"/>
              <a:pathLst>
                <a:path w="3180" h="3175" extrusionOk="0">
                  <a:moveTo>
                    <a:pt x="1878" y="1"/>
                  </a:moveTo>
                  <a:cubicBezTo>
                    <a:pt x="1546" y="1"/>
                    <a:pt x="1166" y="156"/>
                    <a:pt x="762" y="469"/>
                  </a:cubicBezTo>
                  <a:cubicBezTo>
                    <a:pt x="167" y="933"/>
                    <a:pt x="0" y="1874"/>
                    <a:pt x="405" y="2529"/>
                  </a:cubicBezTo>
                  <a:cubicBezTo>
                    <a:pt x="661" y="2946"/>
                    <a:pt x="1089" y="3175"/>
                    <a:pt x="1527" y="3175"/>
                  </a:cubicBezTo>
                  <a:cubicBezTo>
                    <a:pt x="1801" y="3175"/>
                    <a:pt x="2079" y="3085"/>
                    <a:pt x="2322" y="2898"/>
                  </a:cubicBezTo>
                  <a:cubicBezTo>
                    <a:pt x="2977" y="2374"/>
                    <a:pt x="3179" y="1278"/>
                    <a:pt x="2762" y="552"/>
                  </a:cubicBezTo>
                  <a:cubicBezTo>
                    <a:pt x="2545" y="186"/>
                    <a:pt x="2240"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4"/>
            <p:cNvSpPr/>
            <p:nvPr/>
          </p:nvSpPr>
          <p:spPr>
            <a:xfrm>
              <a:off x="746703" y="4222153"/>
              <a:ext cx="101465" cy="99256"/>
            </a:xfrm>
            <a:custGeom>
              <a:avLst/>
              <a:gdLst/>
              <a:ahLst/>
              <a:cxnLst/>
              <a:rect l="l" t="t" r="r" b="b"/>
              <a:pathLst>
                <a:path w="3215" h="3145" extrusionOk="0">
                  <a:moveTo>
                    <a:pt x="1952" y="1"/>
                  </a:moveTo>
                  <a:cubicBezTo>
                    <a:pt x="1867" y="1"/>
                    <a:pt x="1785" y="12"/>
                    <a:pt x="1715" y="35"/>
                  </a:cubicBezTo>
                  <a:cubicBezTo>
                    <a:pt x="1369" y="154"/>
                    <a:pt x="1107" y="476"/>
                    <a:pt x="810" y="714"/>
                  </a:cubicBezTo>
                  <a:cubicBezTo>
                    <a:pt x="107" y="1154"/>
                    <a:pt x="0" y="2178"/>
                    <a:pt x="548" y="2762"/>
                  </a:cubicBezTo>
                  <a:cubicBezTo>
                    <a:pt x="800" y="3020"/>
                    <a:pt x="1130" y="3145"/>
                    <a:pt x="1468" y="3145"/>
                  </a:cubicBezTo>
                  <a:cubicBezTo>
                    <a:pt x="1895" y="3145"/>
                    <a:pt x="2336" y="2945"/>
                    <a:pt x="2655" y="2559"/>
                  </a:cubicBezTo>
                  <a:cubicBezTo>
                    <a:pt x="3215" y="1869"/>
                    <a:pt x="3203" y="726"/>
                    <a:pt x="2560" y="202"/>
                  </a:cubicBezTo>
                  <a:cubicBezTo>
                    <a:pt x="2415" y="74"/>
                    <a:pt x="2171" y="1"/>
                    <a:pt x="1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4"/>
            <p:cNvSpPr/>
            <p:nvPr/>
          </p:nvSpPr>
          <p:spPr>
            <a:xfrm>
              <a:off x="450963" y="3271436"/>
              <a:ext cx="92850" cy="103043"/>
            </a:xfrm>
            <a:custGeom>
              <a:avLst/>
              <a:gdLst/>
              <a:ahLst/>
              <a:cxnLst/>
              <a:rect l="l" t="t" r="r" b="b"/>
              <a:pathLst>
                <a:path w="2942" h="3265" extrusionOk="0">
                  <a:moveTo>
                    <a:pt x="1608" y="1"/>
                  </a:moveTo>
                  <a:cubicBezTo>
                    <a:pt x="1345" y="1"/>
                    <a:pt x="1076" y="90"/>
                    <a:pt x="846" y="276"/>
                  </a:cubicBezTo>
                  <a:cubicBezTo>
                    <a:pt x="191" y="835"/>
                    <a:pt x="1" y="1931"/>
                    <a:pt x="430" y="2633"/>
                  </a:cubicBezTo>
                  <a:cubicBezTo>
                    <a:pt x="690" y="3042"/>
                    <a:pt x="1117" y="3265"/>
                    <a:pt x="1540" y="3265"/>
                  </a:cubicBezTo>
                  <a:cubicBezTo>
                    <a:pt x="1795" y="3265"/>
                    <a:pt x="2048" y="3184"/>
                    <a:pt x="2263" y="3014"/>
                  </a:cubicBezTo>
                  <a:cubicBezTo>
                    <a:pt x="2763" y="2621"/>
                    <a:pt x="2942" y="1145"/>
                    <a:pt x="2573" y="538"/>
                  </a:cubicBezTo>
                  <a:cubicBezTo>
                    <a:pt x="2355" y="186"/>
                    <a:pt x="1988"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4"/>
            <p:cNvSpPr/>
            <p:nvPr/>
          </p:nvSpPr>
          <p:spPr>
            <a:xfrm>
              <a:off x="502467" y="3765714"/>
              <a:ext cx="87958" cy="110839"/>
            </a:xfrm>
            <a:custGeom>
              <a:avLst/>
              <a:gdLst/>
              <a:ahLst/>
              <a:cxnLst/>
              <a:rect l="l" t="t" r="r" b="b"/>
              <a:pathLst>
                <a:path w="2787" h="3512" extrusionOk="0">
                  <a:moveTo>
                    <a:pt x="1593" y="0"/>
                  </a:moveTo>
                  <a:cubicBezTo>
                    <a:pt x="1417" y="0"/>
                    <a:pt x="1245" y="85"/>
                    <a:pt x="1095" y="258"/>
                  </a:cubicBezTo>
                  <a:cubicBezTo>
                    <a:pt x="893" y="485"/>
                    <a:pt x="714" y="711"/>
                    <a:pt x="524" y="925"/>
                  </a:cubicBezTo>
                  <a:cubicBezTo>
                    <a:pt x="0" y="1556"/>
                    <a:pt x="0" y="2580"/>
                    <a:pt x="524" y="3152"/>
                  </a:cubicBezTo>
                  <a:cubicBezTo>
                    <a:pt x="748" y="3392"/>
                    <a:pt x="1035" y="3512"/>
                    <a:pt x="1321" y="3512"/>
                  </a:cubicBezTo>
                  <a:cubicBezTo>
                    <a:pt x="1645" y="3512"/>
                    <a:pt x="1969" y="3359"/>
                    <a:pt x="2203" y="3056"/>
                  </a:cubicBezTo>
                  <a:cubicBezTo>
                    <a:pt x="2715" y="2437"/>
                    <a:pt x="2786" y="1306"/>
                    <a:pt x="2369" y="592"/>
                  </a:cubicBezTo>
                  <a:cubicBezTo>
                    <a:pt x="2146" y="202"/>
                    <a:pt x="1865" y="0"/>
                    <a:pt x="1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4"/>
            <p:cNvSpPr/>
            <p:nvPr/>
          </p:nvSpPr>
          <p:spPr>
            <a:xfrm>
              <a:off x="70329" y="4332831"/>
              <a:ext cx="101497" cy="95721"/>
            </a:xfrm>
            <a:custGeom>
              <a:avLst/>
              <a:gdLst/>
              <a:ahLst/>
              <a:cxnLst/>
              <a:rect l="l" t="t" r="r" b="b"/>
              <a:pathLst>
                <a:path w="3216" h="3033" extrusionOk="0">
                  <a:moveTo>
                    <a:pt x="1424" y="0"/>
                  </a:moveTo>
                  <a:cubicBezTo>
                    <a:pt x="1401" y="0"/>
                    <a:pt x="1379" y="2"/>
                    <a:pt x="1358" y="5"/>
                  </a:cubicBezTo>
                  <a:cubicBezTo>
                    <a:pt x="465" y="100"/>
                    <a:pt x="1" y="1386"/>
                    <a:pt x="537" y="2303"/>
                  </a:cubicBezTo>
                  <a:cubicBezTo>
                    <a:pt x="809" y="2775"/>
                    <a:pt x="1249" y="3033"/>
                    <a:pt x="1743" y="3033"/>
                  </a:cubicBezTo>
                  <a:cubicBezTo>
                    <a:pt x="1896" y="3033"/>
                    <a:pt x="2055" y="3008"/>
                    <a:pt x="2215" y="2958"/>
                  </a:cubicBezTo>
                  <a:cubicBezTo>
                    <a:pt x="2847" y="2779"/>
                    <a:pt x="3216" y="2231"/>
                    <a:pt x="3144" y="1612"/>
                  </a:cubicBezTo>
                  <a:cubicBezTo>
                    <a:pt x="3075" y="994"/>
                    <a:pt x="2004" y="0"/>
                    <a:pt x="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4"/>
            <p:cNvSpPr/>
            <p:nvPr/>
          </p:nvSpPr>
          <p:spPr>
            <a:xfrm>
              <a:off x="255959" y="3739930"/>
              <a:ext cx="99603" cy="88494"/>
            </a:xfrm>
            <a:custGeom>
              <a:avLst/>
              <a:gdLst/>
              <a:ahLst/>
              <a:cxnLst/>
              <a:rect l="l" t="t" r="r" b="b"/>
              <a:pathLst>
                <a:path w="3156" h="2804" extrusionOk="0">
                  <a:moveTo>
                    <a:pt x="1569" y="0"/>
                  </a:moveTo>
                  <a:cubicBezTo>
                    <a:pt x="1278" y="0"/>
                    <a:pt x="989" y="89"/>
                    <a:pt x="751" y="278"/>
                  </a:cubicBezTo>
                  <a:cubicBezTo>
                    <a:pt x="179" y="706"/>
                    <a:pt x="1" y="1528"/>
                    <a:pt x="346" y="2147"/>
                  </a:cubicBezTo>
                  <a:cubicBezTo>
                    <a:pt x="580" y="2581"/>
                    <a:pt x="970" y="2804"/>
                    <a:pt x="1406" y="2804"/>
                  </a:cubicBezTo>
                  <a:cubicBezTo>
                    <a:pt x="1725" y="2804"/>
                    <a:pt x="2068" y="2685"/>
                    <a:pt x="2394" y="2445"/>
                  </a:cubicBezTo>
                  <a:cubicBezTo>
                    <a:pt x="3013" y="2004"/>
                    <a:pt x="3156" y="1314"/>
                    <a:pt x="2787" y="671"/>
                  </a:cubicBezTo>
                  <a:cubicBezTo>
                    <a:pt x="2527" y="241"/>
                    <a:pt x="2047"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4"/>
            <p:cNvSpPr/>
            <p:nvPr/>
          </p:nvSpPr>
          <p:spPr>
            <a:xfrm>
              <a:off x="390117" y="4296759"/>
              <a:ext cx="96605" cy="88400"/>
            </a:xfrm>
            <a:custGeom>
              <a:avLst/>
              <a:gdLst/>
              <a:ahLst/>
              <a:cxnLst/>
              <a:rect l="l" t="t" r="r" b="b"/>
              <a:pathLst>
                <a:path w="3061" h="2801" extrusionOk="0">
                  <a:moveTo>
                    <a:pt x="1908" y="1"/>
                  </a:moveTo>
                  <a:cubicBezTo>
                    <a:pt x="1784" y="1"/>
                    <a:pt x="1655" y="13"/>
                    <a:pt x="1524" y="29"/>
                  </a:cubicBezTo>
                  <a:lnTo>
                    <a:pt x="1465" y="29"/>
                  </a:lnTo>
                  <a:cubicBezTo>
                    <a:pt x="1452" y="28"/>
                    <a:pt x="1440" y="28"/>
                    <a:pt x="1428" y="28"/>
                  </a:cubicBezTo>
                  <a:cubicBezTo>
                    <a:pt x="782" y="28"/>
                    <a:pt x="377" y="338"/>
                    <a:pt x="179" y="969"/>
                  </a:cubicBezTo>
                  <a:cubicBezTo>
                    <a:pt x="0" y="1565"/>
                    <a:pt x="167" y="2184"/>
                    <a:pt x="584" y="2541"/>
                  </a:cubicBezTo>
                  <a:cubicBezTo>
                    <a:pt x="796" y="2714"/>
                    <a:pt x="1037" y="2801"/>
                    <a:pt x="1287" y="2801"/>
                  </a:cubicBezTo>
                  <a:cubicBezTo>
                    <a:pt x="1568" y="2801"/>
                    <a:pt x="1860" y="2690"/>
                    <a:pt x="2131" y="2469"/>
                  </a:cubicBezTo>
                  <a:cubicBezTo>
                    <a:pt x="2762" y="1957"/>
                    <a:pt x="3060" y="1291"/>
                    <a:pt x="2893" y="743"/>
                  </a:cubicBezTo>
                  <a:cubicBezTo>
                    <a:pt x="2709" y="143"/>
                    <a:pt x="2337"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4"/>
            <p:cNvSpPr/>
            <p:nvPr/>
          </p:nvSpPr>
          <p:spPr>
            <a:xfrm>
              <a:off x="596766" y="4081526"/>
              <a:ext cx="99225" cy="89978"/>
            </a:xfrm>
            <a:custGeom>
              <a:avLst/>
              <a:gdLst/>
              <a:ahLst/>
              <a:cxnLst/>
              <a:rect l="l" t="t" r="r" b="b"/>
              <a:pathLst>
                <a:path w="3144" h="2851" extrusionOk="0">
                  <a:moveTo>
                    <a:pt x="1686" y="1"/>
                  </a:moveTo>
                  <a:cubicBezTo>
                    <a:pt x="1353" y="1"/>
                    <a:pt x="1012" y="93"/>
                    <a:pt x="751" y="288"/>
                  </a:cubicBezTo>
                  <a:cubicBezTo>
                    <a:pt x="167" y="705"/>
                    <a:pt x="1" y="1574"/>
                    <a:pt x="358" y="2217"/>
                  </a:cubicBezTo>
                  <a:cubicBezTo>
                    <a:pt x="595" y="2633"/>
                    <a:pt x="991" y="2851"/>
                    <a:pt x="1410" y="2851"/>
                  </a:cubicBezTo>
                  <a:cubicBezTo>
                    <a:pt x="1686" y="2851"/>
                    <a:pt x="1972" y="2756"/>
                    <a:pt x="2227" y="2562"/>
                  </a:cubicBezTo>
                  <a:cubicBezTo>
                    <a:pt x="2894" y="2050"/>
                    <a:pt x="3144" y="1122"/>
                    <a:pt x="2775" y="491"/>
                  </a:cubicBezTo>
                  <a:cubicBezTo>
                    <a:pt x="2582" y="174"/>
                    <a:pt x="2142" y="1"/>
                    <a:pt x="16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4"/>
            <p:cNvSpPr/>
            <p:nvPr/>
          </p:nvSpPr>
          <p:spPr>
            <a:xfrm>
              <a:off x="684689" y="3135353"/>
              <a:ext cx="95469" cy="94522"/>
            </a:xfrm>
            <a:custGeom>
              <a:avLst/>
              <a:gdLst/>
              <a:ahLst/>
              <a:cxnLst/>
              <a:rect l="l" t="t" r="r" b="b"/>
              <a:pathLst>
                <a:path w="3025" h="2995" extrusionOk="0">
                  <a:moveTo>
                    <a:pt x="1701" y="1"/>
                  </a:moveTo>
                  <a:cubicBezTo>
                    <a:pt x="1419" y="1"/>
                    <a:pt x="1112" y="112"/>
                    <a:pt x="810" y="337"/>
                  </a:cubicBezTo>
                  <a:cubicBezTo>
                    <a:pt x="179" y="813"/>
                    <a:pt x="1" y="1706"/>
                    <a:pt x="405" y="2373"/>
                  </a:cubicBezTo>
                  <a:cubicBezTo>
                    <a:pt x="655" y="2776"/>
                    <a:pt x="1043" y="2994"/>
                    <a:pt x="1444" y="2994"/>
                  </a:cubicBezTo>
                  <a:cubicBezTo>
                    <a:pt x="1695" y="2994"/>
                    <a:pt x="1950" y="2909"/>
                    <a:pt x="2179" y="2730"/>
                  </a:cubicBezTo>
                  <a:cubicBezTo>
                    <a:pt x="2822" y="2242"/>
                    <a:pt x="3025" y="1242"/>
                    <a:pt x="2620" y="575"/>
                  </a:cubicBezTo>
                  <a:cubicBezTo>
                    <a:pt x="2403" y="195"/>
                    <a:pt x="2074" y="1"/>
                    <a:pt x="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4"/>
            <p:cNvSpPr/>
            <p:nvPr/>
          </p:nvSpPr>
          <p:spPr>
            <a:xfrm>
              <a:off x="625327" y="3620574"/>
              <a:ext cx="96605" cy="89283"/>
            </a:xfrm>
            <a:custGeom>
              <a:avLst/>
              <a:gdLst/>
              <a:ahLst/>
              <a:cxnLst/>
              <a:rect l="l" t="t" r="r" b="b"/>
              <a:pathLst>
                <a:path w="3061" h="2829" extrusionOk="0">
                  <a:moveTo>
                    <a:pt x="1358" y="0"/>
                  </a:moveTo>
                  <a:cubicBezTo>
                    <a:pt x="1097" y="0"/>
                    <a:pt x="853" y="64"/>
                    <a:pt x="679" y="202"/>
                  </a:cubicBezTo>
                  <a:cubicBezTo>
                    <a:pt x="131" y="631"/>
                    <a:pt x="0" y="1571"/>
                    <a:pt x="393" y="2202"/>
                  </a:cubicBezTo>
                  <a:cubicBezTo>
                    <a:pt x="657" y="2615"/>
                    <a:pt x="1048" y="2828"/>
                    <a:pt x="1457" y="2828"/>
                  </a:cubicBezTo>
                  <a:cubicBezTo>
                    <a:pt x="1733" y="2828"/>
                    <a:pt x="2016" y="2732"/>
                    <a:pt x="2275" y="2536"/>
                  </a:cubicBezTo>
                  <a:cubicBezTo>
                    <a:pt x="2858" y="2071"/>
                    <a:pt x="3060" y="1262"/>
                    <a:pt x="2715" y="678"/>
                  </a:cubicBezTo>
                  <a:cubicBezTo>
                    <a:pt x="2477" y="257"/>
                    <a:pt x="1882"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4"/>
            <p:cNvSpPr/>
            <p:nvPr/>
          </p:nvSpPr>
          <p:spPr>
            <a:xfrm>
              <a:off x="508842" y="2880829"/>
              <a:ext cx="92471" cy="93228"/>
            </a:xfrm>
            <a:custGeom>
              <a:avLst/>
              <a:gdLst/>
              <a:ahLst/>
              <a:cxnLst/>
              <a:rect l="l" t="t" r="r" b="b"/>
              <a:pathLst>
                <a:path w="2930" h="2954" extrusionOk="0">
                  <a:moveTo>
                    <a:pt x="1787" y="1"/>
                  </a:moveTo>
                  <a:cubicBezTo>
                    <a:pt x="1490" y="1"/>
                    <a:pt x="1137" y="150"/>
                    <a:pt x="727" y="449"/>
                  </a:cubicBezTo>
                  <a:cubicBezTo>
                    <a:pt x="155" y="865"/>
                    <a:pt x="1" y="1687"/>
                    <a:pt x="370" y="2330"/>
                  </a:cubicBezTo>
                  <a:cubicBezTo>
                    <a:pt x="601" y="2733"/>
                    <a:pt x="1005" y="2953"/>
                    <a:pt x="1416" y="2953"/>
                  </a:cubicBezTo>
                  <a:cubicBezTo>
                    <a:pt x="1660" y="2953"/>
                    <a:pt x="1907" y="2875"/>
                    <a:pt x="2120" y="2711"/>
                  </a:cubicBezTo>
                  <a:cubicBezTo>
                    <a:pt x="2715" y="2270"/>
                    <a:pt x="2929" y="1139"/>
                    <a:pt x="2525" y="473"/>
                  </a:cubicBezTo>
                  <a:cubicBezTo>
                    <a:pt x="2337" y="158"/>
                    <a:pt x="2092" y="1"/>
                    <a:pt x="17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4"/>
            <p:cNvSpPr/>
            <p:nvPr/>
          </p:nvSpPr>
          <p:spPr>
            <a:xfrm>
              <a:off x="817332" y="3918397"/>
              <a:ext cx="94712" cy="89315"/>
            </a:xfrm>
            <a:custGeom>
              <a:avLst/>
              <a:gdLst/>
              <a:ahLst/>
              <a:cxnLst/>
              <a:rect l="l" t="t" r="r" b="b"/>
              <a:pathLst>
                <a:path w="3001" h="2830" extrusionOk="0">
                  <a:moveTo>
                    <a:pt x="1588" y="0"/>
                  </a:moveTo>
                  <a:cubicBezTo>
                    <a:pt x="1312" y="0"/>
                    <a:pt x="1025" y="95"/>
                    <a:pt x="763" y="290"/>
                  </a:cubicBezTo>
                  <a:cubicBezTo>
                    <a:pt x="179" y="719"/>
                    <a:pt x="1" y="1588"/>
                    <a:pt x="370" y="2219"/>
                  </a:cubicBezTo>
                  <a:cubicBezTo>
                    <a:pt x="594" y="2616"/>
                    <a:pt x="1006" y="2829"/>
                    <a:pt x="1436" y="2829"/>
                  </a:cubicBezTo>
                  <a:cubicBezTo>
                    <a:pt x="1716" y="2829"/>
                    <a:pt x="2003" y="2740"/>
                    <a:pt x="2251" y="2552"/>
                  </a:cubicBezTo>
                  <a:cubicBezTo>
                    <a:pt x="2846" y="2100"/>
                    <a:pt x="3001" y="1254"/>
                    <a:pt x="2632" y="612"/>
                  </a:cubicBezTo>
                  <a:cubicBezTo>
                    <a:pt x="2389" y="212"/>
                    <a:pt x="2001"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4"/>
            <p:cNvSpPr/>
            <p:nvPr/>
          </p:nvSpPr>
          <p:spPr>
            <a:xfrm>
              <a:off x="446829" y="3092716"/>
              <a:ext cx="85338" cy="96574"/>
            </a:xfrm>
            <a:custGeom>
              <a:avLst/>
              <a:gdLst/>
              <a:ahLst/>
              <a:cxnLst/>
              <a:rect l="l" t="t" r="r" b="b"/>
              <a:pathLst>
                <a:path w="2704" h="3060" extrusionOk="0">
                  <a:moveTo>
                    <a:pt x="1259" y="1"/>
                  </a:moveTo>
                  <a:cubicBezTo>
                    <a:pt x="1062" y="1"/>
                    <a:pt x="858" y="72"/>
                    <a:pt x="668" y="224"/>
                  </a:cubicBezTo>
                  <a:cubicBezTo>
                    <a:pt x="144" y="640"/>
                    <a:pt x="1" y="1498"/>
                    <a:pt x="322" y="2212"/>
                  </a:cubicBezTo>
                  <a:cubicBezTo>
                    <a:pt x="557" y="2729"/>
                    <a:pt x="1059" y="3060"/>
                    <a:pt x="1547" y="3060"/>
                  </a:cubicBezTo>
                  <a:cubicBezTo>
                    <a:pt x="1677" y="3060"/>
                    <a:pt x="1807" y="3036"/>
                    <a:pt x="1930" y="2986"/>
                  </a:cubicBezTo>
                  <a:cubicBezTo>
                    <a:pt x="2466" y="2760"/>
                    <a:pt x="2704" y="2105"/>
                    <a:pt x="2430" y="1498"/>
                  </a:cubicBezTo>
                  <a:cubicBezTo>
                    <a:pt x="2347" y="1283"/>
                    <a:pt x="2263" y="1093"/>
                    <a:pt x="2204" y="867"/>
                  </a:cubicBezTo>
                  <a:cubicBezTo>
                    <a:pt x="2066" y="323"/>
                    <a:pt x="1679"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4"/>
            <p:cNvSpPr/>
            <p:nvPr/>
          </p:nvSpPr>
          <p:spPr>
            <a:xfrm>
              <a:off x="308947" y="4136975"/>
              <a:ext cx="87579" cy="83539"/>
            </a:xfrm>
            <a:custGeom>
              <a:avLst/>
              <a:gdLst/>
              <a:ahLst/>
              <a:cxnLst/>
              <a:rect l="l" t="t" r="r" b="b"/>
              <a:pathLst>
                <a:path w="2775" h="2647" extrusionOk="0">
                  <a:moveTo>
                    <a:pt x="1504" y="1"/>
                  </a:moveTo>
                  <a:cubicBezTo>
                    <a:pt x="1215" y="1"/>
                    <a:pt x="910" y="104"/>
                    <a:pt x="643" y="317"/>
                  </a:cubicBezTo>
                  <a:cubicBezTo>
                    <a:pt x="131" y="710"/>
                    <a:pt x="0" y="1508"/>
                    <a:pt x="346" y="2079"/>
                  </a:cubicBezTo>
                  <a:cubicBezTo>
                    <a:pt x="560" y="2450"/>
                    <a:pt x="919" y="2646"/>
                    <a:pt x="1290" y="2646"/>
                  </a:cubicBezTo>
                  <a:cubicBezTo>
                    <a:pt x="1539" y="2646"/>
                    <a:pt x="1793" y="2558"/>
                    <a:pt x="2013" y="2377"/>
                  </a:cubicBezTo>
                  <a:cubicBezTo>
                    <a:pt x="2596" y="1925"/>
                    <a:pt x="2775" y="1032"/>
                    <a:pt x="2405" y="460"/>
                  </a:cubicBezTo>
                  <a:cubicBezTo>
                    <a:pt x="2195" y="158"/>
                    <a:pt x="1861" y="1"/>
                    <a:pt x="1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4"/>
            <p:cNvSpPr/>
            <p:nvPr/>
          </p:nvSpPr>
          <p:spPr>
            <a:xfrm>
              <a:off x="287897" y="2841948"/>
              <a:ext cx="90609" cy="79342"/>
            </a:xfrm>
            <a:custGeom>
              <a:avLst/>
              <a:gdLst/>
              <a:ahLst/>
              <a:cxnLst/>
              <a:rect l="l" t="t" r="r" b="b"/>
              <a:pathLst>
                <a:path w="2871" h="2514" extrusionOk="0">
                  <a:moveTo>
                    <a:pt x="1374" y="1"/>
                  </a:moveTo>
                  <a:cubicBezTo>
                    <a:pt x="1112" y="1"/>
                    <a:pt x="861" y="61"/>
                    <a:pt x="679" y="192"/>
                  </a:cubicBezTo>
                  <a:cubicBezTo>
                    <a:pt x="155" y="585"/>
                    <a:pt x="1" y="1371"/>
                    <a:pt x="346" y="1955"/>
                  </a:cubicBezTo>
                  <a:cubicBezTo>
                    <a:pt x="565" y="2325"/>
                    <a:pt x="911" y="2514"/>
                    <a:pt x="1286" y="2514"/>
                  </a:cubicBezTo>
                  <a:cubicBezTo>
                    <a:pt x="1561" y="2514"/>
                    <a:pt x="1852" y="2412"/>
                    <a:pt x="2120" y="2205"/>
                  </a:cubicBezTo>
                  <a:cubicBezTo>
                    <a:pt x="2680" y="1752"/>
                    <a:pt x="2870" y="1050"/>
                    <a:pt x="2560" y="538"/>
                  </a:cubicBezTo>
                  <a:cubicBezTo>
                    <a:pt x="2361" y="200"/>
                    <a:pt x="1850" y="1"/>
                    <a:pt x="1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4"/>
            <p:cNvSpPr/>
            <p:nvPr/>
          </p:nvSpPr>
          <p:spPr>
            <a:xfrm>
              <a:off x="704982" y="3805763"/>
              <a:ext cx="84960" cy="77511"/>
            </a:xfrm>
            <a:custGeom>
              <a:avLst/>
              <a:gdLst/>
              <a:ahLst/>
              <a:cxnLst/>
              <a:rect l="l" t="t" r="r" b="b"/>
              <a:pathLst>
                <a:path w="2692" h="2456" extrusionOk="0">
                  <a:moveTo>
                    <a:pt x="1311" y="1"/>
                  </a:moveTo>
                  <a:cubicBezTo>
                    <a:pt x="1070" y="1"/>
                    <a:pt x="830" y="73"/>
                    <a:pt x="632" y="228"/>
                  </a:cubicBezTo>
                  <a:cubicBezTo>
                    <a:pt x="132" y="609"/>
                    <a:pt x="1" y="1383"/>
                    <a:pt x="334" y="1942"/>
                  </a:cubicBezTo>
                  <a:cubicBezTo>
                    <a:pt x="534" y="2278"/>
                    <a:pt x="868" y="2456"/>
                    <a:pt x="1219" y="2456"/>
                  </a:cubicBezTo>
                  <a:cubicBezTo>
                    <a:pt x="1451" y="2456"/>
                    <a:pt x="1692" y="2378"/>
                    <a:pt x="1906" y="2216"/>
                  </a:cubicBezTo>
                  <a:cubicBezTo>
                    <a:pt x="2513" y="1764"/>
                    <a:pt x="2691" y="1133"/>
                    <a:pt x="2358" y="585"/>
                  </a:cubicBezTo>
                  <a:cubicBezTo>
                    <a:pt x="2133" y="210"/>
                    <a:pt x="1720" y="1"/>
                    <a:pt x="1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4"/>
            <p:cNvSpPr/>
            <p:nvPr/>
          </p:nvSpPr>
          <p:spPr>
            <a:xfrm>
              <a:off x="297680" y="3027610"/>
              <a:ext cx="79689" cy="82971"/>
            </a:xfrm>
            <a:custGeom>
              <a:avLst/>
              <a:gdLst/>
              <a:ahLst/>
              <a:cxnLst/>
              <a:rect l="l" t="t" r="r" b="b"/>
              <a:pathLst>
                <a:path w="2525" h="2629" extrusionOk="0">
                  <a:moveTo>
                    <a:pt x="1298" y="1"/>
                  </a:moveTo>
                  <a:cubicBezTo>
                    <a:pt x="1093" y="1"/>
                    <a:pt x="884" y="79"/>
                    <a:pt x="691" y="239"/>
                  </a:cubicBezTo>
                  <a:cubicBezTo>
                    <a:pt x="155" y="667"/>
                    <a:pt x="0" y="1548"/>
                    <a:pt x="369" y="2132"/>
                  </a:cubicBezTo>
                  <a:cubicBezTo>
                    <a:pt x="579" y="2457"/>
                    <a:pt x="902" y="2628"/>
                    <a:pt x="1230" y="2628"/>
                  </a:cubicBezTo>
                  <a:cubicBezTo>
                    <a:pt x="1443" y="2628"/>
                    <a:pt x="1658" y="2556"/>
                    <a:pt x="1846" y="2406"/>
                  </a:cubicBezTo>
                  <a:cubicBezTo>
                    <a:pt x="2405" y="1989"/>
                    <a:pt x="2524" y="1156"/>
                    <a:pt x="2131" y="536"/>
                  </a:cubicBezTo>
                  <a:cubicBezTo>
                    <a:pt x="1915" y="184"/>
                    <a:pt x="1612" y="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4"/>
            <p:cNvSpPr/>
            <p:nvPr/>
          </p:nvSpPr>
          <p:spPr>
            <a:xfrm>
              <a:off x="-75064" y="3021046"/>
              <a:ext cx="77417" cy="84328"/>
            </a:xfrm>
            <a:custGeom>
              <a:avLst/>
              <a:gdLst/>
              <a:ahLst/>
              <a:cxnLst/>
              <a:rect l="l" t="t" r="r" b="b"/>
              <a:pathLst>
                <a:path w="2453" h="2672" extrusionOk="0">
                  <a:moveTo>
                    <a:pt x="1473" y="0"/>
                  </a:moveTo>
                  <a:cubicBezTo>
                    <a:pt x="1266" y="0"/>
                    <a:pt x="1036" y="89"/>
                    <a:pt x="798" y="268"/>
                  </a:cubicBezTo>
                  <a:cubicBezTo>
                    <a:pt x="203" y="733"/>
                    <a:pt x="0" y="1578"/>
                    <a:pt x="369" y="2173"/>
                  </a:cubicBezTo>
                  <a:cubicBezTo>
                    <a:pt x="560" y="2493"/>
                    <a:pt x="886" y="2672"/>
                    <a:pt x="1212" y="2672"/>
                  </a:cubicBezTo>
                  <a:cubicBezTo>
                    <a:pt x="1396" y="2672"/>
                    <a:pt x="1580" y="2615"/>
                    <a:pt x="1739" y="2495"/>
                  </a:cubicBezTo>
                  <a:cubicBezTo>
                    <a:pt x="2250" y="2126"/>
                    <a:pt x="2453" y="994"/>
                    <a:pt x="2108" y="411"/>
                  </a:cubicBezTo>
                  <a:cubicBezTo>
                    <a:pt x="1955" y="139"/>
                    <a:pt x="1733" y="0"/>
                    <a:pt x="1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7" name="Google Shape;777;p4"/>
          <p:cNvSpPr/>
          <p:nvPr/>
        </p:nvSpPr>
        <p:spPr>
          <a:xfrm flipH="1">
            <a:off x="-20368" y="6293813"/>
            <a:ext cx="840391" cy="546187"/>
          </a:xfrm>
          <a:custGeom>
            <a:avLst/>
            <a:gdLst/>
            <a:ahLst/>
            <a:cxnLst/>
            <a:rect l="l" t="t" r="r" b="b"/>
            <a:pathLst>
              <a:path w="19467" h="12652" extrusionOk="0">
                <a:moveTo>
                  <a:pt x="14180" y="4900"/>
                </a:moveTo>
                <a:lnTo>
                  <a:pt x="14180" y="4900"/>
                </a:lnTo>
                <a:cubicBezTo>
                  <a:pt x="15002" y="5579"/>
                  <a:pt x="15454" y="6448"/>
                  <a:pt x="15514" y="7520"/>
                </a:cubicBezTo>
                <a:cubicBezTo>
                  <a:pt x="14680" y="6841"/>
                  <a:pt x="14347" y="5912"/>
                  <a:pt x="14180" y="4900"/>
                </a:cubicBezTo>
                <a:close/>
                <a:moveTo>
                  <a:pt x="6394" y="8615"/>
                </a:moveTo>
                <a:lnTo>
                  <a:pt x="6394" y="8615"/>
                </a:lnTo>
                <a:cubicBezTo>
                  <a:pt x="7977" y="8913"/>
                  <a:pt x="9406" y="10996"/>
                  <a:pt x="8977" y="12520"/>
                </a:cubicBezTo>
                <a:cubicBezTo>
                  <a:pt x="7596" y="11508"/>
                  <a:pt x="6870" y="10163"/>
                  <a:pt x="6394" y="8615"/>
                </a:cubicBezTo>
                <a:close/>
                <a:moveTo>
                  <a:pt x="17172" y="0"/>
                </a:moveTo>
                <a:cubicBezTo>
                  <a:pt x="16611" y="0"/>
                  <a:pt x="16047" y="81"/>
                  <a:pt x="15478" y="257"/>
                </a:cubicBezTo>
                <a:cubicBezTo>
                  <a:pt x="14276" y="638"/>
                  <a:pt x="13383" y="1400"/>
                  <a:pt x="12906" y="2590"/>
                </a:cubicBezTo>
                <a:cubicBezTo>
                  <a:pt x="12024" y="2281"/>
                  <a:pt x="11152" y="2131"/>
                  <a:pt x="10290" y="2131"/>
                </a:cubicBezTo>
                <a:cubicBezTo>
                  <a:pt x="9361" y="2131"/>
                  <a:pt x="8444" y="2305"/>
                  <a:pt x="7537" y="2638"/>
                </a:cubicBezTo>
                <a:cubicBezTo>
                  <a:pt x="5703" y="3317"/>
                  <a:pt x="4620" y="4853"/>
                  <a:pt x="4560" y="6781"/>
                </a:cubicBezTo>
                <a:cubicBezTo>
                  <a:pt x="4560" y="6924"/>
                  <a:pt x="4536" y="7043"/>
                  <a:pt x="4524" y="7186"/>
                </a:cubicBezTo>
                <a:cubicBezTo>
                  <a:pt x="2738" y="7436"/>
                  <a:pt x="1536" y="8472"/>
                  <a:pt x="833" y="10056"/>
                </a:cubicBezTo>
                <a:cubicBezTo>
                  <a:pt x="476" y="10877"/>
                  <a:pt x="274" y="11770"/>
                  <a:pt x="0" y="12639"/>
                </a:cubicBezTo>
                <a:lnTo>
                  <a:pt x="1893" y="12639"/>
                </a:lnTo>
                <a:cubicBezTo>
                  <a:pt x="2048" y="11544"/>
                  <a:pt x="2417" y="10532"/>
                  <a:pt x="3024" y="9615"/>
                </a:cubicBezTo>
                <a:cubicBezTo>
                  <a:pt x="3429" y="9020"/>
                  <a:pt x="4024" y="8722"/>
                  <a:pt x="4763" y="8532"/>
                </a:cubicBezTo>
                <a:cubicBezTo>
                  <a:pt x="5155" y="10056"/>
                  <a:pt x="5739" y="11472"/>
                  <a:pt x="6787" y="12651"/>
                </a:cubicBezTo>
                <a:lnTo>
                  <a:pt x="10239" y="12651"/>
                </a:lnTo>
                <a:cubicBezTo>
                  <a:pt x="10275" y="10222"/>
                  <a:pt x="8751" y="8079"/>
                  <a:pt x="6465" y="7329"/>
                </a:cubicBezTo>
                <a:cubicBezTo>
                  <a:pt x="6144" y="7222"/>
                  <a:pt x="6060" y="7067"/>
                  <a:pt x="6060" y="6769"/>
                </a:cubicBezTo>
                <a:cubicBezTo>
                  <a:pt x="6084" y="5496"/>
                  <a:pt x="6596" y="4495"/>
                  <a:pt x="7799" y="3972"/>
                </a:cubicBezTo>
                <a:cubicBezTo>
                  <a:pt x="8638" y="3615"/>
                  <a:pt x="9493" y="3439"/>
                  <a:pt x="10361" y="3439"/>
                </a:cubicBezTo>
                <a:cubicBezTo>
                  <a:pt x="10970" y="3439"/>
                  <a:pt x="11585" y="3526"/>
                  <a:pt x="12204" y="3698"/>
                </a:cubicBezTo>
                <a:cubicBezTo>
                  <a:pt x="12597" y="3793"/>
                  <a:pt x="12752" y="3995"/>
                  <a:pt x="12775" y="4424"/>
                </a:cubicBezTo>
                <a:cubicBezTo>
                  <a:pt x="12811" y="5793"/>
                  <a:pt x="13192" y="7079"/>
                  <a:pt x="14061" y="8186"/>
                </a:cubicBezTo>
                <a:cubicBezTo>
                  <a:pt x="14505" y="8741"/>
                  <a:pt x="15034" y="9020"/>
                  <a:pt x="15535" y="9020"/>
                </a:cubicBezTo>
                <a:cubicBezTo>
                  <a:pt x="15733" y="9020"/>
                  <a:pt x="15927" y="8977"/>
                  <a:pt x="16109" y="8889"/>
                </a:cubicBezTo>
                <a:cubicBezTo>
                  <a:pt x="16752" y="8555"/>
                  <a:pt x="17002" y="7782"/>
                  <a:pt x="16764" y="6829"/>
                </a:cubicBezTo>
                <a:cubicBezTo>
                  <a:pt x="16716" y="6662"/>
                  <a:pt x="16669" y="6519"/>
                  <a:pt x="16609" y="6353"/>
                </a:cubicBezTo>
                <a:cubicBezTo>
                  <a:pt x="16193" y="5174"/>
                  <a:pt x="15490" y="4210"/>
                  <a:pt x="14478" y="3519"/>
                </a:cubicBezTo>
                <a:cubicBezTo>
                  <a:pt x="14109" y="3257"/>
                  <a:pt x="14085" y="3007"/>
                  <a:pt x="14323" y="2709"/>
                </a:cubicBezTo>
                <a:cubicBezTo>
                  <a:pt x="14561" y="2412"/>
                  <a:pt x="14811" y="2114"/>
                  <a:pt x="15121" y="1888"/>
                </a:cubicBezTo>
                <a:cubicBezTo>
                  <a:pt x="15728" y="1477"/>
                  <a:pt x="16408" y="1291"/>
                  <a:pt x="17107" y="1291"/>
                </a:cubicBezTo>
                <a:cubicBezTo>
                  <a:pt x="17258" y="1291"/>
                  <a:pt x="17410" y="1300"/>
                  <a:pt x="17562" y="1316"/>
                </a:cubicBezTo>
                <a:cubicBezTo>
                  <a:pt x="18205" y="1376"/>
                  <a:pt x="18836" y="1519"/>
                  <a:pt x="19467" y="1638"/>
                </a:cubicBezTo>
                <a:cubicBezTo>
                  <a:pt x="19467" y="1233"/>
                  <a:pt x="19467" y="816"/>
                  <a:pt x="19455" y="412"/>
                </a:cubicBezTo>
                <a:cubicBezTo>
                  <a:pt x="18699" y="150"/>
                  <a:pt x="17939" y="0"/>
                  <a:pt x="1717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4"/>
          <p:cNvSpPr/>
          <p:nvPr/>
        </p:nvSpPr>
        <p:spPr>
          <a:xfrm rot="4600447" flipH="1">
            <a:off x="11440936" y="4957872"/>
            <a:ext cx="894376" cy="940091"/>
          </a:xfrm>
          <a:custGeom>
            <a:avLst/>
            <a:gdLst/>
            <a:ahLst/>
            <a:cxnLst/>
            <a:rect l="l" t="t" r="r" b="b"/>
            <a:pathLst>
              <a:path w="20718" h="21777" extrusionOk="0">
                <a:moveTo>
                  <a:pt x="20718" y="0"/>
                </a:moveTo>
                <a:cubicBezTo>
                  <a:pt x="19396" y="0"/>
                  <a:pt x="18051" y="0"/>
                  <a:pt x="16717" y="12"/>
                </a:cubicBezTo>
                <a:cubicBezTo>
                  <a:pt x="16622" y="215"/>
                  <a:pt x="16550" y="405"/>
                  <a:pt x="16443" y="572"/>
                </a:cubicBezTo>
                <a:cubicBezTo>
                  <a:pt x="13836" y="4584"/>
                  <a:pt x="10942" y="8382"/>
                  <a:pt x="7704" y="11907"/>
                </a:cubicBezTo>
                <a:cubicBezTo>
                  <a:pt x="5561" y="14240"/>
                  <a:pt x="3358" y="16538"/>
                  <a:pt x="1203" y="18872"/>
                </a:cubicBezTo>
                <a:cubicBezTo>
                  <a:pt x="775" y="19336"/>
                  <a:pt x="382" y="19872"/>
                  <a:pt x="132" y="20455"/>
                </a:cubicBezTo>
                <a:cubicBezTo>
                  <a:pt x="1" y="20741"/>
                  <a:pt x="108" y="21301"/>
                  <a:pt x="322" y="21503"/>
                </a:cubicBezTo>
                <a:cubicBezTo>
                  <a:pt x="508" y="21680"/>
                  <a:pt x="868" y="21776"/>
                  <a:pt x="1181" y="21776"/>
                </a:cubicBezTo>
                <a:cubicBezTo>
                  <a:pt x="1269" y="21776"/>
                  <a:pt x="1354" y="21769"/>
                  <a:pt x="1429" y="21753"/>
                </a:cubicBezTo>
                <a:cubicBezTo>
                  <a:pt x="1834" y="21658"/>
                  <a:pt x="2203" y="21360"/>
                  <a:pt x="2549" y="21098"/>
                </a:cubicBezTo>
                <a:cubicBezTo>
                  <a:pt x="2856" y="20847"/>
                  <a:pt x="3119" y="20625"/>
                  <a:pt x="3503" y="20625"/>
                </a:cubicBezTo>
                <a:cubicBezTo>
                  <a:pt x="3611" y="20625"/>
                  <a:pt x="3728" y="20643"/>
                  <a:pt x="3858" y="20682"/>
                </a:cubicBezTo>
                <a:cubicBezTo>
                  <a:pt x="3910" y="20695"/>
                  <a:pt x="3966" y="20702"/>
                  <a:pt x="4025" y="20702"/>
                </a:cubicBezTo>
                <a:cubicBezTo>
                  <a:pt x="4321" y="20702"/>
                  <a:pt x="4695" y="20543"/>
                  <a:pt x="4954" y="20384"/>
                </a:cubicBezTo>
                <a:cubicBezTo>
                  <a:pt x="5620" y="19967"/>
                  <a:pt x="6251" y="19491"/>
                  <a:pt x="6859" y="18979"/>
                </a:cubicBezTo>
                <a:cubicBezTo>
                  <a:pt x="9311" y="16943"/>
                  <a:pt x="11395" y="14562"/>
                  <a:pt x="13169" y="11942"/>
                </a:cubicBezTo>
                <a:cubicBezTo>
                  <a:pt x="15610" y="8359"/>
                  <a:pt x="17860" y="4632"/>
                  <a:pt x="20182" y="977"/>
                </a:cubicBezTo>
                <a:cubicBezTo>
                  <a:pt x="20372" y="655"/>
                  <a:pt x="20539" y="334"/>
                  <a:pt x="2071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9" name="Google Shape;779;p4"/>
          <p:cNvGrpSpPr/>
          <p:nvPr/>
        </p:nvGrpSpPr>
        <p:grpSpPr>
          <a:xfrm flipH="1">
            <a:off x="10361567" y="-107287"/>
            <a:ext cx="1955223" cy="1694660"/>
            <a:chOff x="-62661" y="-21977"/>
            <a:chExt cx="1429396" cy="1238908"/>
          </a:xfrm>
        </p:grpSpPr>
        <p:sp>
          <p:nvSpPr>
            <p:cNvPr id="780" name="Google Shape;780;p4"/>
            <p:cNvSpPr/>
            <p:nvPr/>
          </p:nvSpPr>
          <p:spPr>
            <a:xfrm>
              <a:off x="-61935" y="-21977"/>
              <a:ext cx="952607" cy="885321"/>
            </a:xfrm>
            <a:custGeom>
              <a:avLst/>
              <a:gdLst/>
              <a:ahLst/>
              <a:cxnLst/>
              <a:rect l="l" t="t" r="r" b="b"/>
              <a:pathLst>
                <a:path w="30184" h="28052" extrusionOk="0">
                  <a:moveTo>
                    <a:pt x="24587" y="1"/>
                  </a:moveTo>
                  <a:cubicBezTo>
                    <a:pt x="22587" y="3239"/>
                    <a:pt x="19884" y="5859"/>
                    <a:pt x="17098" y="8395"/>
                  </a:cubicBezTo>
                  <a:cubicBezTo>
                    <a:pt x="12705" y="12383"/>
                    <a:pt x="8097" y="16086"/>
                    <a:pt x="3180" y="19384"/>
                  </a:cubicBezTo>
                  <a:cubicBezTo>
                    <a:pt x="2108" y="20122"/>
                    <a:pt x="1049" y="20849"/>
                    <a:pt x="1" y="21575"/>
                  </a:cubicBezTo>
                  <a:lnTo>
                    <a:pt x="1" y="28052"/>
                  </a:lnTo>
                  <a:cubicBezTo>
                    <a:pt x="1132" y="27397"/>
                    <a:pt x="2323" y="26802"/>
                    <a:pt x="3406" y="26075"/>
                  </a:cubicBezTo>
                  <a:cubicBezTo>
                    <a:pt x="12729" y="19801"/>
                    <a:pt x="20884" y="12264"/>
                    <a:pt x="27862" y="3430"/>
                  </a:cubicBezTo>
                  <a:cubicBezTo>
                    <a:pt x="28707" y="2358"/>
                    <a:pt x="29409" y="1156"/>
                    <a:pt x="30183" y="13"/>
                  </a:cubicBezTo>
                  <a:cubicBezTo>
                    <a:pt x="28302" y="13"/>
                    <a:pt x="26445" y="13"/>
                    <a:pt x="24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4"/>
            <p:cNvSpPr/>
            <p:nvPr/>
          </p:nvSpPr>
          <p:spPr>
            <a:xfrm>
              <a:off x="-62661" y="383905"/>
              <a:ext cx="851489" cy="833026"/>
            </a:xfrm>
            <a:custGeom>
              <a:avLst/>
              <a:gdLst/>
              <a:ahLst/>
              <a:cxnLst/>
              <a:rect l="l" t="t" r="r" b="b"/>
              <a:pathLst>
                <a:path w="26980" h="26395" extrusionOk="0">
                  <a:moveTo>
                    <a:pt x="25026" y="1"/>
                  </a:moveTo>
                  <a:cubicBezTo>
                    <a:pt x="24558" y="1"/>
                    <a:pt x="24223" y="334"/>
                    <a:pt x="23896" y="689"/>
                  </a:cubicBezTo>
                  <a:cubicBezTo>
                    <a:pt x="23801" y="796"/>
                    <a:pt x="23717" y="915"/>
                    <a:pt x="23610" y="1022"/>
                  </a:cubicBezTo>
                  <a:cubicBezTo>
                    <a:pt x="21229" y="3475"/>
                    <a:pt x="18979" y="6094"/>
                    <a:pt x="16443" y="8369"/>
                  </a:cubicBezTo>
                  <a:cubicBezTo>
                    <a:pt x="11918" y="12440"/>
                    <a:pt x="7049" y="16108"/>
                    <a:pt x="1881" y="19346"/>
                  </a:cubicBezTo>
                  <a:lnTo>
                    <a:pt x="0" y="20501"/>
                  </a:lnTo>
                  <a:lnTo>
                    <a:pt x="0" y="26395"/>
                  </a:lnTo>
                  <a:cubicBezTo>
                    <a:pt x="691" y="26145"/>
                    <a:pt x="1453" y="26002"/>
                    <a:pt x="2048" y="25609"/>
                  </a:cubicBezTo>
                  <a:cubicBezTo>
                    <a:pt x="3453" y="24656"/>
                    <a:pt x="4846" y="23668"/>
                    <a:pt x="6132" y="22573"/>
                  </a:cubicBezTo>
                  <a:cubicBezTo>
                    <a:pt x="8954" y="20179"/>
                    <a:pt x="11609" y="17620"/>
                    <a:pt x="14478" y="15298"/>
                  </a:cubicBezTo>
                  <a:cubicBezTo>
                    <a:pt x="19026" y="11607"/>
                    <a:pt x="23003" y="7404"/>
                    <a:pt x="26456" y="2689"/>
                  </a:cubicBezTo>
                  <a:cubicBezTo>
                    <a:pt x="26980" y="1975"/>
                    <a:pt x="26896" y="1737"/>
                    <a:pt x="26051" y="1606"/>
                  </a:cubicBezTo>
                  <a:cubicBezTo>
                    <a:pt x="26111" y="677"/>
                    <a:pt x="25968" y="296"/>
                    <a:pt x="25444" y="82"/>
                  </a:cubicBezTo>
                  <a:cubicBezTo>
                    <a:pt x="25293" y="26"/>
                    <a:pt x="25155" y="1"/>
                    <a:pt x="25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4"/>
            <p:cNvSpPr/>
            <p:nvPr/>
          </p:nvSpPr>
          <p:spPr>
            <a:xfrm>
              <a:off x="614060" y="-21598"/>
              <a:ext cx="752674" cy="790957"/>
            </a:xfrm>
            <a:custGeom>
              <a:avLst/>
              <a:gdLst/>
              <a:ahLst/>
              <a:cxnLst/>
              <a:rect l="l" t="t" r="r" b="b"/>
              <a:pathLst>
                <a:path w="23849" h="25062" extrusionOk="0">
                  <a:moveTo>
                    <a:pt x="19253" y="1"/>
                  </a:moveTo>
                  <a:cubicBezTo>
                    <a:pt x="19146" y="203"/>
                    <a:pt x="19062" y="429"/>
                    <a:pt x="18943" y="620"/>
                  </a:cubicBezTo>
                  <a:cubicBezTo>
                    <a:pt x="15955" y="5251"/>
                    <a:pt x="12597" y="9609"/>
                    <a:pt x="8882" y="13693"/>
                  </a:cubicBezTo>
                  <a:cubicBezTo>
                    <a:pt x="6406" y="16395"/>
                    <a:pt x="3870" y="19039"/>
                    <a:pt x="1381" y="21729"/>
                  </a:cubicBezTo>
                  <a:cubicBezTo>
                    <a:pt x="893" y="22265"/>
                    <a:pt x="441" y="22884"/>
                    <a:pt x="143" y="23539"/>
                  </a:cubicBezTo>
                  <a:cubicBezTo>
                    <a:pt x="0" y="23861"/>
                    <a:pt x="119" y="24516"/>
                    <a:pt x="369" y="24754"/>
                  </a:cubicBezTo>
                  <a:cubicBezTo>
                    <a:pt x="586" y="24952"/>
                    <a:pt x="980" y="25062"/>
                    <a:pt x="1329" y="25062"/>
                  </a:cubicBezTo>
                  <a:cubicBezTo>
                    <a:pt x="1441" y="25062"/>
                    <a:pt x="1548" y="25051"/>
                    <a:pt x="1643" y="25028"/>
                  </a:cubicBezTo>
                  <a:cubicBezTo>
                    <a:pt x="2108" y="24944"/>
                    <a:pt x="2536" y="24599"/>
                    <a:pt x="2929" y="24289"/>
                  </a:cubicBezTo>
                  <a:cubicBezTo>
                    <a:pt x="3273" y="24010"/>
                    <a:pt x="3581" y="23746"/>
                    <a:pt x="4023" y="23746"/>
                  </a:cubicBezTo>
                  <a:cubicBezTo>
                    <a:pt x="4147" y="23746"/>
                    <a:pt x="4281" y="23766"/>
                    <a:pt x="4429" y="23813"/>
                  </a:cubicBezTo>
                  <a:cubicBezTo>
                    <a:pt x="4492" y="23832"/>
                    <a:pt x="4561" y="23840"/>
                    <a:pt x="4634" y="23840"/>
                  </a:cubicBezTo>
                  <a:cubicBezTo>
                    <a:pt x="4974" y="23840"/>
                    <a:pt x="5397" y="23654"/>
                    <a:pt x="5691" y="23468"/>
                  </a:cubicBezTo>
                  <a:cubicBezTo>
                    <a:pt x="6453" y="22992"/>
                    <a:pt x="7180" y="22444"/>
                    <a:pt x="7882" y="21860"/>
                  </a:cubicBezTo>
                  <a:cubicBezTo>
                    <a:pt x="10692" y="19515"/>
                    <a:pt x="13109" y="16753"/>
                    <a:pt x="15145" y="13752"/>
                  </a:cubicBezTo>
                  <a:cubicBezTo>
                    <a:pt x="17955" y="9609"/>
                    <a:pt x="20550" y="5335"/>
                    <a:pt x="23229" y="1120"/>
                  </a:cubicBezTo>
                  <a:cubicBezTo>
                    <a:pt x="23467" y="763"/>
                    <a:pt x="23646" y="370"/>
                    <a:pt x="23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4"/>
            <p:cNvSpPr/>
            <p:nvPr/>
          </p:nvSpPr>
          <p:spPr>
            <a:xfrm>
              <a:off x="-62661" y="-21598"/>
              <a:ext cx="540370" cy="485519"/>
            </a:xfrm>
            <a:custGeom>
              <a:avLst/>
              <a:gdLst/>
              <a:ahLst/>
              <a:cxnLst/>
              <a:rect l="l" t="t" r="r" b="b"/>
              <a:pathLst>
                <a:path w="17122" h="15384" extrusionOk="0">
                  <a:moveTo>
                    <a:pt x="17121" y="1"/>
                  </a:moveTo>
                  <a:cubicBezTo>
                    <a:pt x="15204" y="1"/>
                    <a:pt x="13287" y="1"/>
                    <a:pt x="11382" y="13"/>
                  </a:cubicBezTo>
                  <a:cubicBezTo>
                    <a:pt x="11204" y="203"/>
                    <a:pt x="11061" y="429"/>
                    <a:pt x="10871" y="596"/>
                  </a:cubicBezTo>
                  <a:cubicBezTo>
                    <a:pt x="8132" y="2918"/>
                    <a:pt x="5382" y="5251"/>
                    <a:pt x="2608" y="7561"/>
                  </a:cubicBezTo>
                  <a:cubicBezTo>
                    <a:pt x="1762" y="8275"/>
                    <a:pt x="881" y="8954"/>
                    <a:pt x="0" y="9645"/>
                  </a:cubicBezTo>
                  <a:lnTo>
                    <a:pt x="0" y="15383"/>
                  </a:lnTo>
                  <a:cubicBezTo>
                    <a:pt x="3274" y="13681"/>
                    <a:pt x="5977" y="11252"/>
                    <a:pt x="8465" y="8573"/>
                  </a:cubicBezTo>
                  <a:cubicBezTo>
                    <a:pt x="9394" y="7585"/>
                    <a:pt x="10454" y="6728"/>
                    <a:pt x="11418" y="5763"/>
                  </a:cubicBezTo>
                  <a:cubicBezTo>
                    <a:pt x="13347" y="3858"/>
                    <a:pt x="15216" y="1918"/>
                    <a:pt x="17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4"/>
          <p:cNvGrpSpPr/>
          <p:nvPr/>
        </p:nvGrpSpPr>
        <p:grpSpPr>
          <a:xfrm flipH="1">
            <a:off x="-435829" y="-496675"/>
            <a:ext cx="1893033" cy="1844124"/>
            <a:chOff x="7653723" y="217809"/>
            <a:chExt cx="1383931" cy="1348175"/>
          </a:xfrm>
        </p:grpSpPr>
        <p:sp>
          <p:nvSpPr>
            <p:cNvPr id="785" name="Google Shape;785;p4"/>
            <p:cNvSpPr/>
            <p:nvPr/>
          </p:nvSpPr>
          <p:spPr>
            <a:xfrm>
              <a:off x="7970103" y="949791"/>
              <a:ext cx="109387" cy="120307"/>
            </a:xfrm>
            <a:custGeom>
              <a:avLst/>
              <a:gdLst/>
              <a:ahLst/>
              <a:cxnLst/>
              <a:rect l="l" t="t" r="r" b="b"/>
              <a:pathLst>
                <a:path w="3466" h="3812" extrusionOk="0">
                  <a:moveTo>
                    <a:pt x="450" y="0"/>
                  </a:moveTo>
                  <a:cubicBezTo>
                    <a:pt x="387" y="0"/>
                    <a:pt x="329" y="11"/>
                    <a:pt x="287" y="34"/>
                  </a:cubicBezTo>
                  <a:cubicBezTo>
                    <a:pt x="156" y="117"/>
                    <a:pt x="1" y="379"/>
                    <a:pt x="37" y="534"/>
                  </a:cubicBezTo>
                  <a:cubicBezTo>
                    <a:pt x="72" y="820"/>
                    <a:pt x="191" y="1117"/>
                    <a:pt x="358" y="1332"/>
                  </a:cubicBezTo>
                  <a:cubicBezTo>
                    <a:pt x="834" y="1987"/>
                    <a:pt x="1346" y="2629"/>
                    <a:pt x="1858" y="3261"/>
                  </a:cubicBezTo>
                  <a:cubicBezTo>
                    <a:pt x="2025" y="3451"/>
                    <a:pt x="2239" y="3630"/>
                    <a:pt x="2454" y="3737"/>
                  </a:cubicBezTo>
                  <a:cubicBezTo>
                    <a:pt x="2560" y="3787"/>
                    <a:pt x="2666" y="3812"/>
                    <a:pt x="2768" y="3812"/>
                  </a:cubicBezTo>
                  <a:cubicBezTo>
                    <a:pt x="3144" y="3812"/>
                    <a:pt x="3456" y="3478"/>
                    <a:pt x="3466" y="2915"/>
                  </a:cubicBezTo>
                  <a:cubicBezTo>
                    <a:pt x="3394" y="2760"/>
                    <a:pt x="3287" y="2451"/>
                    <a:pt x="3073" y="2260"/>
                  </a:cubicBezTo>
                  <a:cubicBezTo>
                    <a:pt x="2335" y="1522"/>
                    <a:pt x="1596" y="808"/>
                    <a:pt x="822" y="129"/>
                  </a:cubicBezTo>
                  <a:cubicBezTo>
                    <a:pt x="742" y="48"/>
                    <a:pt x="584" y="0"/>
                    <a:pt x="4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4"/>
            <p:cNvSpPr/>
            <p:nvPr/>
          </p:nvSpPr>
          <p:spPr>
            <a:xfrm>
              <a:off x="7992667" y="341742"/>
              <a:ext cx="99982" cy="101087"/>
            </a:xfrm>
            <a:custGeom>
              <a:avLst/>
              <a:gdLst/>
              <a:ahLst/>
              <a:cxnLst/>
              <a:rect l="l" t="t" r="r" b="b"/>
              <a:pathLst>
                <a:path w="3168" h="3203" extrusionOk="0">
                  <a:moveTo>
                    <a:pt x="597" y="1"/>
                  </a:moveTo>
                  <a:cubicBezTo>
                    <a:pt x="416" y="1"/>
                    <a:pt x="215" y="48"/>
                    <a:pt x="131" y="132"/>
                  </a:cubicBezTo>
                  <a:cubicBezTo>
                    <a:pt x="0" y="287"/>
                    <a:pt x="0" y="715"/>
                    <a:pt x="131" y="918"/>
                  </a:cubicBezTo>
                  <a:cubicBezTo>
                    <a:pt x="584" y="1573"/>
                    <a:pt x="1084" y="2180"/>
                    <a:pt x="1608" y="2775"/>
                  </a:cubicBezTo>
                  <a:cubicBezTo>
                    <a:pt x="1774" y="2966"/>
                    <a:pt x="2060" y="3120"/>
                    <a:pt x="2310" y="3180"/>
                  </a:cubicBezTo>
                  <a:cubicBezTo>
                    <a:pt x="2370" y="3195"/>
                    <a:pt x="2429" y="3203"/>
                    <a:pt x="2486" y="3203"/>
                  </a:cubicBezTo>
                  <a:cubicBezTo>
                    <a:pt x="2867" y="3203"/>
                    <a:pt x="3157" y="2869"/>
                    <a:pt x="3167" y="2382"/>
                  </a:cubicBezTo>
                  <a:cubicBezTo>
                    <a:pt x="3144" y="2299"/>
                    <a:pt x="3108" y="2085"/>
                    <a:pt x="2989" y="1965"/>
                  </a:cubicBezTo>
                  <a:cubicBezTo>
                    <a:pt x="2322" y="1311"/>
                    <a:pt x="1643" y="656"/>
                    <a:pt x="905" y="72"/>
                  </a:cubicBezTo>
                  <a:cubicBezTo>
                    <a:pt x="842" y="24"/>
                    <a:pt x="724"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4"/>
            <p:cNvSpPr/>
            <p:nvPr/>
          </p:nvSpPr>
          <p:spPr>
            <a:xfrm>
              <a:off x="8188428" y="804998"/>
              <a:ext cx="99225" cy="126240"/>
            </a:xfrm>
            <a:custGeom>
              <a:avLst/>
              <a:gdLst/>
              <a:ahLst/>
              <a:cxnLst/>
              <a:rect l="l" t="t" r="r" b="b"/>
              <a:pathLst>
                <a:path w="3144" h="4000" extrusionOk="0">
                  <a:moveTo>
                    <a:pt x="665" y="0"/>
                  </a:moveTo>
                  <a:cubicBezTo>
                    <a:pt x="565" y="0"/>
                    <a:pt x="458" y="36"/>
                    <a:pt x="346" y="121"/>
                  </a:cubicBezTo>
                  <a:cubicBezTo>
                    <a:pt x="0" y="371"/>
                    <a:pt x="167" y="717"/>
                    <a:pt x="334" y="1014"/>
                  </a:cubicBezTo>
                  <a:cubicBezTo>
                    <a:pt x="822" y="1860"/>
                    <a:pt x="1334" y="2705"/>
                    <a:pt x="1834" y="3538"/>
                  </a:cubicBezTo>
                  <a:cubicBezTo>
                    <a:pt x="1905" y="3646"/>
                    <a:pt x="1989" y="3777"/>
                    <a:pt x="2084" y="3824"/>
                  </a:cubicBezTo>
                  <a:cubicBezTo>
                    <a:pt x="2255" y="3900"/>
                    <a:pt x="2457" y="3999"/>
                    <a:pt x="2617" y="3999"/>
                  </a:cubicBezTo>
                  <a:cubicBezTo>
                    <a:pt x="2656" y="3999"/>
                    <a:pt x="2694" y="3993"/>
                    <a:pt x="2727" y="3979"/>
                  </a:cubicBezTo>
                  <a:cubicBezTo>
                    <a:pt x="2917" y="3896"/>
                    <a:pt x="3025" y="3622"/>
                    <a:pt x="3144" y="3467"/>
                  </a:cubicBezTo>
                  <a:cubicBezTo>
                    <a:pt x="3084" y="3217"/>
                    <a:pt x="3084" y="3050"/>
                    <a:pt x="3001" y="2967"/>
                  </a:cubicBezTo>
                  <a:cubicBezTo>
                    <a:pt x="2417" y="2086"/>
                    <a:pt x="1834" y="1205"/>
                    <a:pt x="1215" y="360"/>
                  </a:cubicBezTo>
                  <a:cubicBezTo>
                    <a:pt x="1076" y="171"/>
                    <a:pt x="886" y="0"/>
                    <a:pt x="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4"/>
            <p:cNvSpPr/>
            <p:nvPr/>
          </p:nvSpPr>
          <p:spPr>
            <a:xfrm>
              <a:off x="8118904" y="330980"/>
              <a:ext cx="81583" cy="111754"/>
            </a:xfrm>
            <a:custGeom>
              <a:avLst/>
              <a:gdLst/>
              <a:ahLst/>
              <a:cxnLst/>
              <a:rect l="l" t="t" r="r" b="b"/>
              <a:pathLst>
                <a:path w="2585" h="3541" extrusionOk="0">
                  <a:moveTo>
                    <a:pt x="494" y="1"/>
                  </a:moveTo>
                  <a:cubicBezTo>
                    <a:pt x="430" y="1"/>
                    <a:pt x="370" y="10"/>
                    <a:pt x="322" y="32"/>
                  </a:cubicBezTo>
                  <a:cubicBezTo>
                    <a:pt x="156" y="104"/>
                    <a:pt x="84" y="366"/>
                    <a:pt x="1" y="473"/>
                  </a:cubicBezTo>
                  <a:cubicBezTo>
                    <a:pt x="144" y="1759"/>
                    <a:pt x="799" y="2652"/>
                    <a:pt x="1608" y="3426"/>
                  </a:cubicBezTo>
                  <a:cubicBezTo>
                    <a:pt x="1677" y="3501"/>
                    <a:pt x="1831" y="3541"/>
                    <a:pt x="1978" y="3541"/>
                  </a:cubicBezTo>
                  <a:cubicBezTo>
                    <a:pt x="2086" y="3541"/>
                    <a:pt x="2190" y="3519"/>
                    <a:pt x="2251" y="3473"/>
                  </a:cubicBezTo>
                  <a:cubicBezTo>
                    <a:pt x="2418" y="3354"/>
                    <a:pt x="2584" y="3009"/>
                    <a:pt x="2537" y="2830"/>
                  </a:cubicBezTo>
                  <a:cubicBezTo>
                    <a:pt x="2239" y="1795"/>
                    <a:pt x="1834" y="794"/>
                    <a:pt x="918" y="116"/>
                  </a:cubicBezTo>
                  <a:cubicBezTo>
                    <a:pt x="810" y="50"/>
                    <a:pt x="640" y="1"/>
                    <a:pt x="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4"/>
            <p:cNvSpPr/>
            <p:nvPr/>
          </p:nvSpPr>
          <p:spPr>
            <a:xfrm>
              <a:off x="8764066" y="518347"/>
              <a:ext cx="101876" cy="128165"/>
            </a:xfrm>
            <a:custGeom>
              <a:avLst/>
              <a:gdLst/>
              <a:ahLst/>
              <a:cxnLst/>
              <a:rect l="l" t="t" r="r" b="b"/>
              <a:pathLst>
                <a:path w="3228" h="4061" extrusionOk="0">
                  <a:moveTo>
                    <a:pt x="144" y="1"/>
                  </a:moveTo>
                  <a:cubicBezTo>
                    <a:pt x="132" y="275"/>
                    <a:pt x="1" y="584"/>
                    <a:pt x="96" y="799"/>
                  </a:cubicBezTo>
                  <a:cubicBezTo>
                    <a:pt x="382" y="1370"/>
                    <a:pt x="751" y="1906"/>
                    <a:pt x="1108" y="2442"/>
                  </a:cubicBezTo>
                  <a:cubicBezTo>
                    <a:pt x="1430" y="2918"/>
                    <a:pt x="1727" y="3406"/>
                    <a:pt x="2096" y="3847"/>
                  </a:cubicBezTo>
                  <a:cubicBezTo>
                    <a:pt x="2206" y="3966"/>
                    <a:pt x="2457" y="4060"/>
                    <a:pt x="2654" y="4060"/>
                  </a:cubicBezTo>
                  <a:cubicBezTo>
                    <a:pt x="2693" y="4060"/>
                    <a:pt x="2730" y="4057"/>
                    <a:pt x="2763" y="4049"/>
                  </a:cubicBezTo>
                  <a:cubicBezTo>
                    <a:pt x="2942" y="4025"/>
                    <a:pt x="3073" y="3775"/>
                    <a:pt x="3227" y="3608"/>
                  </a:cubicBezTo>
                  <a:cubicBezTo>
                    <a:pt x="3132" y="3370"/>
                    <a:pt x="3120" y="3192"/>
                    <a:pt x="3001" y="3061"/>
                  </a:cubicBezTo>
                  <a:cubicBezTo>
                    <a:pt x="2299" y="2120"/>
                    <a:pt x="1584" y="1168"/>
                    <a:pt x="846" y="263"/>
                  </a:cubicBezTo>
                  <a:cubicBezTo>
                    <a:pt x="715" y="96"/>
                    <a:pt x="382" y="84"/>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4"/>
            <p:cNvSpPr/>
            <p:nvPr/>
          </p:nvSpPr>
          <p:spPr>
            <a:xfrm>
              <a:off x="7923521" y="1036610"/>
              <a:ext cx="85717" cy="109892"/>
            </a:xfrm>
            <a:custGeom>
              <a:avLst/>
              <a:gdLst/>
              <a:ahLst/>
              <a:cxnLst/>
              <a:rect l="l" t="t" r="r" b="b"/>
              <a:pathLst>
                <a:path w="2716" h="3482" extrusionOk="0">
                  <a:moveTo>
                    <a:pt x="626" y="0"/>
                  </a:moveTo>
                  <a:cubicBezTo>
                    <a:pt x="603" y="0"/>
                    <a:pt x="580" y="3"/>
                    <a:pt x="560" y="9"/>
                  </a:cubicBezTo>
                  <a:cubicBezTo>
                    <a:pt x="322" y="93"/>
                    <a:pt x="179" y="462"/>
                    <a:pt x="1" y="688"/>
                  </a:cubicBezTo>
                  <a:cubicBezTo>
                    <a:pt x="393" y="1843"/>
                    <a:pt x="917" y="2772"/>
                    <a:pt x="1775" y="3427"/>
                  </a:cubicBezTo>
                  <a:cubicBezTo>
                    <a:pt x="1835" y="3464"/>
                    <a:pt x="1930" y="3481"/>
                    <a:pt x="2034" y="3481"/>
                  </a:cubicBezTo>
                  <a:cubicBezTo>
                    <a:pt x="2195" y="3481"/>
                    <a:pt x="2376" y="3439"/>
                    <a:pt x="2477" y="3367"/>
                  </a:cubicBezTo>
                  <a:cubicBezTo>
                    <a:pt x="2644" y="3236"/>
                    <a:pt x="2715" y="2915"/>
                    <a:pt x="2703" y="2688"/>
                  </a:cubicBezTo>
                  <a:cubicBezTo>
                    <a:pt x="2679" y="2474"/>
                    <a:pt x="2537" y="2248"/>
                    <a:pt x="2406" y="2045"/>
                  </a:cubicBezTo>
                  <a:cubicBezTo>
                    <a:pt x="2048" y="1486"/>
                    <a:pt x="1703" y="926"/>
                    <a:pt x="1286" y="402"/>
                  </a:cubicBezTo>
                  <a:cubicBezTo>
                    <a:pt x="1137" y="211"/>
                    <a:pt x="827" y="0"/>
                    <a:pt x="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4"/>
            <p:cNvSpPr/>
            <p:nvPr/>
          </p:nvSpPr>
          <p:spPr>
            <a:xfrm>
              <a:off x="8133200" y="1090134"/>
              <a:ext cx="88715" cy="109482"/>
            </a:xfrm>
            <a:custGeom>
              <a:avLst/>
              <a:gdLst/>
              <a:ahLst/>
              <a:cxnLst/>
              <a:rect l="l" t="t" r="r" b="b"/>
              <a:pathLst>
                <a:path w="2811" h="3469" extrusionOk="0">
                  <a:moveTo>
                    <a:pt x="503" y="0"/>
                  </a:moveTo>
                  <a:cubicBezTo>
                    <a:pt x="269" y="0"/>
                    <a:pt x="57" y="202"/>
                    <a:pt x="24" y="504"/>
                  </a:cubicBezTo>
                  <a:cubicBezTo>
                    <a:pt x="0" y="683"/>
                    <a:pt x="12" y="897"/>
                    <a:pt x="107" y="1040"/>
                  </a:cubicBezTo>
                  <a:cubicBezTo>
                    <a:pt x="524" y="1731"/>
                    <a:pt x="941" y="2397"/>
                    <a:pt x="1393" y="3040"/>
                  </a:cubicBezTo>
                  <a:cubicBezTo>
                    <a:pt x="1536" y="3219"/>
                    <a:pt x="1786" y="3302"/>
                    <a:pt x="2036" y="3469"/>
                  </a:cubicBezTo>
                  <a:cubicBezTo>
                    <a:pt x="2262" y="3314"/>
                    <a:pt x="2572" y="3231"/>
                    <a:pt x="2643" y="3040"/>
                  </a:cubicBezTo>
                  <a:cubicBezTo>
                    <a:pt x="2751" y="2778"/>
                    <a:pt x="2810" y="2350"/>
                    <a:pt x="2667" y="2171"/>
                  </a:cubicBezTo>
                  <a:cubicBezTo>
                    <a:pt x="2096" y="1457"/>
                    <a:pt x="1477" y="778"/>
                    <a:pt x="822" y="135"/>
                  </a:cubicBezTo>
                  <a:cubicBezTo>
                    <a:pt x="721" y="42"/>
                    <a:pt x="610" y="0"/>
                    <a:pt x="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4"/>
            <p:cNvSpPr/>
            <p:nvPr/>
          </p:nvSpPr>
          <p:spPr>
            <a:xfrm>
              <a:off x="8383053" y="374847"/>
              <a:ext cx="104116" cy="132741"/>
            </a:xfrm>
            <a:custGeom>
              <a:avLst/>
              <a:gdLst/>
              <a:ahLst/>
              <a:cxnLst/>
              <a:rect l="l" t="t" r="r" b="b"/>
              <a:pathLst>
                <a:path w="3299" h="4206" extrusionOk="0">
                  <a:moveTo>
                    <a:pt x="453" y="0"/>
                  </a:moveTo>
                  <a:cubicBezTo>
                    <a:pt x="207" y="0"/>
                    <a:pt x="10" y="214"/>
                    <a:pt x="1" y="583"/>
                  </a:cubicBezTo>
                  <a:cubicBezTo>
                    <a:pt x="25" y="666"/>
                    <a:pt x="60" y="833"/>
                    <a:pt x="132" y="976"/>
                  </a:cubicBezTo>
                  <a:cubicBezTo>
                    <a:pt x="727" y="1869"/>
                    <a:pt x="1322" y="2786"/>
                    <a:pt x="1977" y="3655"/>
                  </a:cubicBezTo>
                  <a:cubicBezTo>
                    <a:pt x="2168" y="3893"/>
                    <a:pt x="2501" y="4060"/>
                    <a:pt x="2799" y="4191"/>
                  </a:cubicBezTo>
                  <a:cubicBezTo>
                    <a:pt x="2825" y="4201"/>
                    <a:pt x="2856" y="4206"/>
                    <a:pt x="2890" y="4206"/>
                  </a:cubicBezTo>
                  <a:cubicBezTo>
                    <a:pt x="3013" y="4206"/>
                    <a:pt x="3172" y="4144"/>
                    <a:pt x="3227" y="4060"/>
                  </a:cubicBezTo>
                  <a:cubicBezTo>
                    <a:pt x="3299" y="3976"/>
                    <a:pt x="3287" y="3738"/>
                    <a:pt x="3216" y="3631"/>
                  </a:cubicBezTo>
                  <a:cubicBezTo>
                    <a:pt x="2561" y="2595"/>
                    <a:pt x="1870" y="1571"/>
                    <a:pt x="1192" y="547"/>
                  </a:cubicBezTo>
                  <a:cubicBezTo>
                    <a:pt x="1072" y="369"/>
                    <a:pt x="906" y="190"/>
                    <a:pt x="727" y="83"/>
                  </a:cubicBezTo>
                  <a:cubicBezTo>
                    <a:pt x="634" y="27"/>
                    <a:pt x="540" y="0"/>
                    <a:pt x="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4"/>
            <p:cNvSpPr/>
            <p:nvPr/>
          </p:nvSpPr>
          <p:spPr>
            <a:xfrm>
              <a:off x="8539365" y="520934"/>
              <a:ext cx="99256" cy="128007"/>
            </a:xfrm>
            <a:custGeom>
              <a:avLst/>
              <a:gdLst/>
              <a:ahLst/>
              <a:cxnLst/>
              <a:rect l="l" t="t" r="r" b="b"/>
              <a:pathLst>
                <a:path w="3145" h="4056" extrusionOk="0">
                  <a:moveTo>
                    <a:pt x="833" y="0"/>
                  </a:moveTo>
                  <a:cubicBezTo>
                    <a:pt x="235" y="0"/>
                    <a:pt x="0" y="508"/>
                    <a:pt x="334" y="1026"/>
                  </a:cubicBezTo>
                  <a:cubicBezTo>
                    <a:pt x="882" y="1919"/>
                    <a:pt x="1477" y="2788"/>
                    <a:pt x="2084" y="3657"/>
                  </a:cubicBezTo>
                  <a:cubicBezTo>
                    <a:pt x="2204" y="3824"/>
                    <a:pt x="2418" y="3967"/>
                    <a:pt x="2608" y="4038"/>
                  </a:cubicBezTo>
                  <a:cubicBezTo>
                    <a:pt x="2638" y="4050"/>
                    <a:pt x="2672" y="4055"/>
                    <a:pt x="2709" y="4055"/>
                  </a:cubicBezTo>
                  <a:cubicBezTo>
                    <a:pt x="2821" y="4055"/>
                    <a:pt x="2956" y="4006"/>
                    <a:pt x="3037" y="3943"/>
                  </a:cubicBezTo>
                  <a:cubicBezTo>
                    <a:pt x="3108" y="3860"/>
                    <a:pt x="3144" y="3646"/>
                    <a:pt x="3085" y="3538"/>
                  </a:cubicBezTo>
                  <a:cubicBezTo>
                    <a:pt x="2537" y="2479"/>
                    <a:pt x="1977" y="1443"/>
                    <a:pt x="1382" y="419"/>
                  </a:cubicBezTo>
                  <a:cubicBezTo>
                    <a:pt x="1263" y="205"/>
                    <a:pt x="1013" y="86"/>
                    <a:pt x="894" y="2"/>
                  </a:cubicBezTo>
                  <a:cubicBezTo>
                    <a:pt x="873" y="1"/>
                    <a:pt x="853" y="0"/>
                    <a:pt x="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4"/>
            <p:cNvSpPr/>
            <p:nvPr/>
          </p:nvSpPr>
          <p:spPr>
            <a:xfrm>
              <a:off x="8003177" y="1236284"/>
              <a:ext cx="108251" cy="110018"/>
            </a:xfrm>
            <a:custGeom>
              <a:avLst/>
              <a:gdLst/>
              <a:ahLst/>
              <a:cxnLst/>
              <a:rect l="l" t="t" r="r" b="b"/>
              <a:pathLst>
                <a:path w="3430" h="3486" extrusionOk="0">
                  <a:moveTo>
                    <a:pt x="587" y="0"/>
                  </a:moveTo>
                  <a:cubicBezTo>
                    <a:pt x="511" y="0"/>
                    <a:pt x="427" y="26"/>
                    <a:pt x="334" y="88"/>
                  </a:cubicBezTo>
                  <a:cubicBezTo>
                    <a:pt x="1" y="326"/>
                    <a:pt x="36" y="743"/>
                    <a:pt x="263" y="981"/>
                  </a:cubicBezTo>
                  <a:cubicBezTo>
                    <a:pt x="989" y="1814"/>
                    <a:pt x="1751" y="2612"/>
                    <a:pt x="2561" y="3362"/>
                  </a:cubicBezTo>
                  <a:cubicBezTo>
                    <a:pt x="2658" y="3447"/>
                    <a:pt x="2765" y="3486"/>
                    <a:pt x="2869" y="3486"/>
                  </a:cubicBezTo>
                  <a:cubicBezTo>
                    <a:pt x="3149" y="3486"/>
                    <a:pt x="3412" y="3206"/>
                    <a:pt x="3430" y="2755"/>
                  </a:cubicBezTo>
                  <a:cubicBezTo>
                    <a:pt x="3334" y="2600"/>
                    <a:pt x="3192" y="2338"/>
                    <a:pt x="2977" y="2124"/>
                  </a:cubicBezTo>
                  <a:cubicBezTo>
                    <a:pt x="2382" y="1517"/>
                    <a:pt x="1739" y="969"/>
                    <a:pt x="1120" y="374"/>
                  </a:cubicBezTo>
                  <a:cubicBezTo>
                    <a:pt x="961" y="207"/>
                    <a:pt x="803" y="0"/>
                    <a:pt x="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4"/>
            <p:cNvSpPr/>
            <p:nvPr/>
          </p:nvSpPr>
          <p:spPr>
            <a:xfrm>
              <a:off x="8251168" y="1049928"/>
              <a:ext cx="88715" cy="99919"/>
            </a:xfrm>
            <a:custGeom>
              <a:avLst/>
              <a:gdLst/>
              <a:ahLst/>
              <a:cxnLst/>
              <a:rect l="l" t="t" r="r" b="b"/>
              <a:pathLst>
                <a:path w="2811" h="3166" extrusionOk="0">
                  <a:moveTo>
                    <a:pt x="590" y="0"/>
                  </a:moveTo>
                  <a:cubicBezTo>
                    <a:pt x="374" y="0"/>
                    <a:pt x="170" y="149"/>
                    <a:pt x="96" y="409"/>
                  </a:cubicBezTo>
                  <a:cubicBezTo>
                    <a:pt x="25" y="647"/>
                    <a:pt x="1" y="980"/>
                    <a:pt x="120" y="1159"/>
                  </a:cubicBezTo>
                  <a:cubicBezTo>
                    <a:pt x="560" y="1802"/>
                    <a:pt x="1049" y="2445"/>
                    <a:pt x="1584" y="3040"/>
                  </a:cubicBezTo>
                  <a:cubicBezTo>
                    <a:pt x="1664" y="3127"/>
                    <a:pt x="1823" y="3165"/>
                    <a:pt x="1987" y="3165"/>
                  </a:cubicBezTo>
                  <a:cubicBezTo>
                    <a:pt x="2115" y="3165"/>
                    <a:pt x="2247" y="3142"/>
                    <a:pt x="2346" y="3100"/>
                  </a:cubicBezTo>
                  <a:cubicBezTo>
                    <a:pt x="2537" y="3028"/>
                    <a:pt x="2656" y="2743"/>
                    <a:pt x="2811" y="2552"/>
                  </a:cubicBezTo>
                  <a:cubicBezTo>
                    <a:pt x="2704" y="2314"/>
                    <a:pt x="2656" y="2088"/>
                    <a:pt x="2537" y="1945"/>
                  </a:cubicBezTo>
                  <a:cubicBezTo>
                    <a:pt x="2037" y="1338"/>
                    <a:pt x="1513" y="742"/>
                    <a:pt x="965" y="171"/>
                  </a:cubicBezTo>
                  <a:cubicBezTo>
                    <a:pt x="853" y="54"/>
                    <a:pt x="719" y="0"/>
                    <a:pt x="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4"/>
            <p:cNvSpPr/>
            <p:nvPr/>
          </p:nvSpPr>
          <p:spPr>
            <a:xfrm>
              <a:off x="8724617" y="1144984"/>
              <a:ext cx="90609" cy="106357"/>
            </a:xfrm>
            <a:custGeom>
              <a:avLst/>
              <a:gdLst/>
              <a:ahLst/>
              <a:cxnLst/>
              <a:rect l="l" t="t" r="r" b="b"/>
              <a:pathLst>
                <a:path w="2871" h="3370" extrusionOk="0">
                  <a:moveTo>
                    <a:pt x="537" y="1"/>
                  </a:moveTo>
                  <a:cubicBezTo>
                    <a:pt x="447" y="1"/>
                    <a:pt x="365" y="17"/>
                    <a:pt x="310" y="52"/>
                  </a:cubicBezTo>
                  <a:cubicBezTo>
                    <a:pt x="144" y="147"/>
                    <a:pt x="1" y="600"/>
                    <a:pt x="84" y="731"/>
                  </a:cubicBezTo>
                  <a:cubicBezTo>
                    <a:pt x="667" y="1600"/>
                    <a:pt x="1275" y="2457"/>
                    <a:pt x="1977" y="3231"/>
                  </a:cubicBezTo>
                  <a:cubicBezTo>
                    <a:pt x="2063" y="3327"/>
                    <a:pt x="2170" y="3370"/>
                    <a:pt x="2280" y="3370"/>
                  </a:cubicBezTo>
                  <a:cubicBezTo>
                    <a:pt x="2566" y="3370"/>
                    <a:pt x="2870" y="3082"/>
                    <a:pt x="2870" y="2695"/>
                  </a:cubicBezTo>
                  <a:cubicBezTo>
                    <a:pt x="2858" y="2636"/>
                    <a:pt x="2834" y="2481"/>
                    <a:pt x="2763" y="2398"/>
                  </a:cubicBezTo>
                  <a:cubicBezTo>
                    <a:pt x="2203" y="1636"/>
                    <a:pt x="1632" y="886"/>
                    <a:pt x="1025" y="171"/>
                  </a:cubicBezTo>
                  <a:cubicBezTo>
                    <a:pt x="937" y="67"/>
                    <a:pt x="720"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4"/>
            <p:cNvSpPr/>
            <p:nvPr/>
          </p:nvSpPr>
          <p:spPr>
            <a:xfrm>
              <a:off x="8707701" y="750148"/>
              <a:ext cx="102254" cy="104905"/>
            </a:xfrm>
            <a:custGeom>
              <a:avLst/>
              <a:gdLst/>
              <a:ahLst/>
              <a:cxnLst/>
              <a:rect l="l" t="t" r="r" b="b"/>
              <a:pathLst>
                <a:path w="3240" h="3324" extrusionOk="0">
                  <a:moveTo>
                    <a:pt x="502" y="0"/>
                  </a:moveTo>
                  <a:cubicBezTo>
                    <a:pt x="448" y="0"/>
                    <a:pt x="399" y="8"/>
                    <a:pt x="358" y="26"/>
                  </a:cubicBezTo>
                  <a:cubicBezTo>
                    <a:pt x="1" y="204"/>
                    <a:pt x="96" y="597"/>
                    <a:pt x="299" y="847"/>
                  </a:cubicBezTo>
                  <a:cubicBezTo>
                    <a:pt x="811" y="1550"/>
                    <a:pt x="1370" y="2240"/>
                    <a:pt x="1930" y="2931"/>
                  </a:cubicBezTo>
                  <a:cubicBezTo>
                    <a:pt x="2061" y="3074"/>
                    <a:pt x="2239" y="3217"/>
                    <a:pt x="2418" y="3288"/>
                  </a:cubicBezTo>
                  <a:cubicBezTo>
                    <a:pt x="2486" y="3312"/>
                    <a:pt x="2554" y="3324"/>
                    <a:pt x="2620" y="3324"/>
                  </a:cubicBezTo>
                  <a:cubicBezTo>
                    <a:pt x="2948" y="3324"/>
                    <a:pt x="3229" y="3039"/>
                    <a:pt x="3239" y="2574"/>
                  </a:cubicBezTo>
                  <a:cubicBezTo>
                    <a:pt x="3156" y="2419"/>
                    <a:pt x="3037" y="2157"/>
                    <a:pt x="2835" y="1967"/>
                  </a:cubicBezTo>
                  <a:cubicBezTo>
                    <a:pt x="2275" y="1371"/>
                    <a:pt x="1727" y="776"/>
                    <a:pt x="1108" y="240"/>
                  </a:cubicBezTo>
                  <a:cubicBezTo>
                    <a:pt x="968" y="109"/>
                    <a:pt x="702" y="0"/>
                    <a:pt x="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4"/>
            <p:cNvSpPr/>
            <p:nvPr/>
          </p:nvSpPr>
          <p:spPr>
            <a:xfrm>
              <a:off x="8251547" y="346034"/>
              <a:ext cx="93607" cy="110365"/>
            </a:xfrm>
            <a:custGeom>
              <a:avLst/>
              <a:gdLst/>
              <a:ahLst/>
              <a:cxnLst/>
              <a:rect l="l" t="t" r="r" b="b"/>
              <a:pathLst>
                <a:path w="2966" h="3497" extrusionOk="0">
                  <a:moveTo>
                    <a:pt x="713" y="1"/>
                  </a:moveTo>
                  <a:cubicBezTo>
                    <a:pt x="601" y="1"/>
                    <a:pt x="482" y="39"/>
                    <a:pt x="358" y="127"/>
                  </a:cubicBezTo>
                  <a:cubicBezTo>
                    <a:pt x="1" y="377"/>
                    <a:pt x="25" y="734"/>
                    <a:pt x="239" y="1056"/>
                  </a:cubicBezTo>
                  <a:cubicBezTo>
                    <a:pt x="667" y="1758"/>
                    <a:pt x="1096" y="2449"/>
                    <a:pt x="1560" y="3115"/>
                  </a:cubicBezTo>
                  <a:cubicBezTo>
                    <a:pt x="1691" y="3306"/>
                    <a:pt x="1953" y="3413"/>
                    <a:pt x="2072" y="3496"/>
                  </a:cubicBezTo>
                  <a:cubicBezTo>
                    <a:pt x="2668" y="3496"/>
                    <a:pt x="2965" y="3068"/>
                    <a:pt x="2703" y="2651"/>
                  </a:cubicBezTo>
                  <a:cubicBezTo>
                    <a:pt x="2263" y="1877"/>
                    <a:pt x="1775" y="1103"/>
                    <a:pt x="1263" y="365"/>
                  </a:cubicBezTo>
                  <a:cubicBezTo>
                    <a:pt x="1128" y="151"/>
                    <a:pt x="936" y="1"/>
                    <a:pt x="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4"/>
            <p:cNvSpPr/>
            <p:nvPr/>
          </p:nvSpPr>
          <p:spPr>
            <a:xfrm>
              <a:off x="8623912" y="1331845"/>
              <a:ext cx="84581" cy="100108"/>
            </a:xfrm>
            <a:custGeom>
              <a:avLst/>
              <a:gdLst/>
              <a:ahLst/>
              <a:cxnLst/>
              <a:rect l="l" t="t" r="r" b="b"/>
              <a:pathLst>
                <a:path w="2680" h="3172" extrusionOk="0">
                  <a:moveTo>
                    <a:pt x="510" y="1"/>
                  </a:moveTo>
                  <a:cubicBezTo>
                    <a:pt x="388" y="1"/>
                    <a:pt x="269" y="25"/>
                    <a:pt x="227" y="72"/>
                  </a:cubicBezTo>
                  <a:cubicBezTo>
                    <a:pt x="96" y="227"/>
                    <a:pt x="1" y="572"/>
                    <a:pt x="96" y="715"/>
                  </a:cubicBezTo>
                  <a:cubicBezTo>
                    <a:pt x="501" y="1489"/>
                    <a:pt x="953" y="2263"/>
                    <a:pt x="1465" y="2977"/>
                  </a:cubicBezTo>
                  <a:cubicBezTo>
                    <a:pt x="1553" y="3101"/>
                    <a:pt x="1810" y="3172"/>
                    <a:pt x="2029" y="3172"/>
                  </a:cubicBezTo>
                  <a:cubicBezTo>
                    <a:pt x="2107" y="3172"/>
                    <a:pt x="2180" y="3163"/>
                    <a:pt x="2239" y="3144"/>
                  </a:cubicBezTo>
                  <a:cubicBezTo>
                    <a:pt x="2430" y="3085"/>
                    <a:pt x="2549" y="2775"/>
                    <a:pt x="2680" y="2596"/>
                  </a:cubicBezTo>
                  <a:cubicBezTo>
                    <a:pt x="2573" y="2299"/>
                    <a:pt x="2561" y="2073"/>
                    <a:pt x="2453" y="1918"/>
                  </a:cubicBezTo>
                  <a:cubicBezTo>
                    <a:pt x="1918" y="1287"/>
                    <a:pt x="1382" y="656"/>
                    <a:pt x="810" y="72"/>
                  </a:cubicBezTo>
                  <a:cubicBezTo>
                    <a:pt x="757" y="25"/>
                    <a:pt x="632" y="1"/>
                    <a:pt x="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4"/>
            <p:cNvSpPr/>
            <p:nvPr/>
          </p:nvSpPr>
          <p:spPr>
            <a:xfrm>
              <a:off x="7749536" y="1141323"/>
              <a:ext cx="95879" cy="86853"/>
            </a:xfrm>
            <a:custGeom>
              <a:avLst/>
              <a:gdLst/>
              <a:ahLst/>
              <a:cxnLst/>
              <a:rect l="l" t="t" r="r" b="b"/>
              <a:pathLst>
                <a:path w="3038" h="2752" extrusionOk="0">
                  <a:moveTo>
                    <a:pt x="730" y="1"/>
                  </a:moveTo>
                  <a:cubicBezTo>
                    <a:pt x="546" y="1"/>
                    <a:pt x="310" y="73"/>
                    <a:pt x="203" y="180"/>
                  </a:cubicBezTo>
                  <a:cubicBezTo>
                    <a:pt x="60" y="323"/>
                    <a:pt x="1" y="763"/>
                    <a:pt x="96" y="906"/>
                  </a:cubicBezTo>
                  <a:cubicBezTo>
                    <a:pt x="513" y="1490"/>
                    <a:pt x="1013" y="2025"/>
                    <a:pt x="1501" y="2549"/>
                  </a:cubicBezTo>
                  <a:cubicBezTo>
                    <a:pt x="1632" y="2680"/>
                    <a:pt x="1858" y="2704"/>
                    <a:pt x="1965" y="2752"/>
                  </a:cubicBezTo>
                  <a:cubicBezTo>
                    <a:pt x="2680" y="2752"/>
                    <a:pt x="3037" y="2073"/>
                    <a:pt x="2620" y="1549"/>
                  </a:cubicBezTo>
                  <a:cubicBezTo>
                    <a:pt x="2144" y="966"/>
                    <a:pt x="1525" y="490"/>
                    <a:pt x="930" y="49"/>
                  </a:cubicBezTo>
                  <a:cubicBezTo>
                    <a:pt x="885" y="16"/>
                    <a:pt x="813" y="1"/>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4"/>
            <p:cNvSpPr/>
            <p:nvPr/>
          </p:nvSpPr>
          <p:spPr>
            <a:xfrm>
              <a:off x="8365033" y="885095"/>
              <a:ext cx="85338" cy="96984"/>
            </a:xfrm>
            <a:custGeom>
              <a:avLst/>
              <a:gdLst/>
              <a:ahLst/>
              <a:cxnLst/>
              <a:rect l="l" t="t" r="r" b="b"/>
              <a:pathLst>
                <a:path w="2704" h="3073" extrusionOk="0">
                  <a:moveTo>
                    <a:pt x="631" y="1"/>
                  </a:moveTo>
                  <a:cubicBezTo>
                    <a:pt x="576" y="1"/>
                    <a:pt x="531" y="11"/>
                    <a:pt x="500" y="36"/>
                  </a:cubicBezTo>
                  <a:cubicBezTo>
                    <a:pt x="274" y="203"/>
                    <a:pt x="0" y="691"/>
                    <a:pt x="96" y="822"/>
                  </a:cubicBezTo>
                  <a:cubicBezTo>
                    <a:pt x="596" y="1584"/>
                    <a:pt x="1131" y="2334"/>
                    <a:pt x="1786" y="2953"/>
                  </a:cubicBezTo>
                  <a:cubicBezTo>
                    <a:pt x="1874" y="3035"/>
                    <a:pt x="1975" y="3073"/>
                    <a:pt x="2076" y="3073"/>
                  </a:cubicBezTo>
                  <a:cubicBezTo>
                    <a:pt x="2385" y="3073"/>
                    <a:pt x="2703" y="2723"/>
                    <a:pt x="2703" y="2239"/>
                  </a:cubicBezTo>
                  <a:cubicBezTo>
                    <a:pt x="2620" y="2108"/>
                    <a:pt x="2536" y="1834"/>
                    <a:pt x="2370" y="1620"/>
                  </a:cubicBezTo>
                  <a:cubicBezTo>
                    <a:pt x="2013" y="1143"/>
                    <a:pt x="1655" y="667"/>
                    <a:pt x="1239" y="250"/>
                  </a:cubicBezTo>
                  <a:cubicBezTo>
                    <a:pt x="1101" y="122"/>
                    <a:pt x="815" y="1"/>
                    <a:pt x="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4"/>
            <p:cNvSpPr/>
            <p:nvPr/>
          </p:nvSpPr>
          <p:spPr>
            <a:xfrm>
              <a:off x="7946055" y="450431"/>
              <a:ext cx="84202" cy="100992"/>
            </a:xfrm>
            <a:custGeom>
              <a:avLst/>
              <a:gdLst/>
              <a:ahLst/>
              <a:cxnLst/>
              <a:rect l="l" t="t" r="r" b="b"/>
              <a:pathLst>
                <a:path w="2668" h="3200" extrusionOk="0">
                  <a:moveTo>
                    <a:pt x="660" y="1"/>
                  </a:moveTo>
                  <a:cubicBezTo>
                    <a:pt x="461" y="1"/>
                    <a:pt x="207" y="70"/>
                    <a:pt x="108" y="188"/>
                  </a:cubicBezTo>
                  <a:cubicBezTo>
                    <a:pt x="1" y="343"/>
                    <a:pt x="1" y="700"/>
                    <a:pt x="108" y="879"/>
                  </a:cubicBezTo>
                  <a:cubicBezTo>
                    <a:pt x="418" y="1438"/>
                    <a:pt x="775" y="1974"/>
                    <a:pt x="1156" y="2498"/>
                  </a:cubicBezTo>
                  <a:cubicBezTo>
                    <a:pt x="1334" y="2748"/>
                    <a:pt x="1573" y="2986"/>
                    <a:pt x="1834" y="3129"/>
                  </a:cubicBezTo>
                  <a:cubicBezTo>
                    <a:pt x="1931" y="3178"/>
                    <a:pt x="2027" y="3200"/>
                    <a:pt x="2117" y="3200"/>
                  </a:cubicBezTo>
                  <a:cubicBezTo>
                    <a:pt x="2425" y="3200"/>
                    <a:pt x="2668" y="2938"/>
                    <a:pt x="2668" y="2570"/>
                  </a:cubicBezTo>
                  <a:cubicBezTo>
                    <a:pt x="2668" y="2058"/>
                    <a:pt x="1299" y="117"/>
                    <a:pt x="775" y="10"/>
                  </a:cubicBezTo>
                  <a:cubicBezTo>
                    <a:pt x="740" y="4"/>
                    <a:pt x="701" y="1"/>
                    <a:pt x="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4"/>
            <p:cNvSpPr/>
            <p:nvPr/>
          </p:nvSpPr>
          <p:spPr>
            <a:xfrm>
              <a:off x="8311667" y="1483076"/>
              <a:ext cx="88336" cy="82908"/>
            </a:xfrm>
            <a:custGeom>
              <a:avLst/>
              <a:gdLst/>
              <a:ahLst/>
              <a:cxnLst/>
              <a:rect l="l" t="t" r="r" b="b"/>
              <a:pathLst>
                <a:path w="2799" h="2627" extrusionOk="0">
                  <a:moveTo>
                    <a:pt x="698" y="0"/>
                  </a:moveTo>
                  <a:cubicBezTo>
                    <a:pt x="519" y="0"/>
                    <a:pt x="340" y="42"/>
                    <a:pt x="263" y="126"/>
                  </a:cubicBezTo>
                  <a:cubicBezTo>
                    <a:pt x="108" y="317"/>
                    <a:pt x="1" y="840"/>
                    <a:pt x="132" y="1007"/>
                  </a:cubicBezTo>
                  <a:cubicBezTo>
                    <a:pt x="596" y="1567"/>
                    <a:pt x="1120" y="2103"/>
                    <a:pt x="1715" y="2519"/>
                  </a:cubicBezTo>
                  <a:cubicBezTo>
                    <a:pt x="1823" y="2593"/>
                    <a:pt x="1939" y="2627"/>
                    <a:pt x="2053" y="2627"/>
                  </a:cubicBezTo>
                  <a:cubicBezTo>
                    <a:pt x="2419" y="2627"/>
                    <a:pt x="2771" y="2280"/>
                    <a:pt x="2799" y="1781"/>
                  </a:cubicBezTo>
                  <a:cubicBezTo>
                    <a:pt x="2751" y="1674"/>
                    <a:pt x="2692" y="1436"/>
                    <a:pt x="2549" y="1281"/>
                  </a:cubicBezTo>
                  <a:cubicBezTo>
                    <a:pt x="2084" y="864"/>
                    <a:pt x="1620" y="436"/>
                    <a:pt x="1096" y="90"/>
                  </a:cubicBezTo>
                  <a:cubicBezTo>
                    <a:pt x="1003" y="30"/>
                    <a:pt x="851" y="0"/>
                    <a:pt x="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4"/>
            <p:cNvSpPr/>
            <p:nvPr/>
          </p:nvSpPr>
          <p:spPr>
            <a:xfrm>
              <a:off x="8248548" y="1318717"/>
              <a:ext cx="89473" cy="91745"/>
            </a:xfrm>
            <a:custGeom>
              <a:avLst/>
              <a:gdLst/>
              <a:ahLst/>
              <a:cxnLst/>
              <a:rect l="l" t="t" r="r" b="b"/>
              <a:pathLst>
                <a:path w="2835" h="2907" extrusionOk="0">
                  <a:moveTo>
                    <a:pt x="215" y="0"/>
                  </a:moveTo>
                  <a:cubicBezTo>
                    <a:pt x="179" y="274"/>
                    <a:pt x="0" y="631"/>
                    <a:pt x="120" y="798"/>
                  </a:cubicBezTo>
                  <a:cubicBezTo>
                    <a:pt x="584" y="1488"/>
                    <a:pt x="1108" y="2167"/>
                    <a:pt x="1667" y="2786"/>
                  </a:cubicBezTo>
                  <a:cubicBezTo>
                    <a:pt x="1740" y="2866"/>
                    <a:pt x="1911" y="2906"/>
                    <a:pt x="2079" y="2906"/>
                  </a:cubicBezTo>
                  <a:cubicBezTo>
                    <a:pt x="2185" y="2906"/>
                    <a:pt x="2291" y="2890"/>
                    <a:pt x="2370" y="2858"/>
                  </a:cubicBezTo>
                  <a:cubicBezTo>
                    <a:pt x="2548" y="2786"/>
                    <a:pt x="2667" y="2536"/>
                    <a:pt x="2834" y="2322"/>
                  </a:cubicBezTo>
                  <a:cubicBezTo>
                    <a:pt x="2667" y="2036"/>
                    <a:pt x="2584" y="1774"/>
                    <a:pt x="2406" y="1584"/>
                  </a:cubicBezTo>
                  <a:cubicBezTo>
                    <a:pt x="1953" y="1096"/>
                    <a:pt x="1489" y="619"/>
                    <a:pt x="989" y="179"/>
                  </a:cubicBezTo>
                  <a:cubicBezTo>
                    <a:pt x="810" y="36"/>
                    <a:pt x="477" y="60"/>
                    <a:pt x="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4"/>
            <p:cNvSpPr/>
            <p:nvPr/>
          </p:nvSpPr>
          <p:spPr>
            <a:xfrm>
              <a:off x="8582601" y="1071830"/>
              <a:ext cx="91713" cy="94743"/>
            </a:xfrm>
            <a:custGeom>
              <a:avLst/>
              <a:gdLst/>
              <a:ahLst/>
              <a:cxnLst/>
              <a:rect l="l" t="t" r="r" b="b"/>
              <a:pathLst>
                <a:path w="2906" h="3002" extrusionOk="0">
                  <a:moveTo>
                    <a:pt x="167" y="1"/>
                  </a:moveTo>
                  <a:cubicBezTo>
                    <a:pt x="131" y="239"/>
                    <a:pt x="0" y="548"/>
                    <a:pt x="107" y="679"/>
                  </a:cubicBezTo>
                  <a:cubicBezTo>
                    <a:pt x="631" y="1394"/>
                    <a:pt x="1191" y="2072"/>
                    <a:pt x="1762" y="2739"/>
                  </a:cubicBezTo>
                  <a:cubicBezTo>
                    <a:pt x="1857" y="2858"/>
                    <a:pt x="2072" y="2882"/>
                    <a:pt x="2322" y="3001"/>
                  </a:cubicBezTo>
                  <a:cubicBezTo>
                    <a:pt x="2500" y="2858"/>
                    <a:pt x="2786" y="2739"/>
                    <a:pt x="2846" y="2549"/>
                  </a:cubicBezTo>
                  <a:cubicBezTo>
                    <a:pt x="2905" y="2322"/>
                    <a:pt x="2834" y="1965"/>
                    <a:pt x="2679" y="1799"/>
                  </a:cubicBezTo>
                  <a:cubicBezTo>
                    <a:pt x="2119" y="1203"/>
                    <a:pt x="1500" y="632"/>
                    <a:pt x="869" y="108"/>
                  </a:cubicBezTo>
                  <a:cubicBezTo>
                    <a:pt x="758" y="13"/>
                    <a:pt x="589" y="7"/>
                    <a:pt x="418" y="7"/>
                  </a:cubicBezTo>
                  <a:cubicBezTo>
                    <a:pt x="396" y="7"/>
                    <a:pt x="375" y="7"/>
                    <a:pt x="354" y="7"/>
                  </a:cubicBezTo>
                  <a:cubicBezTo>
                    <a:pt x="290" y="7"/>
                    <a:pt x="226" y="7"/>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4"/>
            <p:cNvSpPr/>
            <p:nvPr/>
          </p:nvSpPr>
          <p:spPr>
            <a:xfrm>
              <a:off x="7831464" y="777668"/>
              <a:ext cx="89189" cy="95627"/>
            </a:xfrm>
            <a:custGeom>
              <a:avLst/>
              <a:gdLst/>
              <a:ahLst/>
              <a:cxnLst/>
              <a:rect l="l" t="t" r="r" b="b"/>
              <a:pathLst>
                <a:path w="2826" h="3030" extrusionOk="0">
                  <a:moveTo>
                    <a:pt x="460" y="1"/>
                  </a:moveTo>
                  <a:cubicBezTo>
                    <a:pt x="389" y="1"/>
                    <a:pt x="320" y="9"/>
                    <a:pt x="262" y="23"/>
                  </a:cubicBezTo>
                  <a:cubicBezTo>
                    <a:pt x="155" y="47"/>
                    <a:pt x="1" y="392"/>
                    <a:pt x="48" y="511"/>
                  </a:cubicBezTo>
                  <a:cubicBezTo>
                    <a:pt x="405" y="1464"/>
                    <a:pt x="977" y="2321"/>
                    <a:pt x="1810" y="2916"/>
                  </a:cubicBezTo>
                  <a:cubicBezTo>
                    <a:pt x="1914" y="2994"/>
                    <a:pt x="2028" y="3029"/>
                    <a:pt x="2140" y="3029"/>
                  </a:cubicBezTo>
                  <a:cubicBezTo>
                    <a:pt x="2491" y="3029"/>
                    <a:pt x="2826" y="2686"/>
                    <a:pt x="2798" y="2226"/>
                  </a:cubicBezTo>
                  <a:cubicBezTo>
                    <a:pt x="2739" y="2118"/>
                    <a:pt x="2679" y="1904"/>
                    <a:pt x="2548" y="1773"/>
                  </a:cubicBezTo>
                  <a:cubicBezTo>
                    <a:pt x="2013" y="1214"/>
                    <a:pt x="1477" y="654"/>
                    <a:pt x="893" y="142"/>
                  </a:cubicBezTo>
                  <a:cubicBezTo>
                    <a:pt x="802" y="42"/>
                    <a:pt x="624" y="1"/>
                    <a:pt x="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4"/>
            <p:cNvSpPr/>
            <p:nvPr/>
          </p:nvSpPr>
          <p:spPr>
            <a:xfrm>
              <a:off x="8045655" y="594246"/>
              <a:ext cx="90956" cy="110239"/>
            </a:xfrm>
            <a:custGeom>
              <a:avLst/>
              <a:gdLst/>
              <a:ahLst/>
              <a:cxnLst/>
              <a:rect l="l" t="t" r="r" b="b"/>
              <a:pathLst>
                <a:path w="2882" h="3493" extrusionOk="0">
                  <a:moveTo>
                    <a:pt x="36" y="1"/>
                  </a:moveTo>
                  <a:lnTo>
                    <a:pt x="36" y="1"/>
                  </a:lnTo>
                  <a:cubicBezTo>
                    <a:pt x="48" y="239"/>
                    <a:pt x="0" y="513"/>
                    <a:pt x="107" y="691"/>
                  </a:cubicBezTo>
                  <a:cubicBezTo>
                    <a:pt x="572" y="1465"/>
                    <a:pt x="1072" y="2215"/>
                    <a:pt x="1596" y="2954"/>
                  </a:cubicBezTo>
                  <a:cubicBezTo>
                    <a:pt x="1726" y="3156"/>
                    <a:pt x="1905" y="3335"/>
                    <a:pt x="2119" y="3430"/>
                  </a:cubicBezTo>
                  <a:cubicBezTo>
                    <a:pt x="2202" y="3472"/>
                    <a:pt x="2285" y="3492"/>
                    <a:pt x="2365" y="3492"/>
                  </a:cubicBezTo>
                  <a:cubicBezTo>
                    <a:pt x="2644" y="3492"/>
                    <a:pt x="2881" y="3250"/>
                    <a:pt x="2881" y="2870"/>
                  </a:cubicBezTo>
                  <a:cubicBezTo>
                    <a:pt x="2834" y="2763"/>
                    <a:pt x="2798" y="2561"/>
                    <a:pt x="2703" y="2442"/>
                  </a:cubicBezTo>
                  <a:cubicBezTo>
                    <a:pt x="2048" y="1668"/>
                    <a:pt x="1405" y="894"/>
                    <a:pt x="703" y="144"/>
                  </a:cubicBezTo>
                  <a:cubicBezTo>
                    <a:pt x="572" y="1"/>
                    <a:pt x="262" y="3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4"/>
            <p:cNvSpPr/>
            <p:nvPr/>
          </p:nvSpPr>
          <p:spPr>
            <a:xfrm>
              <a:off x="8332338" y="586546"/>
              <a:ext cx="64666" cy="110807"/>
            </a:xfrm>
            <a:custGeom>
              <a:avLst/>
              <a:gdLst/>
              <a:ahLst/>
              <a:cxnLst/>
              <a:rect l="l" t="t" r="r" b="b"/>
              <a:pathLst>
                <a:path w="2049" h="3511" extrusionOk="0">
                  <a:moveTo>
                    <a:pt x="470" y="0"/>
                  </a:moveTo>
                  <a:cubicBezTo>
                    <a:pt x="451" y="0"/>
                    <a:pt x="434" y="2"/>
                    <a:pt x="417" y="7"/>
                  </a:cubicBezTo>
                  <a:cubicBezTo>
                    <a:pt x="239" y="43"/>
                    <a:pt x="120" y="376"/>
                    <a:pt x="1" y="554"/>
                  </a:cubicBezTo>
                  <a:cubicBezTo>
                    <a:pt x="203" y="1388"/>
                    <a:pt x="358" y="2102"/>
                    <a:pt x="548" y="2817"/>
                  </a:cubicBezTo>
                  <a:cubicBezTo>
                    <a:pt x="644" y="3187"/>
                    <a:pt x="833" y="3511"/>
                    <a:pt x="1234" y="3511"/>
                  </a:cubicBezTo>
                  <a:cubicBezTo>
                    <a:pt x="1284" y="3511"/>
                    <a:pt x="1337" y="3506"/>
                    <a:pt x="1394" y="3495"/>
                  </a:cubicBezTo>
                  <a:cubicBezTo>
                    <a:pt x="1810" y="3436"/>
                    <a:pt x="2048" y="2948"/>
                    <a:pt x="1870" y="2424"/>
                  </a:cubicBezTo>
                  <a:cubicBezTo>
                    <a:pt x="1632" y="1733"/>
                    <a:pt x="1370" y="1031"/>
                    <a:pt x="1036" y="376"/>
                  </a:cubicBezTo>
                  <a:cubicBezTo>
                    <a:pt x="950" y="203"/>
                    <a:pt x="65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4"/>
            <p:cNvSpPr/>
            <p:nvPr/>
          </p:nvSpPr>
          <p:spPr>
            <a:xfrm>
              <a:off x="8393973" y="546592"/>
              <a:ext cx="74040" cy="97552"/>
            </a:xfrm>
            <a:custGeom>
              <a:avLst/>
              <a:gdLst/>
              <a:ahLst/>
              <a:cxnLst/>
              <a:rect l="l" t="t" r="r" b="b"/>
              <a:pathLst>
                <a:path w="2346" h="3091" extrusionOk="0">
                  <a:moveTo>
                    <a:pt x="509" y="1"/>
                  </a:moveTo>
                  <a:cubicBezTo>
                    <a:pt x="243" y="1"/>
                    <a:pt x="8" y="234"/>
                    <a:pt x="0" y="582"/>
                  </a:cubicBezTo>
                  <a:cubicBezTo>
                    <a:pt x="0" y="630"/>
                    <a:pt x="0" y="701"/>
                    <a:pt x="24" y="749"/>
                  </a:cubicBezTo>
                  <a:cubicBezTo>
                    <a:pt x="417" y="1475"/>
                    <a:pt x="774" y="2213"/>
                    <a:pt x="1227" y="2904"/>
                  </a:cubicBezTo>
                  <a:cubicBezTo>
                    <a:pt x="1307" y="3016"/>
                    <a:pt x="1577" y="3091"/>
                    <a:pt x="1792" y="3091"/>
                  </a:cubicBezTo>
                  <a:cubicBezTo>
                    <a:pt x="1895" y="3091"/>
                    <a:pt x="1986" y="3074"/>
                    <a:pt x="2036" y="3035"/>
                  </a:cubicBezTo>
                  <a:cubicBezTo>
                    <a:pt x="2227" y="2880"/>
                    <a:pt x="2346" y="2440"/>
                    <a:pt x="2286" y="2190"/>
                  </a:cubicBezTo>
                  <a:cubicBezTo>
                    <a:pt x="2203" y="1820"/>
                    <a:pt x="1929" y="1463"/>
                    <a:pt x="1703" y="1130"/>
                  </a:cubicBezTo>
                  <a:cubicBezTo>
                    <a:pt x="1453" y="773"/>
                    <a:pt x="1191" y="416"/>
                    <a:pt x="857" y="142"/>
                  </a:cubicBezTo>
                  <a:cubicBezTo>
                    <a:pt x="746" y="44"/>
                    <a:pt x="624" y="1"/>
                    <a:pt x="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4"/>
            <p:cNvSpPr/>
            <p:nvPr/>
          </p:nvSpPr>
          <p:spPr>
            <a:xfrm>
              <a:off x="8430423" y="217809"/>
              <a:ext cx="80794" cy="100392"/>
            </a:xfrm>
            <a:custGeom>
              <a:avLst/>
              <a:gdLst/>
              <a:ahLst/>
              <a:cxnLst/>
              <a:rect l="l" t="t" r="r" b="b"/>
              <a:pathLst>
                <a:path w="2560" h="3181" extrusionOk="0">
                  <a:moveTo>
                    <a:pt x="512" y="1"/>
                  </a:moveTo>
                  <a:cubicBezTo>
                    <a:pt x="366" y="1"/>
                    <a:pt x="227" y="26"/>
                    <a:pt x="131" y="94"/>
                  </a:cubicBezTo>
                  <a:cubicBezTo>
                    <a:pt x="12" y="189"/>
                    <a:pt x="0" y="547"/>
                    <a:pt x="72" y="737"/>
                  </a:cubicBezTo>
                  <a:cubicBezTo>
                    <a:pt x="250" y="1130"/>
                    <a:pt x="512" y="1511"/>
                    <a:pt x="750" y="1880"/>
                  </a:cubicBezTo>
                  <a:cubicBezTo>
                    <a:pt x="988" y="2249"/>
                    <a:pt x="1179" y="2654"/>
                    <a:pt x="1476" y="2975"/>
                  </a:cubicBezTo>
                  <a:cubicBezTo>
                    <a:pt x="1590" y="3108"/>
                    <a:pt x="1825" y="3180"/>
                    <a:pt x="2017" y="3180"/>
                  </a:cubicBezTo>
                  <a:cubicBezTo>
                    <a:pt x="2067" y="3180"/>
                    <a:pt x="2114" y="3176"/>
                    <a:pt x="2155" y="3166"/>
                  </a:cubicBezTo>
                  <a:cubicBezTo>
                    <a:pt x="2322" y="3130"/>
                    <a:pt x="2441" y="2856"/>
                    <a:pt x="2560" y="2725"/>
                  </a:cubicBezTo>
                  <a:cubicBezTo>
                    <a:pt x="2488" y="2523"/>
                    <a:pt x="2488" y="2404"/>
                    <a:pt x="2441" y="2309"/>
                  </a:cubicBezTo>
                  <a:cubicBezTo>
                    <a:pt x="2060" y="1654"/>
                    <a:pt x="1667" y="1011"/>
                    <a:pt x="1250" y="380"/>
                  </a:cubicBezTo>
                  <a:cubicBezTo>
                    <a:pt x="1167" y="225"/>
                    <a:pt x="1000" y="58"/>
                    <a:pt x="834" y="35"/>
                  </a:cubicBezTo>
                  <a:cubicBezTo>
                    <a:pt x="732" y="14"/>
                    <a:pt x="620" y="1"/>
                    <a:pt x="5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4"/>
            <p:cNvSpPr/>
            <p:nvPr/>
          </p:nvSpPr>
          <p:spPr>
            <a:xfrm>
              <a:off x="8707102" y="1295395"/>
              <a:ext cx="79941" cy="87863"/>
            </a:xfrm>
            <a:custGeom>
              <a:avLst/>
              <a:gdLst/>
              <a:ahLst/>
              <a:cxnLst/>
              <a:rect l="l" t="t" r="r" b="b"/>
              <a:pathLst>
                <a:path w="2533" h="2784" extrusionOk="0">
                  <a:moveTo>
                    <a:pt x="704" y="0"/>
                  </a:moveTo>
                  <a:cubicBezTo>
                    <a:pt x="294" y="0"/>
                    <a:pt x="1" y="372"/>
                    <a:pt x="198" y="799"/>
                  </a:cubicBezTo>
                  <a:cubicBezTo>
                    <a:pt x="508" y="1442"/>
                    <a:pt x="913" y="2049"/>
                    <a:pt x="1341" y="2620"/>
                  </a:cubicBezTo>
                  <a:cubicBezTo>
                    <a:pt x="1424" y="2728"/>
                    <a:pt x="1651" y="2784"/>
                    <a:pt x="1849" y="2784"/>
                  </a:cubicBezTo>
                  <a:cubicBezTo>
                    <a:pt x="1936" y="2784"/>
                    <a:pt x="2018" y="2773"/>
                    <a:pt x="2080" y="2751"/>
                  </a:cubicBezTo>
                  <a:cubicBezTo>
                    <a:pt x="2294" y="2680"/>
                    <a:pt x="2425" y="2382"/>
                    <a:pt x="2520" y="2275"/>
                  </a:cubicBezTo>
                  <a:cubicBezTo>
                    <a:pt x="2532" y="1584"/>
                    <a:pt x="1413" y="168"/>
                    <a:pt x="889" y="25"/>
                  </a:cubicBezTo>
                  <a:cubicBezTo>
                    <a:pt x="826" y="8"/>
                    <a:pt x="764" y="0"/>
                    <a:pt x="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4"/>
            <p:cNvSpPr/>
            <p:nvPr/>
          </p:nvSpPr>
          <p:spPr>
            <a:xfrm>
              <a:off x="8513077" y="1168495"/>
              <a:ext cx="72935" cy="92439"/>
            </a:xfrm>
            <a:custGeom>
              <a:avLst/>
              <a:gdLst/>
              <a:ahLst/>
              <a:cxnLst/>
              <a:rect l="l" t="t" r="r" b="b"/>
              <a:pathLst>
                <a:path w="2311" h="2929" extrusionOk="0">
                  <a:moveTo>
                    <a:pt x="488" y="0"/>
                  </a:moveTo>
                  <a:cubicBezTo>
                    <a:pt x="435" y="0"/>
                    <a:pt x="386" y="7"/>
                    <a:pt x="346" y="21"/>
                  </a:cubicBezTo>
                  <a:cubicBezTo>
                    <a:pt x="179" y="81"/>
                    <a:pt x="0" y="331"/>
                    <a:pt x="0" y="510"/>
                  </a:cubicBezTo>
                  <a:cubicBezTo>
                    <a:pt x="12" y="1474"/>
                    <a:pt x="512" y="2236"/>
                    <a:pt x="1191" y="2843"/>
                  </a:cubicBezTo>
                  <a:cubicBezTo>
                    <a:pt x="1255" y="2901"/>
                    <a:pt x="1381" y="2928"/>
                    <a:pt x="1515" y="2928"/>
                  </a:cubicBezTo>
                  <a:cubicBezTo>
                    <a:pt x="1657" y="2928"/>
                    <a:pt x="1808" y="2898"/>
                    <a:pt x="1905" y="2843"/>
                  </a:cubicBezTo>
                  <a:cubicBezTo>
                    <a:pt x="2096" y="2760"/>
                    <a:pt x="2203" y="2474"/>
                    <a:pt x="2310" y="2319"/>
                  </a:cubicBezTo>
                  <a:cubicBezTo>
                    <a:pt x="2263" y="2117"/>
                    <a:pt x="2263" y="1986"/>
                    <a:pt x="2191" y="1903"/>
                  </a:cubicBezTo>
                  <a:cubicBezTo>
                    <a:pt x="1786" y="1307"/>
                    <a:pt x="1370" y="712"/>
                    <a:pt x="929" y="164"/>
                  </a:cubicBezTo>
                  <a:cubicBezTo>
                    <a:pt x="848" y="65"/>
                    <a:pt x="651"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4"/>
            <p:cNvSpPr/>
            <p:nvPr/>
          </p:nvSpPr>
          <p:spPr>
            <a:xfrm>
              <a:off x="7653723" y="958722"/>
              <a:ext cx="87232" cy="91019"/>
            </a:xfrm>
            <a:custGeom>
              <a:avLst/>
              <a:gdLst/>
              <a:ahLst/>
              <a:cxnLst/>
              <a:rect l="l" t="t" r="r" b="b"/>
              <a:pathLst>
                <a:path w="2764" h="2884" extrusionOk="0">
                  <a:moveTo>
                    <a:pt x="639" y="1"/>
                  </a:moveTo>
                  <a:cubicBezTo>
                    <a:pt x="487" y="1"/>
                    <a:pt x="278" y="61"/>
                    <a:pt x="203" y="144"/>
                  </a:cubicBezTo>
                  <a:cubicBezTo>
                    <a:pt x="72" y="287"/>
                    <a:pt x="1" y="668"/>
                    <a:pt x="84" y="787"/>
                  </a:cubicBezTo>
                  <a:cubicBezTo>
                    <a:pt x="668" y="1489"/>
                    <a:pt x="1263" y="2168"/>
                    <a:pt x="1930" y="2763"/>
                  </a:cubicBezTo>
                  <a:cubicBezTo>
                    <a:pt x="2023" y="2846"/>
                    <a:pt x="2128" y="2883"/>
                    <a:pt x="2232" y="2883"/>
                  </a:cubicBezTo>
                  <a:cubicBezTo>
                    <a:pt x="2499" y="2883"/>
                    <a:pt x="2755" y="2640"/>
                    <a:pt x="2763" y="2323"/>
                  </a:cubicBezTo>
                  <a:cubicBezTo>
                    <a:pt x="2763" y="2275"/>
                    <a:pt x="2763" y="2204"/>
                    <a:pt x="2751" y="2168"/>
                  </a:cubicBezTo>
                  <a:cubicBezTo>
                    <a:pt x="2096" y="1454"/>
                    <a:pt x="1465" y="727"/>
                    <a:pt x="787" y="37"/>
                  </a:cubicBezTo>
                  <a:cubicBezTo>
                    <a:pt x="758" y="12"/>
                    <a:pt x="704" y="1"/>
                    <a:pt x="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4"/>
            <p:cNvSpPr/>
            <p:nvPr/>
          </p:nvSpPr>
          <p:spPr>
            <a:xfrm>
              <a:off x="8792248" y="1007576"/>
              <a:ext cx="83097" cy="99193"/>
            </a:xfrm>
            <a:custGeom>
              <a:avLst/>
              <a:gdLst/>
              <a:ahLst/>
              <a:cxnLst/>
              <a:rect l="l" t="t" r="r" b="b"/>
              <a:pathLst>
                <a:path w="2633" h="3143" extrusionOk="0">
                  <a:moveTo>
                    <a:pt x="310" y="1"/>
                  </a:moveTo>
                  <a:cubicBezTo>
                    <a:pt x="215" y="239"/>
                    <a:pt x="1" y="548"/>
                    <a:pt x="84" y="691"/>
                  </a:cubicBezTo>
                  <a:cubicBezTo>
                    <a:pt x="513" y="1501"/>
                    <a:pt x="1013" y="2275"/>
                    <a:pt x="1525" y="3013"/>
                  </a:cubicBezTo>
                  <a:cubicBezTo>
                    <a:pt x="1593" y="3104"/>
                    <a:pt x="1773" y="3142"/>
                    <a:pt x="1950" y="3142"/>
                  </a:cubicBezTo>
                  <a:cubicBezTo>
                    <a:pt x="2050" y="3142"/>
                    <a:pt x="2150" y="3130"/>
                    <a:pt x="2227" y="3108"/>
                  </a:cubicBezTo>
                  <a:cubicBezTo>
                    <a:pt x="2394" y="3061"/>
                    <a:pt x="2477" y="2811"/>
                    <a:pt x="2632" y="2620"/>
                  </a:cubicBezTo>
                  <a:cubicBezTo>
                    <a:pt x="2477" y="2346"/>
                    <a:pt x="2382" y="2108"/>
                    <a:pt x="2227" y="1906"/>
                  </a:cubicBezTo>
                  <a:cubicBezTo>
                    <a:pt x="1811" y="1370"/>
                    <a:pt x="1394" y="834"/>
                    <a:pt x="929" y="322"/>
                  </a:cubicBezTo>
                  <a:cubicBezTo>
                    <a:pt x="787" y="156"/>
                    <a:pt x="513" y="96"/>
                    <a:pt x="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4"/>
            <p:cNvSpPr/>
            <p:nvPr/>
          </p:nvSpPr>
          <p:spPr>
            <a:xfrm>
              <a:off x="8849749" y="916338"/>
              <a:ext cx="78932" cy="83792"/>
            </a:xfrm>
            <a:custGeom>
              <a:avLst/>
              <a:gdLst/>
              <a:ahLst/>
              <a:cxnLst/>
              <a:rect l="l" t="t" r="r" b="b"/>
              <a:pathLst>
                <a:path w="2501" h="2655" extrusionOk="0">
                  <a:moveTo>
                    <a:pt x="550" y="1"/>
                  </a:moveTo>
                  <a:cubicBezTo>
                    <a:pt x="480" y="1"/>
                    <a:pt x="414" y="11"/>
                    <a:pt x="358" y="34"/>
                  </a:cubicBezTo>
                  <a:cubicBezTo>
                    <a:pt x="167" y="106"/>
                    <a:pt x="84" y="403"/>
                    <a:pt x="0" y="487"/>
                  </a:cubicBezTo>
                  <a:cubicBezTo>
                    <a:pt x="24" y="1249"/>
                    <a:pt x="1274" y="2630"/>
                    <a:pt x="1846" y="2654"/>
                  </a:cubicBezTo>
                  <a:cubicBezTo>
                    <a:pt x="1855" y="2654"/>
                    <a:pt x="1865" y="2654"/>
                    <a:pt x="1875" y="2654"/>
                  </a:cubicBezTo>
                  <a:cubicBezTo>
                    <a:pt x="2075" y="2654"/>
                    <a:pt x="2349" y="2539"/>
                    <a:pt x="2406" y="2392"/>
                  </a:cubicBezTo>
                  <a:cubicBezTo>
                    <a:pt x="2489" y="2201"/>
                    <a:pt x="2501" y="1856"/>
                    <a:pt x="2382" y="1701"/>
                  </a:cubicBezTo>
                  <a:cubicBezTo>
                    <a:pt x="1989" y="1165"/>
                    <a:pt x="1536" y="641"/>
                    <a:pt x="1048" y="165"/>
                  </a:cubicBezTo>
                  <a:cubicBezTo>
                    <a:pt x="936" y="71"/>
                    <a:pt x="731"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4"/>
            <p:cNvSpPr/>
            <p:nvPr/>
          </p:nvSpPr>
          <p:spPr>
            <a:xfrm>
              <a:off x="8467600" y="816391"/>
              <a:ext cx="69937" cy="99603"/>
            </a:xfrm>
            <a:custGeom>
              <a:avLst/>
              <a:gdLst/>
              <a:ahLst/>
              <a:cxnLst/>
              <a:rect l="l" t="t" r="r" b="b"/>
              <a:pathLst>
                <a:path w="2216" h="3156" extrusionOk="0">
                  <a:moveTo>
                    <a:pt x="504" y="0"/>
                  </a:moveTo>
                  <a:cubicBezTo>
                    <a:pt x="477" y="0"/>
                    <a:pt x="452" y="4"/>
                    <a:pt x="429" y="10"/>
                  </a:cubicBezTo>
                  <a:cubicBezTo>
                    <a:pt x="263" y="58"/>
                    <a:pt x="144" y="320"/>
                    <a:pt x="1" y="499"/>
                  </a:cubicBezTo>
                  <a:cubicBezTo>
                    <a:pt x="310" y="1356"/>
                    <a:pt x="548" y="2142"/>
                    <a:pt x="894" y="2880"/>
                  </a:cubicBezTo>
                  <a:cubicBezTo>
                    <a:pt x="954" y="3030"/>
                    <a:pt x="1302" y="3155"/>
                    <a:pt x="1552" y="3155"/>
                  </a:cubicBezTo>
                  <a:cubicBezTo>
                    <a:pt x="1599" y="3155"/>
                    <a:pt x="1642" y="3151"/>
                    <a:pt x="1680" y="3142"/>
                  </a:cubicBezTo>
                  <a:cubicBezTo>
                    <a:pt x="2072" y="3047"/>
                    <a:pt x="2215" y="2642"/>
                    <a:pt x="2049" y="2285"/>
                  </a:cubicBezTo>
                  <a:cubicBezTo>
                    <a:pt x="1727" y="1582"/>
                    <a:pt x="1370" y="903"/>
                    <a:pt x="977" y="237"/>
                  </a:cubicBezTo>
                  <a:cubicBezTo>
                    <a:pt x="906" y="114"/>
                    <a:pt x="668" y="0"/>
                    <a:pt x="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4"/>
            <p:cNvSpPr/>
            <p:nvPr/>
          </p:nvSpPr>
          <p:spPr>
            <a:xfrm>
              <a:off x="8858775" y="462550"/>
              <a:ext cx="71799" cy="93923"/>
            </a:xfrm>
            <a:custGeom>
              <a:avLst/>
              <a:gdLst/>
              <a:ahLst/>
              <a:cxnLst/>
              <a:rect l="l" t="t" r="r" b="b"/>
              <a:pathLst>
                <a:path w="2275" h="2976" extrusionOk="0">
                  <a:moveTo>
                    <a:pt x="474" y="1"/>
                  </a:moveTo>
                  <a:cubicBezTo>
                    <a:pt x="346" y="1"/>
                    <a:pt x="216" y="27"/>
                    <a:pt x="131" y="78"/>
                  </a:cubicBezTo>
                  <a:cubicBezTo>
                    <a:pt x="12" y="138"/>
                    <a:pt x="0" y="495"/>
                    <a:pt x="48" y="697"/>
                  </a:cubicBezTo>
                  <a:cubicBezTo>
                    <a:pt x="95" y="959"/>
                    <a:pt x="226" y="1174"/>
                    <a:pt x="345" y="1412"/>
                  </a:cubicBezTo>
                  <a:cubicBezTo>
                    <a:pt x="548" y="1864"/>
                    <a:pt x="750" y="2340"/>
                    <a:pt x="1024" y="2745"/>
                  </a:cubicBezTo>
                  <a:cubicBezTo>
                    <a:pt x="1122" y="2872"/>
                    <a:pt x="1404" y="2975"/>
                    <a:pt x="1614" y="2975"/>
                  </a:cubicBezTo>
                  <a:cubicBezTo>
                    <a:pt x="1660" y="2975"/>
                    <a:pt x="1702" y="2970"/>
                    <a:pt x="1739" y="2959"/>
                  </a:cubicBezTo>
                  <a:cubicBezTo>
                    <a:pt x="1941" y="2900"/>
                    <a:pt x="2084" y="2602"/>
                    <a:pt x="2274" y="2388"/>
                  </a:cubicBezTo>
                  <a:cubicBezTo>
                    <a:pt x="2012" y="1912"/>
                    <a:pt x="1822" y="1495"/>
                    <a:pt x="1596" y="1102"/>
                  </a:cubicBezTo>
                  <a:cubicBezTo>
                    <a:pt x="1369" y="745"/>
                    <a:pt x="1131" y="388"/>
                    <a:pt x="822" y="102"/>
                  </a:cubicBezTo>
                  <a:cubicBezTo>
                    <a:pt x="753" y="33"/>
                    <a:pt x="615" y="1"/>
                    <a:pt x="4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4"/>
            <p:cNvSpPr/>
            <p:nvPr/>
          </p:nvSpPr>
          <p:spPr>
            <a:xfrm>
              <a:off x="8575437" y="948686"/>
              <a:ext cx="90230" cy="84612"/>
            </a:xfrm>
            <a:custGeom>
              <a:avLst/>
              <a:gdLst/>
              <a:ahLst/>
              <a:cxnLst/>
              <a:rect l="l" t="t" r="r" b="b"/>
              <a:pathLst>
                <a:path w="2859" h="2681" extrusionOk="0">
                  <a:moveTo>
                    <a:pt x="479" y="1"/>
                  </a:moveTo>
                  <a:cubicBezTo>
                    <a:pt x="221" y="1"/>
                    <a:pt x="1" y="231"/>
                    <a:pt x="1" y="569"/>
                  </a:cubicBezTo>
                  <a:cubicBezTo>
                    <a:pt x="25" y="617"/>
                    <a:pt x="1" y="688"/>
                    <a:pt x="49" y="759"/>
                  </a:cubicBezTo>
                  <a:cubicBezTo>
                    <a:pt x="501" y="1688"/>
                    <a:pt x="1299" y="2236"/>
                    <a:pt x="2180" y="2664"/>
                  </a:cubicBezTo>
                  <a:cubicBezTo>
                    <a:pt x="2200" y="2676"/>
                    <a:pt x="2226" y="2681"/>
                    <a:pt x="2256" y="2681"/>
                  </a:cubicBezTo>
                  <a:cubicBezTo>
                    <a:pt x="2416" y="2681"/>
                    <a:pt x="2683" y="2533"/>
                    <a:pt x="2763" y="2403"/>
                  </a:cubicBezTo>
                  <a:cubicBezTo>
                    <a:pt x="2858" y="2248"/>
                    <a:pt x="2835" y="1879"/>
                    <a:pt x="2716" y="1760"/>
                  </a:cubicBezTo>
                  <a:cubicBezTo>
                    <a:pt x="2108" y="1176"/>
                    <a:pt x="1453" y="617"/>
                    <a:pt x="775" y="105"/>
                  </a:cubicBezTo>
                  <a:cubicBezTo>
                    <a:pt x="677" y="33"/>
                    <a:pt x="575" y="1"/>
                    <a:pt x="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4"/>
            <p:cNvSpPr/>
            <p:nvPr/>
          </p:nvSpPr>
          <p:spPr>
            <a:xfrm>
              <a:off x="7862928" y="1295963"/>
              <a:ext cx="86569" cy="73125"/>
            </a:xfrm>
            <a:custGeom>
              <a:avLst/>
              <a:gdLst/>
              <a:ahLst/>
              <a:cxnLst/>
              <a:rect l="l" t="t" r="r" b="b"/>
              <a:pathLst>
                <a:path w="2743" h="2317" extrusionOk="0">
                  <a:moveTo>
                    <a:pt x="599" y="1"/>
                  </a:moveTo>
                  <a:cubicBezTo>
                    <a:pt x="252" y="1"/>
                    <a:pt x="0" y="387"/>
                    <a:pt x="99" y="781"/>
                  </a:cubicBezTo>
                  <a:cubicBezTo>
                    <a:pt x="217" y="1266"/>
                    <a:pt x="1584" y="2317"/>
                    <a:pt x="2208" y="2317"/>
                  </a:cubicBezTo>
                  <a:cubicBezTo>
                    <a:pt x="2211" y="2317"/>
                    <a:pt x="2215" y="2317"/>
                    <a:pt x="2218" y="2317"/>
                  </a:cubicBezTo>
                  <a:cubicBezTo>
                    <a:pt x="2325" y="2245"/>
                    <a:pt x="2611" y="2138"/>
                    <a:pt x="2671" y="1959"/>
                  </a:cubicBezTo>
                  <a:cubicBezTo>
                    <a:pt x="2742" y="1721"/>
                    <a:pt x="2742" y="1305"/>
                    <a:pt x="2611" y="1197"/>
                  </a:cubicBezTo>
                  <a:cubicBezTo>
                    <a:pt x="2063" y="769"/>
                    <a:pt x="1468" y="352"/>
                    <a:pt x="825" y="54"/>
                  </a:cubicBezTo>
                  <a:cubicBezTo>
                    <a:pt x="747" y="17"/>
                    <a:pt x="671" y="1"/>
                    <a:pt x="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4"/>
            <p:cNvSpPr/>
            <p:nvPr/>
          </p:nvSpPr>
          <p:spPr>
            <a:xfrm>
              <a:off x="8183158" y="530528"/>
              <a:ext cx="78584" cy="102696"/>
            </a:xfrm>
            <a:custGeom>
              <a:avLst/>
              <a:gdLst/>
              <a:ahLst/>
              <a:cxnLst/>
              <a:rect l="l" t="t" r="r" b="b"/>
              <a:pathLst>
                <a:path w="2490" h="3254" extrusionOk="0">
                  <a:moveTo>
                    <a:pt x="416" y="1"/>
                  </a:moveTo>
                  <a:cubicBezTo>
                    <a:pt x="286" y="1"/>
                    <a:pt x="143" y="45"/>
                    <a:pt x="108" y="115"/>
                  </a:cubicBezTo>
                  <a:cubicBezTo>
                    <a:pt x="36" y="258"/>
                    <a:pt x="1" y="508"/>
                    <a:pt x="84" y="663"/>
                  </a:cubicBezTo>
                  <a:cubicBezTo>
                    <a:pt x="322" y="1139"/>
                    <a:pt x="632" y="1579"/>
                    <a:pt x="894" y="2044"/>
                  </a:cubicBezTo>
                  <a:cubicBezTo>
                    <a:pt x="1096" y="2377"/>
                    <a:pt x="1227" y="2758"/>
                    <a:pt x="1477" y="3044"/>
                  </a:cubicBezTo>
                  <a:cubicBezTo>
                    <a:pt x="1600" y="3166"/>
                    <a:pt x="1853" y="3254"/>
                    <a:pt x="2058" y="3254"/>
                  </a:cubicBezTo>
                  <a:cubicBezTo>
                    <a:pt x="2092" y="3254"/>
                    <a:pt x="2125" y="3251"/>
                    <a:pt x="2156" y="3246"/>
                  </a:cubicBezTo>
                  <a:cubicBezTo>
                    <a:pt x="2299" y="3234"/>
                    <a:pt x="2418" y="2972"/>
                    <a:pt x="2477" y="2889"/>
                  </a:cubicBezTo>
                  <a:cubicBezTo>
                    <a:pt x="2489" y="2199"/>
                    <a:pt x="1084" y="151"/>
                    <a:pt x="548" y="20"/>
                  </a:cubicBezTo>
                  <a:cubicBezTo>
                    <a:pt x="510" y="7"/>
                    <a:pt x="464"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4"/>
            <p:cNvSpPr/>
            <p:nvPr/>
          </p:nvSpPr>
          <p:spPr>
            <a:xfrm>
              <a:off x="8909490" y="780792"/>
              <a:ext cx="76312" cy="103959"/>
            </a:xfrm>
            <a:custGeom>
              <a:avLst/>
              <a:gdLst/>
              <a:ahLst/>
              <a:cxnLst/>
              <a:rect l="l" t="t" r="r" b="b"/>
              <a:pathLst>
                <a:path w="2418" h="3294" extrusionOk="0">
                  <a:moveTo>
                    <a:pt x="422" y="0"/>
                  </a:moveTo>
                  <a:cubicBezTo>
                    <a:pt x="302" y="0"/>
                    <a:pt x="161" y="42"/>
                    <a:pt x="108" y="103"/>
                  </a:cubicBezTo>
                  <a:cubicBezTo>
                    <a:pt x="12" y="186"/>
                    <a:pt x="1" y="460"/>
                    <a:pt x="60" y="591"/>
                  </a:cubicBezTo>
                  <a:cubicBezTo>
                    <a:pt x="274" y="1067"/>
                    <a:pt x="536" y="1543"/>
                    <a:pt x="774" y="2019"/>
                  </a:cubicBezTo>
                  <a:cubicBezTo>
                    <a:pt x="953" y="2389"/>
                    <a:pt x="1084" y="2781"/>
                    <a:pt x="1346" y="3091"/>
                  </a:cubicBezTo>
                  <a:cubicBezTo>
                    <a:pt x="1444" y="3209"/>
                    <a:pt x="1687" y="3294"/>
                    <a:pt x="1883" y="3294"/>
                  </a:cubicBezTo>
                  <a:cubicBezTo>
                    <a:pt x="1925" y="3294"/>
                    <a:pt x="1965" y="3290"/>
                    <a:pt x="2001" y="3282"/>
                  </a:cubicBezTo>
                  <a:cubicBezTo>
                    <a:pt x="2179" y="3234"/>
                    <a:pt x="2275" y="2960"/>
                    <a:pt x="2418" y="2781"/>
                  </a:cubicBezTo>
                  <a:cubicBezTo>
                    <a:pt x="1941" y="1710"/>
                    <a:pt x="1477" y="722"/>
                    <a:pt x="584" y="43"/>
                  </a:cubicBezTo>
                  <a:cubicBezTo>
                    <a:pt x="550" y="13"/>
                    <a:pt x="489" y="0"/>
                    <a:pt x="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4"/>
            <p:cNvSpPr/>
            <p:nvPr/>
          </p:nvSpPr>
          <p:spPr>
            <a:xfrm>
              <a:off x="8345119" y="994258"/>
              <a:ext cx="75933" cy="89914"/>
            </a:xfrm>
            <a:custGeom>
              <a:avLst/>
              <a:gdLst/>
              <a:ahLst/>
              <a:cxnLst/>
              <a:rect l="l" t="t" r="r" b="b"/>
              <a:pathLst>
                <a:path w="2406" h="2849" extrusionOk="0">
                  <a:moveTo>
                    <a:pt x="646" y="0"/>
                  </a:moveTo>
                  <a:cubicBezTo>
                    <a:pt x="468" y="0"/>
                    <a:pt x="274" y="50"/>
                    <a:pt x="155" y="149"/>
                  </a:cubicBezTo>
                  <a:cubicBezTo>
                    <a:pt x="36" y="256"/>
                    <a:pt x="0" y="554"/>
                    <a:pt x="72" y="697"/>
                  </a:cubicBezTo>
                  <a:cubicBezTo>
                    <a:pt x="358" y="1340"/>
                    <a:pt x="667" y="1971"/>
                    <a:pt x="1036" y="2566"/>
                  </a:cubicBezTo>
                  <a:cubicBezTo>
                    <a:pt x="1140" y="2721"/>
                    <a:pt x="1422" y="2849"/>
                    <a:pt x="1635" y="2849"/>
                  </a:cubicBezTo>
                  <a:cubicBezTo>
                    <a:pt x="1668" y="2849"/>
                    <a:pt x="1698" y="2846"/>
                    <a:pt x="1727" y="2840"/>
                  </a:cubicBezTo>
                  <a:cubicBezTo>
                    <a:pt x="1941" y="2780"/>
                    <a:pt x="2120" y="2483"/>
                    <a:pt x="2405" y="2221"/>
                  </a:cubicBezTo>
                  <a:cubicBezTo>
                    <a:pt x="1965" y="1494"/>
                    <a:pt x="1572" y="851"/>
                    <a:pt x="1167" y="256"/>
                  </a:cubicBezTo>
                  <a:cubicBezTo>
                    <a:pt x="1084" y="125"/>
                    <a:pt x="905" y="18"/>
                    <a:pt x="750" y="6"/>
                  </a:cubicBezTo>
                  <a:cubicBezTo>
                    <a:pt x="717" y="2"/>
                    <a:pt x="682"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4"/>
            <p:cNvSpPr/>
            <p:nvPr/>
          </p:nvSpPr>
          <p:spPr>
            <a:xfrm>
              <a:off x="8645719" y="898002"/>
              <a:ext cx="84960" cy="91019"/>
            </a:xfrm>
            <a:custGeom>
              <a:avLst/>
              <a:gdLst/>
              <a:ahLst/>
              <a:cxnLst/>
              <a:rect l="l" t="t" r="r" b="b"/>
              <a:pathLst>
                <a:path w="2692" h="2884" extrusionOk="0">
                  <a:moveTo>
                    <a:pt x="314" y="0"/>
                  </a:moveTo>
                  <a:cubicBezTo>
                    <a:pt x="279" y="0"/>
                    <a:pt x="252" y="6"/>
                    <a:pt x="238" y="20"/>
                  </a:cubicBezTo>
                  <a:cubicBezTo>
                    <a:pt x="96" y="151"/>
                    <a:pt x="0" y="413"/>
                    <a:pt x="36" y="580"/>
                  </a:cubicBezTo>
                  <a:cubicBezTo>
                    <a:pt x="262" y="1520"/>
                    <a:pt x="893" y="2199"/>
                    <a:pt x="1608" y="2794"/>
                  </a:cubicBezTo>
                  <a:cubicBezTo>
                    <a:pt x="1684" y="2857"/>
                    <a:pt x="1813" y="2884"/>
                    <a:pt x="1947" y="2884"/>
                  </a:cubicBezTo>
                  <a:cubicBezTo>
                    <a:pt x="2065" y="2884"/>
                    <a:pt x="2185" y="2863"/>
                    <a:pt x="2274" y="2830"/>
                  </a:cubicBezTo>
                  <a:cubicBezTo>
                    <a:pt x="2441" y="2770"/>
                    <a:pt x="2524" y="2520"/>
                    <a:pt x="2691" y="2306"/>
                  </a:cubicBezTo>
                  <a:cubicBezTo>
                    <a:pt x="2501" y="2044"/>
                    <a:pt x="2358" y="1782"/>
                    <a:pt x="2179" y="1603"/>
                  </a:cubicBezTo>
                  <a:cubicBezTo>
                    <a:pt x="1727" y="1115"/>
                    <a:pt x="1251" y="627"/>
                    <a:pt x="739" y="163"/>
                  </a:cubicBezTo>
                  <a:cubicBezTo>
                    <a:pt x="647" y="71"/>
                    <a:pt x="434"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4"/>
            <p:cNvSpPr/>
            <p:nvPr/>
          </p:nvSpPr>
          <p:spPr>
            <a:xfrm>
              <a:off x="8122817" y="893269"/>
              <a:ext cx="75050" cy="91114"/>
            </a:xfrm>
            <a:custGeom>
              <a:avLst/>
              <a:gdLst/>
              <a:ahLst/>
              <a:cxnLst/>
              <a:rect l="l" t="t" r="r" b="b"/>
              <a:pathLst>
                <a:path w="2378" h="2887" extrusionOk="0">
                  <a:moveTo>
                    <a:pt x="520" y="0"/>
                  </a:moveTo>
                  <a:cubicBezTo>
                    <a:pt x="242" y="0"/>
                    <a:pt x="0" y="243"/>
                    <a:pt x="115" y="503"/>
                  </a:cubicBezTo>
                  <a:cubicBezTo>
                    <a:pt x="460" y="1277"/>
                    <a:pt x="877" y="2027"/>
                    <a:pt x="1329" y="2742"/>
                  </a:cubicBezTo>
                  <a:cubicBezTo>
                    <a:pt x="1389" y="2835"/>
                    <a:pt x="1600" y="2886"/>
                    <a:pt x="1793" y="2886"/>
                  </a:cubicBezTo>
                  <a:cubicBezTo>
                    <a:pt x="1871" y="2886"/>
                    <a:pt x="1947" y="2878"/>
                    <a:pt x="2008" y="2861"/>
                  </a:cubicBezTo>
                  <a:cubicBezTo>
                    <a:pt x="2187" y="2801"/>
                    <a:pt x="2306" y="2527"/>
                    <a:pt x="2365" y="2444"/>
                  </a:cubicBezTo>
                  <a:cubicBezTo>
                    <a:pt x="2377" y="1753"/>
                    <a:pt x="1151" y="134"/>
                    <a:pt x="639" y="15"/>
                  </a:cubicBezTo>
                  <a:cubicBezTo>
                    <a:pt x="599" y="5"/>
                    <a:pt x="559" y="0"/>
                    <a:pt x="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4"/>
            <p:cNvSpPr/>
            <p:nvPr/>
          </p:nvSpPr>
          <p:spPr>
            <a:xfrm>
              <a:off x="8107258" y="1206303"/>
              <a:ext cx="68801" cy="91934"/>
            </a:xfrm>
            <a:custGeom>
              <a:avLst/>
              <a:gdLst/>
              <a:ahLst/>
              <a:cxnLst/>
              <a:rect l="l" t="t" r="r" b="b"/>
              <a:pathLst>
                <a:path w="2180" h="2913" extrusionOk="0">
                  <a:moveTo>
                    <a:pt x="536" y="0"/>
                  </a:moveTo>
                  <a:cubicBezTo>
                    <a:pt x="429" y="0"/>
                    <a:pt x="324" y="18"/>
                    <a:pt x="239" y="50"/>
                  </a:cubicBezTo>
                  <a:cubicBezTo>
                    <a:pt x="132" y="86"/>
                    <a:pt x="1" y="383"/>
                    <a:pt x="48" y="502"/>
                  </a:cubicBezTo>
                  <a:cubicBezTo>
                    <a:pt x="358" y="1240"/>
                    <a:pt x="703" y="1991"/>
                    <a:pt x="1084" y="2693"/>
                  </a:cubicBezTo>
                  <a:cubicBezTo>
                    <a:pt x="1152" y="2818"/>
                    <a:pt x="1421" y="2912"/>
                    <a:pt x="1616" y="2912"/>
                  </a:cubicBezTo>
                  <a:cubicBezTo>
                    <a:pt x="1663" y="2912"/>
                    <a:pt x="1705" y="2907"/>
                    <a:pt x="1739" y="2895"/>
                  </a:cubicBezTo>
                  <a:cubicBezTo>
                    <a:pt x="1953" y="2836"/>
                    <a:pt x="2084" y="2550"/>
                    <a:pt x="2180" y="2455"/>
                  </a:cubicBezTo>
                  <a:cubicBezTo>
                    <a:pt x="2180" y="1836"/>
                    <a:pt x="1298" y="276"/>
                    <a:pt x="906" y="86"/>
                  </a:cubicBezTo>
                  <a:cubicBezTo>
                    <a:pt x="801" y="27"/>
                    <a:pt x="667"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4"/>
            <p:cNvSpPr/>
            <p:nvPr/>
          </p:nvSpPr>
          <p:spPr>
            <a:xfrm>
              <a:off x="8928647" y="405144"/>
              <a:ext cx="82340" cy="92187"/>
            </a:xfrm>
            <a:custGeom>
              <a:avLst/>
              <a:gdLst/>
              <a:ahLst/>
              <a:cxnLst/>
              <a:rect l="l" t="t" r="r" b="b"/>
              <a:pathLst>
                <a:path w="2609" h="2921" extrusionOk="0">
                  <a:moveTo>
                    <a:pt x="641" y="1"/>
                  </a:moveTo>
                  <a:cubicBezTo>
                    <a:pt x="626" y="1"/>
                    <a:pt x="611" y="2"/>
                    <a:pt x="596" y="4"/>
                  </a:cubicBezTo>
                  <a:cubicBezTo>
                    <a:pt x="215" y="52"/>
                    <a:pt x="1" y="302"/>
                    <a:pt x="203" y="611"/>
                  </a:cubicBezTo>
                  <a:cubicBezTo>
                    <a:pt x="632" y="1361"/>
                    <a:pt x="1132" y="2076"/>
                    <a:pt x="1656" y="2778"/>
                  </a:cubicBezTo>
                  <a:cubicBezTo>
                    <a:pt x="1734" y="2865"/>
                    <a:pt x="1927" y="2921"/>
                    <a:pt x="2091" y="2921"/>
                  </a:cubicBezTo>
                  <a:cubicBezTo>
                    <a:pt x="2151" y="2921"/>
                    <a:pt x="2206" y="2913"/>
                    <a:pt x="2251" y="2897"/>
                  </a:cubicBezTo>
                  <a:cubicBezTo>
                    <a:pt x="2418" y="2850"/>
                    <a:pt x="2525" y="2600"/>
                    <a:pt x="2596" y="2516"/>
                  </a:cubicBezTo>
                  <a:cubicBezTo>
                    <a:pt x="2608" y="1778"/>
                    <a:pt x="1406" y="183"/>
                    <a:pt x="822" y="40"/>
                  </a:cubicBezTo>
                  <a:cubicBezTo>
                    <a:pt x="764" y="20"/>
                    <a:pt x="706"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4"/>
            <p:cNvSpPr/>
            <p:nvPr/>
          </p:nvSpPr>
          <p:spPr>
            <a:xfrm>
              <a:off x="7997906" y="758133"/>
              <a:ext cx="86096" cy="92786"/>
            </a:xfrm>
            <a:custGeom>
              <a:avLst/>
              <a:gdLst/>
              <a:ahLst/>
              <a:cxnLst/>
              <a:rect l="l" t="t" r="r" b="b"/>
              <a:pathLst>
                <a:path w="2728" h="2940" extrusionOk="0">
                  <a:moveTo>
                    <a:pt x="414" y="1"/>
                  </a:moveTo>
                  <a:cubicBezTo>
                    <a:pt x="314" y="1"/>
                    <a:pt x="217" y="47"/>
                    <a:pt x="132" y="166"/>
                  </a:cubicBezTo>
                  <a:cubicBezTo>
                    <a:pt x="1" y="344"/>
                    <a:pt x="61" y="773"/>
                    <a:pt x="203" y="975"/>
                  </a:cubicBezTo>
                  <a:cubicBezTo>
                    <a:pt x="596" y="1511"/>
                    <a:pt x="1037" y="2011"/>
                    <a:pt x="1501" y="2499"/>
                  </a:cubicBezTo>
                  <a:cubicBezTo>
                    <a:pt x="1668" y="2678"/>
                    <a:pt x="1918" y="2785"/>
                    <a:pt x="2192" y="2940"/>
                  </a:cubicBezTo>
                  <a:cubicBezTo>
                    <a:pt x="2382" y="2797"/>
                    <a:pt x="2632" y="2678"/>
                    <a:pt x="2680" y="2523"/>
                  </a:cubicBezTo>
                  <a:cubicBezTo>
                    <a:pt x="2728" y="2309"/>
                    <a:pt x="2680" y="1975"/>
                    <a:pt x="2525" y="1833"/>
                  </a:cubicBezTo>
                  <a:cubicBezTo>
                    <a:pt x="2037" y="1297"/>
                    <a:pt x="1489" y="797"/>
                    <a:pt x="942" y="297"/>
                  </a:cubicBezTo>
                  <a:cubicBezTo>
                    <a:pt x="788" y="151"/>
                    <a:pt x="596"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4"/>
            <p:cNvSpPr/>
            <p:nvPr/>
          </p:nvSpPr>
          <p:spPr>
            <a:xfrm>
              <a:off x="8358374" y="1234138"/>
              <a:ext cx="84107" cy="89914"/>
            </a:xfrm>
            <a:custGeom>
              <a:avLst/>
              <a:gdLst/>
              <a:ahLst/>
              <a:cxnLst/>
              <a:rect l="l" t="t" r="r" b="b"/>
              <a:pathLst>
                <a:path w="2665" h="2849" extrusionOk="0">
                  <a:moveTo>
                    <a:pt x="435" y="1"/>
                  </a:moveTo>
                  <a:cubicBezTo>
                    <a:pt x="210" y="1"/>
                    <a:pt x="0" y="225"/>
                    <a:pt x="9" y="513"/>
                  </a:cubicBezTo>
                  <a:cubicBezTo>
                    <a:pt x="21" y="978"/>
                    <a:pt x="1497" y="2763"/>
                    <a:pt x="1962" y="2847"/>
                  </a:cubicBezTo>
                  <a:cubicBezTo>
                    <a:pt x="1977" y="2848"/>
                    <a:pt x="1992" y="2848"/>
                    <a:pt x="2008" y="2848"/>
                  </a:cubicBezTo>
                  <a:cubicBezTo>
                    <a:pt x="2183" y="2848"/>
                    <a:pt x="2410" y="2789"/>
                    <a:pt x="2497" y="2680"/>
                  </a:cubicBezTo>
                  <a:cubicBezTo>
                    <a:pt x="2593" y="2537"/>
                    <a:pt x="2664" y="2192"/>
                    <a:pt x="2581" y="2085"/>
                  </a:cubicBezTo>
                  <a:cubicBezTo>
                    <a:pt x="1985" y="1394"/>
                    <a:pt x="1366" y="704"/>
                    <a:pt x="676" y="96"/>
                  </a:cubicBezTo>
                  <a:cubicBezTo>
                    <a:pt x="600" y="30"/>
                    <a:pt x="516" y="1"/>
                    <a:pt x="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4"/>
            <p:cNvSpPr/>
            <p:nvPr/>
          </p:nvSpPr>
          <p:spPr>
            <a:xfrm>
              <a:off x="8554419" y="331233"/>
              <a:ext cx="84581" cy="97047"/>
            </a:xfrm>
            <a:custGeom>
              <a:avLst/>
              <a:gdLst/>
              <a:ahLst/>
              <a:cxnLst/>
              <a:rect l="l" t="t" r="r" b="b"/>
              <a:pathLst>
                <a:path w="2680" h="3075" extrusionOk="0">
                  <a:moveTo>
                    <a:pt x="449" y="0"/>
                  </a:moveTo>
                  <a:cubicBezTo>
                    <a:pt x="320" y="0"/>
                    <a:pt x="146" y="44"/>
                    <a:pt x="0" y="60"/>
                  </a:cubicBezTo>
                  <a:cubicBezTo>
                    <a:pt x="48" y="227"/>
                    <a:pt x="36" y="441"/>
                    <a:pt x="119" y="584"/>
                  </a:cubicBezTo>
                  <a:cubicBezTo>
                    <a:pt x="488" y="1215"/>
                    <a:pt x="905" y="1822"/>
                    <a:pt x="1310" y="2441"/>
                  </a:cubicBezTo>
                  <a:cubicBezTo>
                    <a:pt x="1429" y="2632"/>
                    <a:pt x="1560" y="2858"/>
                    <a:pt x="1738" y="2989"/>
                  </a:cubicBezTo>
                  <a:cubicBezTo>
                    <a:pt x="1828" y="3041"/>
                    <a:pt x="1965" y="3075"/>
                    <a:pt x="2093" y="3075"/>
                  </a:cubicBezTo>
                  <a:cubicBezTo>
                    <a:pt x="2168" y="3075"/>
                    <a:pt x="2241" y="3063"/>
                    <a:pt x="2298" y="3037"/>
                  </a:cubicBezTo>
                  <a:cubicBezTo>
                    <a:pt x="2477" y="2953"/>
                    <a:pt x="2560" y="2739"/>
                    <a:pt x="2679" y="2584"/>
                  </a:cubicBezTo>
                  <a:cubicBezTo>
                    <a:pt x="2596" y="2382"/>
                    <a:pt x="2560" y="2215"/>
                    <a:pt x="2477" y="2108"/>
                  </a:cubicBezTo>
                  <a:cubicBezTo>
                    <a:pt x="1858" y="1406"/>
                    <a:pt x="1250" y="715"/>
                    <a:pt x="595" y="36"/>
                  </a:cubicBezTo>
                  <a:cubicBezTo>
                    <a:pt x="561" y="10"/>
                    <a:pt x="510" y="0"/>
                    <a:pt x="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4"/>
            <p:cNvSpPr/>
            <p:nvPr/>
          </p:nvSpPr>
          <p:spPr>
            <a:xfrm>
              <a:off x="8717863" y="345655"/>
              <a:ext cx="71799" cy="91556"/>
            </a:xfrm>
            <a:custGeom>
              <a:avLst/>
              <a:gdLst/>
              <a:ahLst/>
              <a:cxnLst/>
              <a:rect l="l" t="t" r="r" b="b"/>
              <a:pathLst>
                <a:path w="2275" h="2901" extrusionOk="0">
                  <a:moveTo>
                    <a:pt x="397" y="1"/>
                  </a:moveTo>
                  <a:cubicBezTo>
                    <a:pt x="285" y="1"/>
                    <a:pt x="186" y="18"/>
                    <a:pt x="119" y="79"/>
                  </a:cubicBezTo>
                  <a:cubicBezTo>
                    <a:pt x="0" y="175"/>
                    <a:pt x="0" y="579"/>
                    <a:pt x="96" y="794"/>
                  </a:cubicBezTo>
                  <a:cubicBezTo>
                    <a:pt x="310" y="1330"/>
                    <a:pt x="619" y="1830"/>
                    <a:pt x="905" y="2353"/>
                  </a:cubicBezTo>
                  <a:cubicBezTo>
                    <a:pt x="989" y="2496"/>
                    <a:pt x="1072" y="2663"/>
                    <a:pt x="1203" y="2734"/>
                  </a:cubicBezTo>
                  <a:cubicBezTo>
                    <a:pt x="1341" y="2817"/>
                    <a:pt x="1537" y="2900"/>
                    <a:pt x="1684" y="2900"/>
                  </a:cubicBezTo>
                  <a:cubicBezTo>
                    <a:pt x="1727" y="2900"/>
                    <a:pt x="1766" y="2893"/>
                    <a:pt x="1798" y="2877"/>
                  </a:cubicBezTo>
                  <a:cubicBezTo>
                    <a:pt x="1977" y="2794"/>
                    <a:pt x="2084" y="2532"/>
                    <a:pt x="2274" y="2258"/>
                  </a:cubicBezTo>
                  <a:cubicBezTo>
                    <a:pt x="1846" y="1532"/>
                    <a:pt x="1429" y="818"/>
                    <a:pt x="1000" y="115"/>
                  </a:cubicBezTo>
                  <a:cubicBezTo>
                    <a:pt x="965" y="79"/>
                    <a:pt x="905" y="32"/>
                    <a:pt x="870" y="32"/>
                  </a:cubicBezTo>
                  <a:cubicBezTo>
                    <a:pt x="720" y="32"/>
                    <a:pt x="547" y="1"/>
                    <a:pt x="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4"/>
            <p:cNvSpPr/>
            <p:nvPr/>
          </p:nvSpPr>
          <p:spPr>
            <a:xfrm>
              <a:off x="8706597" y="613024"/>
              <a:ext cx="74797" cy="101876"/>
            </a:xfrm>
            <a:custGeom>
              <a:avLst/>
              <a:gdLst/>
              <a:ahLst/>
              <a:cxnLst/>
              <a:rect l="l" t="t" r="r" b="b"/>
              <a:pathLst>
                <a:path w="2370" h="3228" extrusionOk="0">
                  <a:moveTo>
                    <a:pt x="373" y="0"/>
                  </a:moveTo>
                  <a:cubicBezTo>
                    <a:pt x="316" y="0"/>
                    <a:pt x="261" y="8"/>
                    <a:pt x="214" y="25"/>
                  </a:cubicBezTo>
                  <a:cubicBezTo>
                    <a:pt x="119" y="73"/>
                    <a:pt x="0" y="311"/>
                    <a:pt x="36" y="382"/>
                  </a:cubicBezTo>
                  <a:cubicBezTo>
                    <a:pt x="465" y="1311"/>
                    <a:pt x="929" y="2228"/>
                    <a:pt x="1417" y="3121"/>
                  </a:cubicBezTo>
                  <a:cubicBezTo>
                    <a:pt x="1454" y="3194"/>
                    <a:pt x="1605" y="3227"/>
                    <a:pt x="1757" y="3227"/>
                  </a:cubicBezTo>
                  <a:cubicBezTo>
                    <a:pt x="1851" y="3227"/>
                    <a:pt x="1944" y="3215"/>
                    <a:pt x="2012" y="3192"/>
                  </a:cubicBezTo>
                  <a:cubicBezTo>
                    <a:pt x="2155" y="3156"/>
                    <a:pt x="2250" y="2918"/>
                    <a:pt x="2370" y="2763"/>
                  </a:cubicBezTo>
                  <a:cubicBezTo>
                    <a:pt x="2274" y="2537"/>
                    <a:pt x="2239" y="2359"/>
                    <a:pt x="2131" y="2192"/>
                  </a:cubicBezTo>
                  <a:cubicBezTo>
                    <a:pt x="1798" y="1668"/>
                    <a:pt x="1477" y="1132"/>
                    <a:pt x="1131" y="608"/>
                  </a:cubicBezTo>
                  <a:cubicBezTo>
                    <a:pt x="1000" y="394"/>
                    <a:pt x="846" y="204"/>
                    <a:pt x="655" y="73"/>
                  </a:cubicBezTo>
                  <a:cubicBezTo>
                    <a:pt x="586" y="27"/>
                    <a:pt x="477" y="0"/>
                    <a:pt x="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4"/>
            <p:cNvSpPr/>
            <p:nvPr/>
          </p:nvSpPr>
          <p:spPr>
            <a:xfrm>
              <a:off x="7807794" y="537724"/>
              <a:ext cx="87200" cy="82877"/>
            </a:xfrm>
            <a:custGeom>
              <a:avLst/>
              <a:gdLst/>
              <a:ahLst/>
              <a:cxnLst/>
              <a:rect l="l" t="t" r="r" b="b"/>
              <a:pathLst>
                <a:path w="2763" h="2626" extrusionOk="0">
                  <a:moveTo>
                    <a:pt x="447" y="1"/>
                  </a:moveTo>
                  <a:cubicBezTo>
                    <a:pt x="328" y="1"/>
                    <a:pt x="197" y="19"/>
                    <a:pt x="75" y="19"/>
                  </a:cubicBezTo>
                  <a:cubicBezTo>
                    <a:pt x="58" y="19"/>
                    <a:pt x="41" y="19"/>
                    <a:pt x="24" y="18"/>
                  </a:cubicBezTo>
                  <a:lnTo>
                    <a:pt x="24" y="18"/>
                  </a:lnTo>
                  <a:cubicBezTo>
                    <a:pt x="60" y="244"/>
                    <a:pt x="0" y="554"/>
                    <a:pt x="119" y="697"/>
                  </a:cubicBezTo>
                  <a:cubicBezTo>
                    <a:pt x="608" y="1280"/>
                    <a:pt x="1167" y="1828"/>
                    <a:pt x="1727" y="2363"/>
                  </a:cubicBezTo>
                  <a:cubicBezTo>
                    <a:pt x="1846" y="2482"/>
                    <a:pt x="2048" y="2518"/>
                    <a:pt x="2275" y="2625"/>
                  </a:cubicBezTo>
                  <a:cubicBezTo>
                    <a:pt x="2441" y="2482"/>
                    <a:pt x="2703" y="2363"/>
                    <a:pt x="2739" y="2221"/>
                  </a:cubicBezTo>
                  <a:cubicBezTo>
                    <a:pt x="2763" y="1982"/>
                    <a:pt x="2703" y="1637"/>
                    <a:pt x="2536" y="1494"/>
                  </a:cubicBezTo>
                  <a:cubicBezTo>
                    <a:pt x="1965" y="970"/>
                    <a:pt x="1346" y="506"/>
                    <a:pt x="715" y="66"/>
                  </a:cubicBezTo>
                  <a:cubicBezTo>
                    <a:pt x="643" y="14"/>
                    <a:pt x="549" y="1"/>
                    <a:pt x="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4"/>
            <p:cNvSpPr/>
            <p:nvPr/>
          </p:nvSpPr>
          <p:spPr>
            <a:xfrm>
              <a:off x="7707594" y="681980"/>
              <a:ext cx="76943" cy="82750"/>
            </a:xfrm>
            <a:custGeom>
              <a:avLst/>
              <a:gdLst/>
              <a:ahLst/>
              <a:cxnLst/>
              <a:rect l="l" t="t" r="r" b="b"/>
              <a:pathLst>
                <a:path w="2438" h="2622" extrusionOk="0">
                  <a:moveTo>
                    <a:pt x="659" y="1"/>
                  </a:moveTo>
                  <a:cubicBezTo>
                    <a:pt x="274" y="1"/>
                    <a:pt x="0" y="359"/>
                    <a:pt x="211" y="769"/>
                  </a:cubicBezTo>
                  <a:cubicBezTo>
                    <a:pt x="508" y="1364"/>
                    <a:pt x="889" y="1936"/>
                    <a:pt x="1306" y="2472"/>
                  </a:cubicBezTo>
                  <a:cubicBezTo>
                    <a:pt x="1390" y="2564"/>
                    <a:pt x="1606" y="2621"/>
                    <a:pt x="1796" y="2621"/>
                  </a:cubicBezTo>
                  <a:cubicBezTo>
                    <a:pt x="1875" y="2621"/>
                    <a:pt x="1949" y="2612"/>
                    <a:pt x="2009" y="2591"/>
                  </a:cubicBezTo>
                  <a:cubicBezTo>
                    <a:pt x="2223" y="2531"/>
                    <a:pt x="2342" y="2245"/>
                    <a:pt x="2425" y="2162"/>
                  </a:cubicBezTo>
                  <a:cubicBezTo>
                    <a:pt x="2437" y="1519"/>
                    <a:pt x="1235" y="78"/>
                    <a:pt x="747" y="7"/>
                  </a:cubicBezTo>
                  <a:cubicBezTo>
                    <a:pt x="717" y="3"/>
                    <a:pt x="687" y="1"/>
                    <a:pt x="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4"/>
            <p:cNvSpPr/>
            <p:nvPr/>
          </p:nvSpPr>
          <p:spPr>
            <a:xfrm>
              <a:off x="8555524" y="687061"/>
              <a:ext cx="74040" cy="98373"/>
            </a:xfrm>
            <a:custGeom>
              <a:avLst/>
              <a:gdLst/>
              <a:ahLst/>
              <a:cxnLst/>
              <a:rect l="l" t="t" r="r" b="b"/>
              <a:pathLst>
                <a:path w="2346" h="3117" extrusionOk="0">
                  <a:moveTo>
                    <a:pt x="775" y="1"/>
                  </a:moveTo>
                  <a:cubicBezTo>
                    <a:pt x="275" y="13"/>
                    <a:pt x="1" y="429"/>
                    <a:pt x="191" y="846"/>
                  </a:cubicBezTo>
                  <a:cubicBezTo>
                    <a:pt x="513" y="1537"/>
                    <a:pt x="918" y="2203"/>
                    <a:pt x="1322" y="2858"/>
                  </a:cubicBezTo>
                  <a:cubicBezTo>
                    <a:pt x="1394" y="2989"/>
                    <a:pt x="1620" y="3084"/>
                    <a:pt x="1787" y="3108"/>
                  </a:cubicBezTo>
                  <a:cubicBezTo>
                    <a:pt x="1821" y="3114"/>
                    <a:pt x="1854" y="3117"/>
                    <a:pt x="1886" y="3117"/>
                  </a:cubicBezTo>
                  <a:cubicBezTo>
                    <a:pt x="2182" y="3117"/>
                    <a:pt x="2346" y="2874"/>
                    <a:pt x="2227" y="2573"/>
                  </a:cubicBezTo>
                  <a:cubicBezTo>
                    <a:pt x="1930" y="1858"/>
                    <a:pt x="1632" y="1144"/>
                    <a:pt x="1275" y="465"/>
                  </a:cubicBezTo>
                  <a:cubicBezTo>
                    <a:pt x="1156" y="251"/>
                    <a:pt x="894" y="108"/>
                    <a:pt x="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4"/>
            <p:cNvSpPr/>
            <p:nvPr/>
          </p:nvSpPr>
          <p:spPr>
            <a:xfrm>
              <a:off x="7701093" y="818947"/>
              <a:ext cx="77417" cy="82813"/>
            </a:xfrm>
            <a:custGeom>
              <a:avLst/>
              <a:gdLst/>
              <a:ahLst/>
              <a:cxnLst/>
              <a:rect l="l" t="t" r="r" b="b"/>
              <a:pathLst>
                <a:path w="2453" h="2624" extrusionOk="0">
                  <a:moveTo>
                    <a:pt x="726" y="1"/>
                  </a:moveTo>
                  <a:cubicBezTo>
                    <a:pt x="262" y="1"/>
                    <a:pt x="0" y="358"/>
                    <a:pt x="202" y="751"/>
                  </a:cubicBezTo>
                  <a:cubicBezTo>
                    <a:pt x="583" y="1370"/>
                    <a:pt x="1024" y="1965"/>
                    <a:pt x="1500" y="2525"/>
                  </a:cubicBezTo>
                  <a:cubicBezTo>
                    <a:pt x="1560" y="2590"/>
                    <a:pt x="1712" y="2623"/>
                    <a:pt x="1868" y="2623"/>
                  </a:cubicBezTo>
                  <a:cubicBezTo>
                    <a:pt x="2024" y="2623"/>
                    <a:pt x="2185" y="2590"/>
                    <a:pt x="2262" y="2525"/>
                  </a:cubicBezTo>
                  <a:cubicBezTo>
                    <a:pt x="2405" y="2382"/>
                    <a:pt x="2453" y="1930"/>
                    <a:pt x="2334" y="1751"/>
                  </a:cubicBezTo>
                  <a:cubicBezTo>
                    <a:pt x="1988" y="1215"/>
                    <a:pt x="1548" y="739"/>
                    <a:pt x="1131" y="239"/>
                  </a:cubicBezTo>
                  <a:cubicBezTo>
                    <a:pt x="1012" y="108"/>
                    <a:pt x="822" y="48"/>
                    <a:pt x="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4"/>
            <p:cNvSpPr/>
            <p:nvPr/>
          </p:nvSpPr>
          <p:spPr>
            <a:xfrm>
              <a:off x="8154692" y="249305"/>
              <a:ext cx="77732" cy="81078"/>
            </a:xfrm>
            <a:custGeom>
              <a:avLst/>
              <a:gdLst/>
              <a:ahLst/>
              <a:cxnLst/>
              <a:rect l="l" t="t" r="r" b="b"/>
              <a:pathLst>
                <a:path w="2463" h="2569" extrusionOk="0">
                  <a:moveTo>
                    <a:pt x="695" y="1"/>
                  </a:moveTo>
                  <a:cubicBezTo>
                    <a:pt x="344" y="1"/>
                    <a:pt x="1" y="351"/>
                    <a:pt x="176" y="656"/>
                  </a:cubicBezTo>
                  <a:cubicBezTo>
                    <a:pt x="522" y="1275"/>
                    <a:pt x="915" y="1906"/>
                    <a:pt x="1415" y="2394"/>
                  </a:cubicBezTo>
                  <a:cubicBezTo>
                    <a:pt x="1536" y="2516"/>
                    <a:pt x="1677" y="2569"/>
                    <a:pt x="1815" y="2569"/>
                  </a:cubicBezTo>
                  <a:cubicBezTo>
                    <a:pt x="2138" y="2569"/>
                    <a:pt x="2446" y="2281"/>
                    <a:pt x="2462" y="1906"/>
                  </a:cubicBezTo>
                  <a:cubicBezTo>
                    <a:pt x="2462" y="1430"/>
                    <a:pt x="1177" y="49"/>
                    <a:pt x="712" y="1"/>
                  </a:cubicBezTo>
                  <a:cubicBezTo>
                    <a:pt x="706" y="1"/>
                    <a:pt x="70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4"/>
            <p:cNvSpPr/>
            <p:nvPr/>
          </p:nvSpPr>
          <p:spPr>
            <a:xfrm>
              <a:off x="8423259" y="1086032"/>
              <a:ext cx="76691" cy="71199"/>
            </a:xfrm>
            <a:custGeom>
              <a:avLst/>
              <a:gdLst/>
              <a:ahLst/>
              <a:cxnLst/>
              <a:rect l="l" t="t" r="r" b="b"/>
              <a:pathLst>
                <a:path w="2430" h="2256" extrusionOk="0">
                  <a:moveTo>
                    <a:pt x="546" y="0"/>
                  </a:moveTo>
                  <a:cubicBezTo>
                    <a:pt x="280" y="0"/>
                    <a:pt x="37" y="244"/>
                    <a:pt x="1" y="575"/>
                  </a:cubicBezTo>
                  <a:cubicBezTo>
                    <a:pt x="25" y="646"/>
                    <a:pt x="37" y="765"/>
                    <a:pt x="60" y="860"/>
                  </a:cubicBezTo>
                  <a:cubicBezTo>
                    <a:pt x="346" y="1622"/>
                    <a:pt x="977" y="2015"/>
                    <a:pt x="1692" y="2242"/>
                  </a:cubicBezTo>
                  <a:cubicBezTo>
                    <a:pt x="1720" y="2251"/>
                    <a:pt x="1753" y="2255"/>
                    <a:pt x="1789" y="2255"/>
                  </a:cubicBezTo>
                  <a:cubicBezTo>
                    <a:pt x="1980" y="2255"/>
                    <a:pt x="2252" y="2132"/>
                    <a:pt x="2323" y="1992"/>
                  </a:cubicBezTo>
                  <a:cubicBezTo>
                    <a:pt x="2430" y="1801"/>
                    <a:pt x="2418" y="1384"/>
                    <a:pt x="2287" y="1241"/>
                  </a:cubicBezTo>
                  <a:cubicBezTo>
                    <a:pt x="1834" y="813"/>
                    <a:pt x="1334" y="432"/>
                    <a:pt x="810" y="87"/>
                  </a:cubicBezTo>
                  <a:cubicBezTo>
                    <a:pt x="724" y="27"/>
                    <a:pt x="634" y="0"/>
                    <a:pt x="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4"/>
            <p:cNvSpPr/>
            <p:nvPr/>
          </p:nvSpPr>
          <p:spPr>
            <a:xfrm>
              <a:off x="7829665" y="255112"/>
              <a:ext cx="77732" cy="83255"/>
            </a:xfrm>
            <a:custGeom>
              <a:avLst/>
              <a:gdLst/>
              <a:ahLst/>
              <a:cxnLst/>
              <a:rect l="l" t="t" r="r" b="b"/>
              <a:pathLst>
                <a:path w="2463" h="2638" extrusionOk="0">
                  <a:moveTo>
                    <a:pt x="619" y="1"/>
                  </a:moveTo>
                  <a:cubicBezTo>
                    <a:pt x="292" y="1"/>
                    <a:pt x="1" y="319"/>
                    <a:pt x="177" y="627"/>
                  </a:cubicBezTo>
                  <a:cubicBezTo>
                    <a:pt x="569" y="1293"/>
                    <a:pt x="1046" y="1936"/>
                    <a:pt x="1534" y="2544"/>
                  </a:cubicBezTo>
                  <a:cubicBezTo>
                    <a:pt x="1586" y="2608"/>
                    <a:pt x="1708" y="2638"/>
                    <a:pt x="1836" y="2638"/>
                  </a:cubicBezTo>
                  <a:cubicBezTo>
                    <a:pt x="1943" y="2638"/>
                    <a:pt x="2053" y="2617"/>
                    <a:pt x="2129" y="2579"/>
                  </a:cubicBezTo>
                  <a:cubicBezTo>
                    <a:pt x="2308" y="2508"/>
                    <a:pt x="2403" y="2270"/>
                    <a:pt x="2463" y="2198"/>
                  </a:cubicBezTo>
                  <a:cubicBezTo>
                    <a:pt x="2439" y="1603"/>
                    <a:pt x="1129" y="91"/>
                    <a:pt x="700" y="8"/>
                  </a:cubicBezTo>
                  <a:cubicBezTo>
                    <a:pt x="673" y="3"/>
                    <a:pt x="646" y="1"/>
                    <a:pt x="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4"/>
            <p:cNvSpPr/>
            <p:nvPr/>
          </p:nvSpPr>
          <p:spPr>
            <a:xfrm>
              <a:off x="7695444" y="544162"/>
              <a:ext cx="70284" cy="79247"/>
            </a:xfrm>
            <a:custGeom>
              <a:avLst/>
              <a:gdLst/>
              <a:ahLst/>
              <a:cxnLst/>
              <a:rect l="l" t="t" r="r" b="b"/>
              <a:pathLst>
                <a:path w="2227" h="2511" extrusionOk="0">
                  <a:moveTo>
                    <a:pt x="820" y="0"/>
                  </a:moveTo>
                  <a:cubicBezTo>
                    <a:pt x="745" y="0"/>
                    <a:pt x="662" y="16"/>
                    <a:pt x="572" y="52"/>
                  </a:cubicBezTo>
                  <a:cubicBezTo>
                    <a:pt x="203" y="195"/>
                    <a:pt x="0" y="576"/>
                    <a:pt x="155" y="897"/>
                  </a:cubicBezTo>
                  <a:cubicBezTo>
                    <a:pt x="429" y="1421"/>
                    <a:pt x="774" y="1957"/>
                    <a:pt x="1203" y="2362"/>
                  </a:cubicBezTo>
                  <a:cubicBezTo>
                    <a:pt x="1315" y="2464"/>
                    <a:pt x="1444" y="2511"/>
                    <a:pt x="1572" y="2511"/>
                  </a:cubicBezTo>
                  <a:cubicBezTo>
                    <a:pt x="1904" y="2511"/>
                    <a:pt x="2227" y="2195"/>
                    <a:pt x="2227" y="1731"/>
                  </a:cubicBezTo>
                  <a:cubicBezTo>
                    <a:pt x="2167" y="1624"/>
                    <a:pt x="2096" y="1421"/>
                    <a:pt x="1965" y="1231"/>
                  </a:cubicBezTo>
                  <a:cubicBezTo>
                    <a:pt x="1786" y="945"/>
                    <a:pt x="1572" y="695"/>
                    <a:pt x="1393" y="409"/>
                  </a:cubicBezTo>
                  <a:cubicBezTo>
                    <a:pt x="1247" y="180"/>
                    <a:pt x="107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4"/>
            <p:cNvSpPr/>
            <p:nvPr/>
          </p:nvSpPr>
          <p:spPr>
            <a:xfrm>
              <a:off x="7784882" y="967369"/>
              <a:ext cx="89346" cy="80699"/>
            </a:xfrm>
            <a:custGeom>
              <a:avLst/>
              <a:gdLst/>
              <a:ahLst/>
              <a:cxnLst/>
              <a:rect l="l" t="t" r="r" b="b"/>
              <a:pathLst>
                <a:path w="2831" h="2557" extrusionOk="0">
                  <a:moveTo>
                    <a:pt x="284" y="1"/>
                  </a:moveTo>
                  <a:cubicBezTo>
                    <a:pt x="244" y="1"/>
                    <a:pt x="211" y="8"/>
                    <a:pt x="191" y="25"/>
                  </a:cubicBezTo>
                  <a:cubicBezTo>
                    <a:pt x="72" y="108"/>
                    <a:pt x="0" y="322"/>
                    <a:pt x="0" y="477"/>
                  </a:cubicBezTo>
                  <a:cubicBezTo>
                    <a:pt x="0" y="620"/>
                    <a:pt x="83" y="799"/>
                    <a:pt x="191" y="882"/>
                  </a:cubicBezTo>
                  <a:cubicBezTo>
                    <a:pt x="798" y="1418"/>
                    <a:pt x="1393" y="1989"/>
                    <a:pt x="2036" y="2465"/>
                  </a:cubicBezTo>
                  <a:cubicBezTo>
                    <a:pt x="2122" y="2528"/>
                    <a:pt x="2215" y="2557"/>
                    <a:pt x="2306" y="2557"/>
                  </a:cubicBezTo>
                  <a:cubicBezTo>
                    <a:pt x="2579" y="2557"/>
                    <a:pt x="2831" y="2296"/>
                    <a:pt x="2822" y="1894"/>
                  </a:cubicBezTo>
                  <a:cubicBezTo>
                    <a:pt x="2715" y="1775"/>
                    <a:pt x="2548" y="1549"/>
                    <a:pt x="2346" y="1394"/>
                  </a:cubicBezTo>
                  <a:cubicBezTo>
                    <a:pt x="1774" y="953"/>
                    <a:pt x="1203" y="525"/>
                    <a:pt x="619" y="108"/>
                  </a:cubicBezTo>
                  <a:cubicBezTo>
                    <a:pt x="534" y="48"/>
                    <a:pt x="387" y="1"/>
                    <a:pt x="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4"/>
            <p:cNvSpPr/>
            <p:nvPr/>
          </p:nvSpPr>
          <p:spPr>
            <a:xfrm>
              <a:off x="7785261" y="358153"/>
              <a:ext cx="73282" cy="69306"/>
            </a:xfrm>
            <a:custGeom>
              <a:avLst/>
              <a:gdLst/>
              <a:ahLst/>
              <a:cxnLst/>
              <a:rect l="l" t="t" r="r" b="b"/>
              <a:pathLst>
                <a:path w="2322" h="2196" extrusionOk="0">
                  <a:moveTo>
                    <a:pt x="514" y="1"/>
                  </a:moveTo>
                  <a:cubicBezTo>
                    <a:pt x="390" y="1"/>
                    <a:pt x="242" y="48"/>
                    <a:pt x="179" y="112"/>
                  </a:cubicBezTo>
                  <a:cubicBezTo>
                    <a:pt x="60" y="219"/>
                    <a:pt x="0" y="469"/>
                    <a:pt x="36" y="600"/>
                  </a:cubicBezTo>
                  <a:cubicBezTo>
                    <a:pt x="274" y="1326"/>
                    <a:pt x="810" y="1803"/>
                    <a:pt x="1465" y="2136"/>
                  </a:cubicBezTo>
                  <a:cubicBezTo>
                    <a:pt x="1549" y="2177"/>
                    <a:pt x="1634" y="2196"/>
                    <a:pt x="1716" y="2196"/>
                  </a:cubicBezTo>
                  <a:cubicBezTo>
                    <a:pt x="2041" y="2196"/>
                    <a:pt x="2322" y="1899"/>
                    <a:pt x="2322" y="1481"/>
                  </a:cubicBezTo>
                  <a:cubicBezTo>
                    <a:pt x="2286" y="1422"/>
                    <a:pt x="2262" y="1243"/>
                    <a:pt x="2167" y="1148"/>
                  </a:cubicBezTo>
                  <a:cubicBezTo>
                    <a:pt x="1679" y="767"/>
                    <a:pt x="1191" y="374"/>
                    <a:pt x="667" y="41"/>
                  </a:cubicBezTo>
                  <a:cubicBezTo>
                    <a:pt x="631" y="13"/>
                    <a:pt x="576" y="1"/>
                    <a:pt x="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4"/>
            <p:cNvSpPr/>
            <p:nvPr/>
          </p:nvSpPr>
          <p:spPr>
            <a:xfrm>
              <a:off x="8884306" y="1185411"/>
              <a:ext cx="71799" cy="79594"/>
            </a:xfrm>
            <a:custGeom>
              <a:avLst/>
              <a:gdLst/>
              <a:ahLst/>
              <a:cxnLst/>
              <a:rect l="l" t="t" r="r" b="b"/>
              <a:pathLst>
                <a:path w="2275" h="2522" extrusionOk="0">
                  <a:moveTo>
                    <a:pt x="484" y="0"/>
                  </a:moveTo>
                  <a:cubicBezTo>
                    <a:pt x="451" y="0"/>
                    <a:pt x="421" y="3"/>
                    <a:pt x="394" y="9"/>
                  </a:cubicBezTo>
                  <a:cubicBezTo>
                    <a:pt x="263" y="81"/>
                    <a:pt x="179" y="295"/>
                    <a:pt x="1" y="557"/>
                  </a:cubicBezTo>
                  <a:cubicBezTo>
                    <a:pt x="334" y="1093"/>
                    <a:pt x="668" y="1629"/>
                    <a:pt x="989" y="2129"/>
                  </a:cubicBezTo>
                  <a:cubicBezTo>
                    <a:pt x="1139" y="2345"/>
                    <a:pt x="1336" y="2521"/>
                    <a:pt x="1567" y="2521"/>
                  </a:cubicBezTo>
                  <a:cubicBezTo>
                    <a:pt x="1666" y="2521"/>
                    <a:pt x="1771" y="2489"/>
                    <a:pt x="1882" y="2414"/>
                  </a:cubicBezTo>
                  <a:cubicBezTo>
                    <a:pt x="2275" y="2164"/>
                    <a:pt x="2215" y="1771"/>
                    <a:pt x="1977" y="1450"/>
                  </a:cubicBezTo>
                  <a:cubicBezTo>
                    <a:pt x="1644" y="998"/>
                    <a:pt x="1311" y="569"/>
                    <a:pt x="918" y="164"/>
                  </a:cubicBezTo>
                  <a:cubicBezTo>
                    <a:pt x="829" y="66"/>
                    <a:pt x="636"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4"/>
            <p:cNvSpPr/>
            <p:nvPr/>
          </p:nvSpPr>
          <p:spPr>
            <a:xfrm>
              <a:off x="8478519" y="1424787"/>
              <a:ext cx="79689" cy="75113"/>
            </a:xfrm>
            <a:custGeom>
              <a:avLst/>
              <a:gdLst/>
              <a:ahLst/>
              <a:cxnLst/>
              <a:rect l="l" t="t" r="r" b="b"/>
              <a:pathLst>
                <a:path w="2525" h="2380" extrusionOk="0">
                  <a:moveTo>
                    <a:pt x="509" y="1"/>
                  </a:moveTo>
                  <a:cubicBezTo>
                    <a:pt x="489" y="1"/>
                    <a:pt x="470" y="3"/>
                    <a:pt x="453" y="9"/>
                  </a:cubicBezTo>
                  <a:cubicBezTo>
                    <a:pt x="262" y="68"/>
                    <a:pt x="143" y="342"/>
                    <a:pt x="0" y="544"/>
                  </a:cubicBezTo>
                  <a:cubicBezTo>
                    <a:pt x="131" y="854"/>
                    <a:pt x="179" y="1140"/>
                    <a:pt x="345" y="1294"/>
                  </a:cubicBezTo>
                  <a:cubicBezTo>
                    <a:pt x="643" y="1628"/>
                    <a:pt x="1000" y="1890"/>
                    <a:pt x="1357" y="2152"/>
                  </a:cubicBezTo>
                  <a:cubicBezTo>
                    <a:pt x="1517" y="2270"/>
                    <a:pt x="1693" y="2380"/>
                    <a:pt x="1869" y="2380"/>
                  </a:cubicBezTo>
                  <a:cubicBezTo>
                    <a:pt x="1995" y="2380"/>
                    <a:pt x="2120" y="2324"/>
                    <a:pt x="2238" y="2176"/>
                  </a:cubicBezTo>
                  <a:cubicBezTo>
                    <a:pt x="2524" y="1818"/>
                    <a:pt x="2250" y="1556"/>
                    <a:pt x="2024" y="1318"/>
                  </a:cubicBezTo>
                  <a:cubicBezTo>
                    <a:pt x="1691" y="973"/>
                    <a:pt x="1357" y="616"/>
                    <a:pt x="1024" y="282"/>
                  </a:cubicBezTo>
                  <a:cubicBezTo>
                    <a:pt x="887" y="156"/>
                    <a:pt x="665" y="1"/>
                    <a:pt x="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4"/>
            <p:cNvSpPr/>
            <p:nvPr/>
          </p:nvSpPr>
          <p:spPr>
            <a:xfrm>
              <a:off x="8956829" y="1086095"/>
              <a:ext cx="80825" cy="74576"/>
            </a:xfrm>
            <a:custGeom>
              <a:avLst/>
              <a:gdLst/>
              <a:ahLst/>
              <a:cxnLst/>
              <a:rect l="l" t="t" r="r" b="b"/>
              <a:pathLst>
                <a:path w="2561" h="2363" extrusionOk="0">
                  <a:moveTo>
                    <a:pt x="472" y="1"/>
                  </a:moveTo>
                  <a:cubicBezTo>
                    <a:pt x="424" y="1"/>
                    <a:pt x="380" y="8"/>
                    <a:pt x="346" y="25"/>
                  </a:cubicBezTo>
                  <a:cubicBezTo>
                    <a:pt x="203" y="108"/>
                    <a:pt x="120" y="323"/>
                    <a:pt x="1" y="501"/>
                  </a:cubicBezTo>
                  <a:cubicBezTo>
                    <a:pt x="144" y="751"/>
                    <a:pt x="215" y="989"/>
                    <a:pt x="382" y="1156"/>
                  </a:cubicBezTo>
                  <a:cubicBezTo>
                    <a:pt x="656" y="1478"/>
                    <a:pt x="977" y="1811"/>
                    <a:pt x="1310" y="2097"/>
                  </a:cubicBezTo>
                  <a:cubicBezTo>
                    <a:pt x="1476" y="2241"/>
                    <a:pt x="1669" y="2362"/>
                    <a:pt x="1865" y="2362"/>
                  </a:cubicBezTo>
                  <a:cubicBezTo>
                    <a:pt x="2007" y="2362"/>
                    <a:pt x="2151" y="2298"/>
                    <a:pt x="2287" y="2132"/>
                  </a:cubicBezTo>
                  <a:cubicBezTo>
                    <a:pt x="2561" y="1775"/>
                    <a:pt x="2299" y="1478"/>
                    <a:pt x="2049" y="1228"/>
                  </a:cubicBezTo>
                  <a:cubicBezTo>
                    <a:pt x="1644" y="847"/>
                    <a:pt x="1239" y="466"/>
                    <a:pt x="822" y="108"/>
                  </a:cubicBezTo>
                  <a:cubicBezTo>
                    <a:pt x="745" y="48"/>
                    <a:pt x="595" y="1"/>
                    <a:pt x="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4"/>
            <p:cNvSpPr/>
            <p:nvPr/>
          </p:nvSpPr>
          <p:spPr>
            <a:xfrm>
              <a:off x="8295508" y="715907"/>
              <a:ext cx="64666" cy="82403"/>
            </a:xfrm>
            <a:custGeom>
              <a:avLst/>
              <a:gdLst/>
              <a:ahLst/>
              <a:cxnLst/>
              <a:rect l="l" t="t" r="r" b="b"/>
              <a:pathLst>
                <a:path w="2049" h="2611" extrusionOk="0">
                  <a:moveTo>
                    <a:pt x="488" y="0"/>
                  </a:moveTo>
                  <a:cubicBezTo>
                    <a:pt x="387" y="0"/>
                    <a:pt x="282" y="27"/>
                    <a:pt x="215" y="87"/>
                  </a:cubicBezTo>
                  <a:cubicBezTo>
                    <a:pt x="96" y="158"/>
                    <a:pt x="1" y="396"/>
                    <a:pt x="48" y="504"/>
                  </a:cubicBezTo>
                  <a:cubicBezTo>
                    <a:pt x="394" y="1170"/>
                    <a:pt x="739" y="1825"/>
                    <a:pt x="1132" y="2468"/>
                  </a:cubicBezTo>
                  <a:cubicBezTo>
                    <a:pt x="1193" y="2555"/>
                    <a:pt x="1388" y="2611"/>
                    <a:pt x="1553" y="2611"/>
                  </a:cubicBezTo>
                  <a:cubicBezTo>
                    <a:pt x="1614" y="2611"/>
                    <a:pt x="1671" y="2603"/>
                    <a:pt x="1715" y="2587"/>
                  </a:cubicBezTo>
                  <a:cubicBezTo>
                    <a:pt x="1882" y="2528"/>
                    <a:pt x="1965" y="2290"/>
                    <a:pt x="2025" y="2218"/>
                  </a:cubicBezTo>
                  <a:cubicBezTo>
                    <a:pt x="2049" y="1694"/>
                    <a:pt x="1013" y="123"/>
                    <a:pt x="656" y="27"/>
                  </a:cubicBezTo>
                  <a:cubicBezTo>
                    <a:pt x="607" y="10"/>
                    <a:pt x="548"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4"/>
            <p:cNvSpPr/>
            <p:nvPr/>
          </p:nvSpPr>
          <p:spPr>
            <a:xfrm>
              <a:off x="7894961" y="649443"/>
              <a:ext cx="65045" cy="71799"/>
            </a:xfrm>
            <a:custGeom>
              <a:avLst/>
              <a:gdLst/>
              <a:ahLst/>
              <a:cxnLst/>
              <a:rect l="l" t="t" r="r" b="b"/>
              <a:pathLst>
                <a:path w="2061" h="2275" extrusionOk="0">
                  <a:moveTo>
                    <a:pt x="622" y="1"/>
                  </a:moveTo>
                  <a:cubicBezTo>
                    <a:pt x="469" y="1"/>
                    <a:pt x="305" y="43"/>
                    <a:pt x="215" y="133"/>
                  </a:cubicBezTo>
                  <a:cubicBezTo>
                    <a:pt x="96" y="252"/>
                    <a:pt x="1" y="550"/>
                    <a:pt x="72" y="669"/>
                  </a:cubicBezTo>
                  <a:cubicBezTo>
                    <a:pt x="394" y="1193"/>
                    <a:pt x="751" y="1705"/>
                    <a:pt x="1132" y="2157"/>
                  </a:cubicBezTo>
                  <a:cubicBezTo>
                    <a:pt x="1192" y="2232"/>
                    <a:pt x="1346" y="2274"/>
                    <a:pt x="1494" y="2274"/>
                  </a:cubicBezTo>
                  <a:cubicBezTo>
                    <a:pt x="1581" y="2274"/>
                    <a:pt x="1665" y="2259"/>
                    <a:pt x="1727" y="2229"/>
                  </a:cubicBezTo>
                  <a:cubicBezTo>
                    <a:pt x="1906" y="2157"/>
                    <a:pt x="2001" y="1919"/>
                    <a:pt x="2060" y="1848"/>
                  </a:cubicBezTo>
                  <a:cubicBezTo>
                    <a:pt x="2037" y="1240"/>
                    <a:pt x="1203" y="97"/>
                    <a:pt x="763" y="14"/>
                  </a:cubicBezTo>
                  <a:cubicBezTo>
                    <a:pt x="719" y="5"/>
                    <a:pt x="671" y="1"/>
                    <a:pt x="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4"/>
            <p:cNvSpPr/>
            <p:nvPr/>
          </p:nvSpPr>
          <p:spPr>
            <a:xfrm>
              <a:off x="8275595" y="238039"/>
              <a:ext cx="72178" cy="79721"/>
            </a:xfrm>
            <a:custGeom>
              <a:avLst/>
              <a:gdLst/>
              <a:ahLst/>
              <a:cxnLst/>
              <a:rect l="l" t="t" r="r" b="b"/>
              <a:pathLst>
                <a:path w="2287" h="2526" extrusionOk="0">
                  <a:moveTo>
                    <a:pt x="489" y="1"/>
                  </a:moveTo>
                  <a:cubicBezTo>
                    <a:pt x="179" y="60"/>
                    <a:pt x="1" y="310"/>
                    <a:pt x="155" y="608"/>
                  </a:cubicBezTo>
                  <a:cubicBezTo>
                    <a:pt x="501" y="1203"/>
                    <a:pt x="858" y="1822"/>
                    <a:pt x="1310" y="2358"/>
                  </a:cubicBezTo>
                  <a:cubicBezTo>
                    <a:pt x="1405" y="2474"/>
                    <a:pt x="1531" y="2525"/>
                    <a:pt x="1658" y="2525"/>
                  </a:cubicBezTo>
                  <a:cubicBezTo>
                    <a:pt x="1896" y="2525"/>
                    <a:pt x="2141" y="2345"/>
                    <a:pt x="2203" y="2073"/>
                  </a:cubicBezTo>
                  <a:cubicBezTo>
                    <a:pt x="2287" y="1620"/>
                    <a:pt x="965" y="1"/>
                    <a:pt x="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4"/>
            <p:cNvSpPr/>
            <p:nvPr/>
          </p:nvSpPr>
          <p:spPr>
            <a:xfrm>
              <a:off x="8956071" y="539018"/>
              <a:ext cx="73314" cy="72178"/>
            </a:xfrm>
            <a:custGeom>
              <a:avLst/>
              <a:gdLst/>
              <a:ahLst/>
              <a:cxnLst/>
              <a:rect l="l" t="t" r="r" b="b"/>
              <a:pathLst>
                <a:path w="2323" h="2287" extrusionOk="0">
                  <a:moveTo>
                    <a:pt x="656" y="1"/>
                  </a:moveTo>
                  <a:cubicBezTo>
                    <a:pt x="191" y="1"/>
                    <a:pt x="1" y="358"/>
                    <a:pt x="239" y="715"/>
                  </a:cubicBezTo>
                  <a:cubicBezTo>
                    <a:pt x="584" y="1215"/>
                    <a:pt x="953" y="1703"/>
                    <a:pt x="1382" y="2132"/>
                  </a:cubicBezTo>
                  <a:cubicBezTo>
                    <a:pt x="1549" y="2287"/>
                    <a:pt x="1894" y="2239"/>
                    <a:pt x="2156" y="2287"/>
                  </a:cubicBezTo>
                  <a:cubicBezTo>
                    <a:pt x="2168" y="2013"/>
                    <a:pt x="2323" y="1656"/>
                    <a:pt x="2204" y="1489"/>
                  </a:cubicBezTo>
                  <a:cubicBezTo>
                    <a:pt x="1858" y="1013"/>
                    <a:pt x="1430" y="620"/>
                    <a:pt x="1013" y="203"/>
                  </a:cubicBezTo>
                  <a:cubicBezTo>
                    <a:pt x="906" y="96"/>
                    <a:pt x="727" y="48"/>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4"/>
            <p:cNvSpPr/>
            <p:nvPr/>
          </p:nvSpPr>
          <p:spPr>
            <a:xfrm>
              <a:off x="8880929" y="647234"/>
              <a:ext cx="56398" cy="82435"/>
            </a:xfrm>
            <a:custGeom>
              <a:avLst/>
              <a:gdLst/>
              <a:ahLst/>
              <a:cxnLst/>
              <a:rect l="l" t="t" r="r" b="b"/>
              <a:pathLst>
                <a:path w="1787" h="2612" extrusionOk="0">
                  <a:moveTo>
                    <a:pt x="489" y="1"/>
                  </a:moveTo>
                  <a:cubicBezTo>
                    <a:pt x="286" y="322"/>
                    <a:pt x="24" y="536"/>
                    <a:pt x="48" y="751"/>
                  </a:cubicBezTo>
                  <a:cubicBezTo>
                    <a:pt x="1" y="1513"/>
                    <a:pt x="370" y="2108"/>
                    <a:pt x="965" y="2537"/>
                  </a:cubicBezTo>
                  <a:cubicBezTo>
                    <a:pt x="1038" y="2587"/>
                    <a:pt x="1156" y="2611"/>
                    <a:pt x="1275" y="2611"/>
                  </a:cubicBezTo>
                  <a:cubicBezTo>
                    <a:pt x="1407" y="2611"/>
                    <a:pt x="1539" y="2581"/>
                    <a:pt x="1608" y="2525"/>
                  </a:cubicBezTo>
                  <a:cubicBezTo>
                    <a:pt x="1739" y="2418"/>
                    <a:pt x="1787" y="2084"/>
                    <a:pt x="1727" y="1906"/>
                  </a:cubicBezTo>
                  <a:cubicBezTo>
                    <a:pt x="1560" y="1453"/>
                    <a:pt x="1334" y="1025"/>
                    <a:pt x="1096" y="608"/>
                  </a:cubicBezTo>
                  <a:cubicBezTo>
                    <a:pt x="977" y="417"/>
                    <a:pt x="775" y="286"/>
                    <a:pt x="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4"/>
            <p:cNvSpPr/>
            <p:nvPr/>
          </p:nvSpPr>
          <p:spPr>
            <a:xfrm>
              <a:off x="8673081" y="488555"/>
              <a:ext cx="52326" cy="64698"/>
            </a:xfrm>
            <a:custGeom>
              <a:avLst/>
              <a:gdLst/>
              <a:ahLst/>
              <a:cxnLst/>
              <a:rect l="l" t="t" r="r" b="b"/>
              <a:pathLst>
                <a:path w="1658" h="2050" extrusionOk="0">
                  <a:moveTo>
                    <a:pt x="384" y="1"/>
                  </a:moveTo>
                  <a:cubicBezTo>
                    <a:pt x="189" y="1"/>
                    <a:pt x="1" y="161"/>
                    <a:pt x="50" y="350"/>
                  </a:cubicBezTo>
                  <a:cubicBezTo>
                    <a:pt x="205" y="873"/>
                    <a:pt x="407" y="1397"/>
                    <a:pt x="645" y="1885"/>
                  </a:cubicBezTo>
                  <a:cubicBezTo>
                    <a:pt x="695" y="1984"/>
                    <a:pt x="914" y="2049"/>
                    <a:pt x="1076" y="2049"/>
                  </a:cubicBezTo>
                  <a:cubicBezTo>
                    <a:pt x="1110" y="2049"/>
                    <a:pt x="1142" y="2047"/>
                    <a:pt x="1169" y="2040"/>
                  </a:cubicBezTo>
                  <a:cubicBezTo>
                    <a:pt x="1336" y="1969"/>
                    <a:pt x="1455" y="1754"/>
                    <a:pt x="1657" y="1516"/>
                  </a:cubicBezTo>
                  <a:cubicBezTo>
                    <a:pt x="1288" y="992"/>
                    <a:pt x="1015" y="504"/>
                    <a:pt x="634" y="111"/>
                  </a:cubicBezTo>
                  <a:cubicBezTo>
                    <a:pt x="563" y="34"/>
                    <a:pt x="473" y="1"/>
                    <a:pt x="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4"/>
            <p:cNvSpPr/>
            <p:nvPr/>
          </p:nvSpPr>
          <p:spPr>
            <a:xfrm>
              <a:off x="7943814" y="241857"/>
              <a:ext cx="52263" cy="67728"/>
            </a:xfrm>
            <a:custGeom>
              <a:avLst/>
              <a:gdLst/>
              <a:ahLst/>
              <a:cxnLst/>
              <a:rect l="l" t="t" r="r" b="b"/>
              <a:pathLst>
                <a:path w="1656" h="2146" extrusionOk="0">
                  <a:moveTo>
                    <a:pt x="379" y="1"/>
                  </a:moveTo>
                  <a:cubicBezTo>
                    <a:pt x="270" y="1"/>
                    <a:pt x="130" y="35"/>
                    <a:pt x="24" y="35"/>
                  </a:cubicBezTo>
                  <a:cubicBezTo>
                    <a:pt x="48" y="213"/>
                    <a:pt x="0" y="392"/>
                    <a:pt x="60" y="535"/>
                  </a:cubicBezTo>
                  <a:cubicBezTo>
                    <a:pt x="227" y="963"/>
                    <a:pt x="405" y="1404"/>
                    <a:pt x="620" y="1785"/>
                  </a:cubicBezTo>
                  <a:cubicBezTo>
                    <a:pt x="719" y="1940"/>
                    <a:pt x="952" y="2146"/>
                    <a:pt x="1099" y="2146"/>
                  </a:cubicBezTo>
                  <a:cubicBezTo>
                    <a:pt x="1111" y="2146"/>
                    <a:pt x="1121" y="2145"/>
                    <a:pt x="1132" y="2142"/>
                  </a:cubicBezTo>
                  <a:cubicBezTo>
                    <a:pt x="1298" y="2118"/>
                    <a:pt x="1417" y="1844"/>
                    <a:pt x="1655" y="1559"/>
                  </a:cubicBezTo>
                  <a:cubicBezTo>
                    <a:pt x="1251" y="1011"/>
                    <a:pt x="905" y="511"/>
                    <a:pt x="524" y="47"/>
                  </a:cubicBezTo>
                  <a:cubicBezTo>
                    <a:pt x="494" y="12"/>
                    <a:pt x="442"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4"/>
            <p:cNvSpPr/>
            <p:nvPr/>
          </p:nvSpPr>
          <p:spPr>
            <a:xfrm>
              <a:off x="7714600" y="424427"/>
              <a:ext cx="52642" cy="62015"/>
            </a:xfrm>
            <a:custGeom>
              <a:avLst/>
              <a:gdLst/>
              <a:ahLst/>
              <a:cxnLst/>
              <a:rect l="l" t="t" r="r" b="b"/>
              <a:pathLst>
                <a:path w="1668" h="1965" extrusionOk="0">
                  <a:moveTo>
                    <a:pt x="286" y="0"/>
                  </a:moveTo>
                  <a:cubicBezTo>
                    <a:pt x="191" y="286"/>
                    <a:pt x="1" y="572"/>
                    <a:pt x="72" y="715"/>
                  </a:cubicBezTo>
                  <a:cubicBezTo>
                    <a:pt x="275" y="1120"/>
                    <a:pt x="548" y="1489"/>
                    <a:pt x="870" y="1822"/>
                  </a:cubicBezTo>
                  <a:cubicBezTo>
                    <a:pt x="989" y="1941"/>
                    <a:pt x="1263" y="1929"/>
                    <a:pt x="1477" y="1965"/>
                  </a:cubicBezTo>
                  <a:cubicBezTo>
                    <a:pt x="1525" y="1762"/>
                    <a:pt x="1668" y="1489"/>
                    <a:pt x="1596" y="1346"/>
                  </a:cubicBezTo>
                  <a:cubicBezTo>
                    <a:pt x="1382" y="977"/>
                    <a:pt x="1084" y="631"/>
                    <a:pt x="810" y="298"/>
                  </a:cubicBezTo>
                  <a:cubicBezTo>
                    <a:pt x="727" y="203"/>
                    <a:pt x="572" y="155"/>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3" name="Google Shape;853;p4"/>
          <p:cNvGrpSpPr/>
          <p:nvPr/>
        </p:nvGrpSpPr>
        <p:grpSpPr>
          <a:xfrm rot="-415198" flipH="1">
            <a:off x="-691505" y="1587234"/>
            <a:ext cx="1286004" cy="1361633"/>
            <a:chOff x="7782610" y="-185800"/>
            <a:chExt cx="940178" cy="995470"/>
          </a:xfrm>
        </p:grpSpPr>
        <p:sp>
          <p:nvSpPr>
            <p:cNvPr id="854" name="Google Shape;854;p4"/>
            <p:cNvSpPr/>
            <p:nvPr/>
          </p:nvSpPr>
          <p:spPr>
            <a:xfrm>
              <a:off x="7782610" y="-185800"/>
              <a:ext cx="936795" cy="983915"/>
            </a:xfrm>
            <a:custGeom>
              <a:avLst/>
              <a:gdLst/>
              <a:ahLst/>
              <a:cxnLst/>
              <a:rect l="l" t="t" r="r" b="b"/>
              <a:pathLst>
                <a:path w="29683" h="31176" extrusionOk="0">
                  <a:moveTo>
                    <a:pt x="4668" y="1"/>
                  </a:moveTo>
                  <a:cubicBezTo>
                    <a:pt x="4442" y="84"/>
                    <a:pt x="4204" y="96"/>
                    <a:pt x="4073" y="251"/>
                  </a:cubicBezTo>
                  <a:cubicBezTo>
                    <a:pt x="3946" y="291"/>
                    <a:pt x="3804" y="409"/>
                    <a:pt x="3691" y="409"/>
                  </a:cubicBezTo>
                  <a:cubicBezTo>
                    <a:pt x="3603" y="409"/>
                    <a:pt x="3533" y="336"/>
                    <a:pt x="3501" y="96"/>
                  </a:cubicBezTo>
                  <a:cubicBezTo>
                    <a:pt x="3432" y="50"/>
                    <a:pt x="3362" y="30"/>
                    <a:pt x="3294" y="30"/>
                  </a:cubicBezTo>
                  <a:cubicBezTo>
                    <a:pt x="3185" y="30"/>
                    <a:pt x="3079" y="78"/>
                    <a:pt x="2977" y="143"/>
                  </a:cubicBezTo>
                  <a:cubicBezTo>
                    <a:pt x="2792" y="286"/>
                    <a:pt x="2602" y="408"/>
                    <a:pt x="2403" y="408"/>
                  </a:cubicBezTo>
                  <a:cubicBezTo>
                    <a:pt x="2270" y="408"/>
                    <a:pt x="2132" y="353"/>
                    <a:pt x="1989" y="215"/>
                  </a:cubicBezTo>
                  <a:cubicBezTo>
                    <a:pt x="1910" y="176"/>
                    <a:pt x="1832" y="161"/>
                    <a:pt x="1755" y="161"/>
                  </a:cubicBezTo>
                  <a:cubicBezTo>
                    <a:pt x="1535" y="161"/>
                    <a:pt x="1318" y="277"/>
                    <a:pt x="1098" y="277"/>
                  </a:cubicBezTo>
                  <a:cubicBezTo>
                    <a:pt x="1042" y="277"/>
                    <a:pt x="986" y="269"/>
                    <a:pt x="929" y="251"/>
                  </a:cubicBezTo>
                  <a:cubicBezTo>
                    <a:pt x="834" y="382"/>
                    <a:pt x="703" y="465"/>
                    <a:pt x="691" y="644"/>
                  </a:cubicBezTo>
                  <a:cubicBezTo>
                    <a:pt x="691" y="691"/>
                    <a:pt x="739" y="703"/>
                    <a:pt x="703" y="751"/>
                  </a:cubicBezTo>
                  <a:cubicBezTo>
                    <a:pt x="578" y="612"/>
                    <a:pt x="485" y="558"/>
                    <a:pt x="414" y="558"/>
                  </a:cubicBezTo>
                  <a:cubicBezTo>
                    <a:pt x="240" y="558"/>
                    <a:pt x="189" y="875"/>
                    <a:pt x="96" y="1060"/>
                  </a:cubicBezTo>
                  <a:cubicBezTo>
                    <a:pt x="1" y="1322"/>
                    <a:pt x="36" y="1501"/>
                    <a:pt x="322" y="1513"/>
                  </a:cubicBezTo>
                  <a:cubicBezTo>
                    <a:pt x="465" y="1513"/>
                    <a:pt x="596" y="1537"/>
                    <a:pt x="703" y="1679"/>
                  </a:cubicBezTo>
                  <a:cubicBezTo>
                    <a:pt x="870" y="1751"/>
                    <a:pt x="1060" y="1798"/>
                    <a:pt x="1072" y="2048"/>
                  </a:cubicBezTo>
                  <a:cubicBezTo>
                    <a:pt x="1096" y="2072"/>
                    <a:pt x="1096" y="2096"/>
                    <a:pt x="1108" y="2120"/>
                  </a:cubicBezTo>
                  <a:cubicBezTo>
                    <a:pt x="1132" y="2168"/>
                    <a:pt x="1168" y="2215"/>
                    <a:pt x="1215" y="2239"/>
                  </a:cubicBezTo>
                  <a:cubicBezTo>
                    <a:pt x="1403" y="2504"/>
                    <a:pt x="1375" y="2646"/>
                    <a:pt x="1104" y="2646"/>
                  </a:cubicBezTo>
                  <a:cubicBezTo>
                    <a:pt x="1083" y="2646"/>
                    <a:pt x="1060" y="2645"/>
                    <a:pt x="1037" y="2644"/>
                  </a:cubicBezTo>
                  <a:cubicBezTo>
                    <a:pt x="1006" y="2639"/>
                    <a:pt x="977" y="2637"/>
                    <a:pt x="949" y="2637"/>
                  </a:cubicBezTo>
                  <a:cubicBezTo>
                    <a:pt x="901" y="2637"/>
                    <a:pt x="856" y="2645"/>
                    <a:pt x="810" y="2668"/>
                  </a:cubicBezTo>
                  <a:cubicBezTo>
                    <a:pt x="679" y="3132"/>
                    <a:pt x="775" y="3465"/>
                    <a:pt x="1120" y="3561"/>
                  </a:cubicBezTo>
                  <a:cubicBezTo>
                    <a:pt x="1251" y="3596"/>
                    <a:pt x="1406" y="3620"/>
                    <a:pt x="1489" y="3775"/>
                  </a:cubicBezTo>
                  <a:cubicBezTo>
                    <a:pt x="1539" y="3824"/>
                    <a:pt x="1605" y="3849"/>
                    <a:pt x="1667" y="3849"/>
                  </a:cubicBezTo>
                  <a:cubicBezTo>
                    <a:pt x="1679" y="3849"/>
                    <a:pt x="1691" y="3848"/>
                    <a:pt x="1703" y="3846"/>
                  </a:cubicBezTo>
                  <a:cubicBezTo>
                    <a:pt x="1754" y="3817"/>
                    <a:pt x="1798" y="3804"/>
                    <a:pt x="1837" y="3804"/>
                  </a:cubicBezTo>
                  <a:cubicBezTo>
                    <a:pt x="1969" y="3804"/>
                    <a:pt x="2040" y="3953"/>
                    <a:pt x="2132" y="4073"/>
                  </a:cubicBezTo>
                  <a:cubicBezTo>
                    <a:pt x="2430" y="4132"/>
                    <a:pt x="2703" y="4215"/>
                    <a:pt x="2918" y="4454"/>
                  </a:cubicBezTo>
                  <a:cubicBezTo>
                    <a:pt x="2965" y="4477"/>
                    <a:pt x="3025" y="4489"/>
                    <a:pt x="3073" y="4501"/>
                  </a:cubicBezTo>
                  <a:cubicBezTo>
                    <a:pt x="3170" y="4483"/>
                    <a:pt x="3281" y="4412"/>
                    <a:pt x="3386" y="4412"/>
                  </a:cubicBezTo>
                  <a:cubicBezTo>
                    <a:pt x="3421" y="4412"/>
                    <a:pt x="3456" y="4421"/>
                    <a:pt x="3489" y="4442"/>
                  </a:cubicBezTo>
                  <a:cubicBezTo>
                    <a:pt x="4096" y="4846"/>
                    <a:pt x="4858" y="4680"/>
                    <a:pt x="5442" y="5156"/>
                  </a:cubicBezTo>
                  <a:cubicBezTo>
                    <a:pt x="5692" y="5263"/>
                    <a:pt x="5918" y="5466"/>
                    <a:pt x="6192" y="5489"/>
                  </a:cubicBezTo>
                  <a:cubicBezTo>
                    <a:pt x="6280" y="5441"/>
                    <a:pt x="6362" y="5421"/>
                    <a:pt x="6440" y="5421"/>
                  </a:cubicBezTo>
                  <a:cubicBezTo>
                    <a:pt x="6593" y="5421"/>
                    <a:pt x="6733" y="5498"/>
                    <a:pt x="6883" y="5585"/>
                  </a:cubicBezTo>
                  <a:cubicBezTo>
                    <a:pt x="7156" y="6005"/>
                    <a:pt x="7513" y="6240"/>
                    <a:pt x="7961" y="6240"/>
                  </a:cubicBezTo>
                  <a:cubicBezTo>
                    <a:pt x="8021" y="6240"/>
                    <a:pt x="8082" y="6236"/>
                    <a:pt x="8145" y="6228"/>
                  </a:cubicBezTo>
                  <a:cubicBezTo>
                    <a:pt x="8323" y="6287"/>
                    <a:pt x="8311" y="6561"/>
                    <a:pt x="8478" y="6644"/>
                  </a:cubicBezTo>
                  <a:cubicBezTo>
                    <a:pt x="8740" y="6692"/>
                    <a:pt x="9026" y="6692"/>
                    <a:pt x="9252" y="6918"/>
                  </a:cubicBezTo>
                  <a:cubicBezTo>
                    <a:pt x="9621" y="7311"/>
                    <a:pt x="10157" y="7454"/>
                    <a:pt x="10478" y="7906"/>
                  </a:cubicBezTo>
                  <a:cubicBezTo>
                    <a:pt x="10509" y="7921"/>
                    <a:pt x="10539" y="7927"/>
                    <a:pt x="10569" y="7927"/>
                  </a:cubicBezTo>
                  <a:cubicBezTo>
                    <a:pt x="10689" y="7927"/>
                    <a:pt x="10795" y="7828"/>
                    <a:pt x="10905" y="7828"/>
                  </a:cubicBezTo>
                  <a:cubicBezTo>
                    <a:pt x="10921" y="7828"/>
                    <a:pt x="10938" y="7830"/>
                    <a:pt x="10954" y="7835"/>
                  </a:cubicBezTo>
                  <a:lnTo>
                    <a:pt x="11097" y="7835"/>
                  </a:lnTo>
                  <a:cubicBezTo>
                    <a:pt x="11359" y="8144"/>
                    <a:pt x="11574" y="8502"/>
                    <a:pt x="11812" y="8847"/>
                  </a:cubicBezTo>
                  <a:cubicBezTo>
                    <a:pt x="11895" y="9145"/>
                    <a:pt x="12228" y="8978"/>
                    <a:pt x="12347" y="9216"/>
                  </a:cubicBezTo>
                  <a:cubicBezTo>
                    <a:pt x="12443" y="9430"/>
                    <a:pt x="12598" y="9561"/>
                    <a:pt x="12800" y="9621"/>
                  </a:cubicBezTo>
                  <a:cubicBezTo>
                    <a:pt x="13038" y="9680"/>
                    <a:pt x="13205" y="9811"/>
                    <a:pt x="13217" y="10109"/>
                  </a:cubicBezTo>
                  <a:cubicBezTo>
                    <a:pt x="13252" y="10169"/>
                    <a:pt x="13264" y="10216"/>
                    <a:pt x="13312" y="10264"/>
                  </a:cubicBezTo>
                  <a:cubicBezTo>
                    <a:pt x="13340" y="10278"/>
                    <a:pt x="13372" y="10283"/>
                    <a:pt x="13401" y="10283"/>
                  </a:cubicBezTo>
                  <a:cubicBezTo>
                    <a:pt x="13421" y="10283"/>
                    <a:pt x="13440" y="10281"/>
                    <a:pt x="13455" y="10276"/>
                  </a:cubicBezTo>
                  <a:cubicBezTo>
                    <a:pt x="13537" y="10215"/>
                    <a:pt x="13607" y="10189"/>
                    <a:pt x="13669" y="10189"/>
                  </a:cubicBezTo>
                  <a:cubicBezTo>
                    <a:pt x="13846" y="10189"/>
                    <a:pt x="13950" y="10399"/>
                    <a:pt x="14074" y="10550"/>
                  </a:cubicBezTo>
                  <a:cubicBezTo>
                    <a:pt x="14217" y="10728"/>
                    <a:pt x="14276" y="10990"/>
                    <a:pt x="14514" y="11061"/>
                  </a:cubicBezTo>
                  <a:cubicBezTo>
                    <a:pt x="14562" y="11061"/>
                    <a:pt x="14622" y="11085"/>
                    <a:pt x="14669" y="11085"/>
                  </a:cubicBezTo>
                  <a:cubicBezTo>
                    <a:pt x="14701" y="11082"/>
                    <a:pt x="14732" y="11080"/>
                    <a:pt x="14761" y="11080"/>
                  </a:cubicBezTo>
                  <a:cubicBezTo>
                    <a:pt x="15133" y="11080"/>
                    <a:pt x="15280" y="11356"/>
                    <a:pt x="15324" y="11764"/>
                  </a:cubicBezTo>
                  <a:cubicBezTo>
                    <a:pt x="15348" y="11812"/>
                    <a:pt x="15384" y="11835"/>
                    <a:pt x="15419" y="11871"/>
                  </a:cubicBezTo>
                  <a:cubicBezTo>
                    <a:pt x="15426" y="11878"/>
                    <a:pt x="15434" y="11881"/>
                    <a:pt x="15443" y="11881"/>
                  </a:cubicBezTo>
                  <a:cubicBezTo>
                    <a:pt x="15482" y="11881"/>
                    <a:pt x="15533" y="11819"/>
                    <a:pt x="15575" y="11819"/>
                  </a:cubicBezTo>
                  <a:cubicBezTo>
                    <a:pt x="15600" y="11819"/>
                    <a:pt x="15622" y="11843"/>
                    <a:pt x="15634" y="11919"/>
                  </a:cubicBezTo>
                  <a:cubicBezTo>
                    <a:pt x="15634" y="12050"/>
                    <a:pt x="15657" y="12169"/>
                    <a:pt x="15753" y="12276"/>
                  </a:cubicBezTo>
                  <a:cubicBezTo>
                    <a:pt x="15931" y="12395"/>
                    <a:pt x="16157" y="12407"/>
                    <a:pt x="16277" y="12633"/>
                  </a:cubicBezTo>
                  <a:cubicBezTo>
                    <a:pt x="16360" y="12788"/>
                    <a:pt x="16217" y="12836"/>
                    <a:pt x="16134" y="12931"/>
                  </a:cubicBezTo>
                  <a:cubicBezTo>
                    <a:pt x="16038" y="13288"/>
                    <a:pt x="16253" y="13324"/>
                    <a:pt x="16467" y="13324"/>
                  </a:cubicBezTo>
                  <a:cubicBezTo>
                    <a:pt x="16484" y="13326"/>
                    <a:pt x="16501" y="13327"/>
                    <a:pt x="16518" y="13327"/>
                  </a:cubicBezTo>
                  <a:cubicBezTo>
                    <a:pt x="16627" y="13327"/>
                    <a:pt x="16736" y="13286"/>
                    <a:pt x="16845" y="13286"/>
                  </a:cubicBezTo>
                  <a:cubicBezTo>
                    <a:pt x="16898" y="13286"/>
                    <a:pt x="16950" y="13296"/>
                    <a:pt x="17003" y="13324"/>
                  </a:cubicBezTo>
                  <a:cubicBezTo>
                    <a:pt x="17193" y="13407"/>
                    <a:pt x="17372" y="13467"/>
                    <a:pt x="17431" y="13740"/>
                  </a:cubicBezTo>
                  <a:cubicBezTo>
                    <a:pt x="17539" y="14193"/>
                    <a:pt x="17836" y="14490"/>
                    <a:pt x="18182" y="14621"/>
                  </a:cubicBezTo>
                  <a:cubicBezTo>
                    <a:pt x="18574" y="14788"/>
                    <a:pt x="18443" y="15026"/>
                    <a:pt x="18372" y="15288"/>
                  </a:cubicBezTo>
                  <a:cubicBezTo>
                    <a:pt x="18308" y="15596"/>
                    <a:pt x="18349" y="15810"/>
                    <a:pt x="18621" y="15810"/>
                  </a:cubicBezTo>
                  <a:cubicBezTo>
                    <a:pt x="18653" y="15810"/>
                    <a:pt x="18690" y="15807"/>
                    <a:pt x="18729" y="15800"/>
                  </a:cubicBezTo>
                  <a:cubicBezTo>
                    <a:pt x="18734" y="15800"/>
                    <a:pt x="18739" y="15799"/>
                    <a:pt x="18743" y="15799"/>
                  </a:cubicBezTo>
                  <a:cubicBezTo>
                    <a:pt x="18832" y="15799"/>
                    <a:pt x="18789" y="15910"/>
                    <a:pt x="18801" y="15967"/>
                  </a:cubicBezTo>
                  <a:cubicBezTo>
                    <a:pt x="18813" y="16026"/>
                    <a:pt x="18848" y="16062"/>
                    <a:pt x="18872" y="16110"/>
                  </a:cubicBezTo>
                  <a:cubicBezTo>
                    <a:pt x="19086" y="16145"/>
                    <a:pt x="19229" y="16217"/>
                    <a:pt x="19170" y="16503"/>
                  </a:cubicBezTo>
                  <a:cubicBezTo>
                    <a:pt x="19194" y="16741"/>
                    <a:pt x="19253" y="16943"/>
                    <a:pt x="19503" y="16955"/>
                  </a:cubicBezTo>
                  <a:cubicBezTo>
                    <a:pt x="19682" y="16979"/>
                    <a:pt x="19694" y="17122"/>
                    <a:pt x="19694" y="17277"/>
                  </a:cubicBezTo>
                  <a:cubicBezTo>
                    <a:pt x="19789" y="17431"/>
                    <a:pt x="20027" y="17467"/>
                    <a:pt x="20027" y="17717"/>
                  </a:cubicBezTo>
                  <a:cubicBezTo>
                    <a:pt x="20051" y="17765"/>
                    <a:pt x="20087" y="17812"/>
                    <a:pt x="20122" y="17836"/>
                  </a:cubicBezTo>
                  <a:cubicBezTo>
                    <a:pt x="20337" y="17991"/>
                    <a:pt x="20563" y="18122"/>
                    <a:pt x="20718" y="18324"/>
                  </a:cubicBezTo>
                  <a:cubicBezTo>
                    <a:pt x="20813" y="18431"/>
                    <a:pt x="20920" y="18539"/>
                    <a:pt x="20920" y="18717"/>
                  </a:cubicBezTo>
                  <a:cubicBezTo>
                    <a:pt x="20932" y="18848"/>
                    <a:pt x="20884" y="18979"/>
                    <a:pt x="20980" y="19098"/>
                  </a:cubicBezTo>
                  <a:cubicBezTo>
                    <a:pt x="21036" y="19161"/>
                    <a:pt x="21100" y="19183"/>
                    <a:pt x="21168" y="19183"/>
                  </a:cubicBezTo>
                  <a:cubicBezTo>
                    <a:pt x="21215" y="19183"/>
                    <a:pt x="21264" y="19172"/>
                    <a:pt x="21313" y="19158"/>
                  </a:cubicBezTo>
                  <a:cubicBezTo>
                    <a:pt x="21357" y="19151"/>
                    <a:pt x="21398" y="19147"/>
                    <a:pt x="21437" y="19147"/>
                  </a:cubicBezTo>
                  <a:cubicBezTo>
                    <a:pt x="21598" y="19147"/>
                    <a:pt x="21708" y="19220"/>
                    <a:pt x="21718" y="19479"/>
                  </a:cubicBezTo>
                  <a:cubicBezTo>
                    <a:pt x="21706" y="19622"/>
                    <a:pt x="21670" y="19753"/>
                    <a:pt x="21658" y="19896"/>
                  </a:cubicBezTo>
                  <a:cubicBezTo>
                    <a:pt x="21648" y="20090"/>
                    <a:pt x="21726" y="20213"/>
                    <a:pt x="21858" y="20213"/>
                  </a:cubicBezTo>
                  <a:cubicBezTo>
                    <a:pt x="21888" y="20213"/>
                    <a:pt x="21921" y="20207"/>
                    <a:pt x="21956" y="20194"/>
                  </a:cubicBezTo>
                  <a:cubicBezTo>
                    <a:pt x="22030" y="20167"/>
                    <a:pt x="22080" y="20155"/>
                    <a:pt x="22112" y="20155"/>
                  </a:cubicBezTo>
                  <a:cubicBezTo>
                    <a:pt x="22252" y="20155"/>
                    <a:pt x="22067" y="20366"/>
                    <a:pt x="22087" y="20444"/>
                  </a:cubicBezTo>
                  <a:cubicBezTo>
                    <a:pt x="22063" y="20515"/>
                    <a:pt x="22027" y="20586"/>
                    <a:pt x="22015" y="20682"/>
                  </a:cubicBezTo>
                  <a:cubicBezTo>
                    <a:pt x="22134" y="20920"/>
                    <a:pt x="22361" y="21051"/>
                    <a:pt x="22444" y="21325"/>
                  </a:cubicBezTo>
                  <a:cubicBezTo>
                    <a:pt x="22480" y="21360"/>
                    <a:pt x="22504" y="21408"/>
                    <a:pt x="22551" y="21444"/>
                  </a:cubicBezTo>
                  <a:cubicBezTo>
                    <a:pt x="22825" y="21741"/>
                    <a:pt x="23039" y="22039"/>
                    <a:pt x="23075" y="22491"/>
                  </a:cubicBezTo>
                  <a:cubicBezTo>
                    <a:pt x="23087" y="22789"/>
                    <a:pt x="23206" y="23015"/>
                    <a:pt x="23492" y="23087"/>
                  </a:cubicBezTo>
                  <a:cubicBezTo>
                    <a:pt x="23539" y="23087"/>
                    <a:pt x="23623" y="23027"/>
                    <a:pt x="23623" y="23027"/>
                  </a:cubicBezTo>
                  <a:lnTo>
                    <a:pt x="23623" y="23027"/>
                  </a:lnTo>
                  <a:cubicBezTo>
                    <a:pt x="23575" y="23420"/>
                    <a:pt x="23932" y="23658"/>
                    <a:pt x="23920" y="24063"/>
                  </a:cubicBezTo>
                  <a:cubicBezTo>
                    <a:pt x="23920" y="24274"/>
                    <a:pt x="24006" y="24371"/>
                    <a:pt x="24133" y="24371"/>
                  </a:cubicBezTo>
                  <a:cubicBezTo>
                    <a:pt x="24206" y="24371"/>
                    <a:pt x="24293" y="24338"/>
                    <a:pt x="24385" y="24277"/>
                  </a:cubicBezTo>
                  <a:cubicBezTo>
                    <a:pt x="24801" y="24385"/>
                    <a:pt x="24968" y="24873"/>
                    <a:pt x="25301" y="25087"/>
                  </a:cubicBezTo>
                  <a:cubicBezTo>
                    <a:pt x="25290" y="25099"/>
                    <a:pt x="25290" y="25111"/>
                    <a:pt x="25278" y="25135"/>
                  </a:cubicBezTo>
                  <a:cubicBezTo>
                    <a:pt x="25171" y="25337"/>
                    <a:pt x="25123" y="25563"/>
                    <a:pt x="25218" y="25801"/>
                  </a:cubicBezTo>
                  <a:cubicBezTo>
                    <a:pt x="25325" y="25980"/>
                    <a:pt x="25468" y="26147"/>
                    <a:pt x="25456" y="26385"/>
                  </a:cubicBezTo>
                  <a:cubicBezTo>
                    <a:pt x="25480" y="26540"/>
                    <a:pt x="25516" y="26718"/>
                    <a:pt x="25694" y="26778"/>
                  </a:cubicBezTo>
                  <a:lnTo>
                    <a:pt x="25921" y="26825"/>
                  </a:lnTo>
                  <a:cubicBezTo>
                    <a:pt x="25972" y="26836"/>
                    <a:pt x="26032" y="26863"/>
                    <a:pt x="26093" y="26863"/>
                  </a:cubicBezTo>
                  <a:cubicBezTo>
                    <a:pt x="26103" y="26863"/>
                    <a:pt x="26113" y="26863"/>
                    <a:pt x="26123" y="26861"/>
                  </a:cubicBezTo>
                  <a:cubicBezTo>
                    <a:pt x="26226" y="26840"/>
                    <a:pt x="26321" y="26828"/>
                    <a:pt x="26407" y="26828"/>
                  </a:cubicBezTo>
                  <a:cubicBezTo>
                    <a:pt x="26757" y="26828"/>
                    <a:pt x="26956" y="27026"/>
                    <a:pt x="26956" y="27599"/>
                  </a:cubicBezTo>
                  <a:cubicBezTo>
                    <a:pt x="26956" y="27799"/>
                    <a:pt x="27058" y="27905"/>
                    <a:pt x="27211" y="27905"/>
                  </a:cubicBezTo>
                  <a:cubicBezTo>
                    <a:pt x="27341" y="27905"/>
                    <a:pt x="27508" y="27829"/>
                    <a:pt x="27683" y="27671"/>
                  </a:cubicBezTo>
                  <a:lnTo>
                    <a:pt x="27683" y="27671"/>
                  </a:lnTo>
                  <a:cubicBezTo>
                    <a:pt x="27445" y="28075"/>
                    <a:pt x="27504" y="28540"/>
                    <a:pt x="27195" y="28826"/>
                  </a:cubicBezTo>
                  <a:cubicBezTo>
                    <a:pt x="27171" y="28873"/>
                    <a:pt x="27171" y="28933"/>
                    <a:pt x="27171" y="28992"/>
                  </a:cubicBezTo>
                  <a:cubicBezTo>
                    <a:pt x="27183" y="29159"/>
                    <a:pt x="27254" y="29266"/>
                    <a:pt x="27385" y="29326"/>
                  </a:cubicBezTo>
                  <a:cubicBezTo>
                    <a:pt x="27552" y="29385"/>
                    <a:pt x="27528" y="29492"/>
                    <a:pt x="27445" y="29611"/>
                  </a:cubicBezTo>
                  <a:cubicBezTo>
                    <a:pt x="27421" y="29659"/>
                    <a:pt x="27409" y="29695"/>
                    <a:pt x="27385" y="29754"/>
                  </a:cubicBezTo>
                  <a:cubicBezTo>
                    <a:pt x="27445" y="29969"/>
                    <a:pt x="27564" y="30111"/>
                    <a:pt x="27349" y="30350"/>
                  </a:cubicBezTo>
                  <a:cubicBezTo>
                    <a:pt x="27150" y="30561"/>
                    <a:pt x="27055" y="30945"/>
                    <a:pt x="27541" y="30945"/>
                  </a:cubicBezTo>
                  <a:cubicBezTo>
                    <a:pt x="27549" y="30945"/>
                    <a:pt x="27556" y="30945"/>
                    <a:pt x="27564" y="30945"/>
                  </a:cubicBezTo>
                  <a:cubicBezTo>
                    <a:pt x="27643" y="30897"/>
                    <a:pt x="27722" y="30880"/>
                    <a:pt x="27801" y="30880"/>
                  </a:cubicBezTo>
                  <a:cubicBezTo>
                    <a:pt x="28023" y="30880"/>
                    <a:pt x="28242" y="31020"/>
                    <a:pt x="28464" y="31020"/>
                  </a:cubicBezTo>
                  <a:cubicBezTo>
                    <a:pt x="28517" y="31020"/>
                    <a:pt x="28570" y="31012"/>
                    <a:pt x="28623" y="30993"/>
                  </a:cubicBezTo>
                  <a:cubicBezTo>
                    <a:pt x="28730" y="30993"/>
                    <a:pt x="28838" y="31004"/>
                    <a:pt x="28933" y="31052"/>
                  </a:cubicBezTo>
                  <a:cubicBezTo>
                    <a:pt x="29039" y="31095"/>
                    <a:pt x="29159" y="31175"/>
                    <a:pt x="29266" y="31175"/>
                  </a:cubicBezTo>
                  <a:cubicBezTo>
                    <a:pt x="29338" y="31175"/>
                    <a:pt x="29404" y="31139"/>
                    <a:pt x="29457" y="31028"/>
                  </a:cubicBezTo>
                  <a:cubicBezTo>
                    <a:pt x="29623" y="30695"/>
                    <a:pt x="29385" y="30552"/>
                    <a:pt x="29135" y="30409"/>
                  </a:cubicBezTo>
                  <a:lnTo>
                    <a:pt x="29135" y="30409"/>
                  </a:lnTo>
                  <a:cubicBezTo>
                    <a:pt x="29285" y="30447"/>
                    <a:pt x="29384" y="30588"/>
                    <a:pt x="29506" y="30588"/>
                  </a:cubicBezTo>
                  <a:cubicBezTo>
                    <a:pt x="29539" y="30588"/>
                    <a:pt x="29574" y="30577"/>
                    <a:pt x="29612" y="30552"/>
                  </a:cubicBezTo>
                  <a:cubicBezTo>
                    <a:pt x="29612" y="30397"/>
                    <a:pt x="29588" y="30254"/>
                    <a:pt x="29588" y="30100"/>
                  </a:cubicBezTo>
                  <a:cubicBezTo>
                    <a:pt x="29683" y="29838"/>
                    <a:pt x="29433" y="29695"/>
                    <a:pt x="29409" y="29480"/>
                  </a:cubicBezTo>
                  <a:cubicBezTo>
                    <a:pt x="29350" y="29254"/>
                    <a:pt x="29100" y="29099"/>
                    <a:pt x="29159" y="28826"/>
                  </a:cubicBezTo>
                  <a:cubicBezTo>
                    <a:pt x="28850" y="28195"/>
                    <a:pt x="28480" y="27587"/>
                    <a:pt x="28600" y="26813"/>
                  </a:cubicBezTo>
                  <a:cubicBezTo>
                    <a:pt x="28611" y="26635"/>
                    <a:pt x="28552" y="26480"/>
                    <a:pt x="28516" y="26325"/>
                  </a:cubicBezTo>
                  <a:cubicBezTo>
                    <a:pt x="28504" y="26266"/>
                    <a:pt x="28480" y="26182"/>
                    <a:pt x="28445" y="26123"/>
                  </a:cubicBezTo>
                  <a:cubicBezTo>
                    <a:pt x="28433" y="25885"/>
                    <a:pt x="28219" y="25754"/>
                    <a:pt x="28207" y="25516"/>
                  </a:cubicBezTo>
                  <a:cubicBezTo>
                    <a:pt x="28159" y="25444"/>
                    <a:pt x="28135" y="25385"/>
                    <a:pt x="28099" y="25325"/>
                  </a:cubicBezTo>
                  <a:cubicBezTo>
                    <a:pt x="28141" y="25262"/>
                    <a:pt x="28174" y="25239"/>
                    <a:pt x="28203" y="25239"/>
                  </a:cubicBezTo>
                  <a:cubicBezTo>
                    <a:pt x="28281" y="25239"/>
                    <a:pt x="28329" y="25398"/>
                    <a:pt x="28409" y="25398"/>
                  </a:cubicBezTo>
                  <a:cubicBezTo>
                    <a:pt x="28413" y="25398"/>
                    <a:pt x="28417" y="25397"/>
                    <a:pt x="28421" y="25397"/>
                  </a:cubicBezTo>
                  <a:lnTo>
                    <a:pt x="28730" y="25706"/>
                  </a:lnTo>
                  <a:cubicBezTo>
                    <a:pt x="28804" y="25741"/>
                    <a:pt x="28861" y="25756"/>
                    <a:pt x="28906" y="25756"/>
                  </a:cubicBezTo>
                  <a:cubicBezTo>
                    <a:pt x="29107" y="25756"/>
                    <a:pt x="29060" y="25455"/>
                    <a:pt x="29147" y="25289"/>
                  </a:cubicBezTo>
                  <a:cubicBezTo>
                    <a:pt x="28802" y="23825"/>
                    <a:pt x="28219" y="22432"/>
                    <a:pt x="27564" y="21110"/>
                  </a:cubicBezTo>
                  <a:cubicBezTo>
                    <a:pt x="27028" y="20039"/>
                    <a:pt x="26468" y="18991"/>
                    <a:pt x="25861" y="17979"/>
                  </a:cubicBezTo>
                  <a:cubicBezTo>
                    <a:pt x="25087" y="16693"/>
                    <a:pt x="24254" y="15443"/>
                    <a:pt x="23337" y="14264"/>
                  </a:cubicBezTo>
                  <a:cubicBezTo>
                    <a:pt x="22670" y="13407"/>
                    <a:pt x="21932" y="12633"/>
                    <a:pt x="21194" y="11823"/>
                  </a:cubicBezTo>
                  <a:cubicBezTo>
                    <a:pt x="19872" y="10347"/>
                    <a:pt x="18574" y="8847"/>
                    <a:pt x="17134" y="7513"/>
                  </a:cubicBezTo>
                  <a:cubicBezTo>
                    <a:pt x="17034" y="7467"/>
                    <a:pt x="16935" y="7398"/>
                    <a:pt x="16841" y="7398"/>
                  </a:cubicBezTo>
                  <a:cubicBezTo>
                    <a:pt x="16767" y="7398"/>
                    <a:pt x="16697" y="7441"/>
                    <a:pt x="16634" y="7573"/>
                  </a:cubicBezTo>
                  <a:cubicBezTo>
                    <a:pt x="16717" y="7359"/>
                    <a:pt x="16705" y="7121"/>
                    <a:pt x="16527" y="7037"/>
                  </a:cubicBezTo>
                  <a:cubicBezTo>
                    <a:pt x="16241" y="6870"/>
                    <a:pt x="16062" y="6597"/>
                    <a:pt x="15836" y="6359"/>
                  </a:cubicBezTo>
                  <a:cubicBezTo>
                    <a:pt x="15732" y="6266"/>
                    <a:pt x="15660" y="6227"/>
                    <a:pt x="15612" y="6227"/>
                  </a:cubicBezTo>
                  <a:cubicBezTo>
                    <a:pt x="15512" y="6227"/>
                    <a:pt x="15514" y="6396"/>
                    <a:pt x="15538" y="6597"/>
                  </a:cubicBezTo>
                  <a:cubicBezTo>
                    <a:pt x="15467" y="6394"/>
                    <a:pt x="15586" y="6108"/>
                    <a:pt x="15348" y="5942"/>
                  </a:cubicBezTo>
                  <a:cubicBezTo>
                    <a:pt x="14884" y="5513"/>
                    <a:pt x="14372" y="5204"/>
                    <a:pt x="13871" y="4799"/>
                  </a:cubicBezTo>
                  <a:cubicBezTo>
                    <a:pt x="12609" y="3775"/>
                    <a:pt x="11240" y="2894"/>
                    <a:pt x="9811" y="2168"/>
                  </a:cubicBezTo>
                  <a:cubicBezTo>
                    <a:pt x="8788" y="1644"/>
                    <a:pt x="7787" y="1048"/>
                    <a:pt x="6704" y="679"/>
                  </a:cubicBezTo>
                  <a:cubicBezTo>
                    <a:pt x="6013" y="453"/>
                    <a:pt x="5299" y="358"/>
                    <a:pt x="4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4"/>
            <p:cNvSpPr/>
            <p:nvPr/>
          </p:nvSpPr>
          <p:spPr>
            <a:xfrm>
              <a:off x="8610784" y="694762"/>
              <a:ext cx="53747" cy="102822"/>
            </a:xfrm>
            <a:custGeom>
              <a:avLst/>
              <a:gdLst/>
              <a:ahLst/>
              <a:cxnLst/>
              <a:rect l="l" t="t" r="r" b="b"/>
              <a:pathLst>
                <a:path w="1703" h="3258" extrusionOk="0">
                  <a:moveTo>
                    <a:pt x="468" y="0"/>
                  </a:moveTo>
                  <a:cubicBezTo>
                    <a:pt x="422" y="0"/>
                    <a:pt x="373" y="16"/>
                    <a:pt x="322" y="54"/>
                  </a:cubicBezTo>
                  <a:cubicBezTo>
                    <a:pt x="0" y="257"/>
                    <a:pt x="476" y="412"/>
                    <a:pt x="345" y="638"/>
                  </a:cubicBezTo>
                  <a:cubicBezTo>
                    <a:pt x="191" y="876"/>
                    <a:pt x="405" y="1150"/>
                    <a:pt x="298" y="1424"/>
                  </a:cubicBezTo>
                  <a:cubicBezTo>
                    <a:pt x="310" y="1555"/>
                    <a:pt x="345" y="1709"/>
                    <a:pt x="417" y="1828"/>
                  </a:cubicBezTo>
                  <a:cubicBezTo>
                    <a:pt x="464" y="2186"/>
                    <a:pt x="583" y="2495"/>
                    <a:pt x="786" y="2757"/>
                  </a:cubicBezTo>
                  <a:cubicBezTo>
                    <a:pt x="845" y="2960"/>
                    <a:pt x="893" y="3198"/>
                    <a:pt x="1119" y="3257"/>
                  </a:cubicBezTo>
                  <a:lnTo>
                    <a:pt x="1203" y="3210"/>
                  </a:lnTo>
                  <a:cubicBezTo>
                    <a:pt x="1322" y="3186"/>
                    <a:pt x="1417" y="3138"/>
                    <a:pt x="1334" y="2960"/>
                  </a:cubicBezTo>
                  <a:cubicBezTo>
                    <a:pt x="822" y="2948"/>
                    <a:pt x="1131" y="2650"/>
                    <a:pt x="1215" y="2448"/>
                  </a:cubicBezTo>
                  <a:cubicBezTo>
                    <a:pt x="1322" y="2245"/>
                    <a:pt x="1607" y="2329"/>
                    <a:pt x="1703" y="2126"/>
                  </a:cubicBezTo>
                  <a:cubicBezTo>
                    <a:pt x="1688" y="1999"/>
                    <a:pt x="1636" y="1964"/>
                    <a:pt x="1572" y="1964"/>
                  </a:cubicBezTo>
                  <a:cubicBezTo>
                    <a:pt x="1497" y="1964"/>
                    <a:pt x="1406" y="2010"/>
                    <a:pt x="1334" y="2010"/>
                  </a:cubicBezTo>
                  <a:cubicBezTo>
                    <a:pt x="1270" y="2010"/>
                    <a:pt x="1222" y="1974"/>
                    <a:pt x="1215" y="1840"/>
                  </a:cubicBezTo>
                  <a:cubicBezTo>
                    <a:pt x="1191" y="1781"/>
                    <a:pt x="1179" y="1697"/>
                    <a:pt x="1203" y="1674"/>
                  </a:cubicBezTo>
                  <a:cubicBezTo>
                    <a:pt x="1212" y="1666"/>
                    <a:pt x="1219" y="1663"/>
                    <a:pt x="1225" y="1663"/>
                  </a:cubicBezTo>
                  <a:cubicBezTo>
                    <a:pt x="1260" y="1663"/>
                    <a:pt x="1258" y="1757"/>
                    <a:pt x="1298" y="1757"/>
                  </a:cubicBezTo>
                  <a:cubicBezTo>
                    <a:pt x="1536" y="1590"/>
                    <a:pt x="1643" y="1400"/>
                    <a:pt x="1286" y="1281"/>
                  </a:cubicBezTo>
                  <a:cubicBezTo>
                    <a:pt x="1167" y="1233"/>
                    <a:pt x="1060" y="1197"/>
                    <a:pt x="1012" y="1055"/>
                  </a:cubicBezTo>
                  <a:cubicBezTo>
                    <a:pt x="869" y="1043"/>
                    <a:pt x="834" y="924"/>
                    <a:pt x="881" y="816"/>
                  </a:cubicBezTo>
                  <a:cubicBezTo>
                    <a:pt x="893" y="650"/>
                    <a:pt x="905" y="471"/>
                    <a:pt x="845" y="304"/>
                  </a:cubicBezTo>
                  <a:cubicBezTo>
                    <a:pt x="822" y="221"/>
                    <a:pt x="762" y="162"/>
                    <a:pt x="703" y="102"/>
                  </a:cubicBezTo>
                  <a:cubicBezTo>
                    <a:pt x="626" y="49"/>
                    <a:pt x="550"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4"/>
            <p:cNvSpPr/>
            <p:nvPr/>
          </p:nvSpPr>
          <p:spPr>
            <a:xfrm>
              <a:off x="8505187" y="530844"/>
              <a:ext cx="72935" cy="93354"/>
            </a:xfrm>
            <a:custGeom>
              <a:avLst/>
              <a:gdLst/>
              <a:ahLst/>
              <a:cxnLst/>
              <a:rect l="l" t="t" r="r" b="b"/>
              <a:pathLst>
                <a:path w="2311" h="2958" extrusionOk="0">
                  <a:moveTo>
                    <a:pt x="741" y="0"/>
                  </a:moveTo>
                  <a:cubicBezTo>
                    <a:pt x="607" y="0"/>
                    <a:pt x="649" y="200"/>
                    <a:pt x="596" y="295"/>
                  </a:cubicBezTo>
                  <a:cubicBezTo>
                    <a:pt x="584" y="297"/>
                    <a:pt x="572" y="298"/>
                    <a:pt x="560" y="298"/>
                  </a:cubicBezTo>
                  <a:cubicBezTo>
                    <a:pt x="424" y="298"/>
                    <a:pt x="298" y="208"/>
                    <a:pt x="156" y="208"/>
                  </a:cubicBezTo>
                  <a:cubicBezTo>
                    <a:pt x="114" y="208"/>
                    <a:pt x="70" y="216"/>
                    <a:pt x="24" y="236"/>
                  </a:cubicBezTo>
                  <a:cubicBezTo>
                    <a:pt x="0" y="295"/>
                    <a:pt x="0" y="331"/>
                    <a:pt x="0" y="391"/>
                  </a:cubicBezTo>
                  <a:cubicBezTo>
                    <a:pt x="60" y="629"/>
                    <a:pt x="167" y="807"/>
                    <a:pt x="322" y="974"/>
                  </a:cubicBezTo>
                  <a:cubicBezTo>
                    <a:pt x="381" y="1034"/>
                    <a:pt x="441" y="1081"/>
                    <a:pt x="500" y="1141"/>
                  </a:cubicBezTo>
                  <a:cubicBezTo>
                    <a:pt x="953" y="1629"/>
                    <a:pt x="1191" y="2284"/>
                    <a:pt x="1560" y="2831"/>
                  </a:cubicBezTo>
                  <a:cubicBezTo>
                    <a:pt x="1708" y="2898"/>
                    <a:pt x="1851" y="2957"/>
                    <a:pt x="1973" y="2957"/>
                  </a:cubicBezTo>
                  <a:cubicBezTo>
                    <a:pt x="2137" y="2957"/>
                    <a:pt x="2263" y="2851"/>
                    <a:pt x="2310" y="2510"/>
                  </a:cubicBezTo>
                  <a:cubicBezTo>
                    <a:pt x="1917" y="2212"/>
                    <a:pt x="1655" y="1808"/>
                    <a:pt x="1441" y="1343"/>
                  </a:cubicBezTo>
                  <a:cubicBezTo>
                    <a:pt x="1370" y="1415"/>
                    <a:pt x="1298" y="1522"/>
                    <a:pt x="1239" y="1522"/>
                  </a:cubicBezTo>
                  <a:cubicBezTo>
                    <a:pt x="1096" y="1510"/>
                    <a:pt x="1096" y="1367"/>
                    <a:pt x="1096" y="1224"/>
                  </a:cubicBezTo>
                  <a:cubicBezTo>
                    <a:pt x="1096" y="1046"/>
                    <a:pt x="1274" y="772"/>
                    <a:pt x="1096" y="736"/>
                  </a:cubicBezTo>
                  <a:cubicBezTo>
                    <a:pt x="786" y="676"/>
                    <a:pt x="881" y="426"/>
                    <a:pt x="822" y="248"/>
                  </a:cubicBezTo>
                  <a:cubicBezTo>
                    <a:pt x="798" y="176"/>
                    <a:pt x="965" y="57"/>
                    <a:pt x="798" y="10"/>
                  </a:cubicBezTo>
                  <a:cubicBezTo>
                    <a:pt x="776" y="3"/>
                    <a:pt x="757" y="0"/>
                    <a:pt x="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4"/>
            <p:cNvSpPr/>
            <p:nvPr/>
          </p:nvSpPr>
          <p:spPr>
            <a:xfrm>
              <a:off x="8432664" y="412182"/>
              <a:ext cx="59396" cy="86443"/>
            </a:xfrm>
            <a:custGeom>
              <a:avLst/>
              <a:gdLst/>
              <a:ahLst/>
              <a:cxnLst/>
              <a:rect l="l" t="t" r="r" b="b"/>
              <a:pathLst>
                <a:path w="1882" h="2739" extrusionOk="0">
                  <a:moveTo>
                    <a:pt x="180" y="1"/>
                  </a:moveTo>
                  <a:cubicBezTo>
                    <a:pt x="104" y="1"/>
                    <a:pt x="44" y="56"/>
                    <a:pt x="1" y="186"/>
                  </a:cubicBezTo>
                  <a:cubicBezTo>
                    <a:pt x="167" y="722"/>
                    <a:pt x="512" y="1115"/>
                    <a:pt x="810" y="1555"/>
                  </a:cubicBezTo>
                  <a:cubicBezTo>
                    <a:pt x="774" y="1758"/>
                    <a:pt x="893" y="1865"/>
                    <a:pt x="1024" y="1960"/>
                  </a:cubicBezTo>
                  <a:cubicBezTo>
                    <a:pt x="1191" y="2091"/>
                    <a:pt x="1310" y="2258"/>
                    <a:pt x="1322" y="2496"/>
                  </a:cubicBezTo>
                  <a:cubicBezTo>
                    <a:pt x="1298" y="2603"/>
                    <a:pt x="1417" y="2603"/>
                    <a:pt x="1441" y="2674"/>
                  </a:cubicBezTo>
                  <a:cubicBezTo>
                    <a:pt x="1498" y="2717"/>
                    <a:pt x="1551" y="2739"/>
                    <a:pt x="1607" y="2739"/>
                  </a:cubicBezTo>
                  <a:cubicBezTo>
                    <a:pt x="1645" y="2739"/>
                    <a:pt x="1684" y="2729"/>
                    <a:pt x="1727" y="2710"/>
                  </a:cubicBezTo>
                  <a:cubicBezTo>
                    <a:pt x="1882" y="2603"/>
                    <a:pt x="1822" y="2412"/>
                    <a:pt x="1870" y="2269"/>
                  </a:cubicBezTo>
                  <a:cubicBezTo>
                    <a:pt x="1834" y="1936"/>
                    <a:pt x="1691" y="1746"/>
                    <a:pt x="1405" y="1698"/>
                  </a:cubicBezTo>
                  <a:cubicBezTo>
                    <a:pt x="1417" y="1567"/>
                    <a:pt x="1477" y="1543"/>
                    <a:pt x="1584" y="1531"/>
                  </a:cubicBezTo>
                  <a:cubicBezTo>
                    <a:pt x="1636" y="1178"/>
                    <a:pt x="1650" y="1081"/>
                    <a:pt x="1501" y="1081"/>
                  </a:cubicBezTo>
                  <a:cubicBezTo>
                    <a:pt x="1444" y="1081"/>
                    <a:pt x="1363" y="1095"/>
                    <a:pt x="1251" y="1115"/>
                  </a:cubicBezTo>
                  <a:cubicBezTo>
                    <a:pt x="1235" y="1118"/>
                    <a:pt x="1222" y="1120"/>
                    <a:pt x="1210" y="1120"/>
                  </a:cubicBezTo>
                  <a:cubicBezTo>
                    <a:pt x="1108" y="1120"/>
                    <a:pt x="1105" y="995"/>
                    <a:pt x="1084" y="888"/>
                  </a:cubicBezTo>
                  <a:cubicBezTo>
                    <a:pt x="1013" y="793"/>
                    <a:pt x="846" y="888"/>
                    <a:pt x="822" y="710"/>
                  </a:cubicBezTo>
                  <a:cubicBezTo>
                    <a:pt x="786" y="507"/>
                    <a:pt x="715" y="329"/>
                    <a:pt x="655" y="138"/>
                  </a:cubicBezTo>
                  <a:cubicBezTo>
                    <a:pt x="548" y="114"/>
                    <a:pt x="453" y="91"/>
                    <a:pt x="346" y="67"/>
                  </a:cubicBezTo>
                  <a:cubicBezTo>
                    <a:pt x="285" y="24"/>
                    <a:pt x="229"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4"/>
            <p:cNvSpPr/>
            <p:nvPr/>
          </p:nvSpPr>
          <p:spPr>
            <a:xfrm>
              <a:off x="8260194" y="197738"/>
              <a:ext cx="69558" cy="66276"/>
            </a:xfrm>
            <a:custGeom>
              <a:avLst/>
              <a:gdLst/>
              <a:ahLst/>
              <a:cxnLst/>
              <a:rect l="l" t="t" r="r" b="b"/>
              <a:pathLst>
                <a:path w="2204" h="2100" extrusionOk="0">
                  <a:moveTo>
                    <a:pt x="416" y="1"/>
                  </a:moveTo>
                  <a:cubicBezTo>
                    <a:pt x="379" y="1"/>
                    <a:pt x="340" y="10"/>
                    <a:pt x="298" y="28"/>
                  </a:cubicBezTo>
                  <a:cubicBezTo>
                    <a:pt x="155" y="87"/>
                    <a:pt x="1" y="135"/>
                    <a:pt x="24" y="373"/>
                  </a:cubicBezTo>
                  <a:cubicBezTo>
                    <a:pt x="60" y="528"/>
                    <a:pt x="203" y="575"/>
                    <a:pt x="274" y="694"/>
                  </a:cubicBezTo>
                  <a:cubicBezTo>
                    <a:pt x="405" y="849"/>
                    <a:pt x="536" y="1016"/>
                    <a:pt x="679" y="1159"/>
                  </a:cubicBezTo>
                  <a:cubicBezTo>
                    <a:pt x="870" y="1314"/>
                    <a:pt x="1072" y="1456"/>
                    <a:pt x="1227" y="1671"/>
                  </a:cubicBezTo>
                  <a:cubicBezTo>
                    <a:pt x="1334" y="1921"/>
                    <a:pt x="1548" y="1980"/>
                    <a:pt x="1751" y="2099"/>
                  </a:cubicBezTo>
                  <a:cubicBezTo>
                    <a:pt x="1763" y="2040"/>
                    <a:pt x="1763" y="1992"/>
                    <a:pt x="1751" y="1933"/>
                  </a:cubicBezTo>
                  <a:cubicBezTo>
                    <a:pt x="1715" y="1861"/>
                    <a:pt x="1632" y="1814"/>
                    <a:pt x="1810" y="1742"/>
                  </a:cubicBezTo>
                  <a:cubicBezTo>
                    <a:pt x="2203" y="1575"/>
                    <a:pt x="2191" y="1385"/>
                    <a:pt x="1834" y="1075"/>
                  </a:cubicBezTo>
                  <a:cubicBezTo>
                    <a:pt x="1763" y="962"/>
                    <a:pt x="1692" y="895"/>
                    <a:pt x="1603" y="895"/>
                  </a:cubicBezTo>
                  <a:cubicBezTo>
                    <a:pt x="1543" y="895"/>
                    <a:pt x="1475" y="925"/>
                    <a:pt x="1394" y="992"/>
                  </a:cubicBezTo>
                  <a:cubicBezTo>
                    <a:pt x="1329" y="1037"/>
                    <a:pt x="1249" y="1074"/>
                    <a:pt x="1178" y="1074"/>
                  </a:cubicBezTo>
                  <a:cubicBezTo>
                    <a:pt x="1081" y="1074"/>
                    <a:pt x="1001" y="1004"/>
                    <a:pt x="1001" y="790"/>
                  </a:cubicBezTo>
                  <a:cubicBezTo>
                    <a:pt x="941" y="552"/>
                    <a:pt x="1263" y="659"/>
                    <a:pt x="1179" y="444"/>
                  </a:cubicBezTo>
                  <a:cubicBezTo>
                    <a:pt x="1077" y="168"/>
                    <a:pt x="896" y="15"/>
                    <a:pt x="650" y="15"/>
                  </a:cubicBezTo>
                  <a:cubicBezTo>
                    <a:pt x="610" y="15"/>
                    <a:pt x="568" y="19"/>
                    <a:pt x="524" y="28"/>
                  </a:cubicBezTo>
                  <a:cubicBezTo>
                    <a:pt x="489" y="10"/>
                    <a:pt x="453"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4"/>
            <p:cNvSpPr/>
            <p:nvPr/>
          </p:nvSpPr>
          <p:spPr>
            <a:xfrm>
              <a:off x="8067810" y="31011"/>
              <a:ext cx="66907" cy="60153"/>
            </a:xfrm>
            <a:custGeom>
              <a:avLst/>
              <a:gdLst/>
              <a:ahLst/>
              <a:cxnLst/>
              <a:rect l="l" t="t" r="r" b="b"/>
              <a:pathLst>
                <a:path w="2120" h="1906" extrusionOk="0">
                  <a:moveTo>
                    <a:pt x="215" y="0"/>
                  </a:moveTo>
                  <a:cubicBezTo>
                    <a:pt x="48" y="191"/>
                    <a:pt x="1" y="417"/>
                    <a:pt x="96" y="655"/>
                  </a:cubicBezTo>
                  <a:cubicBezTo>
                    <a:pt x="132" y="679"/>
                    <a:pt x="191" y="715"/>
                    <a:pt x="239" y="739"/>
                  </a:cubicBezTo>
                  <a:cubicBezTo>
                    <a:pt x="691" y="1108"/>
                    <a:pt x="1179" y="1394"/>
                    <a:pt x="1596" y="1810"/>
                  </a:cubicBezTo>
                  <a:cubicBezTo>
                    <a:pt x="1620" y="1846"/>
                    <a:pt x="1667" y="1870"/>
                    <a:pt x="1703" y="1905"/>
                  </a:cubicBezTo>
                  <a:cubicBezTo>
                    <a:pt x="1786" y="1894"/>
                    <a:pt x="1822" y="1810"/>
                    <a:pt x="1834" y="1727"/>
                  </a:cubicBezTo>
                  <a:cubicBezTo>
                    <a:pt x="1775" y="1429"/>
                    <a:pt x="2120" y="1167"/>
                    <a:pt x="1894" y="870"/>
                  </a:cubicBezTo>
                  <a:cubicBezTo>
                    <a:pt x="1877" y="865"/>
                    <a:pt x="1862" y="863"/>
                    <a:pt x="1847" y="863"/>
                  </a:cubicBezTo>
                  <a:cubicBezTo>
                    <a:pt x="1705" y="863"/>
                    <a:pt x="1615" y="1038"/>
                    <a:pt x="1487" y="1038"/>
                  </a:cubicBezTo>
                  <a:cubicBezTo>
                    <a:pt x="1480" y="1038"/>
                    <a:pt x="1472" y="1037"/>
                    <a:pt x="1465" y="1036"/>
                  </a:cubicBezTo>
                  <a:cubicBezTo>
                    <a:pt x="1286" y="322"/>
                    <a:pt x="632" y="358"/>
                    <a:pt x="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4"/>
            <p:cNvSpPr/>
            <p:nvPr/>
          </p:nvSpPr>
          <p:spPr>
            <a:xfrm>
              <a:off x="8364276" y="314980"/>
              <a:ext cx="66181" cy="88431"/>
            </a:xfrm>
            <a:custGeom>
              <a:avLst/>
              <a:gdLst/>
              <a:ahLst/>
              <a:cxnLst/>
              <a:rect l="l" t="t" r="r" b="b"/>
              <a:pathLst>
                <a:path w="2097" h="2802" extrusionOk="0">
                  <a:moveTo>
                    <a:pt x="198" y="1"/>
                  </a:moveTo>
                  <a:cubicBezTo>
                    <a:pt x="113" y="1"/>
                    <a:pt x="45" y="61"/>
                    <a:pt x="1" y="194"/>
                  </a:cubicBezTo>
                  <a:cubicBezTo>
                    <a:pt x="12" y="468"/>
                    <a:pt x="179" y="611"/>
                    <a:pt x="322" y="789"/>
                  </a:cubicBezTo>
                  <a:cubicBezTo>
                    <a:pt x="465" y="968"/>
                    <a:pt x="703" y="1051"/>
                    <a:pt x="715" y="1349"/>
                  </a:cubicBezTo>
                  <a:cubicBezTo>
                    <a:pt x="727" y="1361"/>
                    <a:pt x="739" y="1385"/>
                    <a:pt x="739" y="1420"/>
                  </a:cubicBezTo>
                  <a:cubicBezTo>
                    <a:pt x="1013" y="1623"/>
                    <a:pt x="1191" y="1909"/>
                    <a:pt x="1334" y="2218"/>
                  </a:cubicBezTo>
                  <a:cubicBezTo>
                    <a:pt x="1334" y="2313"/>
                    <a:pt x="1358" y="2385"/>
                    <a:pt x="1358" y="2480"/>
                  </a:cubicBezTo>
                  <a:cubicBezTo>
                    <a:pt x="1548" y="2504"/>
                    <a:pt x="1632" y="2730"/>
                    <a:pt x="1810" y="2802"/>
                  </a:cubicBezTo>
                  <a:cubicBezTo>
                    <a:pt x="2013" y="2683"/>
                    <a:pt x="2096" y="2278"/>
                    <a:pt x="2025" y="2278"/>
                  </a:cubicBezTo>
                  <a:lnTo>
                    <a:pt x="2025" y="2278"/>
                  </a:lnTo>
                  <a:cubicBezTo>
                    <a:pt x="2016" y="2278"/>
                    <a:pt x="2008" y="2279"/>
                    <a:pt x="2000" y="2279"/>
                  </a:cubicBezTo>
                  <a:cubicBezTo>
                    <a:pt x="1700" y="2279"/>
                    <a:pt x="1852" y="1849"/>
                    <a:pt x="1632" y="1837"/>
                  </a:cubicBezTo>
                  <a:cubicBezTo>
                    <a:pt x="1441" y="1766"/>
                    <a:pt x="1370" y="1563"/>
                    <a:pt x="1275" y="1385"/>
                  </a:cubicBezTo>
                  <a:cubicBezTo>
                    <a:pt x="1421" y="1176"/>
                    <a:pt x="1494" y="866"/>
                    <a:pt x="1268" y="866"/>
                  </a:cubicBezTo>
                  <a:cubicBezTo>
                    <a:pt x="1236" y="866"/>
                    <a:pt x="1199" y="872"/>
                    <a:pt x="1155" y="885"/>
                  </a:cubicBezTo>
                  <a:cubicBezTo>
                    <a:pt x="1094" y="902"/>
                    <a:pt x="1045" y="910"/>
                    <a:pt x="1005" y="910"/>
                  </a:cubicBezTo>
                  <a:cubicBezTo>
                    <a:pt x="775" y="910"/>
                    <a:pt x="866" y="649"/>
                    <a:pt x="774" y="527"/>
                  </a:cubicBezTo>
                  <a:cubicBezTo>
                    <a:pt x="620" y="432"/>
                    <a:pt x="477" y="361"/>
                    <a:pt x="429" y="170"/>
                  </a:cubicBezTo>
                  <a:cubicBezTo>
                    <a:pt x="417" y="135"/>
                    <a:pt x="382" y="87"/>
                    <a:pt x="370" y="63"/>
                  </a:cubicBezTo>
                  <a:cubicBezTo>
                    <a:pt x="307" y="23"/>
                    <a:pt x="249"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4"/>
            <p:cNvSpPr/>
            <p:nvPr/>
          </p:nvSpPr>
          <p:spPr>
            <a:xfrm>
              <a:off x="7877319" y="-53252"/>
              <a:ext cx="75933" cy="33959"/>
            </a:xfrm>
            <a:custGeom>
              <a:avLst/>
              <a:gdLst/>
              <a:ahLst/>
              <a:cxnLst/>
              <a:rect l="l" t="t" r="r" b="b"/>
              <a:pathLst>
                <a:path w="2406" h="1076" extrusionOk="0">
                  <a:moveTo>
                    <a:pt x="251" y="1"/>
                  </a:moveTo>
                  <a:cubicBezTo>
                    <a:pt x="137" y="1"/>
                    <a:pt x="47" y="66"/>
                    <a:pt x="0" y="289"/>
                  </a:cubicBezTo>
                  <a:cubicBezTo>
                    <a:pt x="595" y="670"/>
                    <a:pt x="1274" y="730"/>
                    <a:pt x="1869" y="1063"/>
                  </a:cubicBezTo>
                  <a:cubicBezTo>
                    <a:pt x="1977" y="1075"/>
                    <a:pt x="2084" y="1075"/>
                    <a:pt x="2179" y="1075"/>
                  </a:cubicBezTo>
                  <a:cubicBezTo>
                    <a:pt x="2298" y="1039"/>
                    <a:pt x="2381" y="968"/>
                    <a:pt x="2405" y="837"/>
                  </a:cubicBezTo>
                  <a:cubicBezTo>
                    <a:pt x="2128" y="804"/>
                    <a:pt x="1995" y="317"/>
                    <a:pt x="1873" y="317"/>
                  </a:cubicBezTo>
                  <a:cubicBezTo>
                    <a:pt x="1864" y="317"/>
                    <a:pt x="1855" y="319"/>
                    <a:pt x="1846" y="325"/>
                  </a:cubicBezTo>
                  <a:cubicBezTo>
                    <a:pt x="1698" y="423"/>
                    <a:pt x="1565" y="461"/>
                    <a:pt x="1440" y="461"/>
                  </a:cubicBezTo>
                  <a:cubicBezTo>
                    <a:pt x="1110" y="461"/>
                    <a:pt x="841" y="196"/>
                    <a:pt x="548" y="75"/>
                  </a:cubicBezTo>
                  <a:cubicBezTo>
                    <a:pt x="440" y="39"/>
                    <a:pt x="338"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4"/>
            <p:cNvSpPr/>
            <p:nvPr/>
          </p:nvSpPr>
          <p:spPr>
            <a:xfrm>
              <a:off x="8191426" y="135535"/>
              <a:ext cx="55262" cy="57092"/>
            </a:xfrm>
            <a:custGeom>
              <a:avLst/>
              <a:gdLst/>
              <a:ahLst/>
              <a:cxnLst/>
              <a:rect l="l" t="t" r="r" b="b"/>
              <a:pathLst>
                <a:path w="1751" h="1809" extrusionOk="0">
                  <a:moveTo>
                    <a:pt x="472" y="1"/>
                  </a:moveTo>
                  <a:cubicBezTo>
                    <a:pt x="429" y="1"/>
                    <a:pt x="379" y="12"/>
                    <a:pt x="322" y="34"/>
                  </a:cubicBezTo>
                  <a:cubicBezTo>
                    <a:pt x="305" y="31"/>
                    <a:pt x="290" y="30"/>
                    <a:pt x="275" y="30"/>
                  </a:cubicBezTo>
                  <a:cubicBezTo>
                    <a:pt x="99" y="30"/>
                    <a:pt x="45" y="216"/>
                    <a:pt x="1" y="391"/>
                  </a:cubicBezTo>
                  <a:cubicBezTo>
                    <a:pt x="108" y="677"/>
                    <a:pt x="346" y="796"/>
                    <a:pt x="560" y="915"/>
                  </a:cubicBezTo>
                  <a:cubicBezTo>
                    <a:pt x="917" y="1201"/>
                    <a:pt x="1132" y="1713"/>
                    <a:pt x="1608" y="1808"/>
                  </a:cubicBezTo>
                  <a:cubicBezTo>
                    <a:pt x="1679" y="1701"/>
                    <a:pt x="1715" y="1582"/>
                    <a:pt x="1715" y="1451"/>
                  </a:cubicBezTo>
                  <a:cubicBezTo>
                    <a:pt x="1691" y="1344"/>
                    <a:pt x="1656" y="1237"/>
                    <a:pt x="1679" y="1141"/>
                  </a:cubicBezTo>
                  <a:cubicBezTo>
                    <a:pt x="1715" y="1034"/>
                    <a:pt x="1751" y="927"/>
                    <a:pt x="1739" y="820"/>
                  </a:cubicBezTo>
                  <a:cubicBezTo>
                    <a:pt x="1727" y="760"/>
                    <a:pt x="1679" y="737"/>
                    <a:pt x="1632" y="737"/>
                  </a:cubicBezTo>
                  <a:cubicBezTo>
                    <a:pt x="1608" y="749"/>
                    <a:pt x="1560" y="760"/>
                    <a:pt x="1537" y="760"/>
                  </a:cubicBezTo>
                  <a:cubicBezTo>
                    <a:pt x="1490" y="768"/>
                    <a:pt x="1446" y="771"/>
                    <a:pt x="1403" y="771"/>
                  </a:cubicBezTo>
                  <a:cubicBezTo>
                    <a:pt x="1094" y="771"/>
                    <a:pt x="875" y="585"/>
                    <a:pt x="739" y="260"/>
                  </a:cubicBezTo>
                  <a:cubicBezTo>
                    <a:pt x="669" y="86"/>
                    <a:pt x="593" y="1"/>
                    <a:pt x="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4"/>
            <p:cNvSpPr/>
            <p:nvPr/>
          </p:nvSpPr>
          <p:spPr>
            <a:xfrm>
              <a:off x="7987018" y="-13424"/>
              <a:ext cx="53021" cy="40334"/>
            </a:xfrm>
            <a:custGeom>
              <a:avLst/>
              <a:gdLst/>
              <a:ahLst/>
              <a:cxnLst/>
              <a:rect l="l" t="t" r="r" b="b"/>
              <a:pathLst>
                <a:path w="1680" h="1278" extrusionOk="0">
                  <a:moveTo>
                    <a:pt x="407" y="1"/>
                  </a:moveTo>
                  <a:cubicBezTo>
                    <a:pt x="396" y="1"/>
                    <a:pt x="383" y="2"/>
                    <a:pt x="370" y="4"/>
                  </a:cubicBezTo>
                  <a:cubicBezTo>
                    <a:pt x="179" y="27"/>
                    <a:pt x="1" y="87"/>
                    <a:pt x="1" y="361"/>
                  </a:cubicBezTo>
                  <a:cubicBezTo>
                    <a:pt x="72" y="575"/>
                    <a:pt x="263" y="623"/>
                    <a:pt x="382" y="766"/>
                  </a:cubicBezTo>
                  <a:cubicBezTo>
                    <a:pt x="505" y="813"/>
                    <a:pt x="620" y="905"/>
                    <a:pt x="752" y="905"/>
                  </a:cubicBezTo>
                  <a:cubicBezTo>
                    <a:pt x="786" y="905"/>
                    <a:pt x="821" y="899"/>
                    <a:pt x="858" y="885"/>
                  </a:cubicBezTo>
                  <a:cubicBezTo>
                    <a:pt x="861" y="884"/>
                    <a:pt x="865" y="884"/>
                    <a:pt x="868" y="884"/>
                  </a:cubicBezTo>
                  <a:cubicBezTo>
                    <a:pt x="1047" y="884"/>
                    <a:pt x="1021" y="1187"/>
                    <a:pt x="1190" y="1187"/>
                  </a:cubicBezTo>
                  <a:cubicBezTo>
                    <a:pt x="1201" y="1187"/>
                    <a:pt x="1214" y="1185"/>
                    <a:pt x="1227" y="1182"/>
                  </a:cubicBezTo>
                  <a:cubicBezTo>
                    <a:pt x="1322" y="1206"/>
                    <a:pt x="1418" y="1242"/>
                    <a:pt x="1501" y="1278"/>
                  </a:cubicBezTo>
                  <a:cubicBezTo>
                    <a:pt x="1644" y="1111"/>
                    <a:pt x="1608" y="885"/>
                    <a:pt x="1679" y="706"/>
                  </a:cubicBezTo>
                  <a:cubicBezTo>
                    <a:pt x="1563" y="696"/>
                    <a:pt x="1502" y="475"/>
                    <a:pt x="1388" y="475"/>
                  </a:cubicBezTo>
                  <a:cubicBezTo>
                    <a:pt x="1361" y="475"/>
                    <a:pt x="1332" y="486"/>
                    <a:pt x="1298" y="516"/>
                  </a:cubicBezTo>
                  <a:cubicBezTo>
                    <a:pt x="1200" y="593"/>
                    <a:pt x="1117" y="625"/>
                    <a:pt x="1045" y="625"/>
                  </a:cubicBezTo>
                  <a:cubicBezTo>
                    <a:pt x="875" y="625"/>
                    <a:pt x="768" y="445"/>
                    <a:pt x="667" y="277"/>
                  </a:cubicBezTo>
                  <a:cubicBezTo>
                    <a:pt x="601" y="134"/>
                    <a:pt x="556" y="1"/>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4"/>
            <p:cNvSpPr/>
            <p:nvPr/>
          </p:nvSpPr>
          <p:spPr>
            <a:xfrm>
              <a:off x="8333853" y="275562"/>
              <a:ext cx="49234" cy="47151"/>
            </a:xfrm>
            <a:custGeom>
              <a:avLst/>
              <a:gdLst/>
              <a:ahLst/>
              <a:cxnLst/>
              <a:rect l="l" t="t" r="r" b="b"/>
              <a:pathLst>
                <a:path w="1560" h="1494" extrusionOk="0">
                  <a:moveTo>
                    <a:pt x="498" y="0"/>
                  </a:moveTo>
                  <a:cubicBezTo>
                    <a:pt x="368" y="0"/>
                    <a:pt x="205" y="59"/>
                    <a:pt x="0" y="169"/>
                  </a:cubicBezTo>
                  <a:cubicBezTo>
                    <a:pt x="0" y="443"/>
                    <a:pt x="191" y="586"/>
                    <a:pt x="310" y="788"/>
                  </a:cubicBezTo>
                  <a:cubicBezTo>
                    <a:pt x="334" y="824"/>
                    <a:pt x="381" y="860"/>
                    <a:pt x="429" y="895"/>
                  </a:cubicBezTo>
                  <a:cubicBezTo>
                    <a:pt x="595" y="967"/>
                    <a:pt x="619" y="1205"/>
                    <a:pt x="774" y="1276"/>
                  </a:cubicBezTo>
                  <a:cubicBezTo>
                    <a:pt x="786" y="1324"/>
                    <a:pt x="810" y="1360"/>
                    <a:pt x="834" y="1384"/>
                  </a:cubicBezTo>
                  <a:cubicBezTo>
                    <a:pt x="840" y="1465"/>
                    <a:pt x="859" y="1494"/>
                    <a:pt x="887" y="1494"/>
                  </a:cubicBezTo>
                  <a:cubicBezTo>
                    <a:pt x="912" y="1494"/>
                    <a:pt x="943" y="1471"/>
                    <a:pt x="976" y="1443"/>
                  </a:cubicBezTo>
                  <a:cubicBezTo>
                    <a:pt x="1096" y="1407"/>
                    <a:pt x="1203" y="1372"/>
                    <a:pt x="1322" y="1324"/>
                  </a:cubicBezTo>
                  <a:cubicBezTo>
                    <a:pt x="1453" y="1229"/>
                    <a:pt x="1560" y="1074"/>
                    <a:pt x="1441" y="895"/>
                  </a:cubicBezTo>
                  <a:cubicBezTo>
                    <a:pt x="1404" y="847"/>
                    <a:pt x="1372" y="828"/>
                    <a:pt x="1343" y="828"/>
                  </a:cubicBezTo>
                  <a:cubicBezTo>
                    <a:pt x="1280" y="828"/>
                    <a:pt x="1229" y="921"/>
                    <a:pt x="1155" y="1003"/>
                  </a:cubicBezTo>
                  <a:cubicBezTo>
                    <a:pt x="1118" y="1047"/>
                    <a:pt x="1087" y="1070"/>
                    <a:pt x="1061" y="1070"/>
                  </a:cubicBezTo>
                  <a:cubicBezTo>
                    <a:pt x="1004" y="1070"/>
                    <a:pt x="973" y="952"/>
                    <a:pt x="965" y="681"/>
                  </a:cubicBezTo>
                  <a:cubicBezTo>
                    <a:pt x="879" y="213"/>
                    <a:pt x="74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4"/>
            <p:cNvSpPr/>
            <p:nvPr/>
          </p:nvSpPr>
          <p:spPr>
            <a:xfrm>
              <a:off x="8597245" y="687282"/>
              <a:ext cx="28972" cy="52421"/>
            </a:xfrm>
            <a:custGeom>
              <a:avLst/>
              <a:gdLst/>
              <a:ahLst/>
              <a:cxnLst/>
              <a:rect l="l" t="t" r="r" b="b"/>
              <a:pathLst>
                <a:path w="918" h="1661" extrusionOk="0">
                  <a:moveTo>
                    <a:pt x="197" y="0"/>
                  </a:moveTo>
                  <a:cubicBezTo>
                    <a:pt x="128" y="0"/>
                    <a:pt x="57" y="21"/>
                    <a:pt x="12" y="101"/>
                  </a:cubicBezTo>
                  <a:cubicBezTo>
                    <a:pt x="0" y="351"/>
                    <a:pt x="84" y="541"/>
                    <a:pt x="203" y="720"/>
                  </a:cubicBezTo>
                  <a:cubicBezTo>
                    <a:pt x="274" y="958"/>
                    <a:pt x="381" y="1184"/>
                    <a:pt x="560" y="1351"/>
                  </a:cubicBezTo>
                  <a:cubicBezTo>
                    <a:pt x="596" y="1375"/>
                    <a:pt x="608" y="1423"/>
                    <a:pt x="643" y="1458"/>
                  </a:cubicBezTo>
                  <a:cubicBezTo>
                    <a:pt x="620" y="1553"/>
                    <a:pt x="667" y="1637"/>
                    <a:pt x="751" y="1661"/>
                  </a:cubicBezTo>
                  <a:cubicBezTo>
                    <a:pt x="905" y="1530"/>
                    <a:pt x="917" y="1375"/>
                    <a:pt x="893" y="1172"/>
                  </a:cubicBezTo>
                  <a:cubicBezTo>
                    <a:pt x="846" y="887"/>
                    <a:pt x="882" y="577"/>
                    <a:pt x="774" y="291"/>
                  </a:cubicBezTo>
                  <a:cubicBezTo>
                    <a:pt x="715" y="232"/>
                    <a:pt x="655" y="184"/>
                    <a:pt x="596" y="160"/>
                  </a:cubicBezTo>
                  <a:cubicBezTo>
                    <a:pt x="489" y="113"/>
                    <a:pt x="381" y="53"/>
                    <a:pt x="262" y="6"/>
                  </a:cubicBezTo>
                  <a:cubicBezTo>
                    <a:pt x="242" y="3"/>
                    <a:pt x="219"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4"/>
            <p:cNvSpPr/>
            <p:nvPr/>
          </p:nvSpPr>
          <p:spPr>
            <a:xfrm>
              <a:off x="8581086" y="656260"/>
              <a:ext cx="36862" cy="34811"/>
            </a:xfrm>
            <a:custGeom>
              <a:avLst/>
              <a:gdLst/>
              <a:ahLst/>
              <a:cxnLst/>
              <a:rect l="l" t="t" r="r" b="b"/>
              <a:pathLst>
                <a:path w="1168" h="1103" extrusionOk="0">
                  <a:moveTo>
                    <a:pt x="405" y="0"/>
                  </a:moveTo>
                  <a:cubicBezTo>
                    <a:pt x="227" y="96"/>
                    <a:pt x="0" y="155"/>
                    <a:pt x="120" y="489"/>
                  </a:cubicBezTo>
                  <a:cubicBezTo>
                    <a:pt x="167" y="620"/>
                    <a:pt x="262" y="727"/>
                    <a:pt x="274" y="870"/>
                  </a:cubicBezTo>
                  <a:cubicBezTo>
                    <a:pt x="274" y="1047"/>
                    <a:pt x="348" y="1102"/>
                    <a:pt x="455" y="1102"/>
                  </a:cubicBezTo>
                  <a:cubicBezTo>
                    <a:pt x="477" y="1102"/>
                    <a:pt x="500" y="1100"/>
                    <a:pt x="524" y="1096"/>
                  </a:cubicBezTo>
                  <a:cubicBezTo>
                    <a:pt x="596" y="1084"/>
                    <a:pt x="691" y="1084"/>
                    <a:pt x="762" y="1072"/>
                  </a:cubicBezTo>
                  <a:cubicBezTo>
                    <a:pt x="777" y="1074"/>
                    <a:pt x="792" y="1074"/>
                    <a:pt x="807" y="1074"/>
                  </a:cubicBezTo>
                  <a:cubicBezTo>
                    <a:pt x="908" y="1074"/>
                    <a:pt x="999" y="1038"/>
                    <a:pt x="1072" y="965"/>
                  </a:cubicBezTo>
                  <a:cubicBezTo>
                    <a:pt x="1132" y="893"/>
                    <a:pt x="1167" y="798"/>
                    <a:pt x="1155" y="691"/>
                  </a:cubicBezTo>
                  <a:cubicBezTo>
                    <a:pt x="1132" y="608"/>
                    <a:pt x="1096" y="524"/>
                    <a:pt x="1036" y="465"/>
                  </a:cubicBezTo>
                  <a:cubicBezTo>
                    <a:pt x="1030" y="432"/>
                    <a:pt x="999" y="424"/>
                    <a:pt x="962" y="424"/>
                  </a:cubicBezTo>
                  <a:cubicBezTo>
                    <a:pt x="933" y="424"/>
                    <a:pt x="900" y="429"/>
                    <a:pt x="871" y="429"/>
                  </a:cubicBezTo>
                  <a:cubicBezTo>
                    <a:pt x="807" y="429"/>
                    <a:pt x="768" y="405"/>
                    <a:pt x="858" y="250"/>
                  </a:cubicBezTo>
                  <a:cubicBezTo>
                    <a:pt x="810" y="96"/>
                    <a:pt x="655" y="84"/>
                    <a:pt x="572" y="12"/>
                  </a:cubicBezTo>
                  <a:cubicBezTo>
                    <a:pt x="512" y="0"/>
                    <a:pt x="465" y="0"/>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4"/>
            <p:cNvSpPr/>
            <p:nvPr/>
          </p:nvSpPr>
          <p:spPr>
            <a:xfrm>
              <a:off x="8036251" y="19808"/>
              <a:ext cx="38724" cy="34148"/>
            </a:xfrm>
            <a:custGeom>
              <a:avLst/>
              <a:gdLst/>
              <a:ahLst/>
              <a:cxnLst/>
              <a:rect l="l" t="t" r="r" b="b"/>
              <a:pathLst>
                <a:path w="1227" h="1082" extrusionOk="0">
                  <a:moveTo>
                    <a:pt x="744" y="0"/>
                  </a:moveTo>
                  <a:cubicBezTo>
                    <a:pt x="632" y="0"/>
                    <a:pt x="513" y="30"/>
                    <a:pt x="393" y="70"/>
                  </a:cubicBezTo>
                  <a:cubicBezTo>
                    <a:pt x="0" y="225"/>
                    <a:pt x="215" y="379"/>
                    <a:pt x="370" y="546"/>
                  </a:cubicBezTo>
                  <a:cubicBezTo>
                    <a:pt x="417" y="594"/>
                    <a:pt x="465" y="653"/>
                    <a:pt x="512" y="713"/>
                  </a:cubicBezTo>
                  <a:cubicBezTo>
                    <a:pt x="560" y="760"/>
                    <a:pt x="584" y="784"/>
                    <a:pt x="631" y="820"/>
                  </a:cubicBezTo>
                  <a:cubicBezTo>
                    <a:pt x="798" y="856"/>
                    <a:pt x="941" y="939"/>
                    <a:pt x="1060" y="1082"/>
                  </a:cubicBezTo>
                  <a:lnTo>
                    <a:pt x="1096" y="1034"/>
                  </a:lnTo>
                  <a:cubicBezTo>
                    <a:pt x="1179" y="820"/>
                    <a:pt x="1227" y="594"/>
                    <a:pt x="1215" y="355"/>
                  </a:cubicBezTo>
                  <a:cubicBezTo>
                    <a:pt x="1103" y="86"/>
                    <a:pt x="934"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4"/>
            <p:cNvSpPr/>
            <p:nvPr/>
          </p:nvSpPr>
          <p:spPr>
            <a:xfrm>
              <a:off x="8240280" y="162139"/>
              <a:ext cx="33106" cy="48539"/>
            </a:xfrm>
            <a:custGeom>
              <a:avLst/>
              <a:gdLst/>
              <a:ahLst/>
              <a:cxnLst/>
              <a:rect l="l" t="t" r="r" b="b"/>
              <a:pathLst>
                <a:path w="1049" h="1538" extrusionOk="0">
                  <a:moveTo>
                    <a:pt x="143" y="1"/>
                  </a:moveTo>
                  <a:cubicBezTo>
                    <a:pt x="108" y="72"/>
                    <a:pt x="72" y="156"/>
                    <a:pt x="24" y="239"/>
                  </a:cubicBezTo>
                  <a:cubicBezTo>
                    <a:pt x="24" y="370"/>
                    <a:pt x="179" y="453"/>
                    <a:pt x="143" y="620"/>
                  </a:cubicBezTo>
                  <a:cubicBezTo>
                    <a:pt x="12" y="715"/>
                    <a:pt x="1" y="810"/>
                    <a:pt x="72" y="965"/>
                  </a:cubicBezTo>
                  <a:cubicBezTo>
                    <a:pt x="120" y="1037"/>
                    <a:pt x="143" y="1096"/>
                    <a:pt x="191" y="1156"/>
                  </a:cubicBezTo>
                  <a:cubicBezTo>
                    <a:pt x="361" y="1262"/>
                    <a:pt x="455" y="1538"/>
                    <a:pt x="684" y="1538"/>
                  </a:cubicBezTo>
                  <a:cubicBezTo>
                    <a:pt x="712" y="1538"/>
                    <a:pt x="742" y="1534"/>
                    <a:pt x="774" y="1525"/>
                  </a:cubicBezTo>
                  <a:cubicBezTo>
                    <a:pt x="751" y="1310"/>
                    <a:pt x="917" y="1334"/>
                    <a:pt x="1036" y="1287"/>
                  </a:cubicBezTo>
                  <a:cubicBezTo>
                    <a:pt x="1048" y="1203"/>
                    <a:pt x="1024" y="1144"/>
                    <a:pt x="977" y="1084"/>
                  </a:cubicBezTo>
                  <a:cubicBezTo>
                    <a:pt x="893" y="1025"/>
                    <a:pt x="893" y="918"/>
                    <a:pt x="893" y="810"/>
                  </a:cubicBezTo>
                  <a:cubicBezTo>
                    <a:pt x="858" y="787"/>
                    <a:pt x="846" y="751"/>
                    <a:pt x="834" y="727"/>
                  </a:cubicBezTo>
                  <a:cubicBezTo>
                    <a:pt x="774" y="668"/>
                    <a:pt x="608" y="739"/>
                    <a:pt x="643" y="596"/>
                  </a:cubicBezTo>
                  <a:cubicBezTo>
                    <a:pt x="739" y="84"/>
                    <a:pt x="429" y="72"/>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4"/>
            <p:cNvSpPr/>
            <p:nvPr/>
          </p:nvSpPr>
          <p:spPr>
            <a:xfrm>
              <a:off x="8685168" y="769178"/>
              <a:ext cx="37620" cy="40491"/>
            </a:xfrm>
            <a:custGeom>
              <a:avLst/>
              <a:gdLst/>
              <a:ahLst/>
              <a:cxnLst/>
              <a:rect l="l" t="t" r="r" b="b"/>
              <a:pathLst>
                <a:path w="1192" h="1283" extrusionOk="0">
                  <a:moveTo>
                    <a:pt x="512" y="0"/>
                  </a:moveTo>
                  <a:cubicBezTo>
                    <a:pt x="439" y="0"/>
                    <a:pt x="361" y="54"/>
                    <a:pt x="274" y="209"/>
                  </a:cubicBezTo>
                  <a:cubicBezTo>
                    <a:pt x="370" y="244"/>
                    <a:pt x="453" y="268"/>
                    <a:pt x="548" y="292"/>
                  </a:cubicBezTo>
                  <a:cubicBezTo>
                    <a:pt x="751" y="316"/>
                    <a:pt x="858" y="471"/>
                    <a:pt x="786" y="673"/>
                  </a:cubicBezTo>
                  <a:cubicBezTo>
                    <a:pt x="751" y="775"/>
                    <a:pt x="716" y="810"/>
                    <a:pt x="681" y="810"/>
                  </a:cubicBezTo>
                  <a:cubicBezTo>
                    <a:pt x="610" y="810"/>
                    <a:pt x="541" y="665"/>
                    <a:pt x="477" y="649"/>
                  </a:cubicBezTo>
                  <a:cubicBezTo>
                    <a:pt x="362" y="625"/>
                    <a:pt x="253" y="578"/>
                    <a:pt x="146" y="578"/>
                  </a:cubicBezTo>
                  <a:cubicBezTo>
                    <a:pt x="97" y="578"/>
                    <a:pt x="49" y="587"/>
                    <a:pt x="1" y="613"/>
                  </a:cubicBezTo>
                  <a:cubicBezTo>
                    <a:pt x="24" y="780"/>
                    <a:pt x="120" y="911"/>
                    <a:pt x="262" y="983"/>
                  </a:cubicBezTo>
                  <a:lnTo>
                    <a:pt x="251" y="983"/>
                  </a:lnTo>
                  <a:cubicBezTo>
                    <a:pt x="405" y="1070"/>
                    <a:pt x="513" y="1283"/>
                    <a:pt x="682" y="1283"/>
                  </a:cubicBezTo>
                  <a:cubicBezTo>
                    <a:pt x="721" y="1283"/>
                    <a:pt x="763" y="1271"/>
                    <a:pt x="810" y="1244"/>
                  </a:cubicBezTo>
                  <a:cubicBezTo>
                    <a:pt x="1084" y="1078"/>
                    <a:pt x="1191" y="792"/>
                    <a:pt x="1108" y="447"/>
                  </a:cubicBezTo>
                  <a:cubicBezTo>
                    <a:pt x="1084" y="387"/>
                    <a:pt x="1036" y="328"/>
                    <a:pt x="1013" y="268"/>
                  </a:cubicBezTo>
                  <a:cubicBezTo>
                    <a:pt x="1007" y="269"/>
                    <a:pt x="1002" y="269"/>
                    <a:pt x="997" y="269"/>
                  </a:cubicBezTo>
                  <a:cubicBezTo>
                    <a:pt x="821" y="269"/>
                    <a:pt x="677" y="0"/>
                    <a:pt x="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4"/>
            <p:cNvSpPr/>
            <p:nvPr/>
          </p:nvSpPr>
          <p:spPr>
            <a:xfrm>
              <a:off x="7944950" y="-26868"/>
              <a:ext cx="42480" cy="26163"/>
            </a:xfrm>
            <a:custGeom>
              <a:avLst/>
              <a:gdLst/>
              <a:ahLst/>
              <a:cxnLst/>
              <a:rect l="l" t="t" r="r" b="b"/>
              <a:pathLst>
                <a:path w="1346" h="829" extrusionOk="0">
                  <a:moveTo>
                    <a:pt x="274" y="1"/>
                  </a:moveTo>
                  <a:cubicBezTo>
                    <a:pt x="179" y="60"/>
                    <a:pt x="84" y="132"/>
                    <a:pt x="0" y="191"/>
                  </a:cubicBezTo>
                  <a:cubicBezTo>
                    <a:pt x="0" y="299"/>
                    <a:pt x="52" y="307"/>
                    <a:pt x="108" y="307"/>
                  </a:cubicBezTo>
                  <a:cubicBezTo>
                    <a:pt x="119" y="307"/>
                    <a:pt x="130" y="307"/>
                    <a:pt x="141" y="307"/>
                  </a:cubicBezTo>
                  <a:cubicBezTo>
                    <a:pt x="168" y="307"/>
                    <a:pt x="194" y="309"/>
                    <a:pt x="215" y="322"/>
                  </a:cubicBezTo>
                  <a:cubicBezTo>
                    <a:pt x="476" y="656"/>
                    <a:pt x="857" y="596"/>
                    <a:pt x="1155" y="799"/>
                  </a:cubicBezTo>
                  <a:cubicBezTo>
                    <a:pt x="1176" y="820"/>
                    <a:pt x="1197" y="829"/>
                    <a:pt x="1217" y="829"/>
                  </a:cubicBezTo>
                  <a:cubicBezTo>
                    <a:pt x="1242" y="829"/>
                    <a:pt x="1266" y="813"/>
                    <a:pt x="1286" y="787"/>
                  </a:cubicBezTo>
                  <a:cubicBezTo>
                    <a:pt x="1346" y="537"/>
                    <a:pt x="1262" y="394"/>
                    <a:pt x="1024" y="370"/>
                  </a:cubicBezTo>
                  <a:cubicBezTo>
                    <a:pt x="774" y="251"/>
                    <a:pt x="536" y="120"/>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4"/>
            <p:cNvSpPr/>
            <p:nvPr/>
          </p:nvSpPr>
          <p:spPr>
            <a:xfrm>
              <a:off x="8141468" y="91131"/>
              <a:ext cx="33043" cy="28436"/>
            </a:xfrm>
            <a:custGeom>
              <a:avLst/>
              <a:gdLst/>
              <a:ahLst/>
              <a:cxnLst/>
              <a:rect l="l" t="t" r="r" b="b"/>
              <a:pathLst>
                <a:path w="1047" h="901" extrusionOk="0">
                  <a:moveTo>
                    <a:pt x="405" y="0"/>
                  </a:moveTo>
                  <a:cubicBezTo>
                    <a:pt x="262" y="12"/>
                    <a:pt x="179" y="131"/>
                    <a:pt x="107" y="262"/>
                  </a:cubicBezTo>
                  <a:cubicBezTo>
                    <a:pt x="48" y="370"/>
                    <a:pt x="0" y="477"/>
                    <a:pt x="36" y="596"/>
                  </a:cubicBezTo>
                  <a:cubicBezTo>
                    <a:pt x="60" y="679"/>
                    <a:pt x="95" y="762"/>
                    <a:pt x="179" y="774"/>
                  </a:cubicBezTo>
                  <a:cubicBezTo>
                    <a:pt x="262" y="798"/>
                    <a:pt x="334" y="846"/>
                    <a:pt x="405" y="893"/>
                  </a:cubicBezTo>
                  <a:cubicBezTo>
                    <a:pt x="420" y="898"/>
                    <a:pt x="434" y="900"/>
                    <a:pt x="448" y="900"/>
                  </a:cubicBezTo>
                  <a:cubicBezTo>
                    <a:pt x="590" y="900"/>
                    <a:pt x="629" y="651"/>
                    <a:pt x="775" y="651"/>
                  </a:cubicBezTo>
                  <a:cubicBezTo>
                    <a:pt x="786" y="651"/>
                    <a:pt x="797" y="652"/>
                    <a:pt x="810" y="655"/>
                  </a:cubicBezTo>
                  <a:cubicBezTo>
                    <a:pt x="976" y="620"/>
                    <a:pt x="988" y="477"/>
                    <a:pt x="1000" y="322"/>
                  </a:cubicBezTo>
                  <a:cubicBezTo>
                    <a:pt x="1046" y="139"/>
                    <a:pt x="979" y="118"/>
                    <a:pt x="886" y="118"/>
                  </a:cubicBezTo>
                  <a:cubicBezTo>
                    <a:pt x="858" y="118"/>
                    <a:pt x="828" y="120"/>
                    <a:pt x="798" y="120"/>
                  </a:cubicBezTo>
                  <a:cubicBezTo>
                    <a:pt x="746" y="120"/>
                    <a:pt x="694" y="126"/>
                    <a:pt x="644" y="126"/>
                  </a:cubicBezTo>
                  <a:cubicBezTo>
                    <a:pt x="556" y="126"/>
                    <a:pt x="473" y="107"/>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4"/>
            <p:cNvSpPr/>
            <p:nvPr/>
          </p:nvSpPr>
          <p:spPr>
            <a:xfrm>
              <a:off x="8561551" y="625711"/>
              <a:ext cx="32349" cy="44847"/>
            </a:xfrm>
            <a:custGeom>
              <a:avLst/>
              <a:gdLst/>
              <a:ahLst/>
              <a:cxnLst/>
              <a:rect l="l" t="t" r="r" b="b"/>
              <a:pathLst>
                <a:path w="1025" h="1421" extrusionOk="0">
                  <a:moveTo>
                    <a:pt x="234" y="1"/>
                  </a:moveTo>
                  <a:cubicBezTo>
                    <a:pt x="169" y="1"/>
                    <a:pt x="112" y="28"/>
                    <a:pt x="60" y="87"/>
                  </a:cubicBezTo>
                  <a:cubicBezTo>
                    <a:pt x="0" y="159"/>
                    <a:pt x="12" y="254"/>
                    <a:pt x="24" y="337"/>
                  </a:cubicBezTo>
                  <a:cubicBezTo>
                    <a:pt x="119" y="409"/>
                    <a:pt x="203" y="504"/>
                    <a:pt x="298" y="576"/>
                  </a:cubicBezTo>
                  <a:cubicBezTo>
                    <a:pt x="358" y="933"/>
                    <a:pt x="441" y="1266"/>
                    <a:pt x="774" y="1421"/>
                  </a:cubicBezTo>
                  <a:cubicBezTo>
                    <a:pt x="739" y="1195"/>
                    <a:pt x="977" y="1159"/>
                    <a:pt x="1024" y="968"/>
                  </a:cubicBezTo>
                  <a:cubicBezTo>
                    <a:pt x="846" y="933"/>
                    <a:pt x="953" y="695"/>
                    <a:pt x="846" y="635"/>
                  </a:cubicBezTo>
                  <a:cubicBezTo>
                    <a:pt x="548" y="564"/>
                    <a:pt x="655" y="99"/>
                    <a:pt x="358" y="28"/>
                  </a:cubicBezTo>
                  <a:cubicBezTo>
                    <a:pt x="313" y="10"/>
                    <a:pt x="272" y="1"/>
                    <a:pt x="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4"/>
            <p:cNvSpPr/>
            <p:nvPr/>
          </p:nvSpPr>
          <p:spPr>
            <a:xfrm>
              <a:off x="8282380" y="15989"/>
              <a:ext cx="41344" cy="38409"/>
            </a:xfrm>
            <a:custGeom>
              <a:avLst/>
              <a:gdLst/>
              <a:ahLst/>
              <a:cxnLst/>
              <a:rect l="l" t="t" r="r" b="b"/>
              <a:pathLst>
                <a:path w="1310" h="1217" extrusionOk="0">
                  <a:moveTo>
                    <a:pt x="0" y="0"/>
                  </a:moveTo>
                  <a:cubicBezTo>
                    <a:pt x="179" y="250"/>
                    <a:pt x="226" y="667"/>
                    <a:pt x="619" y="703"/>
                  </a:cubicBezTo>
                  <a:cubicBezTo>
                    <a:pt x="714" y="703"/>
                    <a:pt x="822" y="881"/>
                    <a:pt x="774" y="977"/>
                  </a:cubicBezTo>
                  <a:cubicBezTo>
                    <a:pt x="693" y="1163"/>
                    <a:pt x="693" y="1216"/>
                    <a:pt x="738" y="1216"/>
                  </a:cubicBezTo>
                  <a:cubicBezTo>
                    <a:pt x="778" y="1216"/>
                    <a:pt x="855" y="1172"/>
                    <a:pt x="941" y="1143"/>
                  </a:cubicBezTo>
                  <a:cubicBezTo>
                    <a:pt x="983" y="1124"/>
                    <a:pt x="1030" y="1118"/>
                    <a:pt x="1079" y="1118"/>
                  </a:cubicBezTo>
                  <a:cubicBezTo>
                    <a:pt x="1153" y="1118"/>
                    <a:pt x="1231" y="1131"/>
                    <a:pt x="1310" y="1131"/>
                  </a:cubicBezTo>
                  <a:cubicBezTo>
                    <a:pt x="881" y="738"/>
                    <a:pt x="452"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4"/>
            <p:cNvSpPr/>
            <p:nvPr/>
          </p:nvSpPr>
          <p:spPr>
            <a:xfrm>
              <a:off x="8121555" y="77687"/>
              <a:ext cx="33075" cy="22944"/>
            </a:xfrm>
            <a:custGeom>
              <a:avLst/>
              <a:gdLst/>
              <a:ahLst/>
              <a:cxnLst/>
              <a:rect l="l" t="t" r="r" b="b"/>
              <a:pathLst>
                <a:path w="1048" h="727" extrusionOk="0">
                  <a:moveTo>
                    <a:pt x="415" y="0"/>
                  </a:moveTo>
                  <a:cubicBezTo>
                    <a:pt x="259" y="0"/>
                    <a:pt x="115" y="78"/>
                    <a:pt x="36" y="296"/>
                  </a:cubicBezTo>
                  <a:lnTo>
                    <a:pt x="0" y="426"/>
                  </a:lnTo>
                  <a:cubicBezTo>
                    <a:pt x="83" y="534"/>
                    <a:pt x="179" y="617"/>
                    <a:pt x="262" y="688"/>
                  </a:cubicBezTo>
                  <a:cubicBezTo>
                    <a:pt x="310" y="712"/>
                    <a:pt x="369" y="724"/>
                    <a:pt x="417" y="724"/>
                  </a:cubicBezTo>
                  <a:cubicBezTo>
                    <a:pt x="430" y="723"/>
                    <a:pt x="442" y="723"/>
                    <a:pt x="455" y="723"/>
                  </a:cubicBezTo>
                  <a:cubicBezTo>
                    <a:pt x="496" y="723"/>
                    <a:pt x="537" y="726"/>
                    <a:pt x="577" y="726"/>
                  </a:cubicBezTo>
                  <a:cubicBezTo>
                    <a:pt x="670" y="726"/>
                    <a:pt x="757" y="706"/>
                    <a:pt x="810" y="569"/>
                  </a:cubicBezTo>
                  <a:cubicBezTo>
                    <a:pt x="1048" y="153"/>
                    <a:pt x="798" y="57"/>
                    <a:pt x="512" y="10"/>
                  </a:cubicBezTo>
                  <a:cubicBezTo>
                    <a:pt x="480" y="4"/>
                    <a:pt x="447" y="0"/>
                    <a:pt x="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4"/>
            <p:cNvSpPr/>
            <p:nvPr/>
          </p:nvSpPr>
          <p:spPr>
            <a:xfrm>
              <a:off x="8028739" y="8289"/>
              <a:ext cx="22029" cy="28404"/>
            </a:xfrm>
            <a:custGeom>
              <a:avLst/>
              <a:gdLst/>
              <a:ahLst/>
              <a:cxnLst/>
              <a:rect l="l" t="t" r="r" b="b"/>
              <a:pathLst>
                <a:path w="698" h="900" extrusionOk="0">
                  <a:moveTo>
                    <a:pt x="469" y="0"/>
                  </a:moveTo>
                  <a:cubicBezTo>
                    <a:pt x="439" y="0"/>
                    <a:pt x="403" y="6"/>
                    <a:pt x="357" y="18"/>
                  </a:cubicBezTo>
                  <a:cubicBezTo>
                    <a:pt x="0" y="78"/>
                    <a:pt x="143" y="351"/>
                    <a:pt x="179" y="590"/>
                  </a:cubicBezTo>
                  <a:cubicBezTo>
                    <a:pt x="298" y="744"/>
                    <a:pt x="441" y="863"/>
                    <a:pt x="619" y="899"/>
                  </a:cubicBezTo>
                  <a:cubicBezTo>
                    <a:pt x="524" y="732"/>
                    <a:pt x="441" y="566"/>
                    <a:pt x="631" y="423"/>
                  </a:cubicBezTo>
                  <a:cubicBezTo>
                    <a:pt x="515" y="328"/>
                    <a:pt x="698" y="0"/>
                    <a:pt x="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4"/>
            <p:cNvSpPr/>
            <p:nvPr/>
          </p:nvSpPr>
          <p:spPr>
            <a:xfrm>
              <a:off x="8154218" y="104386"/>
              <a:ext cx="13192" cy="26321"/>
            </a:xfrm>
            <a:custGeom>
              <a:avLst/>
              <a:gdLst/>
              <a:ahLst/>
              <a:cxnLst/>
              <a:rect l="l" t="t" r="r" b="b"/>
              <a:pathLst>
                <a:path w="418" h="834" extrusionOk="0">
                  <a:moveTo>
                    <a:pt x="179" y="1"/>
                  </a:moveTo>
                  <a:cubicBezTo>
                    <a:pt x="165" y="1"/>
                    <a:pt x="149" y="3"/>
                    <a:pt x="132" y="9"/>
                  </a:cubicBezTo>
                  <a:cubicBezTo>
                    <a:pt x="13" y="57"/>
                    <a:pt x="120" y="188"/>
                    <a:pt x="108" y="283"/>
                  </a:cubicBezTo>
                  <a:cubicBezTo>
                    <a:pt x="96" y="342"/>
                    <a:pt x="37" y="414"/>
                    <a:pt x="1" y="473"/>
                  </a:cubicBezTo>
                  <a:cubicBezTo>
                    <a:pt x="61" y="581"/>
                    <a:pt x="120" y="700"/>
                    <a:pt x="168" y="831"/>
                  </a:cubicBezTo>
                  <a:cubicBezTo>
                    <a:pt x="180" y="833"/>
                    <a:pt x="191" y="834"/>
                    <a:pt x="203" y="834"/>
                  </a:cubicBezTo>
                  <a:cubicBezTo>
                    <a:pt x="262" y="834"/>
                    <a:pt x="318" y="809"/>
                    <a:pt x="358" y="759"/>
                  </a:cubicBezTo>
                  <a:cubicBezTo>
                    <a:pt x="394" y="712"/>
                    <a:pt x="406" y="664"/>
                    <a:pt x="406" y="604"/>
                  </a:cubicBezTo>
                  <a:cubicBezTo>
                    <a:pt x="418" y="497"/>
                    <a:pt x="406" y="390"/>
                    <a:pt x="394" y="295"/>
                  </a:cubicBezTo>
                  <a:cubicBezTo>
                    <a:pt x="370" y="259"/>
                    <a:pt x="370" y="247"/>
                    <a:pt x="358" y="223"/>
                  </a:cubicBezTo>
                  <a:cubicBezTo>
                    <a:pt x="306" y="140"/>
                    <a:pt x="281"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4"/>
            <p:cNvSpPr/>
            <p:nvPr/>
          </p:nvSpPr>
          <p:spPr>
            <a:xfrm>
              <a:off x="8267326" y="2450"/>
              <a:ext cx="15812" cy="22218"/>
            </a:xfrm>
            <a:custGeom>
              <a:avLst/>
              <a:gdLst/>
              <a:ahLst/>
              <a:cxnLst/>
              <a:rect l="l" t="t" r="r" b="b"/>
              <a:pathLst>
                <a:path w="501" h="704" extrusionOk="0">
                  <a:moveTo>
                    <a:pt x="1" y="1"/>
                  </a:moveTo>
                  <a:lnTo>
                    <a:pt x="1" y="1"/>
                  </a:lnTo>
                  <a:cubicBezTo>
                    <a:pt x="60" y="215"/>
                    <a:pt x="108" y="453"/>
                    <a:pt x="167" y="703"/>
                  </a:cubicBezTo>
                  <a:cubicBezTo>
                    <a:pt x="256" y="605"/>
                    <a:pt x="247" y="370"/>
                    <a:pt x="388" y="370"/>
                  </a:cubicBezTo>
                  <a:cubicBezTo>
                    <a:pt x="418" y="370"/>
                    <a:pt x="455" y="380"/>
                    <a:pt x="501" y="405"/>
                  </a:cubicBezTo>
                  <a:cubicBezTo>
                    <a:pt x="358" y="215"/>
                    <a:pt x="203" y="7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4"/>
            <p:cNvSpPr/>
            <p:nvPr/>
          </p:nvSpPr>
          <p:spPr>
            <a:xfrm>
              <a:off x="8598760" y="654966"/>
              <a:ext cx="65014" cy="69369"/>
            </a:xfrm>
            <a:custGeom>
              <a:avLst/>
              <a:gdLst/>
              <a:ahLst/>
              <a:cxnLst/>
              <a:rect l="l" t="t" r="r" b="b"/>
              <a:pathLst>
                <a:path w="2060" h="2198" extrusionOk="0">
                  <a:moveTo>
                    <a:pt x="742" y="1"/>
                  </a:moveTo>
                  <a:cubicBezTo>
                    <a:pt x="704" y="1"/>
                    <a:pt x="666" y="7"/>
                    <a:pt x="631" y="18"/>
                  </a:cubicBezTo>
                  <a:cubicBezTo>
                    <a:pt x="552" y="49"/>
                    <a:pt x="478" y="59"/>
                    <a:pt x="407" y="59"/>
                  </a:cubicBezTo>
                  <a:cubicBezTo>
                    <a:pt x="307" y="59"/>
                    <a:pt x="214" y="41"/>
                    <a:pt x="121" y="41"/>
                  </a:cubicBezTo>
                  <a:cubicBezTo>
                    <a:pt x="81" y="41"/>
                    <a:pt x="41" y="44"/>
                    <a:pt x="0" y="53"/>
                  </a:cubicBezTo>
                  <a:cubicBezTo>
                    <a:pt x="36" y="184"/>
                    <a:pt x="155" y="244"/>
                    <a:pt x="262" y="303"/>
                  </a:cubicBezTo>
                  <a:lnTo>
                    <a:pt x="393" y="530"/>
                  </a:lnTo>
                  <a:cubicBezTo>
                    <a:pt x="429" y="589"/>
                    <a:pt x="476" y="649"/>
                    <a:pt x="500" y="708"/>
                  </a:cubicBezTo>
                  <a:cubicBezTo>
                    <a:pt x="691" y="839"/>
                    <a:pt x="619" y="1018"/>
                    <a:pt x="548" y="1208"/>
                  </a:cubicBezTo>
                  <a:lnTo>
                    <a:pt x="548" y="1304"/>
                  </a:lnTo>
                  <a:cubicBezTo>
                    <a:pt x="595" y="1304"/>
                    <a:pt x="655" y="1315"/>
                    <a:pt x="691" y="1327"/>
                  </a:cubicBezTo>
                  <a:cubicBezTo>
                    <a:pt x="798" y="1363"/>
                    <a:pt x="905" y="1375"/>
                    <a:pt x="1012" y="1411"/>
                  </a:cubicBezTo>
                  <a:cubicBezTo>
                    <a:pt x="1025" y="1408"/>
                    <a:pt x="1036" y="1407"/>
                    <a:pt x="1046" y="1407"/>
                  </a:cubicBezTo>
                  <a:cubicBezTo>
                    <a:pt x="1145" y="1407"/>
                    <a:pt x="1153" y="1505"/>
                    <a:pt x="1131" y="1613"/>
                  </a:cubicBezTo>
                  <a:lnTo>
                    <a:pt x="1131" y="2042"/>
                  </a:lnTo>
                  <a:cubicBezTo>
                    <a:pt x="1186" y="2130"/>
                    <a:pt x="1242" y="2198"/>
                    <a:pt x="1344" y="2198"/>
                  </a:cubicBezTo>
                  <a:cubicBezTo>
                    <a:pt x="1352" y="2198"/>
                    <a:pt x="1361" y="2197"/>
                    <a:pt x="1369" y="2196"/>
                  </a:cubicBezTo>
                  <a:cubicBezTo>
                    <a:pt x="2060" y="2018"/>
                    <a:pt x="1500" y="1077"/>
                    <a:pt x="2060" y="815"/>
                  </a:cubicBezTo>
                  <a:cubicBezTo>
                    <a:pt x="2010" y="800"/>
                    <a:pt x="1968" y="794"/>
                    <a:pt x="1933" y="794"/>
                  </a:cubicBezTo>
                  <a:cubicBezTo>
                    <a:pt x="1883" y="794"/>
                    <a:pt x="1844" y="807"/>
                    <a:pt x="1810" y="827"/>
                  </a:cubicBezTo>
                  <a:cubicBezTo>
                    <a:pt x="1689" y="898"/>
                    <a:pt x="1704" y="1165"/>
                    <a:pt x="1509" y="1165"/>
                  </a:cubicBezTo>
                  <a:cubicBezTo>
                    <a:pt x="1474" y="1165"/>
                    <a:pt x="1432" y="1157"/>
                    <a:pt x="1381" y="1137"/>
                  </a:cubicBezTo>
                  <a:cubicBezTo>
                    <a:pt x="1036" y="994"/>
                    <a:pt x="1215" y="720"/>
                    <a:pt x="1203" y="542"/>
                  </a:cubicBezTo>
                  <a:cubicBezTo>
                    <a:pt x="1193" y="169"/>
                    <a:pt x="953"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4"/>
            <p:cNvSpPr/>
            <p:nvPr/>
          </p:nvSpPr>
          <p:spPr>
            <a:xfrm>
              <a:off x="8306049" y="231664"/>
              <a:ext cx="75555" cy="66150"/>
            </a:xfrm>
            <a:custGeom>
              <a:avLst/>
              <a:gdLst/>
              <a:ahLst/>
              <a:cxnLst/>
              <a:rect l="l" t="t" r="r" b="b"/>
              <a:pathLst>
                <a:path w="2394" h="2096" extrusionOk="0">
                  <a:moveTo>
                    <a:pt x="405" y="0"/>
                  </a:moveTo>
                  <a:cubicBezTo>
                    <a:pt x="191" y="250"/>
                    <a:pt x="762" y="143"/>
                    <a:pt x="548" y="429"/>
                  </a:cubicBezTo>
                  <a:cubicBezTo>
                    <a:pt x="486" y="513"/>
                    <a:pt x="426" y="541"/>
                    <a:pt x="363" y="541"/>
                  </a:cubicBezTo>
                  <a:cubicBezTo>
                    <a:pt x="257" y="541"/>
                    <a:pt x="143" y="459"/>
                    <a:pt x="0" y="429"/>
                  </a:cubicBezTo>
                  <a:lnTo>
                    <a:pt x="0" y="429"/>
                  </a:lnTo>
                  <a:cubicBezTo>
                    <a:pt x="119" y="655"/>
                    <a:pt x="179" y="786"/>
                    <a:pt x="250" y="929"/>
                  </a:cubicBezTo>
                  <a:cubicBezTo>
                    <a:pt x="536" y="1072"/>
                    <a:pt x="655" y="1370"/>
                    <a:pt x="798" y="1643"/>
                  </a:cubicBezTo>
                  <a:cubicBezTo>
                    <a:pt x="824" y="1626"/>
                    <a:pt x="837" y="1615"/>
                    <a:pt x="852" y="1615"/>
                  </a:cubicBezTo>
                  <a:cubicBezTo>
                    <a:pt x="857" y="1615"/>
                    <a:pt x="863" y="1616"/>
                    <a:pt x="869" y="1620"/>
                  </a:cubicBezTo>
                  <a:cubicBezTo>
                    <a:pt x="1013" y="1570"/>
                    <a:pt x="1149" y="1539"/>
                    <a:pt x="1272" y="1539"/>
                  </a:cubicBezTo>
                  <a:cubicBezTo>
                    <a:pt x="1535" y="1539"/>
                    <a:pt x="1740" y="1682"/>
                    <a:pt x="1846" y="2096"/>
                  </a:cubicBezTo>
                  <a:cubicBezTo>
                    <a:pt x="1881" y="1989"/>
                    <a:pt x="1905" y="1834"/>
                    <a:pt x="1941" y="1822"/>
                  </a:cubicBezTo>
                  <a:cubicBezTo>
                    <a:pt x="2393" y="1679"/>
                    <a:pt x="1607" y="1453"/>
                    <a:pt x="1977" y="1286"/>
                  </a:cubicBezTo>
                  <a:cubicBezTo>
                    <a:pt x="2010" y="1275"/>
                    <a:pt x="1921" y="1214"/>
                    <a:pt x="1851" y="1214"/>
                  </a:cubicBezTo>
                  <a:cubicBezTo>
                    <a:pt x="1845" y="1214"/>
                    <a:pt x="1839" y="1214"/>
                    <a:pt x="1834" y="1215"/>
                  </a:cubicBezTo>
                  <a:cubicBezTo>
                    <a:pt x="1765" y="1234"/>
                    <a:pt x="1701" y="1242"/>
                    <a:pt x="1644" y="1242"/>
                  </a:cubicBezTo>
                  <a:cubicBezTo>
                    <a:pt x="1222" y="1242"/>
                    <a:pt x="1080" y="786"/>
                    <a:pt x="965" y="441"/>
                  </a:cubicBezTo>
                  <a:cubicBezTo>
                    <a:pt x="834" y="84"/>
                    <a:pt x="679" y="0"/>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4"/>
            <p:cNvSpPr/>
            <p:nvPr/>
          </p:nvSpPr>
          <p:spPr>
            <a:xfrm>
              <a:off x="8486409" y="487545"/>
              <a:ext cx="37588" cy="56492"/>
            </a:xfrm>
            <a:custGeom>
              <a:avLst/>
              <a:gdLst/>
              <a:ahLst/>
              <a:cxnLst/>
              <a:rect l="l" t="t" r="r" b="b"/>
              <a:pathLst>
                <a:path w="1191" h="1790" extrusionOk="0">
                  <a:moveTo>
                    <a:pt x="214" y="1"/>
                  </a:moveTo>
                  <a:cubicBezTo>
                    <a:pt x="0" y="60"/>
                    <a:pt x="203" y="322"/>
                    <a:pt x="60" y="417"/>
                  </a:cubicBezTo>
                  <a:cubicBezTo>
                    <a:pt x="24" y="703"/>
                    <a:pt x="381" y="798"/>
                    <a:pt x="345" y="1096"/>
                  </a:cubicBezTo>
                  <a:cubicBezTo>
                    <a:pt x="595" y="1179"/>
                    <a:pt x="548" y="1489"/>
                    <a:pt x="714" y="1632"/>
                  </a:cubicBezTo>
                  <a:cubicBezTo>
                    <a:pt x="804" y="1706"/>
                    <a:pt x="898" y="1790"/>
                    <a:pt x="999" y="1790"/>
                  </a:cubicBezTo>
                  <a:cubicBezTo>
                    <a:pt x="1060" y="1790"/>
                    <a:pt x="1124" y="1760"/>
                    <a:pt x="1191" y="1679"/>
                  </a:cubicBezTo>
                  <a:cubicBezTo>
                    <a:pt x="965" y="1501"/>
                    <a:pt x="834" y="1263"/>
                    <a:pt x="845" y="953"/>
                  </a:cubicBezTo>
                  <a:cubicBezTo>
                    <a:pt x="857" y="429"/>
                    <a:pt x="560" y="203"/>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4"/>
            <p:cNvSpPr/>
            <p:nvPr/>
          </p:nvSpPr>
          <p:spPr>
            <a:xfrm>
              <a:off x="8117042" y="55406"/>
              <a:ext cx="40965" cy="44910"/>
            </a:xfrm>
            <a:custGeom>
              <a:avLst/>
              <a:gdLst/>
              <a:ahLst/>
              <a:cxnLst/>
              <a:rect l="l" t="t" r="r" b="b"/>
              <a:pathLst>
                <a:path w="1298" h="1423" extrusionOk="0">
                  <a:moveTo>
                    <a:pt x="528" y="1"/>
                  </a:moveTo>
                  <a:cubicBezTo>
                    <a:pt x="526" y="1"/>
                    <a:pt x="525" y="1"/>
                    <a:pt x="524" y="1"/>
                  </a:cubicBezTo>
                  <a:cubicBezTo>
                    <a:pt x="453" y="13"/>
                    <a:pt x="393" y="73"/>
                    <a:pt x="334" y="120"/>
                  </a:cubicBezTo>
                  <a:cubicBezTo>
                    <a:pt x="381" y="430"/>
                    <a:pt x="0" y="668"/>
                    <a:pt x="179" y="1013"/>
                  </a:cubicBezTo>
                  <a:cubicBezTo>
                    <a:pt x="450" y="901"/>
                    <a:pt x="626" y="838"/>
                    <a:pt x="736" y="838"/>
                  </a:cubicBezTo>
                  <a:cubicBezTo>
                    <a:pt x="907" y="838"/>
                    <a:pt x="922" y="988"/>
                    <a:pt x="893" y="1335"/>
                  </a:cubicBezTo>
                  <a:cubicBezTo>
                    <a:pt x="881" y="1335"/>
                    <a:pt x="881" y="1359"/>
                    <a:pt x="917" y="1383"/>
                  </a:cubicBezTo>
                  <a:cubicBezTo>
                    <a:pt x="917" y="1409"/>
                    <a:pt x="930" y="1423"/>
                    <a:pt x="957" y="1423"/>
                  </a:cubicBezTo>
                  <a:cubicBezTo>
                    <a:pt x="966" y="1423"/>
                    <a:pt x="977" y="1421"/>
                    <a:pt x="988" y="1418"/>
                  </a:cubicBezTo>
                  <a:cubicBezTo>
                    <a:pt x="1048" y="1323"/>
                    <a:pt x="1119" y="1216"/>
                    <a:pt x="1179" y="1132"/>
                  </a:cubicBezTo>
                  <a:cubicBezTo>
                    <a:pt x="1227" y="1132"/>
                    <a:pt x="1286" y="1121"/>
                    <a:pt x="1286" y="1097"/>
                  </a:cubicBezTo>
                  <a:cubicBezTo>
                    <a:pt x="1298" y="1003"/>
                    <a:pt x="635"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4"/>
            <p:cNvSpPr/>
            <p:nvPr/>
          </p:nvSpPr>
          <p:spPr>
            <a:xfrm>
              <a:off x="8550663" y="571587"/>
              <a:ext cx="40491" cy="36231"/>
            </a:xfrm>
            <a:custGeom>
              <a:avLst/>
              <a:gdLst/>
              <a:ahLst/>
              <a:cxnLst/>
              <a:rect l="l" t="t" r="r" b="b"/>
              <a:pathLst>
                <a:path w="1283" h="1148" extrusionOk="0">
                  <a:moveTo>
                    <a:pt x="143" y="0"/>
                  </a:moveTo>
                  <a:cubicBezTo>
                    <a:pt x="100" y="0"/>
                    <a:pt x="52" y="12"/>
                    <a:pt x="0" y="40"/>
                  </a:cubicBezTo>
                  <a:cubicBezTo>
                    <a:pt x="48" y="600"/>
                    <a:pt x="179" y="1076"/>
                    <a:pt x="762" y="1148"/>
                  </a:cubicBezTo>
                  <a:cubicBezTo>
                    <a:pt x="834" y="1100"/>
                    <a:pt x="929" y="1100"/>
                    <a:pt x="1000" y="1100"/>
                  </a:cubicBezTo>
                  <a:cubicBezTo>
                    <a:pt x="1107" y="1052"/>
                    <a:pt x="1250" y="1124"/>
                    <a:pt x="1262" y="957"/>
                  </a:cubicBezTo>
                  <a:cubicBezTo>
                    <a:pt x="1283" y="823"/>
                    <a:pt x="1196" y="724"/>
                    <a:pt x="1102" y="724"/>
                  </a:cubicBezTo>
                  <a:cubicBezTo>
                    <a:pt x="1088" y="724"/>
                    <a:pt x="1074" y="726"/>
                    <a:pt x="1060" y="731"/>
                  </a:cubicBezTo>
                  <a:cubicBezTo>
                    <a:pt x="1006" y="744"/>
                    <a:pt x="959" y="751"/>
                    <a:pt x="916" y="751"/>
                  </a:cubicBezTo>
                  <a:cubicBezTo>
                    <a:pt x="695" y="751"/>
                    <a:pt x="608" y="578"/>
                    <a:pt x="488" y="338"/>
                  </a:cubicBezTo>
                  <a:cubicBezTo>
                    <a:pt x="440" y="241"/>
                    <a:pt x="335"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4"/>
            <p:cNvSpPr/>
            <p:nvPr/>
          </p:nvSpPr>
          <p:spPr>
            <a:xfrm>
              <a:off x="8201589" y="129318"/>
              <a:ext cx="38345" cy="33422"/>
            </a:xfrm>
            <a:custGeom>
              <a:avLst/>
              <a:gdLst/>
              <a:ahLst/>
              <a:cxnLst/>
              <a:rect l="l" t="t" r="r" b="b"/>
              <a:pathLst>
                <a:path w="1215" h="1059" extrusionOk="0">
                  <a:moveTo>
                    <a:pt x="357" y="0"/>
                  </a:moveTo>
                  <a:cubicBezTo>
                    <a:pt x="250" y="0"/>
                    <a:pt x="134" y="69"/>
                    <a:pt x="0" y="243"/>
                  </a:cubicBezTo>
                  <a:cubicBezTo>
                    <a:pt x="167" y="279"/>
                    <a:pt x="238" y="386"/>
                    <a:pt x="322" y="576"/>
                  </a:cubicBezTo>
                  <a:cubicBezTo>
                    <a:pt x="421" y="884"/>
                    <a:pt x="678" y="1058"/>
                    <a:pt x="921" y="1058"/>
                  </a:cubicBezTo>
                  <a:cubicBezTo>
                    <a:pt x="1026" y="1058"/>
                    <a:pt x="1128" y="1026"/>
                    <a:pt x="1215" y="957"/>
                  </a:cubicBezTo>
                  <a:cubicBezTo>
                    <a:pt x="953" y="898"/>
                    <a:pt x="988" y="588"/>
                    <a:pt x="857" y="398"/>
                  </a:cubicBezTo>
                  <a:cubicBezTo>
                    <a:pt x="686" y="190"/>
                    <a:pt x="534" y="0"/>
                    <a:pt x="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4"/>
            <p:cNvSpPr/>
            <p:nvPr/>
          </p:nvSpPr>
          <p:spPr>
            <a:xfrm>
              <a:off x="8415748" y="373333"/>
              <a:ext cx="29730" cy="44342"/>
            </a:xfrm>
            <a:custGeom>
              <a:avLst/>
              <a:gdLst/>
              <a:ahLst/>
              <a:cxnLst/>
              <a:rect l="l" t="t" r="r" b="b"/>
              <a:pathLst>
                <a:path w="942" h="1405" extrusionOk="0">
                  <a:moveTo>
                    <a:pt x="1" y="0"/>
                  </a:moveTo>
                  <a:lnTo>
                    <a:pt x="1" y="0"/>
                  </a:lnTo>
                  <a:cubicBezTo>
                    <a:pt x="60" y="310"/>
                    <a:pt x="501" y="536"/>
                    <a:pt x="167" y="941"/>
                  </a:cubicBezTo>
                  <a:cubicBezTo>
                    <a:pt x="167" y="988"/>
                    <a:pt x="203" y="1012"/>
                    <a:pt x="227" y="1024"/>
                  </a:cubicBezTo>
                  <a:cubicBezTo>
                    <a:pt x="394" y="1084"/>
                    <a:pt x="382" y="1345"/>
                    <a:pt x="537" y="1405"/>
                  </a:cubicBezTo>
                  <a:lnTo>
                    <a:pt x="548" y="1381"/>
                  </a:lnTo>
                  <a:cubicBezTo>
                    <a:pt x="656" y="1369"/>
                    <a:pt x="775" y="1345"/>
                    <a:pt x="882" y="1310"/>
                  </a:cubicBezTo>
                  <a:cubicBezTo>
                    <a:pt x="894" y="1191"/>
                    <a:pt x="929" y="1072"/>
                    <a:pt x="941" y="953"/>
                  </a:cubicBezTo>
                  <a:cubicBezTo>
                    <a:pt x="798" y="869"/>
                    <a:pt x="691" y="750"/>
                    <a:pt x="703" y="536"/>
                  </a:cubicBezTo>
                  <a:cubicBezTo>
                    <a:pt x="560" y="238"/>
                    <a:pt x="298" y="7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4"/>
            <p:cNvSpPr/>
            <p:nvPr/>
          </p:nvSpPr>
          <p:spPr>
            <a:xfrm>
              <a:off x="8165516" y="100914"/>
              <a:ext cx="39860" cy="33832"/>
            </a:xfrm>
            <a:custGeom>
              <a:avLst/>
              <a:gdLst/>
              <a:ahLst/>
              <a:cxnLst/>
              <a:rect l="l" t="t" r="r" b="b"/>
              <a:pathLst>
                <a:path w="1263" h="1072" extrusionOk="0">
                  <a:moveTo>
                    <a:pt x="238" y="0"/>
                  </a:moveTo>
                  <a:cubicBezTo>
                    <a:pt x="167" y="107"/>
                    <a:pt x="72" y="214"/>
                    <a:pt x="0" y="310"/>
                  </a:cubicBezTo>
                  <a:cubicBezTo>
                    <a:pt x="48" y="488"/>
                    <a:pt x="238" y="548"/>
                    <a:pt x="226" y="774"/>
                  </a:cubicBezTo>
                  <a:cubicBezTo>
                    <a:pt x="286" y="929"/>
                    <a:pt x="417" y="905"/>
                    <a:pt x="536" y="941"/>
                  </a:cubicBezTo>
                  <a:cubicBezTo>
                    <a:pt x="703" y="964"/>
                    <a:pt x="846" y="1072"/>
                    <a:pt x="1024" y="1072"/>
                  </a:cubicBezTo>
                  <a:cubicBezTo>
                    <a:pt x="1060" y="1060"/>
                    <a:pt x="1072" y="1060"/>
                    <a:pt x="1107" y="1048"/>
                  </a:cubicBezTo>
                  <a:cubicBezTo>
                    <a:pt x="1262" y="572"/>
                    <a:pt x="965" y="429"/>
                    <a:pt x="691" y="369"/>
                  </a:cubicBezTo>
                  <a:cubicBezTo>
                    <a:pt x="465" y="333"/>
                    <a:pt x="334" y="202"/>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4"/>
            <p:cNvSpPr/>
            <p:nvPr/>
          </p:nvSpPr>
          <p:spPr>
            <a:xfrm>
              <a:off x="8443931" y="411677"/>
              <a:ext cx="29730" cy="26132"/>
            </a:xfrm>
            <a:custGeom>
              <a:avLst/>
              <a:gdLst/>
              <a:ahLst/>
              <a:cxnLst/>
              <a:rect l="l" t="t" r="r" b="b"/>
              <a:pathLst>
                <a:path w="942" h="828" extrusionOk="0">
                  <a:moveTo>
                    <a:pt x="444" y="1"/>
                  </a:moveTo>
                  <a:cubicBezTo>
                    <a:pt x="407" y="1"/>
                    <a:pt x="369" y="49"/>
                    <a:pt x="286" y="154"/>
                  </a:cubicBezTo>
                  <a:cubicBezTo>
                    <a:pt x="1" y="452"/>
                    <a:pt x="465" y="583"/>
                    <a:pt x="406" y="821"/>
                  </a:cubicBezTo>
                  <a:cubicBezTo>
                    <a:pt x="433" y="826"/>
                    <a:pt x="459" y="828"/>
                    <a:pt x="483" y="828"/>
                  </a:cubicBezTo>
                  <a:cubicBezTo>
                    <a:pt x="649" y="828"/>
                    <a:pt x="746" y="724"/>
                    <a:pt x="798" y="547"/>
                  </a:cubicBezTo>
                  <a:cubicBezTo>
                    <a:pt x="834" y="369"/>
                    <a:pt x="894" y="190"/>
                    <a:pt x="941" y="35"/>
                  </a:cubicBezTo>
                  <a:cubicBezTo>
                    <a:pt x="911" y="16"/>
                    <a:pt x="886" y="8"/>
                    <a:pt x="864" y="8"/>
                  </a:cubicBezTo>
                  <a:cubicBezTo>
                    <a:pt x="758" y="8"/>
                    <a:pt x="748" y="204"/>
                    <a:pt x="678" y="204"/>
                  </a:cubicBezTo>
                  <a:cubicBezTo>
                    <a:pt x="657" y="204"/>
                    <a:pt x="631" y="187"/>
                    <a:pt x="596" y="142"/>
                  </a:cubicBezTo>
                  <a:cubicBezTo>
                    <a:pt x="517" y="52"/>
                    <a:pt x="482" y="1"/>
                    <a:pt x="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4"/>
            <p:cNvSpPr/>
            <p:nvPr/>
          </p:nvSpPr>
          <p:spPr>
            <a:xfrm>
              <a:off x="8242899" y="158541"/>
              <a:ext cx="25721" cy="31749"/>
            </a:xfrm>
            <a:custGeom>
              <a:avLst/>
              <a:gdLst/>
              <a:ahLst/>
              <a:cxnLst/>
              <a:rect l="l" t="t" r="r" b="b"/>
              <a:pathLst>
                <a:path w="815" h="1006" extrusionOk="0">
                  <a:moveTo>
                    <a:pt x="139" y="1"/>
                  </a:moveTo>
                  <a:cubicBezTo>
                    <a:pt x="95" y="1"/>
                    <a:pt x="49" y="3"/>
                    <a:pt x="1" y="8"/>
                  </a:cubicBezTo>
                  <a:cubicBezTo>
                    <a:pt x="37" y="31"/>
                    <a:pt x="48" y="79"/>
                    <a:pt x="60" y="115"/>
                  </a:cubicBezTo>
                  <a:cubicBezTo>
                    <a:pt x="108" y="365"/>
                    <a:pt x="608" y="186"/>
                    <a:pt x="453" y="627"/>
                  </a:cubicBezTo>
                  <a:cubicBezTo>
                    <a:pt x="406" y="734"/>
                    <a:pt x="156" y="734"/>
                    <a:pt x="299" y="924"/>
                  </a:cubicBezTo>
                  <a:cubicBezTo>
                    <a:pt x="345" y="984"/>
                    <a:pt x="387" y="1006"/>
                    <a:pt x="428" y="1006"/>
                  </a:cubicBezTo>
                  <a:cubicBezTo>
                    <a:pt x="534" y="1006"/>
                    <a:pt x="627" y="858"/>
                    <a:pt x="739" y="841"/>
                  </a:cubicBezTo>
                  <a:cubicBezTo>
                    <a:pt x="815" y="224"/>
                    <a:pt x="576" y="1"/>
                    <a:pt x="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4"/>
            <p:cNvSpPr/>
            <p:nvPr/>
          </p:nvSpPr>
          <p:spPr>
            <a:xfrm>
              <a:off x="8483001" y="323722"/>
              <a:ext cx="28152" cy="26731"/>
            </a:xfrm>
            <a:custGeom>
              <a:avLst/>
              <a:gdLst/>
              <a:ahLst/>
              <a:cxnLst/>
              <a:rect l="l" t="t" r="r" b="b"/>
              <a:pathLst>
                <a:path w="892" h="847" extrusionOk="0">
                  <a:moveTo>
                    <a:pt x="453" y="0"/>
                  </a:moveTo>
                  <a:lnTo>
                    <a:pt x="453" y="0"/>
                  </a:lnTo>
                  <a:cubicBezTo>
                    <a:pt x="251" y="60"/>
                    <a:pt x="1" y="36"/>
                    <a:pt x="120" y="370"/>
                  </a:cubicBezTo>
                  <a:cubicBezTo>
                    <a:pt x="227" y="691"/>
                    <a:pt x="584" y="679"/>
                    <a:pt x="799" y="846"/>
                  </a:cubicBezTo>
                  <a:cubicBezTo>
                    <a:pt x="799" y="846"/>
                    <a:pt x="800" y="846"/>
                    <a:pt x="801" y="846"/>
                  </a:cubicBezTo>
                  <a:cubicBezTo>
                    <a:pt x="827" y="846"/>
                    <a:pt x="892" y="689"/>
                    <a:pt x="834" y="631"/>
                  </a:cubicBezTo>
                  <a:cubicBezTo>
                    <a:pt x="751" y="548"/>
                    <a:pt x="644" y="393"/>
                    <a:pt x="537" y="393"/>
                  </a:cubicBezTo>
                  <a:cubicBezTo>
                    <a:pt x="526" y="394"/>
                    <a:pt x="516" y="394"/>
                    <a:pt x="506" y="394"/>
                  </a:cubicBezTo>
                  <a:cubicBezTo>
                    <a:pt x="67" y="394"/>
                    <a:pt x="477" y="14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4"/>
            <p:cNvSpPr/>
            <p:nvPr/>
          </p:nvSpPr>
          <p:spPr>
            <a:xfrm>
              <a:off x="8556660" y="602262"/>
              <a:ext cx="25595" cy="27394"/>
            </a:xfrm>
            <a:custGeom>
              <a:avLst/>
              <a:gdLst/>
              <a:ahLst/>
              <a:cxnLst/>
              <a:rect l="l" t="t" r="r" b="b"/>
              <a:pathLst>
                <a:path w="811" h="868" extrusionOk="0">
                  <a:moveTo>
                    <a:pt x="661" y="1"/>
                  </a:moveTo>
                  <a:cubicBezTo>
                    <a:pt x="624" y="1"/>
                    <a:pt x="594" y="48"/>
                    <a:pt x="572" y="176"/>
                  </a:cubicBezTo>
                  <a:cubicBezTo>
                    <a:pt x="620" y="711"/>
                    <a:pt x="179" y="426"/>
                    <a:pt x="1" y="580"/>
                  </a:cubicBezTo>
                  <a:cubicBezTo>
                    <a:pt x="72" y="676"/>
                    <a:pt x="143" y="771"/>
                    <a:pt x="215" y="854"/>
                  </a:cubicBezTo>
                  <a:lnTo>
                    <a:pt x="441" y="854"/>
                  </a:lnTo>
                  <a:cubicBezTo>
                    <a:pt x="486" y="854"/>
                    <a:pt x="543" y="868"/>
                    <a:pt x="598" y="868"/>
                  </a:cubicBezTo>
                  <a:cubicBezTo>
                    <a:pt x="659" y="868"/>
                    <a:pt x="719" y="851"/>
                    <a:pt x="763" y="783"/>
                  </a:cubicBezTo>
                  <a:cubicBezTo>
                    <a:pt x="691" y="557"/>
                    <a:pt x="798" y="354"/>
                    <a:pt x="810" y="140"/>
                  </a:cubicBezTo>
                  <a:cubicBezTo>
                    <a:pt x="753" y="63"/>
                    <a:pt x="702" y="1"/>
                    <a:pt x="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4"/>
            <p:cNvSpPr/>
            <p:nvPr/>
          </p:nvSpPr>
          <p:spPr>
            <a:xfrm>
              <a:off x="8570577" y="626941"/>
              <a:ext cx="20672" cy="22344"/>
            </a:xfrm>
            <a:custGeom>
              <a:avLst/>
              <a:gdLst/>
              <a:ahLst/>
              <a:cxnLst/>
              <a:rect l="l" t="t" r="r" b="b"/>
              <a:pathLst>
                <a:path w="655" h="708" extrusionOk="0">
                  <a:moveTo>
                    <a:pt x="322" y="1"/>
                  </a:moveTo>
                  <a:cubicBezTo>
                    <a:pt x="214" y="13"/>
                    <a:pt x="95" y="48"/>
                    <a:pt x="0" y="72"/>
                  </a:cubicBezTo>
                  <a:cubicBezTo>
                    <a:pt x="83" y="167"/>
                    <a:pt x="214" y="215"/>
                    <a:pt x="191" y="406"/>
                  </a:cubicBezTo>
                  <a:cubicBezTo>
                    <a:pt x="158" y="633"/>
                    <a:pt x="200" y="708"/>
                    <a:pt x="280" y="708"/>
                  </a:cubicBezTo>
                  <a:cubicBezTo>
                    <a:pt x="346" y="708"/>
                    <a:pt x="438" y="656"/>
                    <a:pt x="536" y="596"/>
                  </a:cubicBezTo>
                  <a:cubicBezTo>
                    <a:pt x="655" y="310"/>
                    <a:pt x="429" y="179"/>
                    <a:pt x="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4"/>
            <p:cNvSpPr/>
            <p:nvPr/>
          </p:nvSpPr>
          <p:spPr>
            <a:xfrm>
              <a:off x="7976888" y="-21409"/>
              <a:ext cx="22565" cy="18620"/>
            </a:xfrm>
            <a:custGeom>
              <a:avLst/>
              <a:gdLst/>
              <a:ahLst/>
              <a:cxnLst/>
              <a:rect l="l" t="t" r="r" b="b"/>
              <a:pathLst>
                <a:path w="715" h="590" extrusionOk="0">
                  <a:moveTo>
                    <a:pt x="247" y="1"/>
                  </a:moveTo>
                  <a:cubicBezTo>
                    <a:pt x="168" y="1"/>
                    <a:pt x="87" y="51"/>
                    <a:pt x="0" y="197"/>
                  </a:cubicBezTo>
                  <a:cubicBezTo>
                    <a:pt x="84" y="316"/>
                    <a:pt x="238" y="399"/>
                    <a:pt x="238" y="590"/>
                  </a:cubicBezTo>
                  <a:lnTo>
                    <a:pt x="381" y="590"/>
                  </a:lnTo>
                  <a:cubicBezTo>
                    <a:pt x="417" y="399"/>
                    <a:pt x="596" y="364"/>
                    <a:pt x="715" y="257"/>
                  </a:cubicBezTo>
                  <a:cubicBezTo>
                    <a:pt x="555" y="209"/>
                    <a:pt x="406" y="1"/>
                    <a:pt x="2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4"/>
            <p:cNvSpPr/>
            <p:nvPr/>
          </p:nvSpPr>
          <p:spPr>
            <a:xfrm>
              <a:off x="8375100" y="315895"/>
              <a:ext cx="18904" cy="16632"/>
            </a:xfrm>
            <a:custGeom>
              <a:avLst/>
              <a:gdLst/>
              <a:ahLst/>
              <a:cxnLst/>
              <a:rect l="l" t="t" r="r" b="b"/>
              <a:pathLst>
                <a:path w="599" h="527" extrusionOk="0">
                  <a:moveTo>
                    <a:pt x="421" y="0"/>
                  </a:moveTo>
                  <a:cubicBezTo>
                    <a:pt x="341" y="0"/>
                    <a:pt x="188" y="103"/>
                    <a:pt x="86" y="153"/>
                  </a:cubicBezTo>
                  <a:cubicBezTo>
                    <a:pt x="0" y="446"/>
                    <a:pt x="88" y="527"/>
                    <a:pt x="238" y="527"/>
                  </a:cubicBezTo>
                  <a:cubicBezTo>
                    <a:pt x="296" y="527"/>
                    <a:pt x="362" y="515"/>
                    <a:pt x="431" y="498"/>
                  </a:cubicBezTo>
                  <a:cubicBezTo>
                    <a:pt x="479" y="332"/>
                    <a:pt x="598" y="141"/>
                    <a:pt x="455" y="10"/>
                  </a:cubicBezTo>
                  <a:cubicBezTo>
                    <a:pt x="446" y="3"/>
                    <a:pt x="435" y="0"/>
                    <a:pt x="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4"/>
            <p:cNvSpPr/>
            <p:nvPr/>
          </p:nvSpPr>
          <p:spPr>
            <a:xfrm>
              <a:off x="8404482" y="358437"/>
              <a:ext cx="13729" cy="15559"/>
            </a:xfrm>
            <a:custGeom>
              <a:avLst/>
              <a:gdLst/>
              <a:ahLst/>
              <a:cxnLst/>
              <a:rect l="l" t="t" r="r" b="b"/>
              <a:pathLst>
                <a:path w="435" h="493" extrusionOk="0">
                  <a:moveTo>
                    <a:pt x="179" y="1"/>
                  </a:moveTo>
                  <a:cubicBezTo>
                    <a:pt x="129" y="1"/>
                    <a:pt x="70" y="11"/>
                    <a:pt x="1" y="32"/>
                  </a:cubicBezTo>
                  <a:cubicBezTo>
                    <a:pt x="42" y="217"/>
                    <a:pt x="12" y="493"/>
                    <a:pt x="236" y="493"/>
                  </a:cubicBezTo>
                  <a:cubicBezTo>
                    <a:pt x="270" y="493"/>
                    <a:pt x="310" y="486"/>
                    <a:pt x="358" y="472"/>
                  </a:cubicBezTo>
                  <a:cubicBezTo>
                    <a:pt x="435" y="174"/>
                    <a:pt x="387"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4"/>
            <p:cNvSpPr/>
            <p:nvPr/>
          </p:nvSpPr>
          <p:spPr>
            <a:xfrm>
              <a:off x="8272218" y="130959"/>
              <a:ext cx="13950" cy="20325"/>
            </a:xfrm>
            <a:custGeom>
              <a:avLst/>
              <a:gdLst/>
              <a:ahLst/>
              <a:cxnLst/>
              <a:rect l="l" t="t" r="r" b="b"/>
              <a:pathLst>
                <a:path w="442" h="644" extrusionOk="0">
                  <a:moveTo>
                    <a:pt x="382" y="1"/>
                  </a:moveTo>
                  <a:lnTo>
                    <a:pt x="382" y="1"/>
                  </a:lnTo>
                  <a:cubicBezTo>
                    <a:pt x="1" y="72"/>
                    <a:pt x="72" y="370"/>
                    <a:pt x="132" y="643"/>
                  </a:cubicBezTo>
                  <a:cubicBezTo>
                    <a:pt x="179" y="405"/>
                    <a:pt x="441" y="286"/>
                    <a:pt x="3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4"/>
            <p:cNvSpPr/>
            <p:nvPr/>
          </p:nvSpPr>
          <p:spPr>
            <a:xfrm>
              <a:off x="8430423" y="390217"/>
              <a:ext cx="15433" cy="14959"/>
            </a:xfrm>
            <a:custGeom>
              <a:avLst/>
              <a:gdLst/>
              <a:ahLst/>
              <a:cxnLst/>
              <a:rect l="l" t="t" r="r" b="b"/>
              <a:pathLst>
                <a:path w="489" h="474" extrusionOk="0">
                  <a:moveTo>
                    <a:pt x="226" y="1"/>
                  </a:moveTo>
                  <a:cubicBezTo>
                    <a:pt x="119" y="37"/>
                    <a:pt x="0" y="48"/>
                    <a:pt x="107" y="227"/>
                  </a:cubicBezTo>
                  <a:cubicBezTo>
                    <a:pt x="169" y="334"/>
                    <a:pt x="232" y="473"/>
                    <a:pt x="343" y="473"/>
                  </a:cubicBezTo>
                  <a:cubicBezTo>
                    <a:pt x="381" y="473"/>
                    <a:pt x="425" y="457"/>
                    <a:pt x="476" y="418"/>
                  </a:cubicBezTo>
                  <a:cubicBezTo>
                    <a:pt x="488" y="215"/>
                    <a:pt x="405" y="72"/>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4"/>
            <p:cNvSpPr/>
            <p:nvPr/>
          </p:nvSpPr>
          <p:spPr>
            <a:xfrm>
              <a:off x="8262434" y="179812"/>
              <a:ext cx="17705" cy="18557"/>
            </a:xfrm>
            <a:custGeom>
              <a:avLst/>
              <a:gdLst/>
              <a:ahLst/>
              <a:cxnLst/>
              <a:rect l="l" t="t" r="r" b="b"/>
              <a:pathLst>
                <a:path w="561" h="588" extrusionOk="0">
                  <a:moveTo>
                    <a:pt x="384" y="0"/>
                  </a:moveTo>
                  <a:cubicBezTo>
                    <a:pt x="281" y="0"/>
                    <a:pt x="245" y="176"/>
                    <a:pt x="180" y="250"/>
                  </a:cubicBezTo>
                  <a:cubicBezTo>
                    <a:pt x="84" y="334"/>
                    <a:pt x="1" y="417"/>
                    <a:pt x="37" y="536"/>
                  </a:cubicBezTo>
                  <a:cubicBezTo>
                    <a:pt x="51" y="574"/>
                    <a:pt x="71" y="588"/>
                    <a:pt x="94" y="588"/>
                  </a:cubicBezTo>
                  <a:cubicBezTo>
                    <a:pt x="128" y="588"/>
                    <a:pt x="168" y="558"/>
                    <a:pt x="203" y="536"/>
                  </a:cubicBezTo>
                  <a:cubicBezTo>
                    <a:pt x="382" y="524"/>
                    <a:pt x="382" y="358"/>
                    <a:pt x="418" y="227"/>
                  </a:cubicBezTo>
                  <a:cubicBezTo>
                    <a:pt x="453" y="179"/>
                    <a:pt x="561" y="108"/>
                    <a:pt x="489" y="48"/>
                  </a:cubicBezTo>
                  <a:cubicBezTo>
                    <a:pt x="447" y="14"/>
                    <a:pt x="413" y="0"/>
                    <a:pt x="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4"/>
            <p:cNvSpPr/>
            <p:nvPr/>
          </p:nvSpPr>
          <p:spPr>
            <a:xfrm>
              <a:off x="8282727" y="209478"/>
              <a:ext cx="21461" cy="13760"/>
            </a:xfrm>
            <a:custGeom>
              <a:avLst/>
              <a:gdLst/>
              <a:ahLst/>
              <a:cxnLst/>
              <a:rect l="l" t="t" r="r" b="b"/>
              <a:pathLst>
                <a:path w="680" h="436" extrusionOk="0">
                  <a:moveTo>
                    <a:pt x="513" y="72"/>
                  </a:moveTo>
                  <a:lnTo>
                    <a:pt x="513" y="72"/>
                  </a:lnTo>
                  <a:cubicBezTo>
                    <a:pt x="549" y="287"/>
                    <a:pt x="1" y="1"/>
                    <a:pt x="287" y="418"/>
                  </a:cubicBezTo>
                  <a:cubicBezTo>
                    <a:pt x="323" y="430"/>
                    <a:pt x="357" y="436"/>
                    <a:pt x="389" y="436"/>
                  </a:cubicBezTo>
                  <a:cubicBezTo>
                    <a:pt x="512" y="436"/>
                    <a:pt x="597" y="350"/>
                    <a:pt x="644" y="227"/>
                  </a:cubicBezTo>
                  <a:cubicBezTo>
                    <a:pt x="680" y="144"/>
                    <a:pt x="584" y="84"/>
                    <a:pt x="513"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4"/>
            <p:cNvSpPr/>
            <p:nvPr/>
          </p:nvSpPr>
          <p:spPr>
            <a:xfrm>
              <a:off x="8456712" y="429318"/>
              <a:ext cx="14297" cy="14013"/>
            </a:xfrm>
            <a:custGeom>
              <a:avLst/>
              <a:gdLst/>
              <a:ahLst/>
              <a:cxnLst/>
              <a:rect l="l" t="t" r="r" b="b"/>
              <a:pathLst>
                <a:path w="453" h="444" extrusionOk="0">
                  <a:moveTo>
                    <a:pt x="370" y="0"/>
                  </a:moveTo>
                  <a:lnTo>
                    <a:pt x="370" y="0"/>
                  </a:lnTo>
                  <a:cubicBezTo>
                    <a:pt x="251" y="83"/>
                    <a:pt x="120" y="179"/>
                    <a:pt x="1" y="262"/>
                  </a:cubicBezTo>
                  <a:cubicBezTo>
                    <a:pt x="25" y="402"/>
                    <a:pt x="67" y="443"/>
                    <a:pt x="114" y="443"/>
                  </a:cubicBezTo>
                  <a:cubicBezTo>
                    <a:pt x="179" y="443"/>
                    <a:pt x="255" y="364"/>
                    <a:pt x="310" y="357"/>
                  </a:cubicBezTo>
                  <a:cubicBezTo>
                    <a:pt x="429" y="250"/>
                    <a:pt x="453" y="131"/>
                    <a:pt x="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4"/>
            <p:cNvSpPr/>
            <p:nvPr/>
          </p:nvSpPr>
          <p:spPr>
            <a:xfrm>
              <a:off x="8631076" y="719378"/>
              <a:ext cx="11677" cy="12403"/>
            </a:xfrm>
            <a:custGeom>
              <a:avLst/>
              <a:gdLst/>
              <a:ahLst/>
              <a:cxnLst/>
              <a:rect l="l" t="t" r="r" b="b"/>
              <a:pathLst>
                <a:path w="370" h="393" extrusionOk="0">
                  <a:moveTo>
                    <a:pt x="119" y="1"/>
                  </a:moveTo>
                  <a:cubicBezTo>
                    <a:pt x="71" y="108"/>
                    <a:pt x="0" y="239"/>
                    <a:pt x="83" y="346"/>
                  </a:cubicBezTo>
                  <a:cubicBezTo>
                    <a:pt x="113" y="379"/>
                    <a:pt x="142" y="392"/>
                    <a:pt x="169" y="392"/>
                  </a:cubicBezTo>
                  <a:cubicBezTo>
                    <a:pt x="238" y="392"/>
                    <a:pt x="301" y="309"/>
                    <a:pt x="369" y="275"/>
                  </a:cubicBezTo>
                  <a:cubicBezTo>
                    <a:pt x="369" y="227"/>
                    <a:pt x="357" y="203"/>
                    <a:pt x="357" y="155"/>
                  </a:cubicBezTo>
                  <a:cubicBezTo>
                    <a:pt x="262" y="108"/>
                    <a:pt x="191" y="48"/>
                    <a:pt x="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4"/>
            <p:cNvSpPr/>
            <p:nvPr/>
          </p:nvSpPr>
          <p:spPr>
            <a:xfrm>
              <a:off x="8204965" y="-31823"/>
              <a:ext cx="10541" cy="11172"/>
            </a:xfrm>
            <a:custGeom>
              <a:avLst/>
              <a:gdLst/>
              <a:ahLst/>
              <a:cxnLst/>
              <a:rect l="l" t="t" r="r" b="b"/>
              <a:pathLst>
                <a:path w="334" h="354" extrusionOk="0">
                  <a:moveTo>
                    <a:pt x="180" y="1"/>
                  </a:moveTo>
                  <a:cubicBezTo>
                    <a:pt x="146" y="1"/>
                    <a:pt x="106" y="13"/>
                    <a:pt x="60" y="39"/>
                  </a:cubicBezTo>
                  <a:cubicBezTo>
                    <a:pt x="48" y="110"/>
                    <a:pt x="0" y="229"/>
                    <a:pt x="48" y="301"/>
                  </a:cubicBezTo>
                  <a:cubicBezTo>
                    <a:pt x="61" y="339"/>
                    <a:pt x="80" y="353"/>
                    <a:pt x="101" y="353"/>
                  </a:cubicBezTo>
                  <a:cubicBezTo>
                    <a:pt x="140" y="353"/>
                    <a:pt x="188" y="308"/>
                    <a:pt x="227" y="277"/>
                  </a:cubicBezTo>
                  <a:cubicBezTo>
                    <a:pt x="286" y="229"/>
                    <a:pt x="334" y="158"/>
                    <a:pt x="286" y="63"/>
                  </a:cubicBezTo>
                  <a:cubicBezTo>
                    <a:pt x="259" y="22"/>
                    <a:pt x="224"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4"/>
            <p:cNvSpPr/>
            <p:nvPr/>
          </p:nvSpPr>
          <p:spPr>
            <a:xfrm>
              <a:off x="8519830" y="365601"/>
              <a:ext cx="9436" cy="10383"/>
            </a:xfrm>
            <a:custGeom>
              <a:avLst/>
              <a:gdLst/>
              <a:ahLst/>
              <a:cxnLst/>
              <a:rect l="l" t="t" r="r" b="b"/>
              <a:pathLst>
                <a:path w="299" h="329" extrusionOk="0">
                  <a:moveTo>
                    <a:pt x="145" y="1"/>
                  </a:moveTo>
                  <a:cubicBezTo>
                    <a:pt x="124" y="1"/>
                    <a:pt x="103" y="7"/>
                    <a:pt x="84" y="19"/>
                  </a:cubicBezTo>
                  <a:cubicBezTo>
                    <a:pt x="13" y="78"/>
                    <a:pt x="1" y="174"/>
                    <a:pt x="36" y="245"/>
                  </a:cubicBezTo>
                  <a:cubicBezTo>
                    <a:pt x="68" y="292"/>
                    <a:pt x="109" y="328"/>
                    <a:pt x="150" y="328"/>
                  </a:cubicBezTo>
                  <a:cubicBezTo>
                    <a:pt x="172" y="328"/>
                    <a:pt x="194" y="318"/>
                    <a:pt x="215" y="293"/>
                  </a:cubicBezTo>
                  <a:cubicBezTo>
                    <a:pt x="263" y="245"/>
                    <a:pt x="275" y="162"/>
                    <a:pt x="298" y="102"/>
                  </a:cubicBezTo>
                  <a:cubicBezTo>
                    <a:pt x="242" y="30"/>
                    <a:pt x="191" y="1"/>
                    <a:pt x="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4"/>
            <p:cNvSpPr/>
            <p:nvPr/>
          </p:nvSpPr>
          <p:spPr>
            <a:xfrm>
              <a:off x="8678036" y="723891"/>
              <a:ext cx="8300" cy="17326"/>
            </a:xfrm>
            <a:custGeom>
              <a:avLst/>
              <a:gdLst/>
              <a:ahLst/>
              <a:cxnLst/>
              <a:rect l="l" t="t" r="r" b="b"/>
              <a:pathLst>
                <a:path w="263" h="549" extrusionOk="0">
                  <a:moveTo>
                    <a:pt x="262" y="1"/>
                  </a:moveTo>
                  <a:lnTo>
                    <a:pt x="262" y="1"/>
                  </a:lnTo>
                  <a:cubicBezTo>
                    <a:pt x="84" y="155"/>
                    <a:pt x="0" y="298"/>
                    <a:pt x="119" y="548"/>
                  </a:cubicBezTo>
                  <a:cubicBezTo>
                    <a:pt x="167" y="334"/>
                    <a:pt x="203" y="19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4"/>
            <p:cNvSpPr/>
            <p:nvPr/>
          </p:nvSpPr>
          <p:spPr>
            <a:xfrm>
              <a:off x="8268841" y="186945"/>
              <a:ext cx="9058" cy="15812"/>
            </a:xfrm>
            <a:custGeom>
              <a:avLst/>
              <a:gdLst/>
              <a:ahLst/>
              <a:cxnLst/>
              <a:rect l="l" t="t" r="r" b="b"/>
              <a:pathLst>
                <a:path w="287" h="501" extrusionOk="0">
                  <a:moveTo>
                    <a:pt x="215" y="1"/>
                  </a:moveTo>
                  <a:cubicBezTo>
                    <a:pt x="131" y="108"/>
                    <a:pt x="72" y="203"/>
                    <a:pt x="0" y="310"/>
                  </a:cubicBezTo>
                  <a:cubicBezTo>
                    <a:pt x="48" y="370"/>
                    <a:pt x="72" y="429"/>
                    <a:pt x="108" y="501"/>
                  </a:cubicBezTo>
                  <a:lnTo>
                    <a:pt x="286" y="370"/>
                  </a:lnTo>
                  <a:cubicBezTo>
                    <a:pt x="274" y="251"/>
                    <a:pt x="239" y="120"/>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4"/>
            <p:cNvSpPr/>
            <p:nvPr/>
          </p:nvSpPr>
          <p:spPr>
            <a:xfrm>
              <a:off x="8113665" y="55974"/>
              <a:ext cx="13918" cy="10383"/>
            </a:xfrm>
            <a:custGeom>
              <a:avLst/>
              <a:gdLst/>
              <a:ahLst/>
              <a:cxnLst/>
              <a:rect l="l" t="t" r="r" b="b"/>
              <a:pathLst>
                <a:path w="441" h="329" extrusionOk="0">
                  <a:moveTo>
                    <a:pt x="255" y="0"/>
                  </a:moveTo>
                  <a:cubicBezTo>
                    <a:pt x="144" y="0"/>
                    <a:pt x="64" y="101"/>
                    <a:pt x="0" y="245"/>
                  </a:cubicBezTo>
                  <a:cubicBezTo>
                    <a:pt x="60" y="305"/>
                    <a:pt x="109" y="328"/>
                    <a:pt x="151" y="328"/>
                  </a:cubicBezTo>
                  <a:cubicBezTo>
                    <a:pt x="269" y="328"/>
                    <a:pt x="336" y="149"/>
                    <a:pt x="441" y="79"/>
                  </a:cubicBezTo>
                  <a:cubicBezTo>
                    <a:pt x="370" y="24"/>
                    <a:pt x="309" y="0"/>
                    <a:pt x="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4"/>
            <p:cNvSpPr/>
            <p:nvPr/>
          </p:nvSpPr>
          <p:spPr>
            <a:xfrm>
              <a:off x="8642343" y="740807"/>
              <a:ext cx="9784" cy="11677"/>
            </a:xfrm>
            <a:custGeom>
              <a:avLst/>
              <a:gdLst/>
              <a:ahLst/>
              <a:cxnLst/>
              <a:rect l="l" t="t" r="r" b="b"/>
              <a:pathLst>
                <a:path w="310" h="370" extrusionOk="0">
                  <a:moveTo>
                    <a:pt x="310" y="0"/>
                  </a:moveTo>
                  <a:lnTo>
                    <a:pt x="310" y="0"/>
                  </a:lnTo>
                  <a:cubicBezTo>
                    <a:pt x="262" y="12"/>
                    <a:pt x="179" y="12"/>
                    <a:pt x="179" y="24"/>
                  </a:cubicBezTo>
                  <a:cubicBezTo>
                    <a:pt x="143" y="143"/>
                    <a:pt x="0" y="298"/>
                    <a:pt x="226" y="369"/>
                  </a:cubicBezTo>
                  <a:cubicBezTo>
                    <a:pt x="250" y="358"/>
                    <a:pt x="286" y="322"/>
                    <a:pt x="298" y="274"/>
                  </a:cubicBezTo>
                  <a:cubicBezTo>
                    <a:pt x="298" y="191"/>
                    <a:pt x="310" y="84"/>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4"/>
            <p:cNvSpPr/>
            <p:nvPr/>
          </p:nvSpPr>
          <p:spPr>
            <a:xfrm>
              <a:off x="8486409" y="483789"/>
              <a:ext cx="12056" cy="16569"/>
            </a:xfrm>
            <a:custGeom>
              <a:avLst/>
              <a:gdLst/>
              <a:ahLst/>
              <a:cxnLst/>
              <a:rect l="l" t="t" r="r" b="b"/>
              <a:pathLst>
                <a:path w="382" h="525" extrusionOk="0">
                  <a:moveTo>
                    <a:pt x="167" y="0"/>
                  </a:moveTo>
                  <a:cubicBezTo>
                    <a:pt x="0" y="84"/>
                    <a:pt x="60" y="274"/>
                    <a:pt x="0" y="417"/>
                  </a:cubicBezTo>
                  <a:cubicBezTo>
                    <a:pt x="12" y="453"/>
                    <a:pt x="24" y="489"/>
                    <a:pt x="60" y="524"/>
                  </a:cubicBezTo>
                  <a:cubicBezTo>
                    <a:pt x="381" y="524"/>
                    <a:pt x="119" y="227"/>
                    <a:pt x="226" y="108"/>
                  </a:cubicBezTo>
                  <a:cubicBezTo>
                    <a:pt x="203" y="72"/>
                    <a:pt x="179" y="24"/>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4"/>
            <p:cNvSpPr/>
            <p:nvPr/>
          </p:nvSpPr>
          <p:spPr>
            <a:xfrm>
              <a:off x="8424017" y="354902"/>
              <a:ext cx="7922" cy="11298"/>
            </a:xfrm>
            <a:custGeom>
              <a:avLst/>
              <a:gdLst/>
              <a:ahLst/>
              <a:cxnLst/>
              <a:rect l="l" t="t" r="r" b="b"/>
              <a:pathLst>
                <a:path w="251" h="358" extrusionOk="0">
                  <a:moveTo>
                    <a:pt x="215" y="1"/>
                  </a:moveTo>
                  <a:cubicBezTo>
                    <a:pt x="144" y="96"/>
                    <a:pt x="1" y="155"/>
                    <a:pt x="72" y="358"/>
                  </a:cubicBezTo>
                  <a:cubicBezTo>
                    <a:pt x="203" y="298"/>
                    <a:pt x="251" y="179"/>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4"/>
            <p:cNvSpPr/>
            <p:nvPr/>
          </p:nvSpPr>
          <p:spPr>
            <a:xfrm>
              <a:off x="8188428" y="133199"/>
              <a:ext cx="13192" cy="15843"/>
            </a:xfrm>
            <a:custGeom>
              <a:avLst/>
              <a:gdLst/>
              <a:ahLst/>
              <a:cxnLst/>
              <a:rect l="l" t="t" r="r" b="b"/>
              <a:pathLst>
                <a:path w="418" h="502" extrusionOk="0">
                  <a:moveTo>
                    <a:pt x="334" y="1"/>
                  </a:moveTo>
                  <a:cubicBezTo>
                    <a:pt x="120" y="25"/>
                    <a:pt x="0" y="132"/>
                    <a:pt x="36" y="394"/>
                  </a:cubicBezTo>
                  <a:cubicBezTo>
                    <a:pt x="60" y="442"/>
                    <a:pt x="84" y="465"/>
                    <a:pt x="108" y="501"/>
                  </a:cubicBezTo>
                  <a:cubicBezTo>
                    <a:pt x="215" y="370"/>
                    <a:pt x="322" y="263"/>
                    <a:pt x="417" y="120"/>
                  </a:cubicBezTo>
                  <a:cubicBezTo>
                    <a:pt x="405" y="72"/>
                    <a:pt x="393" y="49"/>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4"/>
            <p:cNvSpPr/>
            <p:nvPr/>
          </p:nvSpPr>
          <p:spPr>
            <a:xfrm>
              <a:off x="8472113" y="457564"/>
              <a:ext cx="10573" cy="8206"/>
            </a:xfrm>
            <a:custGeom>
              <a:avLst/>
              <a:gdLst/>
              <a:ahLst/>
              <a:cxnLst/>
              <a:rect l="l" t="t" r="r" b="b"/>
              <a:pathLst>
                <a:path w="335" h="260" extrusionOk="0">
                  <a:moveTo>
                    <a:pt x="187" y="1"/>
                  </a:moveTo>
                  <a:cubicBezTo>
                    <a:pt x="163" y="1"/>
                    <a:pt x="136" y="14"/>
                    <a:pt x="108" y="46"/>
                  </a:cubicBezTo>
                  <a:cubicBezTo>
                    <a:pt x="48" y="117"/>
                    <a:pt x="1" y="224"/>
                    <a:pt x="155" y="260"/>
                  </a:cubicBezTo>
                  <a:lnTo>
                    <a:pt x="334" y="129"/>
                  </a:lnTo>
                  <a:cubicBezTo>
                    <a:pt x="292" y="71"/>
                    <a:pt x="245" y="1"/>
                    <a:pt x="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4"/>
            <p:cNvSpPr/>
            <p:nvPr/>
          </p:nvSpPr>
          <p:spPr>
            <a:xfrm>
              <a:off x="8631076" y="693973"/>
              <a:ext cx="13161" cy="11551"/>
            </a:xfrm>
            <a:custGeom>
              <a:avLst/>
              <a:gdLst/>
              <a:ahLst/>
              <a:cxnLst/>
              <a:rect l="l" t="t" r="r" b="b"/>
              <a:pathLst>
                <a:path w="417" h="366" extrusionOk="0">
                  <a:moveTo>
                    <a:pt x="167" y="0"/>
                  </a:moveTo>
                  <a:cubicBezTo>
                    <a:pt x="101" y="0"/>
                    <a:pt x="34" y="43"/>
                    <a:pt x="0" y="151"/>
                  </a:cubicBezTo>
                  <a:cubicBezTo>
                    <a:pt x="48" y="222"/>
                    <a:pt x="83" y="306"/>
                    <a:pt x="131" y="365"/>
                  </a:cubicBezTo>
                  <a:cubicBezTo>
                    <a:pt x="191" y="258"/>
                    <a:pt x="417" y="246"/>
                    <a:pt x="298" y="68"/>
                  </a:cubicBezTo>
                  <a:cubicBezTo>
                    <a:pt x="267" y="26"/>
                    <a:pt x="217"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4"/>
            <p:cNvSpPr/>
            <p:nvPr/>
          </p:nvSpPr>
          <p:spPr>
            <a:xfrm>
              <a:off x="8233526" y="169650"/>
              <a:ext cx="18052" cy="12056"/>
            </a:xfrm>
            <a:custGeom>
              <a:avLst/>
              <a:gdLst/>
              <a:ahLst/>
              <a:cxnLst/>
              <a:rect l="l" t="t" r="r" b="b"/>
              <a:pathLst>
                <a:path w="572" h="382" extrusionOk="0">
                  <a:moveTo>
                    <a:pt x="238" y="1"/>
                  </a:moveTo>
                  <a:lnTo>
                    <a:pt x="238" y="1"/>
                  </a:lnTo>
                  <a:cubicBezTo>
                    <a:pt x="0" y="203"/>
                    <a:pt x="298" y="251"/>
                    <a:pt x="334" y="382"/>
                  </a:cubicBezTo>
                  <a:cubicBezTo>
                    <a:pt x="572" y="179"/>
                    <a:pt x="381" y="96"/>
                    <a:pt x="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4"/>
            <p:cNvSpPr/>
            <p:nvPr/>
          </p:nvSpPr>
          <p:spPr>
            <a:xfrm>
              <a:off x="8605134" y="683306"/>
              <a:ext cx="13571" cy="12719"/>
            </a:xfrm>
            <a:custGeom>
              <a:avLst/>
              <a:gdLst/>
              <a:ahLst/>
              <a:cxnLst/>
              <a:rect l="l" t="t" r="r" b="b"/>
              <a:pathLst>
                <a:path w="430" h="403" extrusionOk="0">
                  <a:moveTo>
                    <a:pt x="286" y="1"/>
                  </a:moveTo>
                  <a:cubicBezTo>
                    <a:pt x="191" y="72"/>
                    <a:pt x="96" y="132"/>
                    <a:pt x="0" y="215"/>
                  </a:cubicBezTo>
                  <a:cubicBezTo>
                    <a:pt x="79" y="333"/>
                    <a:pt x="175" y="403"/>
                    <a:pt x="293" y="403"/>
                  </a:cubicBezTo>
                  <a:cubicBezTo>
                    <a:pt x="318" y="403"/>
                    <a:pt x="343" y="400"/>
                    <a:pt x="370" y="394"/>
                  </a:cubicBezTo>
                  <a:cubicBezTo>
                    <a:pt x="393" y="251"/>
                    <a:pt x="429" y="96"/>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4"/>
            <p:cNvSpPr/>
            <p:nvPr/>
          </p:nvSpPr>
          <p:spPr>
            <a:xfrm>
              <a:off x="8613782" y="677310"/>
              <a:ext cx="17674" cy="18431"/>
            </a:xfrm>
            <a:custGeom>
              <a:avLst/>
              <a:gdLst/>
              <a:ahLst/>
              <a:cxnLst/>
              <a:rect l="l" t="t" r="r" b="b"/>
              <a:pathLst>
                <a:path w="560" h="584" extrusionOk="0">
                  <a:moveTo>
                    <a:pt x="24" y="0"/>
                  </a:moveTo>
                  <a:cubicBezTo>
                    <a:pt x="12" y="60"/>
                    <a:pt x="12" y="131"/>
                    <a:pt x="0" y="191"/>
                  </a:cubicBezTo>
                  <a:cubicBezTo>
                    <a:pt x="24" y="310"/>
                    <a:pt x="60" y="441"/>
                    <a:pt x="84" y="584"/>
                  </a:cubicBezTo>
                  <a:cubicBezTo>
                    <a:pt x="310" y="357"/>
                    <a:pt x="560" y="119"/>
                    <a:pt x="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4"/>
            <p:cNvSpPr/>
            <p:nvPr/>
          </p:nvSpPr>
          <p:spPr>
            <a:xfrm>
              <a:off x="8604377" y="664150"/>
              <a:ext cx="8679" cy="7322"/>
            </a:xfrm>
            <a:custGeom>
              <a:avLst/>
              <a:gdLst/>
              <a:ahLst/>
              <a:cxnLst/>
              <a:rect l="l" t="t" r="r" b="b"/>
              <a:pathLst>
                <a:path w="275" h="232" extrusionOk="0">
                  <a:moveTo>
                    <a:pt x="84" y="0"/>
                  </a:moveTo>
                  <a:cubicBezTo>
                    <a:pt x="60" y="48"/>
                    <a:pt x="1" y="108"/>
                    <a:pt x="1" y="131"/>
                  </a:cubicBezTo>
                  <a:cubicBezTo>
                    <a:pt x="24" y="216"/>
                    <a:pt x="72" y="231"/>
                    <a:pt x="125" y="231"/>
                  </a:cubicBezTo>
                  <a:cubicBezTo>
                    <a:pt x="155" y="231"/>
                    <a:pt x="186" y="227"/>
                    <a:pt x="215" y="227"/>
                  </a:cubicBezTo>
                  <a:cubicBezTo>
                    <a:pt x="275" y="60"/>
                    <a:pt x="239" y="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4"/>
            <p:cNvSpPr/>
            <p:nvPr/>
          </p:nvSpPr>
          <p:spPr>
            <a:xfrm>
              <a:off x="8132064" y="95865"/>
              <a:ext cx="15812" cy="12592"/>
            </a:xfrm>
            <a:custGeom>
              <a:avLst/>
              <a:gdLst/>
              <a:ahLst/>
              <a:cxnLst/>
              <a:rect l="l" t="t" r="r" b="b"/>
              <a:pathLst>
                <a:path w="501" h="399" extrusionOk="0">
                  <a:moveTo>
                    <a:pt x="173" y="1"/>
                  </a:moveTo>
                  <a:cubicBezTo>
                    <a:pt x="116" y="1"/>
                    <a:pt x="58" y="21"/>
                    <a:pt x="1" y="89"/>
                  </a:cubicBezTo>
                  <a:cubicBezTo>
                    <a:pt x="120" y="196"/>
                    <a:pt x="262" y="291"/>
                    <a:pt x="382" y="398"/>
                  </a:cubicBezTo>
                  <a:cubicBezTo>
                    <a:pt x="417" y="315"/>
                    <a:pt x="453" y="231"/>
                    <a:pt x="501" y="148"/>
                  </a:cubicBezTo>
                  <a:cubicBezTo>
                    <a:pt x="465" y="112"/>
                    <a:pt x="453" y="89"/>
                    <a:pt x="417" y="53"/>
                  </a:cubicBezTo>
                  <a:cubicBezTo>
                    <a:pt x="339" y="46"/>
                    <a:pt x="257"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4"/>
            <p:cNvSpPr/>
            <p:nvPr/>
          </p:nvSpPr>
          <p:spPr>
            <a:xfrm>
              <a:off x="8422881" y="405586"/>
              <a:ext cx="9815" cy="12087"/>
            </a:xfrm>
            <a:custGeom>
              <a:avLst/>
              <a:gdLst/>
              <a:ahLst/>
              <a:cxnLst/>
              <a:rect l="l" t="t" r="r" b="b"/>
              <a:pathLst>
                <a:path w="311" h="383" extrusionOk="0">
                  <a:moveTo>
                    <a:pt x="34" y="0"/>
                  </a:moveTo>
                  <a:cubicBezTo>
                    <a:pt x="24" y="0"/>
                    <a:pt x="13" y="1"/>
                    <a:pt x="1" y="2"/>
                  </a:cubicBezTo>
                  <a:cubicBezTo>
                    <a:pt x="72" y="169"/>
                    <a:pt x="120" y="359"/>
                    <a:pt x="311" y="383"/>
                  </a:cubicBezTo>
                  <a:cubicBezTo>
                    <a:pt x="242" y="224"/>
                    <a:pt x="250" y="0"/>
                    <a:pt x="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4"/>
            <p:cNvSpPr/>
            <p:nvPr/>
          </p:nvSpPr>
          <p:spPr>
            <a:xfrm>
              <a:off x="8164002" y="109530"/>
              <a:ext cx="19946" cy="15622"/>
            </a:xfrm>
            <a:custGeom>
              <a:avLst/>
              <a:gdLst/>
              <a:ahLst/>
              <a:cxnLst/>
              <a:rect l="l" t="t" r="r" b="b"/>
              <a:pathLst>
                <a:path w="632" h="495" extrusionOk="0">
                  <a:moveTo>
                    <a:pt x="36" y="60"/>
                  </a:moveTo>
                  <a:cubicBezTo>
                    <a:pt x="36" y="179"/>
                    <a:pt x="24" y="275"/>
                    <a:pt x="1" y="394"/>
                  </a:cubicBezTo>
                  <a:cubicBezTo>
                    <a:pt x="76" y="422"/>
                    <a:pt x="144" y="495"/>
                    <a:pt x="227" y="495"/>
                  </a:cubicBezTo>
                  <a:cubicBezTo>
                    <a:pt x="250" y="495"/>
                    <a:pt x="273" y="490"/>
                    <a:pt x="298" y="477"/>
                  </a:cubicBezTo>
                  <a:cubicBezTo>
                    <a:pt x="632" y="1"/>
                    <a:pt x="167" y="156"/>
                    <a:pt x="36" y="6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4"/>
            <p:cNvSpPr/>
            <p:nvPr/>
          </p:nvSpPr>
          <p:spPr>
            <a:xfrm>
              <a:off x="8164002" y="121680"/>
              <a:ext cx="19946" cy="13066"/>
            </a:xfrm>
            <a:custGeom>
              <a:avLst/>
              <a:gdLst/>
              <a:ahLst/>
              <a:cxnLst/>
              <a:rect l="l" t="t" r="r" b="b"/>
              <a:pathLst>
                <a:path w="632" h="414" extrusionOk="0">
                  <a:moveTo>
                    <a:pt x="83" y="0"/>
                  </a:moveTo>
                  <a:cubicBezTo>
                    <a:pt x="57" y="0"/>
                    <a:pt x="29" y="3"/>
                    <a:pt x="1" y="9"/>
                  </a:cubicBezTo>
                  <a:cubicBezTo>
                    <a:pt x="24" y="56"/>
                    <a:pt x="36" y="104"/>
                    <a:pt x="36" y="140"/>
                  </a:cubicBezTo>
                  <a:cubicBezTo>
                    <a:pt x="155" y="259"/>
                    <a:pt x="286" y="378"/>
                    <a:pt x="465" y="414"/>
                  </a:cubicBezTo>
                  <a:cubicBezTo>
                    <a:pt x="620" y="390"/>
                    <a:pt x="632" y="283"/>
                    <a:pt x="596" y="140"/>
                  </a:cubicBezTo>
                  <a:cubicBezTo>
                    <a:pt x="501" y="116"/>
                    <a:pt x="405" y="104"/>
                    <a:pt x="298" y="92"/>
                  </a:cubicBezTo>
                  <a:cubicBezTo>
                    <a:pt x="235" y="29"/>
                    <a:pt x="165" y="0"/>
                    <a:pt x="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4"/>
            <p:cNvSpPr/>
            <p:nvPr/>
          </p:nvSpPr>
          <p:spPr>
            <a:xfrm>
              <a:off x="8179024" y="126446"/>
              <a:ext cx="19946" cy="21461"/>
            </a:xfrm>
            <a:custGeom>
              <a:avLst/>
              <a:gdLst/>
              <a:ahLst/>
              <a:cxnLst/>
              <a:rect l="l" t="t" r="r" b="b"/>
              <a:pathLst>
                <a:path w="632" h="680" extrusionOk="0">
                  <a:moveTo>
                    <a:pt x="144" y="1"/>
                  </a:moveTo>
                  <a:lnTo>
                    <a:pt x="1" y="263"/>
                  </a:lnTo>
                  <a:cubicBezTo>
                    <a:pt x="84" y="394"/>
                    <a:pt x="167" y="536"/>
                    <a:pt x="239" y="679"/>
                  </a:cubicBezTo>
                  <a:cubicBezTo>
                    <a:pt x="275" y="667"/>
                    <a:pt x="298" y="632"/>
                    <a:pt x="334" y="620"/>
                  </a:cubicBezTo>
                  <a:cubicBezTo>
                    <a:pt x="441" y="501"/>
                    <a:pt x="525" y="370"/>
                    <a:pt x="632" y="239"/>
                  </a:cubicBezTo>
                  <a:cubicBezTo>
                    <a:pt x="501" y="84"/>
                    <a:pt x="334" y="1"/>
                    <a:pt x="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0" name="Google Shape;920;p4"/>
          <p:cNvGrpSpPr/>
          <p:nvPr/>
        </p:nvGrpSpPr>
        <p:grpSpPr>
          <a:xfrm>
            <a:off x="2153316" y="-101587"/>
            <a:ext cx="411753" cy="403800"/>
            <a:chOff x="11724" y="2903078"/>
            <a:chExt cx="301019" cy="295205"/>
          </a:xfrm>
        </p:grpSpPr>
        <p:sp>
          <p:nvSpPr>
            <p:cNvPr id="921" name="Google Shape;921;p4"/>
            <p:cNvSpPr/>
            <p:nvPr/>
          </p:nvSpPr>
          <p:spPr>
            <a:xfrm>
              <a:off x="35393" y="2916838"/>
              <a:ext cx="277349" cy="270974"/>
            </a:xfrm>
            <a:custGeom>
              <a:avLst/>
              <a:gdLst/>
              <a:ahLst/>
              <a:cxnLst/>
              <a:rect l="l" t="t" r="r" b="b"/>
              <a:pathLst>
                <a:path w="8788" h="8586" extrusionOk="0">
                  <a:moveTo>
                    <a:pt x="5180" y="3689"/>
                  </a:moveTo>
                  <a:lnTo>
                    <a:pt x="5180" y="3689"/>
                  </a:lnTo>
                  <a:cubicBezTo>
                    <a:pt x="5017" y="3736"/>
                    <a:pt x="5002" y="3942"/>
                    <a:pt x="4868" y="4029"/>
                  </a:cubicBezTo>
                  <a:lnTo>
                    <a:pt x="4868" y="4029"/>
                  </a:lnTo>
                  <a:cubicBezTo>
                    <a:pt x="4978" y="3925"/>
                    <a:pt x="4989" y="3712"/>
                    <a:pt x="5180" y="3689"/>
                  </a:cubicBezTo>
                  <a:close/>
                  <a:moveTo>
                    <a:pt x="7069" y="0"/>
                  </a:moveTo>
                  <a:cubicBezTo>
                    <a:pt x="6739" y="0"/>
                    <a:pt x="6427" y="150"/>
                    <a:pt x="6144" y="558"/>
                  </a:cubicBezTo>
                  <a:cubicBezTo>
                    <a:pt x="5799" y="891"/>
                    <a:pt x="6144" y="1213"/>
                    <a:pt x="6132" y="1534"/>
                  </a:cubicBezTo>
                  <a:cubicBezTo>
                    <a:pt x="6144" y="1558"/>
                    <a:pt x="6168" y="1594"/>
                    <a:pt x="6192" y="1618"/>
                  </a:cubicBezTo>
                  <a:cubicBezTo>
                    <a:pt x="6246" y="1720"/>
                    <a:pt x="6348" y="1725"/>
                    <a:pt x="6447" y="1725"/>
                  </a:cubicBezTo>
                  <a:cubicBezTo>
                    <a:pt x="6457" y="1725"/>
                    <a:pt x="6467" y="1725"/>
                    <a:pt x="6478" y="1725"/>
                  </a:cubicBezTo>
                  <a:cubicBezTo>
                    <a:pt x="6585" y="1725"/>
                    <a:pt x="6680" y="1731"/>
                    <a:pt x="6692" y="1868"/>
                  </a:cubicBezTo>
                  <a:cubicBezTo>
                    <a:pt x="6728" y="2201"/>
                    <a:pt x="6287" y="1891"/>
                    <a:pt x="6228" y="2189"/>
                  </a:cubicBezTo>
                  <a:cubicBezTo>
                    <a:pt x="6192" y="2368"/>
                    <a:pt x="6287" y="2487"/>
                    <a:pt x="6394" y="2606"/>
                  </a:cubicBezTo>
                  <a:cubicBezTo>
                    <a:pt x="6454" y="2665"/>
                    <a:pt x="6573" y="2725"/>
                    <a:pt x="6430" y="2808"/>
                  </a:cubicBezTo>
                  <a:cubicBezTo>
                    <a:pt x="6382" y="2829"/>
                    <a:pt x="6330" y="2865"/>
                    <a:pt x="6286" y="2865"/>
                  </a:cubicBezTo>
                  <a:cubicBezTo>
                    <a:pt x="6253" y="2865"/>
                    <a:pt x="6224" y="2845"/>
                    <a:pt x="6204" y="2784"/>
                  </a:cubicBezTo>
                  <a:cubicBezTo>
                    <a:pt x="6168" y="2677"/>
                    <a:pt x="6109" y="2606"/>
                    <a:pt x="6025" y="2570"/>
                  </a:cubicBezTo>
                  <a:cubicBezTo>
                    <a:pt x="5978" y="2570"/>
                    <a:pt x="5918" y="2570"/>
                    <a:pt x="5870" y="2582"/>
                  </a:cubicBezTo>
                  <a:cubicBezTo>
                    <a:pt x="5835" y="2606"/>
                    <a:pt x="5787" y="2630"/>
                    <a:pt x="5739" y="2665"/>
                  </a:cubicBezTo>
                  <a:cubicBezTo>
                    <a:pt x="5489" y="2856"/>
                    <a:pt x="5156" y="2737"/>
                    <a:pt x="4942" y="2999"/>
                  </a:cubicBezTo>
                  <a:cubicBezTo>
                    <a:pt x="4787" y="3320"/>
                    <a:pt x="4406" y="3213"/>
                    <a:pt x="4251" y="3511"/>
                  </a:cubicBezTo>
                  <a:cubicBezTo>
                    <a:pt x="4180" y="3654"/>
                    <a:pt x="4204" y="3796"/>
                    <a:pt x="4299" y="3927"/>
                  </a:cubicBezTo>
                  <a:cubicBezTo>
                    <a:pt x="4323" y="3975"/>
                    <a:pt x="4370" y="4011"/>
                    <a:pt x="4418" y="4046"/>
                  </a:cubicBezTo>
                  <a:cubicBezTo>
                    <a:pt x="4504" y="4082"/>
                    <a:pt x="4590" y="4136"/>
                    <a:pt x="4676" y="4136"/>
                  </a:cubicBezTo>
                  <a:cubicBezTo>
                    <a:pt x="4725" y="4136"/>
                    <a:pt x="4774" y="4119"/>
                    <a:pt x="4823" y="4072"/>
                  </a:cubicBezTo>
                  <a:lnTo>
                    <a:pt x="4823" y="4072"/>
                  </a:lnTo>
                  <a:cubicBezTo>
                    <a:pt x="4775" y="4154"/>
                    <a:pt x="4871" y="4264"/>
                    <a:pt x="4799" y="4356"/>
                  </a:cubicBezTo>
                  <a:cubicBezTo>
                    <a:pt x="4787" y="4404"/>
                    <a:pt x="4763" y="4427"/>
                    <a:pt x="4727" y="4475"/>
                  </a:cubicBezTo>
                  <a:cubicBezTo>
                    <a:pt x="4668" y="4582"/>
                    <a:pt x="4561" y="4654"/>
                    <a:pt x="4465" y="4713"/>
                  </a:cubicBezTo>
                  <a:cubicBezTo>
                    <a:pt x="4418" y="4749"/>
                    <a:pt x="4382" y="4785"/>
                    <a:pt x="4358" y="4832"/>
                  </a:cubicBezTo>
                  <a:cubicBezTo>
                    <a:pt x="4346" y="4939"/>
                    <a:pt x="4370" y="5047"/>
                    <a:pt x="4406" y="5142"/>
                  </a:cubicBezTo>
                  <a:cubicBezTo>
                    <a:pt x="4383" y="5187"/>
                    <a:pt x="4489" y="5286"/>
                    <a:pt x="4389" y="5286"/>
                  </a:cubicBezTo>
                  <a:cubicBezTo>
                    <a:pt x="4383" y="5286"/>
                    <a:pt x="4377" y="5285"/>
                    <a:pt x="4370" y="5285"/>
                  </a:cubicBezTo>
                  <a:cubicBezTo>
                    <a:pt x="4263" y="5261"/>
                    <a:pt x="4144" y="5189"/>
                    <a:pt x="4049" y="5130"/>
                  </a:cubicBezTo>
                  <a:cubicBezTo>
                    <a:pt x="4000" y="5116"/>
                    <a:pt x="3955" y="5110"/>
                    <a:pt x="3912" y="5110"/>
                  </a:cubicBezTo>
                  <a:cubicBezTo>
                    <a:pt x="3882" y="5110"/>
                    <a:pt x="3852" y="5113"/>
                    <a:pt x="3823" y="5118"/>
                  </a:cubicBezTo>
                  <a:cubicBezTo>
                    <a:pt x="3632" y="5201"/>
                    <a:pt x="3430" y="5261"/>
                    <a:pt x="3275" y="5428"/>
                  </a:cubicBezTo>
                  <a:cubicBezTo>
                    <a:pt x="3156" y="5654"/>
                    <a:pt x="3334" y="5999"/>
                    <a:pt x="3049" y="6142"/>
                  </a:cubicBezTo>
                  <a:cubicBezTo>
                    <a:pt x="3096" y="5892"/>
                    <a:pt x="3239" y="5654"/>
                    <a:pt x="3108" y="5380"/>
                  </a:cubicBezTo>
                  <a:cubicBezTo>
                    <a:pt x="3046" y="5298"/>
                    <a:pt x="2985" y="5259"/>
                    <a:pt x="2919" y="5259"/>
                  </a:cubicBezTo>
                  <a:cubicBezTo>
                    <a:pt x="2870" y="5259"/>
                    <a:pt x="2818" y="5280"/>
                    <a:pt x="2763" y="5320"/>
                  </a:cubicBezTo>
                  <a:cubicBezTo>
                    <a:pt x="2584" y="5535"/>
                    <a:pt x="2382" y="5642"/>
                    <a:pt x="2108" y="5666"/>
                  </a:cubicBezTo>
                  <a:cubicBezTo>
                    <a:pt x="2275" y="5499"/>
                    <a:pt x="2418" y="5404"/>
                    <a:pt x="2596" y="5356"/>
                  </a:cubicBezTo>
                  <a:cubicBezTo>
                    <a:pt x="2822" y="5178"/>
                    <a:pt x="3108" y="5249"/>
                    <a:pt x="3358" y="5178"/>
                  </a:cubicBezTo>
                  <a:cubicBezTo>
                    <a:pt x="3763" y="4761"/>
                    <a:pt x="3406" y="4713"/>
                    <a:pt x="3180" y="4630"/>
                  </a:cubicBezTo>
                  <a:cubicBezTo>
                    <a:pt x="3210" y="4627"/>
                    <a:pt x="3241" y="4626"/>
                    <a:pt x="3272" y="4626"/>
                  </a:cubicBezTo>
                  <a:cubicBezTo>
                    <a:pt x="3408" y="4626"/>
                    <a:pt x="3549" y="4648"/>
                    <a:pt x="3685" y="4648"/>
                  </a:cubicBezTo>
                  <a:cubicBezTo>
                    <a:pt x="3919" y="4648"/>
                    <a:pt x="4139" y="4584"/>
                    <a:pt x="4299" y="4237"/>
                  </a:cubicBezTo>
                  <a:cubicBezTo>
                    <a:pt x="4287" y="4046"/>
                    <a:pt x="4108" y="3927"/>
                    <a:pt x="4120" y="3737"/>
                  </a:cubicBezTo>
                  <a:cubicBezTo>
                    <a:pt x="4073" y="3526"/>
                    <a:pt x="4141" y="3213"/>
                    <a:pt x="3828" y="3213"/>
                  </a:cubicBezTo>
                  <a:cubicBezTo>
                    <a:pt x="3823" y="3213"/>
                    <a:pt x="3817" y="3213"/>
                    <a:pt x="3811" y="3213"/>
                  </a:cubicBezTo>
                  <a:cubicBezTo>
                    <a:pt x="3692" y="3237"/>
                    <a:pt x="3573" y="3273"/>
                    <a:pt x="3453" y="3332"/>
                  </a:cubicBezTo>
                  <a:cubicBezTo>
                    <a:pt x="3394" y="3392"/>
                    <a:pt x="3346" y="3439"/>
                    <a:pt x="3370" y="3534"/>
                  </a:cubicBezTo>
                  <a:cubicBezTo>
                    <a:pt x="3382" y="3618"/>
                    <a:pt x="3477" y="3570"/>
                    <a:pt x="3489" y="3654"/>
                  </a:cubicBezTo>
                  <a:cubicBezTo>
                    <a:pt x="3453" y="3642"/>
                    <a:pt x="3406" y="3594"/>
                    <a:pt x="3370" y="3558"/>
                  </a:cubicBezTo>
                  <a:cubicBezTo>
                    <a:pt x="3322" y="3534"/>
                    <a:pt x="3271" y="3527"/>
                    <a:pt x="3220" y="3527"/>
                  </a:cubicBezTo>
                  <a:cubicBezTo>
                    <a:pt x="3140" y="3527"/>
                    <a:pt x="3057" y="3544"/>
                    <a:pt x="2976" y="3544"/>
                  </a:cubicBezTo>
                  <a:cubicBezTo>
                    <a:pt x="2903" y="3544"/>
                    <a:pt x="2831" y="3530"/>
                    <a:pt x="2763" y="3475"/>
                  </a:cubicBezTo>
                  <a:cubicBezTo>
                    <a:pt x="2748" y="3474"/>
                    <a:pt x="2733" y="3473"/>
                    <a:pt x="2718" y="3473"/>
                  </a:cubicBezTo>
                  <a:cubicBezTo>
                    <a:pt x="2613" y="3473"/>
                    <a:pt x="2496" y="3501"/>
                    <a:pt x="2391" y="3501"/>
                  </a:cubicBezTo>
                  <a:cubicBezTo>
                    <a:pt x="2376" y="3501"/>
                    <a:pt x="2361" y="3500"/>
                    <a:pt x="2346" y="3499"/>
                  </a:cubicBezTo>
                  <a:cubicBezTo>
                    <a:pt x="2263" y="3499"/>
                    <a:pt x="2168" y="3534"/>
                    <a:pt x="2084" y="3582"/>
                  </a:cubicBezTo>
                  <a:cubicBezTo>
                    <a:pt x="1941" y="3677"/>
                    <a:pt x="1846" y="3761"/>
                    <a:pt x="1787" y="3927"/>
                  </a:cubicBezTo>
                  <a:cubicBezTo>
                    <a:pt x="1787" y="3987"/>
                    <a:pt x="1787" y="4035"/>
                    <a:pt x="1810" y="4070"/>
                  </a:cubicBezTo>
                  <a:cubicBezTo>
                    <a:pt x="1918" y="4130"/>
                    <a:pt x="1977" y="4213"/>
                    <a:pt x="1858" y="4308"/>
                  </a:cubicBezTo>
                  <a:cubicBezTo>
                    <a:pt x="1726" y="4561"/>
                    <a:pt x="1179" y="4702"/>
                    <a:pt x="1571" y="5096"/>
                  </a:cubicBezTo>
                  <a:lnTo>
                    <a:pt x="1571" y="5096"/>
                  </a:lnTo>
                  <a:cubicBezTo>
                    <a:pt x="1511" y="5043"/>
                    <a:pt x="1454" y="4999"/>
                    <a:pt x="1392" y="4999"/>
                  </a:cubicBezTo>
                  <a:cubicBezTo>
                    <a:pt x="1338" y="4999"/>
                    <a:pt x="1281" y="5032"/>
                    <a:pt x="1215" y="5118"/>
                  </a:cubicBezTo>
                  <a:cubicBezTo>
                    <a:pt x="1025" y="5606"/>
                    <a:pt x="691" y="5892"/>
                    <a:pt x="263" y="6070"/>
                  </a:cubicBezTo>
                  <a:cubicBezTo>
                    <a:pt x="203" y="6082"/>
                    <a:pt x="155" y="6118"/>
                    <a:pt x="120" y="6142"/>
                  </a:cubicBezTo>
                  <a:cubicBezTo>
                    <a:pt x="48" y="6201"/>
                    <a:pt x="13" y="6273"/>
                    <a:pt x="1" y="6368"/>
                  </a:cubicBezTo>
                  <a:cubicBezTo>
                    <a:pt x="24" y="6499"/>
                    <a:pt x="120" y="6547"/>
                    <a:pt x="215" y="6594"/>
                  </a:cubicBezTo>
                  <a:cubicBezTo>
                    <a:pt x="596" y="6713"/>
                    <a:pt x="394" y="6952"/>
                    <a:pt x="310" y="7166"/>
                  </a:cubicBezTo>
                  <a:cubicBezTo>
                    <a:pt x="298" y="7309"/>
                    <a:pt x="382" y="7380"/>
                    <a:pt x="453" y="7452"/>
                  </a:cubicBezTo>
                  <a:cubicBezTo>
                    <a:pt x="477" y="7487"/>
                    <a:pt x="489" y="7523"/>
                    <a:pt x="501" y="7571"/>
                  </a:cubicBezTo>
                  <a:cubicBezTo>
                    <a:pt x="567" y="7629"/>
                    <a:pt x="621" y="7652"/>
                    <a:pt x="670" y="7652"/>
                  </a:cubicBezTo>
                  <a:cubicBezTo>
                    <a:pt x="778" y="7652"/>
                    <a:pt x="854" y="7538"/>
                    <a:pt x="953" y="7464"/>
                  </a:cubicBezTo>
                  <a:cubicBezTo>
                    <a:pt x="1167" y="7749"/>
                    <a:pt x="1215" y="8106"/>
                    <a:pt x="1322" y="8440"/>
                  </a:cubicBezTo>
                  <a:cubicBezTo>
                    <a:pt x="1346" y="8499"/>
                    <a:pt x="1394" y="8535"/>
                    <a:pt x="1441" y="8571"/>
                  </a:cubicBezTo>
                  <a:cubicBezTo>
                    <a:pt x="1519" y="8581"/>
                    <a:pt x="1597" y="8586"/>
                    <a:pt x="1673" y="8586"/>
                  </a:cubicBezTo>
                  <a:cubicBezTo>
                    <a:pt x="2214" y="8586"/>
                    <a:pt x="2713" y="8343"/>
                    <a:pt x="3203" y="8083"/>
                  </a:cubicBezTo>
                  <a:cubicBezTo>
                    <a:pt x="3614" y="7683"/>
                    <a:pt x="3978" y="7161"/>
                    <a:pt x="4559" y="7161"/>
                  </a:cubicBezTo>
                  <a:cubicBezTo>
                    <a:pt x="4635" y="7161"/>
                    <a:pt x="4715" y="7170"/>
                    <a:pt x="4799" y="7190"/>
                  </a:cubicBezTo>
                  <a:cubicBezTo>
                    <a:pt x="4846" y="7166"/>
                    <a:pt x="4894" y="7142"/>
                    <a:pt x="4930" y="7106"/>
                  </a:cubicBezTo>
                  <a:cubicBezTo>
                    <a:pt x="5151" y="6996"/>
                    <a:pt x="5126" y="6503"/>
                    <a:pt x="5421" y="6503"/>
                  </a:cubicBezTo>
                  <a:cubicBezTo>
                    <a:pt x="5476" y="6503"/>
                    <a:pt x="5541" y="6520"/>
                    <a:pt x="5620" y="6559"/>
                  </a:cubicBezTo>
                  <a:cubicBezTo>
                    <a:pt x="6263" y="6332"/>
                    <a:pt x="6716" y="5820"/>
                    <a:pt x="7168" y="5285"/>
                  </a:cubicBezTo>
                  <a:cubicBezTo>
                    <a:pt x="7371" y="5070"/>
                    <a:pt x="7430" y="4725"/>
                    <a:pt x="7704" y="4582"/>
                  </a:cubicBezTo>
                  <a:cubicBezTo>
                    <a:pt x="7775" y="4344"/>
                    <a:pt x="7990" y="4189"/>
                    <a:pt x="8061" y="3939"/>
                  </a:cubicBezTo>
                  <a:cubicBezTo>
                    <a:pt x="8049" y="3892"/>
                    <a:pt x="8061" y="3868"/>
                    <a:pt x="8061" y="3820"/>
                  </a:cubicBezTo>
                  <a:cubicBezTo>
                    <a:pt x="8208" y="3757"/>
                    <a:pt x="7875" y="3381"/>
                    <a:pt x="8134" y="3381"/>
                  </a:cubicBezTo>
                  <a:cubicBezTo>
                    <a:pt x="8169" y="3381"/>
                    <a:pt x="8216" y="3388"/>
                    <a:pt x="8275" y="3403"/>
                  </a:cubicBezTo>
                  <a:cubicBezTo>
                    <a:pt x="8335" y="3392"/>
                    <a:pt x="8371" y="3356"/>
                    <a:pt x="8406" y="3320"/>
                  </a:cubicBezTo>
                  <a:cubicBezTo>
                    <a:pt x="8478" y="3142"/>
                    <a:pt x="8537" y="2963"/>
                    <a:pt x="8609" y="2784"/>
                  </a:cubicBezTo>
                  <a:lnTo>
                    <a:pt x="8609" y="2784"/>
                  </a:lnTo>
                  <a:lnTo>
                    <a:pt x="8597" y="2796"/>
                  </a:lnTo>
                  <a:cubicBezTo>
                    <a:pt x="8787" y="2606"/>
                    <a:pt x="8609" y="2332"/>
                    <a:pt x="8728" y="2130"/>
                  </a:cubicBezTo>
                  <a:cubicBezTo>
                    <a:pt x="8692" y="1951"/>
                    <a:pt x="8656" y="1749"/>
                    <a:pt x="8609" y="1570"/>
                  </a:cubicBezTo>
                  <a:cubicBezTo>
                    <a:pt x="8537" y="1368"/>
                    <a:pt x="8609" y="1070"/>
                    <a:pt x="8395" y="915"/>
                  </a:cubicBezTo>
                  <a:cubicBezTo>
                    <a:pt x="8335" y="653"/>
                    <a:pt x="8252" y="379"/>
                    <a:pt x="7990" y="284"/>
                  </a:cubicBezTo>
                  <a:cubicBezTo>
                    <a:pt x="7674" y="121"/>
                    <a:pt x="7364" y="0"/>
                    <a:pt x="70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4"/>
            <p:cNvSpPr/>
            <p:nvPr/>
          </p:nvSpPr>
          <p:spPr>
            <a:xfrm>
              <a:off x="98132" y="2933690"/>
              <a:ext cx="103012" cy="99319"/>
            </a:xfrm>
            <a:custGeom>
              <a:avLst/>
              <a:gdLst/>
              <a:ahLst/>
              <a:cxnLst/>
              <a:rect l="l" t="t" r="r" b="b"/>
              <a:pathLst>
                <a:path w="3264" h="3147" extrusionOk="0">
                  <a:moveTo>
                    <a:pt x="1727" y="0"/>
                  </a:moveTo>
                  <a:cubicBezTo>
                    <a:pt x="1680" y="24"/>
                    <a:pt x="1656" y="72"/>
                    <a:pt x="1608" y="95"/>
                  </a:cubicBezTo>
                  <a:cubicBezTo>
                    <a:pt x="1418" y="298"/>
                    <a:pt x="1049" y="441"/>
                    <a:pt x="1120" y="750"/>
                  </a:cubicBezTo>
                  <a:cubicBezTo>
                    <a:pt x="1171" y="953"/>
                    <a:pt x="1157" y="1011"/>
                    <a:pt x="1119" y="1011"/>
                  </a:cubicBezTo>
                  <a:cubicBezTo>
                    <a:pt x="1067" y="1011"/>
                    <a:pt x="970" y="906"/>
                    <a:pt x="925" y="906"/>
                  </a:cubicBezTo>
                  <a:cubicBezTo>
                    <a:pt x="917" y="906"/>
                    <a:pt x="910" y="909"/>
                    <a:pt x="906" y="917"/>
                  </a:cubicBezTo>
                  <a:cubicBezTo>
                    <a:pt x="870" y="929"/>
                    <a:pt x="834" y="964"/>
                    <a:pt x="811" y="1012"/>
                  </a:cubicBezTo>
                  <a:cubicBezTo>
                    <a:pt x="811" y="1048"/>
                    <a:pt x="846" y="1107"/>
                    <a:pt x="811" y="1143"/>
                  </a:cubicBezTo>
                  <a:cubicBezTo>
                    <a:pt x="803" y="1149"/>
                    <a:pt x="797" y="1151"/>
                    <a:pt x="791" y="1151"/>
                  </a:cubicBezTo>
                  <a:cubicBezTo>
                    <a:pt x="762" y="1151"/>
                    <a:pt x="756" y="1082"/>
                    <a:pt x="715" y="1072"/>
                  </a:cubicBezTo>
                  <a:cubicBezTo>
                    <a:pt x="699" y="1068"/>
                    <a:pt x="684" y="1066"/>
                    <a:pt x="669" y="1066"/>
                  </a:cubicBezTo>
                  <a:cubicBezTo>
                    <a:pt x="587" y="1066"/>
                    <a:pt x="526" y="1120"/>
                    <a:pt x="465" y="1191"/>
                  </a:cubicBezTo>
                  <a:cubicBezTo>
                    <a:pt x="406" y="1262"/>
                    <a:pt x="358" y="1369"/>
                    <a:pt x="358" y="1488"/>
                  </a:cubicBezTo>
                  <a:cubicBezTo>
                    <a:pt x="415" y="1682"/>
                    <a:pt x="385" y="1811"/>
                    <a:pt x="194" y="1811"/>
                  </a:cubicBezTo>
                  <a:cubicBezTo>
                    <a:pt x="185" y="1811"/>
                    <a:pt x="177" y="1810"/>
                    <a:pt x="168" y="1810"/>
                  </a:cubicBezTo>
                  <a:cubicBezTo>
                    <a:pt x="72" y="1822"/>
                    <a:pt x="25" y="1869"/>
                    <a:pt x="1" y="1965"/>
                  </a:cubicBezTo>
                  <a:cubicBezTo>
                    <a:pt x="1" y="2024"/>
                    <a:pt x="1" y="2072"/>
                    <a:pt x="13" y="2119"/>
                  </a:cubicBezTo>
                  <a:cubicBezTo>
                    <a:pt x="84" y="2310"/>
                    <a:pt x="227" y="2417"/>
                    <a:pt x="346" y="2572"/>
                  </a:cubicBezTo>
                  <a:cubicBezTo>
                    <a:pt x="418" y="2762"/>
                    <a:pt x="727" y="2691"/>
                    <a:pt x="715" y="2989"/>
                  </a:cubicBezTo>
                  <a:cubicBezTo>
                    <a:pt x="817" y="3101"/>
                    <a:pt x="920" y="3146"/>
                    <a:pt x="1021" y="3146"/>
                  </a:cubicBezTo>
                  <a:cubicBezTo>
                    <a:pt x="1143" y="3146"/>
                    <a:pt x="1265" y="3080"/>
                    <a:pt x="1382" y="2989"/>
                  </a:cubicBezTo>
                  <a:cubicBezTo>
                    <a:pt x="1418" y="2965"/>
                    <a:pt x="1465" y="2917"/>
                    <a:pt x="1489" y="2869"/>
                  </a:cubicBezTo>
                  <a:cubicBezTo>
                    <a:pt x="1549" y="2762"/>
                    <a:pt x="1668" y="2750"/>
                    <a:pt x="1799" y="2715"/>
                  </a:cubicBezTo>
                  <a:cubicBezTo>
                    <a:pt x="1846" y="2703"/>
                    <a:pt x="1882" y="2691"/>
                    <a:pt x="1918" y="2655"/>
                  </a:cubicBezTo>
                  <a:cubicBezTo>
                    <a:pt x="2025" y="2596"/>
                    <a:pt x="2108" y="2524"/>
                    <a:pt x="2216" y="2477"/>
                  </a:cubicBezTo>
                  <a:cubicBezTo>
                    <a:pt x="2288" y="2505"/>
                    <a:pt x="2357" y="2516"/>
                    <a:pt x="2425" y="2516"/>
                  </a:cubicBezTo>
                  <a:cubicBezTo>
                    <a:pt x="2615" y="2516"/>
                    <a:pt x="2790" y="2425"/>
                    <a:pt x="2966" y="2346"/>
                  </a:cubicBezTo>
                  <a:cubicBezTo>
                    <a:pt x="3168" y="2238"/>
                    <a:pt x="3097" y="2000"/>
                    <a:pt x="3156" y="1846"/>
                  </a:cubicBezTo>
                  <a:cubicBezTo>
                    <a:pt x="3263" y="1524"/>
                    <a:pt x="3049" y="1310"/>
                    <a:pt x="2989" y="1048"/>
                  </a:cubicBezTo>
                  <a:lnTo>
                    <a:pt x="2858" y="607"/>
                  </a:lnTo>
                  <a:cubicBezTo>
                    <a:pt x="2823" y="572"/>
                    <a:pt x="2787" y="548"/>
                    <a:pt x="2739" y="512"/>
                  </a:cubicBezTo>
                  <a:cubicBezTo>
                    <a:pt x="2684" y="472"/>
                    <a:pt x="2627" y="459"/>
                    <a:pt x="2569" y="459"/>
                  </a:cubicBezTo>
                  <a:cubicBezTo>
                    <a:pt x="2465" y="459"/>
                    <a:pt x="2359" y="501"/>
                    <a:pt x="2258" y="501"/>
                  </a:cubicBezTo>
                  <a:cubicBezTo>
                    <a:pt x="2198" y="501"/>
                    <a:pt x="2140" y="486"/>
                    <a:pt x="2085" y="441"/>
                  </a:cubicBezTo>
                  <a:cubicBezTo>
                    <a:pt x="1966" y="369"/>
                    <a:pt x="1858" y="262"/>
                    <a:pt x="1823" y="119"/>
                  </a:cubicBezTo>
                  <a:cubicBezTo>
                    <a:pt x="1799" y="72"/>
                    <a:pt x="1775" y="24"/>
                    <a:pt x="1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4"/>
            <p:cNvSpPr/>
            <p:nvPr/>
          </p:nvSpPr>
          <p:spPr>
            <a:xfrm>
              <a:off x="182679" y="2907749"/>
              <a:ext cx="53400" cy="86632"/>
            </a:xfrm>
            <a:custGeom>
              <a:avLst/>
              <a:gdLst/>
              <a:ahLst/>
              <a:cxnLst/>
              <a:rect l="l" t="t" r="r" b="b"/>
              <a:pathLst>
                <a:path w="1692" h="2745" extrusionOk="0">
                  <a:moveTo>
                    <a:pt x="1322" y="1"/>
                  </a:moveTo>
                  <a:cubicBezTo>
                    <a:pt x="1072" y="48"/>
                    <a:pt x="834" y="120"/>
                    <a:pt x="584" y="167"/>
                  </a:cubicBezTo>
                  <a:cubicBezTo>
                    <a:pt x="525" y="215"/>
                    <a:pt x="441" y="239"/>
                    <a:pt x="370" y="262"/>
                  </a:cubicBezTo>
                  <a:cubicBezTo>
                    <a:pt x="251" y="358"/>
                    <a:pt x="120" y="429"/>
                    <a:pt x="108" y="620"/>
                  </a:cubicBezTo>
                  <a:cubicBezTo>
                    <a:pt x="120" y="667"/>
                    <a:pt x="132" y="715"/>
                    <a:pt x="179" y="739"/>
                  </a:cubicBezTo>
                  <a:cubicBezTo>
                    <a:pt x="334" y="786"/>
                    <a:pt x="239" y="882"/>
                    <a:pt x="191" y="953"/>
                  </a:cubicBezTo>
                  <a:cubicBezTo>
                    <a:pt x="120" y="1096"/>
                    <a:pt x="1" y="1239"/>
                    <a:pt x="132" y="1429"/>
                  </a:cubicBezTo>
                  <a:cubicBezTo>
                    <a:pt x="184" y="1489"/>
                    <a:pt x="235" y="1510"/>
                    <a:pt x="284" y="1510"/>
                  </a:cubicBezTo>
                  <a:cubicBezTo>
                    <a:pt x="393" y="1510"/>
                    <a:pt x="494" y="1406"/>
                    <a:pt x="584" y="1382"/>
                  </a:cubicBezTo>
                  <a:lnTo>
                    <a:pt x="584" y="1382"/>
                  </a:lnTo>
                  <a:cubicBezTo>
                    <a:pt x="525" y="1572"/>
                    <a:pt x="168" y="1441"/>
                    <a:pt x="239" y="1798"/>
                  </a:cubicBezTo>
                  <a:cubicBezTo>
                    <a:pt x="251" y="1941"/>
                    <a:pt x="1" y="2096"/>
                    <a:pt x="156" y="2132"/>
                  </a:cubicBezTo>
                  <a:cubicBezTo>
                    <a:pt x="572" y="2191"/>
                    <a:pt x="275" y="2513"/>
                    <a:pt x="358" y="2679"/>
                  </a:cubicBezTo>
                  <a:cubicBezTo>
                    <a:pt x="406" y="2727"/>
                    <a:pt x="449" y="2744"/>
                    <a:pt x="490" y="2744"/>
                  </a:cubicBezTo>
                  <a:cubicBezTo>
                    <a:pt x="542" y="2744"/>
                    <a:pt x="591" y="2718"/>
                    <a:pt x="644" y="2691"/>
                  </a:cubicBezTo>
                  <a:cubicBezTo>
                    <a:pt x="799" y="2406"/>
                    <a:pt x="1072" y="2263"/>
                    <a:pt x="1322" y="2108"/>
                  </a:cubicBezTo>
                  <a:cubicBezTo>
                    <a:pt x="1394" y="2025"/>
                    <a:pt x="1430" y="1906"/>
                    <a:pt x="1418" y="1786"/>
                  </a:cubicBezTo>
                  <a:cubicBezTo>
                    <a:pt x="1477" y="1453"/>
                    <a:pt x="1227" y="1251"/>
                    <a:pt x="1192" y="953"/>
                  </a:cubicBezTo>
                  <a:cubicBezTo>
                    <a:pt x="1144" y="834"/>
                    <a:pt x="977" y="822"/>
                    <a:pt x="1013" y="655"/>
                  </a:cubicBezTo>
                  <a:cubicBezTo>
                    <a:pt x="1045" y="634"/>
                    <a:pt x="1076" y="626"/>
                    <a:pt x="1108" y="626"/>
                  </a:cubicBezTo>
                  <a:cubicBezTo>
                    <a:pt x="1223" y="626"/>
                    <a:pt x="1335" y="739"/>
                    <a:pt x="1450" y="739"/>
                  </a:cubicBezTo>
                  <a:cubicBezTo>
                    <a:pt x="1479" y="739"/>
                    <a:pt x="1508" y="732"/>
                    <a:pt x="1537" y="715"/>
                  </a:cubicBezTo>
                  <a:cubicBezTo>
                    <a:pt x="1692" y="382"/>
                    <a:pt x="1584" y="167"/>
                    <a:pt x="1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4"/>
            <p:cNvSpPr/>
            <p:nvPr/>
          </p:nvSpPr>
          <p:spPr>
            <a:xfrm>
              <a:off x="29397" y="3021614"/>
              <a:ext cx="52989" cy="77038"/>
            </a:xfrm>
            <a:custGeom>
              <a:avLst/>
              <a:gdLst/>
              <a:ahLst/>
              <a:cxnLst/>
              <a:rect l="l" t="t" r="r" b="b"/>
              <a:pathLst>
                <a:path w="1679" h="2441" extrusionOk="0">
                  <a:moveTo>
                    <a:pt x="679" y="214"/>
                  </a:moveTo>
                  <a:lnTo>
                    <a:pt x="679" y="214"/>
                  </a:lnTo>
                  <a:cubicBezTo>
                    <a:pt x="703" y="250"/>
                    <a:pt x="726" y="262"/>
                    <a:pt x="738" y="262"/>
                  </a:cubicBezTo>
                  <a:cubicBezTo>
                    <a:pt x="726" y="262"/>
                    <a:pt x="691" y="250"/>
                    <a:pt x="679" y="214"/>
                  </a:cubicBezTo>
                  <a:close/>
                  <a:moveTo>
                    <a:pt x="890" y="0"/>
                  </a:moveTo>
                  <a:cubicBezTo>
                    <a:pt x="856" y="0"/>
                    <a:pt x="821" y="4"/>
                    <a:pt x="786" y="12"/>
                  </a:cubicBezTo>
                  <a:cubicBezTo>
                    <a:pt x="667" y="24"/>
                    <a:pt x="691" y="131"/>
                    <a:pt x="679" y="214"/>
                  </a:cubicBezTo>
                  <a:cubicBezTo>
                    <a:pt x="322" y="441"/>
                    <a:pt x="262" y="917"/>
                    <a:pt x="0" y="1226"/>
                  </a:cubicBezTo>
                  <a:cubicBezTo>
                    <a:pt x="39" y="1343"/>
                    <a:pt x="109" y="1388"/>
                    <a:pt x="198" y="1388"/>
                  </a:cubicBezTo>
                  <a:cubicBezTo>
                    <a:pt x="219" y="1388"/>
                    <a:pt x="240" y="1386"/>
                    <a:pt x="262" y="1381"/>
                  </a:cubicBezTo>
                  <a:cubicBezTo>
                    <a:pt x="333" y="1365"/>
                    <a:pt x="393" y="1358"/>
                    <a:pt x="443" y="1358"/>
                  </a:cubicBezTo>
                  <a:cubicBezTo>
                    <a:pt x="726" y="1358"/>
                    <a:pt x="683" y="1601"/>
                    <a:pt x="572" y="1905"/>
                  </a:cubicBezTo>
                  <a:cubicBezTo>
                    <a:pt x="548" y="2036"/>
                    <a:pt x="548" y="2155"/>
                    <a:pt x="584" y="2274"/>
                  </a:cubicBezTo>
                  <a:cubicBezTo>
                    <a:pt x="631" y="2358"/>
                    <a:pt x="691" y="2417"/>
                    <a:pt x="786" y="2441"/>
                  </a:cubicBezTo>
                  <a:cubicBezTo>
                    <a:pt x="976" y="2405"/>
                    <a:pt x="1060" y="2262"/>
                    <a:pt x="1119" y="2060"/>
                  </a:cubicBezTo>
                  <a:cubicBezTo>
                    <a:pt x="1262" y="1691"/>
                    <a:pt x="1155" y="1226"/>
                    <a:pt x="1417" y="917"/>
                  </a:cubicBezTo>
                  <a:cubicBezTo>
                    <a:pt x="1679" y="607"/>
                    <a:pt x="1596" y="369"/>
                    <a:pt x="1381" y="131"/>
                  </a:cubicBezTo>
                  <a:cubicBezTo>
                    <a:pt x="1214" y="82"/>
                    <a:pt x="1055" y="0"/>
                    <a:pt x="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4"/>
            <p:cNvSpPr/>
            <p:nvPr/>
          </p:nvSpPr>
          <p:spPr>
            <a:xfrm>
              <a:off x="11724" y="3080756"/>
              <a:ext cx="44373" cy="59617"/>
            </a:xfrm>
            <a:custGeom>
              <a:avLst/>
              <a:gdLst/>
              <a:ahLst/>
              <a:cxnLst/>
              <a:rect l="l" t="t" r="r" b="b"/>
              <a:pathLst>
                <a:path w="1406" h="1889" extrusionOk="0">
                  <a:moveTo>
                    <a:pt x="848" y="1"/>
                  </a:moveTo>
                  <a:cubicBezTo>
                    <a:pt x="734" y="1"/>
                    <a:pt x="658" y="238"/>
                    <a:pt x="547" y="238"/>
                  </a:cubicBezTo>
                  <a:cubicBezTo>
                    <a:pt x="506" y="238"/>
                    <a:pt x="460" y="205"/>
                    <a:pt x="405" y="114"/>
                  </a:cubicBezTo>
                  <a:cubicBezTo>
                    <a:pt x="370" y="103"/>
                    <a:pt x="358" y="67"/>
                    <a:pt x="346" y="55"/>
                  </a:cubicBezTo>
                  <a:cubicBezTo>
                    <a:pt x="191" y="210"/>
                    <a:pt x="251" y="412"/>
                    <a:pt x="215" y="591"/>
                  </a:cubicBezTo>
                  <a:cubicBezTo>
                    <a:pt x="179" y="805"/>
                    <a:pt x="96" y="996"/>
                    <a:pt x="108" y="1222"/>
                  </a:cubicBezTo>
                  <a:cubicBezTo>
                    <a:pt x="1" y="1662"/>
                    <a:pt x="334" y="1734"/>
                    <a:pt x="572" y="1889"/>
                  </a:cubicBezTo>
                  <a:cubicBezTo>
                    <a:pt x="596" y="1889"/>
                    <a:pt x="608" y="1877"/>
                    <a:pt x="643" y="1877"/>
                  </a:cubicBezTo>
                  <a:cubicBezTo>
                    <a:pt x="822" y="1722"/>
                    <a:pt x="1132" y="1638"/>
                    <a:pt x="965" y="1246"/>
                  </a:cubicBezTo>
                  <a:cubicBezTo>
                    <a:pt x="882" y="1246"/>
                    <a:pt x="798" y="1234"/>
                    <a:pt x="774" y="1115"/>
                  </a:cubicBezTo>
                  <a:cubicBezTo>
                    <a:pt x="751" y="1055"/>
                    <a:pt x="643" y="1019"/>
                    <a:pt x="727" y="936"/>
                  </a:cubicBezTo>
                  <a:cubicBezTo>
                    <a:pt x="756" y="906"/>
                    <a:pt x="779" y="895"/>
                    <a:pt x="798" y="895"/>
                  </a:cubicBezTo>
                  <a:cubicBezTo>
                    <a:pt x="839" y="895"/>
                    <a:pt x="861" y="951"/>
                    <a:pt x="894" y="984"/>
                  </a:cubicBezTo>
                  <a:lnTo>
                    <a:pt x="989" y="984"/>
                  </a:lnTo>
                  <a:cubicBezTo>
                    <a:pt x="1132" y="865"/>
                    <a:pt x="1405" y="829"/>
                    <a:pt x="1298" y="484"/>
                  </a:cubicBezTo>
                  <a:cubicBezTo>
                    <a:pt x="1263" y="448"/>
                    <a:pt x="1239" y="388"/>
                    <a:pt x="1203" y="341"/>
                  </a:cubicBezTo>
                  <a:cubicBezTo>
                    <a:pt x="1132" y="186"/>
                    <a:pt x="1060" y="31"/>
                    <a:pt x="882" y="7"/>
                  </a:cubicBezTo>
                  <a:cubicBezTo>
                    <a:pt x="870" y="3"/>
                    <a:pt x="859"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4"/>
            <p:cNvSpPr/>
            <p:nvPr/>
          </p:nvSpPr>
          <p:spPr>
            <a:xfrm>
              <a:off x="225536" y="2903078"/>
              <a:ext cx="66150" cy="33643"/>
            </a:xfrm>
            <a:custGeom>
              <a:avLst/>
              <a:gdLst/>
              <a:ahLst/>
              <a:cxnLst/>
              <a:rect l="l" t="t" r="r" b="b"/>
              <a:pathLst>
                <a:path w="2096" h="1066" extrusionOk="0">
                  <a:moveTo>
                    <a:pt x="571" y="1"/>
                  </a:moveTo>
                  <a:cubicBezTo>
                    <a:pt x="383" y="1"/>
                    <a:pt x="194" y="54"/>
                    <a:pt x="0" y="196"/>
                  </a:cubicBezTo>
                  <a:cubicBezTo>
                    <a:pt x="72" y="399"/>
                    <a:pt x="226" y="577"/>
                    <a:pt x="119" y="815"/>
                  </a:cubicBezTo>
                  <a:cubicBezTo>
                    <a:pt x="48" y="899"/>
                    <a:pt x="48" y="982"/>
                    <a:pt x="119" y="1065"/>
                  </a:cubicBezTo>
                  <a:cubicBezTo>
                    <a:pt x="298" y="1065"/>
                    <a:pt x="429" y="1042"/>
                    <a:pt x="465" y="791"/>
                  </a:cubicBezTo>
                  <a:cubicBezTo>
                    <a:pt x="482" y="649"/>
                    <a:pt x="533" y="534"/>
                    <a:pt x="652" y="534"/>
                  </a:cubicBezTo>
                  <a:cubicBezTo>
                    <a:pt x="692" y="534"/>
                    <a:pt x="741" y="547"/>
                    <a:pt x="798" y="577"/>
                  </a:cubicBezTo>
                  <a:cubicBezTo>
                    <a:pt x="1143" y="756"/>
                    <a:pt x="1560" y="577"/>
                    <a:pt x="1905" y="803"/>
                  </a:cubicBezTo>
                  <a:cubicBezTo>
                    <a:pt x="2096" y="458"/>
                    <a:pt x="1846" y="399"/>
                    <a:pt x="1655" y="315"/>
                  </a:cubicBezTo>
                  <a:cubicBezTo>
                    <a:pt x="1640" y="320"/>
                    <a:pt x="1628" y="323"/>
                    <a:pt x="1615" y="323"/>
                  </a:cubicBezTo>
                  <a:cubicBezTo>
                    <a:pt x="1598" y="323"/>
                    <a:pt x="1581" y="317"/>
                    <a:pt x="1560" y="303"/>
                  </a:cubicBezTo>
                  <a:cubicBezTo>
                    <a:pt x="1226" y="167"/>
                    <a:pt x="901" y="1"/>
                    <a:pt x="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4"/>
            <p:cNvSpPr/>
            <p:nvPr/>
          </p:nvSpPr>
          <p:spPr>
            <a:xfrm>
              <a:off x="69224" y="2973139"/>
              <a:ext cx="40618" cy="40776"/>
            </a:xfrm>
            <a:custGeom>
              <a:avLst/>
              <a:gdLst/>
              <a:ahLst/>
              <a:cxnLst/>
              <a:rect l="l" t="t" r="r" b="b"/>
              <a:pathLst>
                <a:path w="1287" h="1292" extrusionOk="0">
                  <a:moveTo>
                    <a:pt x="977" y="0"/>
                  </a:moveTo>
                  <a:cubicBezTo>
                    <a:pt x="572" y="191"/>
                    <a:pt x="274" y="536"/>
                    <a:pt x="0" y="869"/>
                  </a:cubicBezTo>
                  <a:cubicBezTo>
                    <a:pt x="0" y="1167"/>
                    <a:pt x="179" y="1250"/>
                    <a:pt x="381" y="1274"/>
                  </a:cubicBezTo>
                  <a:cubicBezTo>
                    <a:pt x="452" y="1283"/>
                    <a:pt x="522" y="1291"/>
                    <a:pt x="589" y="1291"/>
                  </a:cubicBezTo>
                  <a:cubicBezTo>
                    <a:pt x="791" y="1291"/>
                    <a:pt x="956" y="1216"/>
                    <a:pt x="965" y="857"/>
                  </a:cubicBezTo>
                  <a:cubicBezTo>
                    <a:pt x="953" y="822"/>
                    <a:pt x="953" y="786"/>
                    <a:pt x="953" y="738"/>
                  </a:cubicBezTo>
                  <a:cubicBezTo>
                    <a:pt x="857" y="536"/>
                    <a:pt x="1036" y="465"/>
                    <a:pt x="1131" y="357"/>
                  </a:cubicBezTo>
                  <a:cubicBezTo>
                    <a:pt x="1286" y="119"/>
                    <a:pt x="1155" y="36"/>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4"/>
            <p:cNvSpPr/>
            <p:nvPr/>
          </p:nvSpPr>
          <p:spPr>
            <a:xfrm>
              <a:off x="67709" y="3165586"/>
              <a:ext cx="75933" cy="32696"/>
            </a:xfrm>
            <a:custGeom>
              <a:avLst/>
              <a:gdLst/>
              <a:ahLst/>
              <a:cxnLst/>
              <a:rect l="l" t="t" r="r" b="b"/>
              <a:pathLst>
                <a:path w="2406" h="1036" extrusionOk="0">
                  <a:moveTo>
                    <a:pt x="2219" y="1"/>
                  </a:moveTo>
                  <a:cubicBezTo>
                    <a:pt x="2177" y="1"/>
                    <a:pt x="2141" y="18"/>
                    <a:pt x="2108" y="58"/>
                  </a:cubicBezTo>
                  <a:cubicBezTo>
                    <a:pt x="1548" y="379"/>
                    <a:pt x="953" y="522"/>
                    <a:pt x="346" y="558"/>
                  </a:cubicBezTo>
                  <a:cubicBezTo>
                    <a:pt x="191" y="570"/>
                    <a:pt x="24" y="558"/>
                    <a:pt x="12" y="796"/>
                  </a:cubicBezTo>
                  <a:lnTo>
                    <a:pt x="1" y="844"/>
                  </a:lnTo>
                  <a:cubicBezTo>
                    <a:pt x="183" y="973"/>
                    <a:pt x="365" y="1036"/>
                    <a:pt x="548" y="1036"/>
                  </a:cubicBezTo>
                  <a:cubicBezTo>
                    <a:pt x="734" y="1036"/>
                    <a:pt x="921" y="970"/>
                    <a:pt x="1108" y="844"/>
                  </a:cubicBezTo>
                  <a:cubicBezTo>
                    <a:pt x="1144" y="832"/>
                    <a:pt x="1191" y="832"/>
                    <a:pt x="1215" y="832"/>
                  </a:cubicBezTo>
                  <a:cubicBezTo>
                    <a:pt x="1293" y="714"/>
                    <a:pt x="1364" y="629"/>
                    <a:pt x="1486" y="629"/>
                  </a:cubicBezTo>
                  <a:cubicBezTo>
                    <a:pt x="1512" y="629"/>
                    <a:pt x="1541" y="633"/>
                    <a:pt x="1572" y="641"/>
                  </a:cubicBezTo>
                  <a:cubicBezTo>
                    <a:pt x="1619" y="651"/>
                    <a:pt x="1664" y="657"/>
                    <a:pt x="1708" y="657"/>
                  </a:cubicBezTo>
                  <a:cubicBezTo>
                    <a:pt x="1866" y="657"/>
                    <a:pt x="2005" y="588"/>
                    <a:pt x="2108" y="439"/>
                  </a:cubicBezTo>
                  <a:cubicBezTo>
                    <a:pt x="2144" y="391"/>
                    <a:pt x="2179" y="355"/>
                    <a:pt x="2215" y="320"/>
                  </a:cubicBezTo>
                  <a:cubicBezTo>
                    <a:pt x="2298" y="236"/>
                    <a:pt x="2406" y="177"/>
                    <a:pt x="2334" y="34"/>
                  </a:cubicBezTo>
                  <a:cubicBezTo>
                    <a:pt x="2291" y="13"/>
                    <a:pt x="2253" y="1"/>
                    <a:pt x="2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4"/>
            <p:cNvSpPr/>
            <p:nvPr/>
          </p:nvSpPr>
          <p:spPr>
            <a:xfrm>
              <a:off x="116563" y="2936310"/>
              <a:ext cx="31970" cy="43332"/>
            </a:xfrm>
            <a:custGeom>
              <a:avLst/>
              <a:gdLst/>
              <a:ahLst/>
              <a:cxnLst/>
              <a:rect l="l" t="t" r="r" b="b"/>
              <a:pathLst>
                <a:path w="1013" h="1373" extrusionOk="0">
                  <a:moveTo>
                    <a:pt x="1012" y="0"/>
                  </a:moveTo>
                  <a:lnTo>
                    <a:pt x="1012" y="0"/>
                  </a:lnTo>
                  <a:cubicBezTo>
                    <a:pt x="655" y="48"/>
                    <a:pt x="441" y="405"/>
                    <a:pt x="119" y="560"/>
                  </a:cubicBezTo>
                  <a:cubicBezTo>
                    <a:pt x="0" y="739"/>
                    <a:pt x="84" y="822"/>
                    <a:pt x="239" y="893"/>
                  </a:cubicBezTo>
                  <a:cubicBezTo>
                    <a:pt x="358" y="917"/>
                    <a:pt x="489" y="929"/>
                    <a:pt x="500" y="1072"/>
                  </a:cubicBezTo>
                  <a:cubicBezTo>
                    <a:pt x="528" y="1229"/>
                    <a:pt x="542" y="1372"/>
                    <a:pt x="641" y="1372"/>
                  </a:cubicBezTo>
                  <a:cubicBezTo>
                    <a:pt x="670" y="1372"/>
                    <a:pt x="705" y="1360"/>
                    <a:pt x="750" y="1334"/>
                  </a:cubicBezTo>
                  <a:cubicBezTo>
                    <a:pt x="929" y="1227"/>
                    <a:pt x="893" y="1060"/>
                    <a:pt x="739" y="941"/>
                  </a:cubicBezTo>
                  <a:cubicBezTo>
                    <a:pt x="489" y="739"/>
                    <a:pt x="548" y="572"/>
                    <a:pt x="750" y="405"/>
                  </a:cubicBezTo>
                  <a:cubicBezTo>
                    <a:pt x="893" y="298"/>
                    <a:pt x="953" y="155"/>
                    <a:pt x="1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4"/>
            <p:cNvSpPr/>
            <p:nvPr/>
          </p:nvSpPr>
          <p:spPr>
            <a:xfrm>
              <a:off x="27882" y="3056550"/>
              <a:ext cx="28593" cy="26226"/>
            </a:xfrm>
            <a:custGeom>
              <a:avLst/>
              <a:gdLst/>
              <a:ahLst/>
              <a:cxnLst/>
              <a:rect l="l" t="t" r="r" b="b"/>
              <a:pathLst>
                <a:path w="906" h="831" extrusionOk="0">
                  <a:moveTo>
                    <a:pt x="544" y="0"/>
                  </a:moveTo>
                  <a:cubicBezTo>
                    <a:pt x="469" y="0"/>
                    <a:pt x="391" y="45"/>
                    <a:pt x="310" y="119"/>
                  </a:cubicBezTo>
                  <a:cubicBezTo>
                    <a:pt x="271" y="159"/>
                    <a:pt x="234" y="174"/>
                    <a:pt x="199" y="174"/>
                  </a:cubicBezTo>
                  <a:cubicBezTo>
                    <a:pt x="148" y="174"/>
                    <a:pt x="102" y="143"/>
                    <a:pt x="60" y="108"/>
                  </a:cubicBezTo>
                  <a:cubicBezTo>
                    <a:pt x="36" y="155"/>
                    <a:pt x="24" y="203"/>
                    <a:pt x="12" y="250"/>
                  </a:cubicBezTo>
                  <a:cubicBezTo>
                    <a:pt x="1" y="310"/>
                    <a:pt x="1" y="358"/>
                    <a:pt x="24" y="417"/>
                  </a:cubicBezTo>
                  <a:cubicBezTo>
                    <a:pt x="120" y="620"/>
                    <a:pt x="191" y="786"/>
                    <a:pt x="417" y="810"/>
                  </a:cubicBezTo>
                  <a:cubicBezTo>
                    <a:pt x="458" y="820"/>
                    <a:pt x="501" y="830"/>
                    <a:pt x="542" y="830"/>
                  </a:cubicBezTo>
                  <a:cubicBezTo>
                    <a:pt x="597" y="830"/>
                    <a:pt x="650" y="812"/>
                    <a:pt x="691" y="751"/>
                  </a:cubicBezTo>
                  <a:cubicBezTo>
                    <a:pt x="905" y="584"/>
                    <a:pt x="905" y="393"/>
                    <a:pt x="774" y="167"/>
                  </a:cubicBezTo>
                  <a:cubicBezTo>
                    <a:pt x="701" y="50"/>
                    <a:pt x="624" y="0"/>
                    <a:pt x="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4"/>
            <p:cNvSpPr/>
            <p:nvPr/>
          </p:nvSpPr>
          <p:spPr>
            <a:xfrm>
              <a:off x="152256" y="2923023"/>
              <a:ext cx="38345" cy="25721"/>
            </a:xfrm>
            <a:custGeom>
              <a:avLst/>
              <a:gdLst/>
              <a:ahLst/>
              <a:cxnLst/>
              <a:rect l="l" t="t" r="r" b="b"/>
              <a:pathLst>
                <a:path w="1215" h="815" extrusionOk="0">
                  <a:moveTo>
                    <a:pt x="634" y="1"/>
                  </a:moveTo>
                  <a:cubicBezTo>
                    <a:pt x="570" y="1"/>
                    <a:pt x="505" y="9"/>
                    <a:pt x="441" y="52"/>
                  </a:cubicBezTo>
                  <a:lnTo>
                    <a:pt x="0" y="326"/>
                  </a:lnTo>
                  <a:lnTo>
                    <a:pt x="0" y="445"/>
                  </a:lnTo>
                  <a:cubicBezTo>
                    <a:pt x="143" y="588"/>
                    <a:pt x="310" y="695"/>
                    <a:pt x="524" y="802"/>
                  </a:cubicBezTo>
                  <a:cubicBezTo>
                    <a:pt x="786" y="683"/>
                    <a:pt x="1215" y="814"/>
                    <a:pt x="1120" y="207"/>
                  </a:cubicBezTo>
                  <a:cubicBezTo>
                    <a:pt x="1024" y="64"/>
                    <a:pt x="905" y="5"/>
                    <a:pt x="762" y="5"/>
                  </a:cubicBezTo>
                  <a:cubicBezTo>
                    <a:pt x="720" y="5"/>
                    <a:pt x="677" y="1"/>
                    <a:pt x="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4"/>
            <p:cNvSpPr/>
            <p:nvPr/>
          </p:nvSpPr>
          <p:spPr>
            <a:xfrm>
              <a:off x="54549" y="3158454"/>
              <a:ext cx="24080" cy="32254"/>
            </a:xfrm>
            <a:custGeom>
              <a:avLst/>
              <a:gdLst/>
              <a:ahLst/>
              <a:cxnLst/>
              <a:rect l="l" t="t" r="r" b="b"/>
              <a:pathLst>
                <a:path w="763" h="1022" extrusionOk="0">
                  <a:moveTo>
                    <a:pt x="169" y="0"/>
                  </a:moveTo>
                  <a:cubicBezTo>
                    <a:pt x="103" y="0"/>
                    <a:pt x="48" y="52"/>
                    <a:pt x="1" y="153"/>
                  </a:cubicBezTo>
                  <a:cubicBezTo>
                    <a:pt x="144" y="439"/>
                    <a:pt x="25" y="903"/>
                    <a:pt x="429" y="1022"/>
                  </a:cubicBezTo>
                  <a:cubicBezTo>
                    <a:pt x="501" y="903"/>
                    <a:pt x="715" y="974"/>
                    <a:pt x="763" y="784"/>
                  </a:cubicBezTo>
                  <a:cubicBezTo>
                    <a:pt x="763" y="736"/>
                    <a:pt x="763" y="700"/>
                    <a:pt x="739" y="677"/>
                  </a:cubicBezTo>
                  <a:cubicBezTo>
                    <a:pt x="608" y="486"/>
                    <a:pt x="525" y="260"/>
                    <a:pt x="346" y="93"/>
                  </a:cubicBezTo>
                  <a:cubicBezTo>
                    <a:pt x="279" y="31"/>
                    <a:pt x="220" y="0"/>
                    <a:pt x="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4"/>
            <p:cNvSpPr/>
            <p:nvPr/>
          </p:nvSpPr>
          <p:spPr>
            <a:xfrm>
              <a:off x="51172" y="3133207"/>
              <a:ext cx="27457" cy="46614"/>
            </a:xfrm>
            <a:custGeom>
              <a:avLst/>
              <a:gdLst/>
              <a:ahLst/>
              <a:cxnLst/>
              <a:rect l="l" t="t" r="r" b="b"/>
              <a:pathLst>
                <a:path w="870" h="1477" extrusionOk="0">
                  <a:moveTo>
                    <a:pt x="239" y="0"/>
                  </a:moveTo>
                  <a:lnTo>
                    <a:pt x="239" y="0"/>
                  </a:lnTo>
                  <a:cubicBezTo>
                    <a:pt x="250" y="386"/>
                    <a:pt x="413" y="717"/>
                    <a:pt x="58" y="717"/>
                  </a:cubicBezTo>
                  <a:cubicBezTo>
                    <a:pt x="40" y="717"/>
                    <a:pt x="21" y="716"/>
                    <a:pt x="1" y="715"/>
                  </a:cubicBezTo>
                  <a:lnTo>
                    <a:pt x="1" y="715"/>
                  </a:lnTo>
                  <a:cubicBezTo>
                    <a:pt x="25" y="786"/>
                    <a:pt x="72" y="881"/>
                    <a:pt x="108" y="953"/>
                  </a:cubicBezTo>
                  <a:cubicBezTo>
                    <a:pt x="156" y="937"/>
                    <a:pt x="199" y="930"/>
                    <a:pt x="238" y="930"/>
                  </a:cubicBezTo>
                  <a:cubicBezTo>
                    <a:pt x="550" y="930"/>
                    <a:pt x="616" y="1382"/>
                    <a:pt x="870" y="1477"/>
                  </a:cubicBezTo>
                  <a:cubicBezTo>
                    <a:pt x="822" y="953"/>
                    <a:pt x="548" y="548"/>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4"/>
            <p:cNvSpPr/>
            <p:nvPr/>
          </p:nvSpPr>
          <p:spPr>
            <a:xfrm>
              <a:off x="92515" y="2966007"/>
              <a:ext cx="21082" cy="30455"/>
            </a:xfrm>
            <a:custGeom>
              <a:avLst/>
              <a:gdLst/>
              <a:ahLst/>
              <a:cxnLst/>
              <a:rect l="l" t="t" r="r" b="b"/>
              <a:pathLst>
                <a:path w="668" h="965" extrusionOk="0">
                  <a:moveTo>
                    <a:pt x="465" y="0"/>
                  </a:moveTo>
                  <a:cubicBezTo>
                    <a:pt x="405" y="12"/>
                    <a:pt x="358" y="36"/>
                    <a:pt x="334" y="71"/>
                  </a:cubicBezTo>
                  <a:cubicBezTo>
                    <a:pt x="298" y="119"/>
                    <a:pt x="250" y="179"/>
                    <a:pt x="227" y="226"/>
                  </a:cubicBezTo>
                  <a:cubicBezTo>
                    <a:pt x="227" y="333"/>
                    <a:pt x="536" y="393"/>
                    <a:pt x="274" y="524"/>
                  </a:cubicBezTo>
                  <a:cubicBezTo>
                    <a:pt x="0" y="655"/>
                    <a:pt x="60" y="786"/>
                    <a:pt x="215" y="964"/>
                  </a:cubicBezTo>
                  <a:cubicBezTo>
                    <a:pt x="250" y="929"/>
                    <a:pt x="286" y="881"/>
                    <a:pt x="334" y="822"/>
                  </a:cubicBezTo>
                  <a:cubicBezTo>
                    <a:pt x="345" y="822"/>
                    <a:pt x="356" y="822"/>
                    <a:pt x="367" y="822"/>
                  </a:cubicBezTo>
                  <a:cubicBezTo>
                    <a:pt x="590" y="822"/>
                    <a:pt x="650" y="703"/>
                    <a:pt x="548" y="452"/>
                  </a:cubicBezTo>
                  <a:cubicBezTo>
                    <a:pt x="596" y="369"/>
                    <a:pt x="631" y="286"/>
                    <a:pt x="667" y="202"/>
                  </a:cubicBezTo>
                  <a:cubicBezTo>
                    <a:pt x="655" y="71"/>
                    <a:pt x="572" y="12"/>
                    <a:pt x="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4"/>
            <p:cNvSpPr/>
            <p:nvPr/>
          </p:nvSpPr>
          <p:spPr>
            <a:xfrm>
              <a:off x="277262" y="3017101"/>
              <a:ext cx="21555" cy="18810"/>
            </a:xfrm>
            <a:custGeom>
              <a:avLst/>
              <a:gdLst/>
              <a:ahLst/>
              <a:cxnLst/>
              <a:rect l="l" t="t" r="r" b="b"/>
              <a:pathLst>
                <a:path w="683" h="596" extrusionOk="0">
                  <a:moveTo>
                    <a:pt x="308" y="0"/>
                  </a:moveTo>
                  <a:cubicBezTo>
                    <a:pt x="195" y="0"/>
                    <a:pt x="98" y="68"/>
                    <a:pt x="40" y="262"/>
                  </a:cubicBezTo>
                  <a:cubicBezTo>
                    <a:pt x="1" y="403"/>
                    <a:pt x="23" y="442"/>
                    <a:pt x="70" y="442"/>
                  </a:cubicBezTo>
                  <a:cubicBezTo>
                    <a:pt x="130" y="442"/>
                    <a:pt x="230" y="378"/>
                    <a:pt x="293" y="378"/>
                  </a:cubicBezTo>
                  <a:cubicBezTo>
                    <a:pt x="331" y="378"/>
                    <a:pt x="356" y="401"/>
                    <a:pt x="350" y="477"/>
                  </a:cubicBezTo>
                  <a:cubicBezTo>
                    <a:pt x="338" y="524"/>
                    <a:pt x="350" y="560"/>
                    <a:pt x="373" y="596"/>
                  </a:cubicBezTo>
                  <a:lnTo>
                    <a:pt x="445" y="596"/>
                  </a:lnTo>
                  <a:cubicBezTo>
                    <a:pt x="611" y="477"/>
                    <a:pt x="683" y="334"/>
                    <a:pt x="611" y="107"/>
                  </a:cubicBezTo>
                  <a:cubicBezTo>
                    <a:pt x="508" y="48"/>
                    <a:pt x="403"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4"/>
            <p:cNvSpPr/>
            <p:nvPr/>
          </p:nvSpPr>
          <p:spPr>
            <a:xfrm>
              <a:off x="54549" y="3006560"/>
              <a:ext cx="18463" cy="21966"/>
            </a:xfrm>
            <a:custGeom>
              <a:avLst/>
              <a:gdLst/>
              <a:ahLst/>
              <a:cxnLst/>
              <a:rect l="l" t="t" r="r" b="b"/>
              <a:pathLst>
                <a:path w="585" h="696" extrusionOk="0">
                  <a:moveTo>
                    <a:pt x="322" y="1"/>
                  </a:moveTo>
                  <a:cubicBezTo>
                    <a:pt x="144" y="96"/>
                    <a:pt x="72" y="299"/>
                    <a:pt x="1" y="489"/>
                  </a:cubicBezTo>
                  <a:cubicBezTo>
                    <a:pt x="127" y="616"/>
                    <a:pt x="282" y="695"/>
                    <a:pt x="465" y="695"/>
                  </a:cubicBezTo>
                  <a:cubicBezTo>
                    <a:pt x="488" y="695"/>
                    <a:pt x="512" y="694"/>
                    <a:pt x="537" y="691"/>
                  </a:cubicBezTo>
                  <a:cubicBezTo>
                    <a:pt x="560" y="632"/>
                    <a:pt x="584" y="572"/>
                    <a:pt x="572" y="537"/>
                  </a:cubicBezTo>
                  <a:cubicBezTo>
                    <a:pt x="537" y="322"/>
                    <a:pt x="501" y="120"/>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4"/>
            <p:cNvSpPr/>
            <p:nvPr/>
          </p:nvSpPr>
          <p:spPr>
            <a:xfrm>
              <a:off x="64711" y="3000564"/>
              <a:ext cx="19567" cy="23702"/>
            </a:xfrm>
            <a:custGeom>
              <a:avLst/>
              <a:gdLst/>
              <a:ahLst/>
              <a:cxnLst/>
              <a:rect l="l" t="t" r="r" b="b"/>
              <a:pathLst>
                <a:path w="620" h="751" extrusionOk="0">
                  <a:moveTo>
                    <a:pt x="143" y="0"/>
                  </a:moveTo>
                  <a:cubicBezTo>
                    <a:pt x="96" y="48"/>
                    <a:pt x="48" y="108"/>
                    <a:pt x="0" y="167"/>
                  </a:cubicBezTo>
                  <a:cubicBezTo>
                    <a:pt x="48" y="381"/>
                    <a:pt x="60" y="584"/>
                    <a:pt x="215" y="750"/>
                  </a:cubicBezTo>
                  <a:cubicBezTo>
                    <a:pt x="238" y="750"/>
                    <a:pt x="262" y="739"/>
                    <a:pt x="286" y="739"/>
                  </a:cubicBezTo>
                  <a:cubicBezTo>
                    <a:pt x="393" y="667"/>
                    <a:pt x="512" y="620"/>
                    <a:pt x="584" y="500"/>
                  </a:cubicBezTo>
                  <a:cubicBezTo>
                    <a:pt x="619" y="405"/>
                    <a:pt x="619" y="334"/>
                    <a:pt x="560" y="262"/>
                  </a:cubicBezTo>
                  <a:cubicBezTo>
                    <a:pt x="543" y="264"/>
                    <a:pt x="526" y="265"/>
                    <a:pt x="510" y="265"/>
                  </a:cubicBezTo>
                  <a:cubicBezTo>
                    <a:pt x="337" y="265"/>
                    <a:pt x="230" y="153"/>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4"/>
            <p:cNvSpPr/>
            <p:nvPr/>
          </p:nvSpPr>
          <p:spPr>
            <a:xfrm>
              <a:off x="105675" y="2953415"/>
              <a:ext cx="18810" cy="19757"/>
            </a:xfrm>
            <a:custGeom>
              <a:avLst/>
              <a:gdLst/>
              <a:ahLst/>
              <a:cxnLst/>
              <a:rect l="l" t="t" r="r" b="b"/>
              <a:pathLst>
                <a:path w="596" h="626" extrusionOk="0">
                  <a:moveTo>
                    <a:pt x="446" y="1"/>
                  </a:moveTo>
                  <a:cubicBezTo>
                    <a:pt x="394" y="1"/>
                    <a:pt x="364" y="51"/>
                    <a:pt x="333" y="101"/>
                  </a:cubicBezTo>
                  <a:cubicBezTo>
                    <a:pt x="250" y="268"/>
                    <a:pt x="12" y="232"/>
                    <a:pt x="0" y="459"/>
                  </a:cubicBezTo>
                  <a:cubicBezTo>
                    <a:pt x="72" y="518"/>
                    <a:pt x="167" y="566"/>
                    <a:pt x="250" y="625"/>
                  </a:cubicBezTo>
                  <a:cubicBezTo>
                    <a:pt x="333" y="578"/>
                    <a:pt x="381" y="530"/>
                    <a:pt x="476" y="482"/>
                  </a:cubicBezTo>
                  <a:cubicBezTo>
                    <a:pt x="498" y="499"/>
                    <a:pt x="515" y="508"/>
                    <a:pt x="532" y="508"/>
                  </a:cubicBezTo>
                  <a:cubicBezTo>
                    <a:pt x="551" y="508"/>
                    <a:pt x="570" y="496"/>
                    <a:pt x="595" y="470"/>
                  </a:cubicBezTo>
                  <a:lnTo>
                    <a:pt x="595" y="351"/>
                  </a:lnTo>
                  <a:cubicBezTo>
                    <a:pt x="548" y="256"/>
                    <a:pt x="524" y="125"/>
                    <a:pt x="476" y="6"/>
                  </a:cubicBezTo>
                  <a:cubicBezTo>
                    <a:pt x="465" y="2"/>
                    <a:pt x="455" y="1"/>
                    <a:pt x="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4"/>
            <p:cNvSpPr/>
            <p:nvPr/>
          </p:nvSpPr>
          <p:spPr>
            <a:xfrm>
              <a:off x="176683" y="2915638"/>
              <a:ext cx="17674" cy="13287"/>
            </a:xfrm>
            <a:custGeom>
              <a:avLst/>
              <a:gdLst/>
              <a:ahLst/>
              <a:cxnLst/>
              <a:rect l="l" t="t" r="r" b="b"/>
              <a:pathLst>
                <a:path w="560" h="421" extrusionOk="0">
                  <a:moveTo>
                    <a:pt x="560" y="1"/>
                  </a:moveTo>
                  <a:cubicBezTo>
                    <a:pt x="465" y="1"/>
                    <a:pt x="334" y="12"/>
                    <a:pt x="227" y="36"/>
                  </a:cubicBezTo>
                  <a:cubicBezTo>
                    <a:pt x="131" y="120"/>
                    <a:pt x="36" y="167"/>
                    <a:pt x="0" y="286"/>
                  </a:cubicBezTo>
                  <a:cubicBezTo>
                    <a:pt x="50" y="403"/>
                    <a:pt x="130" y="421"/>
                    <a:pt x="213" y="421"/>
                  </a:cubicBezTo>
                  <a:cubicBezTo>
                    <a:pt x="249" y="421"/>
                    <a:pt x="286" y="417"/>
                    <a:pt x="322" y="417"/>
                  </a:cubicBezTo>
                  <a:cubicBezTo>
                    <a:pt x="405" y="274"/>
                    <a:pt x="489" y="143"/>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4"/>
            <p:cNvSpPr/>
            <p:nvPr/>
          </p:nvSpPr>
          <p:spPr>
            <a:xfrm>
              <a:off x="60956" y="3000185"/>
              <a:ext cx="54504" cy="86506"/>
            </a:xfrm>
            <a:custGeom>
              <a:avLst/>
              <a:gdLst/>
              <a:ahLst/>
              <a:cxnLst/>
              <a:rect l="l" t="t" r="r" b="b"/>
              <a:pathLst>
                <a:path w="1727" h="2741" extrusionOk="0">
                  <a:moveTo>
                    <a:pt x="1239" y="0"/>
                  </a:moveTo>
                  <a:cubicBezTo>
                    <a:pt x="1151" y="218"/>
                    <a:pt x="1026" y="309"/>
                    <a:pt x="867" y="309"/>
                  </a:cubicBezTo>
                  <a:cubicBezTo>
                    <a:pt x="809" y="309"/>
                    <a:pt x="746" y="297"/>
                    <a:pt x="679" y="274"/>
                  </a:cubicBezTo>
                  <a:cubicBezTo>
                    <a:pt x="655" y="358"/>
                    <a:pt x="655" y="441"/>
                    <a:pt x="655" y="524"/>
                  </a:cubicBezTo>
                  <a:cubicBezTo>
                    <a:pt x="560" y="608"/>
                    <a:pt x="405" y="643"/>
                    <a:pt x="334" y="774"/>
                  </a:cubicBezTo>
                  <a:lnTo>
                    <a:pt x="334" y="893"/>
                  </a:lnTo>
                  <a:cubicBezTo>
                    <a:pt x="500" y="1167"/>
                    <a:pt x="655" y="1441"/>
                    <a:pt x="203" y="1548"/>
                  </a:cubicBezTo>
                  <a:cubicBezTo>
                    <a:pt x="119" y="1584"/>
                    <a:pt x="48" y="1644"/>
                    <a:pt x="96" y="1727"/>
                  </a:cubicBezTo>
                  <a:cubicBezTo>
                    <a:pt x="274" y="2072"/>
                    <a:pt x="0" y="2370"/>
                    <a:pt x="24" y="2679"/>
                  </a:cubicBezTo>
                  <a:cubicBezTo>
                    <a:pt x="82" y="2722"/>
                    <a:pt x="135" y="2741"/>
                    <a:pt x="185" y="2741"/>
                  </a:cubicBezTo>
                  <a:cubicBezTo>
                    <a:pt x="287" y="2741"/>
                    <a:pt x="372" y="2661"/>
                    <a:pt x="453" y="2548"/>
                  </a:cubicBezTo>
                  <a:cubicBezTo>
                    <a:pt x="496" y="2495"/>
                    <a:pt x="539" y="2474"/>
                    <a:pt x="583" y="2474"/>
                  </a:cubicBezTo>
                  <a:cubicBezTo>
                    <a:pt x="719" y="2474"/>
                    <a:pt x="859" y="2672"/>
                    <a:pt x="999" y="2672"/>
                  </a:cubicBezTo>
                  <a:cubicBezTo>
                    <a:pt x="1063" y="2672"/>
                    <a:pt x="1127" y="2632"/>
                    <a:pt x="1191" y="2513"/>
                  </a:cubicBezTo>
                  <a:cubicBezTo>
                    <a:pt x="1036" y="2429"/>
                    <a:pt x="810" y="2513"/>
                    <a:pt x="738" y="2275"/>
                  </a:cubicBezTo>
                  <a:cubicBezTo>
                    <a:pt x="643" y="1977"/>
                    <a:pt x="1000" y="2156"/>
                    <a:pt x="1012" y="1953"/>
                  </a:cubicBezTo>
                  <a:cubicBezTo>
                    <a:pt x="1036" y="1846"/>
                    <a:pt x="1096" y="1763"/>
                    <a:pt x="1119" y="1667"/>
                  </a:cubicBezTo>
                  <a:cubicBezTo>
                    <a:pt x="1119" y="1548"/>
                    <a:pt x="1060" y="1477"/>
                    <a:pt x="1000" y="1405"/>
                  </a:cubicBezTo>
                  <a:lnTo>
                    <a:pt x="1000" y="1286"/>
                  </a:lnTo>
                  <a:cubicBezTo>
                    <a:pt x="1053" y="1128"/>
                    <a:pt x="1116" y="1007"/>
                    <a:pt x="1271" y="1007"/>
                  </a:cubicBezTo>
                  <a:cubicBezTo>
                    <a:pt x="1290" y="1007"/>
                    <a:pt x="1311" y="1009"/>
                    <a:pt x="1334" y="1013"/>
                  </a:cubicBezTo>
                  <a:cubicBezTo>
                    <a:pt x="1405" y="977"/>
                    <a:pt x="1477" y="941"/>
                    <a:pt x="1548" y="893"/>
                  </a:cubicBezTo>
                  <a:cubicBezTo>
                    <a:pt x="1727" y="739"/>
                    <a:pt x="1596" y="560"/>
                    <a:pt x="1572" y="381"/>
                  </a:cubicBezTo>
                  <a:cubicBezTo>
                    <a:pt x="1465" y="262"/>
                    <a:pt x="1346" y="120"/>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4"/>
            <p:cNvSpPr/>
            <p:nvPr/>
          </p:nvSpPr>
          <p:spPr>
            <a:xfrm>
              <a:off x="122938" y="3040770"/>
              <a:ext cx="65424" cy="47372"/>
            </a:xfrm>
            <a:custGeom>
              <a:avLst/>
              <a:gdLst/>
              <a:ahLst/>
              <a:cxnLst/>
              <a:rect l="l" t="t" r="r" b="b"/>
              <a:pathLst>
                <a:path w="2073" h="1501" extrusionOk="0">
                  <a:moveTo>
                    <a:pt x="1596" y="0"/>
                  </a:moveTo>
                  <a:cubicBezTo>
                    <a:pt x="1406" y="0"/>
                    <a:pt x="1406" y="108"/>
                    <a:pt x="1477" y="250"/>
                  </a:cubicBezTo>
                  <a:cubicBezTo>
                    <a:pt x="1370" y="477"/>
                    <a:pt x="1191" y="500"/>
                    <a:pt x="989" y="560"/>
                  </a:cubicBezTo>
                  <a:cubicBezTo>
                    <a:pt x="938" y="575"/>
                    <a:pt x="885" y="581"/>
                    <a:pt x="831" y="581"/>
                  </a:cubicBezTo>
                  <a:cubicBezTo>
                    <a:pt x="691" y="581"/>
                    <a:pt x="545" y="543"/>
                    <a:pt x="404" y="543"/>
                  </a:cubicBezTo>
                  <a:cubicBezTo>
                    <a:pt x="260" y="543"/>
                    <a:pt x="122" y="582"/>
                    <a:pt x="1" y="739"/>
                  </a:cubicBezTo>
                  <a:cubicBezTo>
                    <a:pt x="81" y="831"/>
                    <a:pt x="161" y="853"/>
                    <a:pt x="243" y="853"/>
                  </a:cubicBezTo>
                  <a:cubicBezTo>
                    <a:pt x="319" y="853"/>
                    <a:pt x="397" y="834"/>
                    <a:pt x="477" y="834"/>
                  </a:cubicBezTo>
                  <a:cubicBezTo>
                    <a:pt x="486" y="833"/>
                    <a:pt x="494" y="833"/>
                    <a:pt x="503" y="833"/>
                  </a:cubicBezTo>
                  <a:cubicBezTo>
                    <a:pt x="675" y="833"/>
                    <a:pt x="743" y="950"/>
                    <a:pt x="584" y="1131"/>
                  </a:cubicBezTo>
                  <a:cubicBezTo>
                    <a:pt x="513" y="1215"/>
                    <a:pt x="453" y="1298"/>
                    <a:pt x="453" y="1429"/>
                  </a:cubicBezTo>
                  <a:cubicBezTo>
                    <a:pt x="453" y="1453"/>
                    <a:pt x="465" y="1477"/>
                    <a:pt x="477" y="1501"/>
                  </a:cubicBezTo>
                  <a:cubicBezTo>
                    <a:pt x="691" y="1501"/>
                    <a:pt x="882" y="1441"/>
                    <a:pt x="1037" y="1251"/>
                  </a:cubicBezTo>
                  <a:cubicBezTo>
                    <a:pt x="1180" y="1060"/>
                    <a:pt x="1465" y="1120"/>
                    <a:pt x="1584" y="858"/>
                  </a:cubicBezTo>
                  <a:lnTo>
                    <a:pt x="1703" y="858"/>
                  </a:lnTo>
                  <a:cubicBezTo>
                    <a:pt x="1811" y="727"/>
                    <a:pt x="1930" y="608"/>
                    <a:pt x="2037" y="500"/>
                  </a:cubicBezTo>
                  <a:cubicBezTo>
                    <a:pt x="2072" y="131"/>
                    <a:pt x="1715" y="191"/>
                    <a:pt x="1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4"/>
            <p:cNvSpPr/>
            <p:nvPr/>
          </p:nvSpPr>
          <p:spPr>
            <a:xfrm>
              <a:off x="201110" y="2972760"/>
              <a:ext cx="47372" cy="41880"/>
            </a:xfrm>
            <a:custGeom>
              <a:avLst/>
              <a:gdLst/>
              <a:ahLst/>
              <a:cxnLst/>
              <a:rect l="l" t="t" r="r" b="b"/>
              <a:pathLst>
                <a:path w="1501" h="1327" extrusionOk="0">
                  <a:moveTo>
                    <a:pt x="655" y="0"/>
                  </a:moveTo>
                  <a:cubicBezTo>
                    <a:pt x="369" y="60"/>
                    <a:pt x="119" y="179"/>
                    <a:pt x="0" y="500"/>
                  </a:cubicBezTo>
                  <a:cubicBezTo>
                    <a:pt x="64" y="737"/>
                    <a:pt x="134" y="966"/>
                    <a:pt x="328" y="966"/>
                  </a:cubicBezTo>
                  <a:cubicBezTo>
                    <a:pt x="389" y="966"/>
                    <a:pt x="461" y="944"/>
                    <a:pt x="548" y="893"/>
                  </a:cubicBezTo>
                  <a:cubicBezTo>
                    <a:pt x="574" y="860"/>
                    <a:pt x="594" y="835"/>
                    <a:pt x="613" y="835"/>
                  </a:cubicBezTo>
                  <a:cubicBezTo>
                    <a:pt x="629" y="835"/>
                    <a:pt x="646" y="851"/>
                    <a:pt x="667" y="893"/>
                  </a:cubicBezTo>
                  <a:cubicBezTo>
                    <a:pt x="760" y="1184"/>
                    <a:pt x="822" y="1327"/>
                    <a:pt x="928" y="1327"/>
                  </a:cubicBezTo>
                  <a:cubicBezTo>
                    <a:pt x="1040" y="1327"/>
                    <a:pt x="1202" y="1169"/>
                    <a:pt x="1500" y="858"/>
                  </a:cubicBezTo>
                  <a:cubicBezTo>
                    <a:pt x="1274" y="774"/>
                    <a:pt x="1036" y="715"/>
                    <a:pt x="1000" y="381"/>
                  </a:cubicBezTo>
                  <a:cubicBezTo>
                    <a:pt x="1024" y="84"/>
                    <a:pt x="834" y="60"/>
                    <a:pt x="6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4"/>
            <p:cNvSpPr/>
            <p:nvPr/>
          </p:nvSpPr>
          <p:spPr>
            <a:xfrm>
              <a:off x="134204" y="3138162"/>
              <a:ext cx="53021" cy="30014"/>
            </a:xfrm>
            <a:custGeom>
              <a:avLst/>
              <a:gdLst/>
              <a:ahLst/>
              <a:cxnLst/>
              <a:rect l="l" t="t" r="r" b="b"/>
              <a:pathLst>
                <a:path w="1680" h="951" extrusionOk="0">
                  <a:moveTo>
                    <a:pt x="1355" y="1"/>
                  </a:moveTo>
                  <a:cubicBezTo>
                    <a:pt x="841" y="1"/>
                    <a:pt x="265" y="380"/>
                    <a:pt x="1" y="927"/>
                  </a:cubicBezTo>
                  <a:cubicBezTo>
                    <a:pt x="72" y="927"/>
                    <a:pt x="156" y="951"/>
                    <a:pt x="227" y="951"/>
                  </a:cubicBezTo>
                  <a:cubicBezTo>
                    <a:pt x="547" y="873"/>
                    <a:pt x="795" y="551"/>
                    <a:pt x="1142" y="551"/>
                  </a:cubicBezTo>
                  <a:cubicBezTo>
                    <a:pt x="1170" y="551"/>
                    <a:pt x="1198" y="553"/>
                    <a:pt x="1227" y="558"/>
                  </a:cubicBezTo>
                  <a:cubicBezTo>
                    <a:pt x="1239" y="236"/>
                    <a:pt x="1596" y="296"/>
                    <a:pt x="1680" y="58"/>
                  </a:cubicBezTo>
                  <a:cubicBezTo>
                    <a:pt x="1577" y="19"/>
                    <a:pt x="1468" y="1"/>
                    <a:pt x="13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4"/>
            <p:cNvSpPr/>
            <p:nvPr/>
          </p:nvSpPr>
          <p:spPr>
            <a:xfrm>
              <a:off x="154497" y="3004446"/>
              <a:ext cx="37998" cy="32507"/>
            </a:xfrm>
            <a:custGeom>
              <a:avLst/>
              <a:gdLst/>
              <a:ahLst/>
              <a:cxnLst/>
              <a:rect l="l" t="t" r="r" b="b"/>
              <a:pathLst>
                <a:path w="1204" h="1030" extrusionOk="0">
                  <a:moveTo>
                    <a:pt x="1026" y="1"/>
                  </a:moveTo>
                  <a:cubicBezTo>
                    <a:pt x="801" y="1"/>
                    <a:pt x="571" y="79"/>
                    <a:pt x="358" y="139"/>
                  </a:cubicBezTo>
                  <a:cubicBezTo>
                    <a:pt x="275" y="258"/>
                    <a:pt x="132" y="282"/>
                    <a:pt x="49" y="377"/>
                  </a:cubicBezTo>
                  <a:cubicBezTo>
                    <a:pt x="37" y="377"/>
                    <a:pt x="37" y="389"/>
                    <a:pt x="13" y="425"/>
                  </a:cubicBezTo>
                  <a:cubicBezTo>
                    <a:pt x="1" y="449"/>
                    <a:pt x="13" y="485"/>
                    <a:pt x="49" y="508"/>
                  </a:cubicBezTo>
                  <a:cubicBezTo>
                    <a:pt x="310" y="568"/>
                    <a:pt x="180" y="854"/>
                    <a:pt x="251" y="1020"/>
                  </a:cubicBezTo>
                  <a:cubicBezTo>
                    <a:pt x="274" y="1027"/>
                    <a:pt x="294" y="1030"/>
                    <a:pt x="311" y="1030"/>
                  </a:cubicBezTo>
                  <a:cubicBezTo>
                    <a:pt x="452" y="1030"/>
                    <a:pt x="403" y="833"/>
                    <a:pt x="477" y="758"/>
                  </a:cubicBezTo>
                  <a:cubicBezTo>
                    <a:pt x="691" y="568"/>
                    <a:pt x="1108" y="723"/>
                    <a:pt x="1144" y="258"/>
                  </a:cubicBezTo>
                  <a:cubicBezTo>
                    <a:pt x="1203" y="163"/>
                    <a:pt x="1203" y="92"/>
                    <a:pt x="1144" y="8"/>
                  </a:cubicBezTo>
                  <a:cubicBezTo>
                    <a:pt x="1105" y="3"/>
                    <a:pt x="1065" y="1"/>
                    <a:pt x="1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4"/>
            <p:cNvSpPr/>
            <p:nvPr/>
          </p:nvSpPr>
          <p:spPr>
            <a:xfrm>
              <a:off x="221781" y="2962693"/>
              <a:ext cx="37904" cy="27394"/>
            </a:xfrm>
            <a:custGeom>
              <a:avLst/>
              <a:gdLst/>
              <a:ahLst/>
              <a:cxnLst/>
              <a:rect l="l" t="t" r="r" b="b"/>
              <a:pathLst>
                <a:path w="1201" h="868" extrusionOk="0">
                  <a:moveTo>
                    <a:pt x="170" y="1"/>
                  </a:moveTo>
                  <a:cubicBezTo>
                    <a:pt x="149" y="1"/>
                    <a:pt x="131" y="16"/>
                    <a:pt x="119" y="45"/>
                  </a:cubicBezTo>
                  <a:cubicBezTo>
                    <a:pt x="72" y="129"/>
                    <a:pt x="48" y="212"/>
                    <a:pt x="0" y="296"/>
                  </a:cubicBezTo>
                  <a:cubicBezTo>
                    <a:pt x="119" y="426"/>
                    <a:pt x="226" y="557"/>
                    <a:pt x="345" y="688"/>
                  </a:cubicBezTo>
                  <a:cubicBezTo>
                    <a:pt x="395" y="638"/>
                    <a:pt x="437" y="619"/>
                    <a:pt x="473" y="619"/>
                  </a:cubicBezTo>
                  <a:cubicBezTo>
                    <a:pt x="592" y="619"/>
                    <a:pt x="653" y="830"/>
                    <a:pt x="762" y="867"/>
                  </a:cubicBezTo>
                  <a:cubicBezTo>
                    <a:pt x="1201" y="155"/>
                    <a:pt x="842" y="68"/>
                    <a:pt x="401" y="68"/>
                  </a:cubicBezTo>
                  <a:cubicBezTo>
                    <a:pt x="363" y="68"/>
                    <a:pt x="325" y="68"/>
                    <a:pt x="286" y="69"/>
                  </a:cubicBezTo>
                  <a:cubicBezTo>
                    <a:pt x="262" y="69"/>
                    <a:pt x="250" y="57"/>
                    <a:pt x="238" y="45"/>
                  </a:cubicBezTo>
                  <a:cubicBezTo>
                    <a:pt x="214" y="16"/>
                    <a:pt x="191" y="1"/>
                    <a:pt x="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4"/>
            <p:cNvSpPr/>
            <p:nvPr/>
          </p:nvSpPr>
          <p:spPr>
            <a:xfrm>
              <a:off x="127451" y="3086405"/>
              <a:ext cx="24838" cy="36673"/>
            </a:xfrm>
            <a:custGeom>
              <a:avLst/>
              <a:gdLst/>
              <a:ahLst/>
              <a:cxnLst/>
              <a:rect l="l" t="t" r="r" b="b"/>
              <a:pathLst>
                <a:path w="787" h="1162" extrusionOk="0">
                  <a:moveTo>
                    <a:pt x="227" y="1"/>
                  </a:moveTo>
                  <a:cubicBezTo>
                    <a:pt x="191" y="1"/>
                    <a:pt x="155" y="19"/>
                    <a:pt x="120" y="55"/>
                  </a:cubicBezTo>
                  <a:cubicBezTo>
                    <a:pt x="84" y="340"/>
                    <a:pt x="36" y="638"/>
                    <a:pt x="13" y="924"/>
                  </a:cubicBezTo>
                  <a:cubicBezTo>
                    <a:pt x="1" y="1019"/>
                    <a:pt x="36" y="1126"/>
                    <a:pt x="144" y="1162"/>
                  </a:cubicBezTo>
                  <a:cubicBezTo>
                    <a:pt x="191" y="1162"/>
                    <a:pt x="251" y="1114"/>
                    <a:pt x="298" y="1102"/>
                  </a:cubicBezTo>
                  <a:cubicBezTo>
                    <a:pt x="155" y="745"/>
                    <a:pt x="786" y="424"/>
                    <a:pt x="334" y="55"/>
                  </a:cubicBezTo>
                  <a:cubicBezTo>
                    <a:pt x="298" y="19"/>
                    <a:pt x="263"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4"/>
            <p:cNvSpPr/>
            <p:nvPr/>
          </p:nvSpPr>
          <p:spPr>
            <a:xfrm>
              <a:off x="42525" y="3080219"/>
              <a:ext cx="32349" cy="31592"/>
            </a:xfrm>
            <a:custGeom>
              <a:avLst/>
              <a:gdLst/>
              <a:ahLst/>
              <a:cxnLst/>
              <a:rect l="l" t="t" r="r" b="b"/>
              <a:pathLst>
                <a:path w="1025" h="1001" extrusionOk="0">
                  <a:moveTo>
                    <a:pt x="1025" y="1"/>
                  </a:moveTo>
                  <a:lnTo>
                    <a:pt x="1025" y="1"/>
                  </a:lnTo>
                  <a:cubicBezTo>
                    <a:pt x="882" y="48"/>
                    <a:pt x="739" y="84"/>
                    <a:pt x="584" y="131"/>
                  </a:cubicBezTo>
                  <a:cubicBezTo>
                    <a:pt x="572" y="310"/>
                    <a:pt x="489" y="441"/>
                    <a:pt x="322" y="501"/>
                  </a:cubicBezTo>
                  <a:lnTo>
                    <a:pt x="1" y="1001"/>
                  </a:lnTo>
                  <a:cubicBezTo>
                    <a:pt x="525" y="905"/>
                    <a:pt x="870" y="596"/>
                    <a:pt x="10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4"/>
            <p:cNvSpPr/>
            <p:nvPr/>
          </p:nvSpPr>
          <p:spPr>
            <a:xfrm>
              <a:off x="187949" y="2988540"/>
              <a:ext cx="30455" cy="26700"/>
            </a:xfrm>
            <a:custGeom>
              <a:avLst/>
              <a:gdLst/>
              <a:ahLst/>
              <a:cxnLst/>
              <a:rect l="l" t="t" r="r" b="b"/>
              <a:pathLst>
                <a:path w="965" h="846" extrusionOk="0">
                  <a:moveTo>
                    <a:pt x="417" y="0"/>
                  </a:moveTo>
                  <a:cubicBezTo>
                    <a:pt x="370" y="108"/>
                    <a:pt x="286" y="119"/>
                    <a:pt x="191" y="119"/>
                  </a:cubicBezTo>
                  <a:cubicBezTo>
                    <a:pt x="1" y="191"/>
                    <a:pt x="227" y="417"/>
                    <a:pt x="84" y="500"/>
                  </a:cubicBezTo>
                  <a:lnTo>
                    <a:pt x="84" y="762"/>
                  </a:lnTo>
                  <a:cubicBezTo>
                    <a:pt x="346" y="512"/>
                    <a:pt x="786" y="846"/>
                    <a:pt x="965" y="369"/>
                  </a:cubicBezTo>
                  <a:lnTo>
                    <a:pt x="965" y="369"/>
                  </a:lnTo>
                  <a:cubicBezTo>
                    <a:pt x="932" y="378"/>
                    <a:pt x="902" y="382"/>
                    <a:pt x="873" y="382"/>
                  </a:cubicBezTo>
                  <a:cubicBezTo>
                    <a:pt x="656" y="382"/>
                    <a:pt x="565" y="158"/>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4"/>
            <p:cNvSpPr/>
            <p:nvPr/>
          </p:nvSpPr>
          <p:spPr>
            <a:xfrm>
              <a:off x="29775" y="3120425"/>
              <a:ext cx="33832" cy="23702"/>
            </a:xfrm>
            <a:custGeom>
              <a:avLst/>
              <a:gdLst/>
              <a:ahLst/>
              <a:cxnLst/>
              <a:rect l="l" t="t" r="r" b="b"/>
              <a:pathLst>
                <a:path w="1072" h="751" extrusionOk="0">
                  <a:moveTo>
                    <a:pt x="393" y="0"/>
                  </a:moveTo>
                  <a:cubicBezTo>
                    <a:pt x="381" y="298"/>
                    <a:pt x="155" y="417"/>
                    <a:pt x="0" y="584"/>
                  </a:cubicBezTo>
                  <a:cubicBezTo>
                    <a:pt x="179" y="632"/>
                    <a:pt x="357" y="691"/>
                    <a:pt x="536" y="751"/>
                  </a:cubicBezTo>
                  <a:cubicBezTo>
                    <a:pt x="738" y="441"/>
                    <a:pt x="1072" y="108"/>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4"/>
            <p:cNvSpPr/>
            <p:nvPr/>
          </p:nvSpPr>
          <p:spPr>
            <a:xfrm>
              <a:off x="94030" y="3080219"/>
              <a:ext cx="30077" cy="22187"/>
            </a:xfrm>
            <a:custGeom>
              <a:avLst/>
              <a:gdLst/>
              <a:ahLst/>
              <a:cxnLst/>
              <a:rect l="l" t="t" r="r" b="b"/>
              <a:pathLst>
                <a:path w="953" h="703" extrusionOk="0">
                  <a:moveTo>
                    <a:pt x="607" y="1"/>
                  </a:moveTo>
                  <a:cubicBezTo>
                    <a:pt x="357" y="108"/>
                    <a:pt x="167" y="298"/>
                    <a:pt x="0" y="703"/>
                  </a:cubicBezTo>
                  <a:cubicBezTo>
                    <a:pt x="369" y="501"/>
                    <a:pt x="762" y="679"/>
                    <a:pt x="953" y="239"/>
                  </a:cubicBezTo>
                  <a:cubicBezTo>
                    <a:pt x="857" y="120"/>
                    <a:pt x="714" y="108"/>
                    <a:pt x="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4"/>
            <p:cNvSpPr/>
            <p:nvPr/>
          </p:nvSpPr>
          <p:spPr>
            <a:xfrm>
              <a:off x="211240" y="2920183"/>
              <a:ext cx="25216" cy="43963"/>
            </a:xfrm>
            <a:custGeom>
              <a:avLst/>
              <a:gdLst/>
              <a:ahLst/>
              <a:cxnLst/>
              <a:rect l="l" t="t" r="r" b="b"/>
              <a:pathLst>
                <a:path w="799" h="1393" extrusionOk="0">
                  <a:moveTo>
                    <a:pt x="226" y="0"/>
                  </a:moveTo>
                  <a:cubicBezTo>
                    <a:pt x="160" y="0"/>
                    <a:pt x="87" y="36"/>
                    <a:pt x="1" y="130"/>
                  </a:cubicBezTo>
                  <a:cubicBezTo>
                    <a:pt x="156" y="202"/>
                    <a:pt x="215" y="333"/>
                    <a:pt x="227" y="511"/>
                  </a:cubicBezTo>
                  <a:cubicBezTo>
                    <a:pt x="167" y="857"/>
                    <a:pt x="525" y="1047"/>
                    <a:pt x="453" y="1392"/>
                  </a:cubicBezTo>
                  <a:lnTo>
                    <a:pt x="572" y="1392"/>
                  </a:lnTo>
                  <a:cubicBezTo>
                    <a:pt x="798" y="1107"/>
                    <a:pt x="287" y="809"/>
                    <a:pt x="572" y="511"/>
                  </a:cubicBezTo>
                  <a:lnTo>
                    <a:pt x="572" y="261"/>
                  </a:lnTo>
                  <a:cubicBezTo>
                    <a:pt x="460" y="150"/>
                    <a:pt x="359" y="0"/>
                    <a:pt x="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4"/>
            <p:cNvSpPr/>
            <p:nvPr/>
          </p:nvSpPr>
          <p:spPr>
            <a:xfrm>
              <a:off x="186813" y="3112914"/>
              <a:ext cx="24459" cy="27457"/>
            </a:xfrm>
            <a:custGeom>
              <a:avLst/>
              <a:gdLst/>
              <a:ahLst/>
              <a:cxnLst/>
              <a:rect l="l" t="t" r="r" b="b"/>
              <a:pathLst>
                <a:path w="775" h="870" extrusionOk="0">
                  <a:moveTo>
                    <a:pt x="60" y="0"/>
                  </a:moveTo>
                  <a:lnTo>
                    <a:pt x="60" y="0"/>
                  </a:lnTo>
                  <a:cubicBezTo>
                    <a:pt x="477" y="358"/>
                    <a:pt x="60" y="596"/>
                    <a:pt x="1" y="870"/>
                  </a:cubicBezTo>
                  <a:cubicBezTo>
                    <a:pt x="299" y="715"/>
                    <a:pt x="632" y="619"/>
                    <a:pt x="775" y="227"/>
                  </a:cubicBezTo>
                  <a:lnTo>
                    <a:pt x="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4"/>
            <p:cNvSpPr/>
            <p:nvPr/>
          </p:nvSpPr>
          <p:spPr>
            <a:xfrm>
              <a:off x="256338" y="2958843"/>
              <a:ext cx="18431" cy="33485"/>
            </a:xfrm>
            <a:custGeom>
              <a:avLst/>
              <a:gdLst/>
              <a:ahLst/>
              <a:cxnLst/>
              <a:rect l="l" t="t" r="r" b="b"/>
              <a:pathLst>
                <a:path w="584" h="1061" extrusionOk="0">
                  <a:moveTo>
                    <a:pt x="489" y="1"/>
                  </a:moveTo>
                  <a:lnTo>
                    <a:pt x="489" y="1"/>
                  </a:lnTo>
                  <a:cubicBezTo>
                    <a:pt x="84" y="298"/>
                    <a:pt x="167" y="679"/>
                    <a:pt x="1" y="1060"/>
                  </a:cubicBezTo>
                  <a:cubicBezTo>
                    <a:pt x="584" y="858"/>
                    <a:pt x="286" y="406"/>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4"/>
            <p:cNvSpPr/>
            <p:nvPr/>
          </p:nvSpPr>
          <p:spPr>
            <a:xfrm>
              <a:off x="113565" y="3075422"/>
              <a:ext cx="27836" cy="12340"/>
            </a:xfrm>
            <a:custGeom>
              <a:avLst/>
              <a:gdLst/>
              <a:ahLst/>
              <a:cxnLst/>
              <a:rect l="l" t="t" r="r" b="b"/>
              <a:pathLst>
                <a:path w="882" h="391" extrusionOk="0">
                  <a:moveTo>
                    <a:pt x="722" y="0"/>
                  </a:moveTo>
                  <a:cubicBezTo>
                    <a:pt x="481" y="0"/>
                    <a:pt x="244" y="129"/>
                    <a:pt x="0" y="129"/>
                  </a:cubicBezTo>
                  <a:cubicBezTo>
                    <a:pt x="60" y="295"/>
                    <a:pt x="167" y="391"/>
                    <a:pt x="334" y="391"/>
                  </a:cubicBezTo>
                  <a:cubicBezTo>
                    <a:pt x="369" y="331"/>
                    <a:pt x="405" y="301"/>
                    <a:pt x="441" y="301"/>
                  </a:cubicBezTo>
                  <a:cubicBezTo>
                    <a:pt x="476" y="301"/>
                    <a:pt x="512" y="331"/>
                    <a:pt x="548" y="391"/>
                  </a:cubicBezTo>
                  <a:lnTo>
                    <a:pt x="774" y="391"/>
                  </a:lnTo>
                  <a:cubicBezTo>
                    <a:pt x="810" y="272"/>
                    <a:pt x="845" y="129"/>
                    <a:pt x="881" y="22"/>
                  </a:cubicBezTo>
                  <a:cubicBezTo>
                    <a:pt x="828" y="7"/>
                    <a:pt x="77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4"/>
            <p:cNvSpPr/>
            <p:nvPr/>
          </p:nvSpPr>
          <p:spPr>
            <a:xfrm>
              <a:off x="186813" y="3024139"/>
              <a:ext cx="20325" cy="20041"/>
            </a:xfrm>
            <a:custGeom>
              <a:avLst/>
              <a:gdLst/>
              <a:ahLst/>
              <a:cxnLst/>
              <a:rect l="l" t="t" r="r" b="b"/>
              <a:pathLst>
                <a:path w="644" h="635" extrusionOk="0">
                  <a:moveTo>
                    <a:pt x="489" y="1"/>
                  </a:moveTo>
                  <a:cubicBezTo>
                    <a:pt x="477" y="1"/>
                    <a:pt x="465" y="2"/>
                    <a:pt x="453" y="3"/>
                  </a:cubicBezTo>
                  <a:cubicBezTo>
                    <a:pt x="203" y="51"/>
                    <a:pt x="84" y="242"/>
                    <a:pt x="48" y="515"/>
                  </a:cubicBezTo>
                  <a:cubicBezTo>
                    <a:pt x="37" y="551"/>
                    <a:pt x="25" y="587"/>
                    <a:pt x="1" y="635"/>
                  </a:cubicBezTo>
                  <a:cubicBezTo>
                    <a:pt x="84" y="599"/>
                    <a:pt x="168" y="599"/>
                    <a:pt x="215" y="539"/>
                  </a:cubicBezTo>
                  <a:cubicBezTo>
                    <a:pt x="310" y="349"/>
                    <a:pt x="644" y="492"/>
                    <a:pt x="644" y="170"/>
                  </a:cubicBezTo>
                  <a:cubicBezTo>
                    <a:pt x="644" y="37"/>
                    <a:pt x="565" y="1"/>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4"/>
            <p:cNvSpPr/>
            <p:nvPr/>
          </p:nvSpPr>
          <p:spPr>
            <a:xfrm>
              <a:off x="162387" y="3073749"/>
              <a:ext cx="19599" cy="20419"/>
            </a:xfrm>
            <a:custGeom>
              <a:avLst/>
              <a:gdLst/>
              <a:ahLst/>
              <a:cxnLst/>
              <a:rect l="l" t="t" r="r" b="b"/>
              <a:pathLst>
                <a:path w="621" h="647" extrusionOk="0">
                  <a:moveTo>
                    <a:pt x="168" y="1"/>
                  </a:moveTo>
                  <a:cubicBezTo>
                    <a:pt x="81" y="1"/>
                    <a:pt x="58" y="62"/>
                    <a:pt x="1" y="206"/>
                  </a:cubicBezTo>
                  <a:cubicBezTo>
                    <a:pt x="108" y="456"/>
                    <a:pt x="394" y="396"/>
                    <a:pt x="513" y="646"/>
                  </a:cubicBezTo>
                  <a:cubicBezTo>
                    <a:pt x="620" y="384"/>
                    <a:pt x="513" y="229"/>
                    <a:pt x="453" y="75"/>
                  </a:cubicBezTo>
                  <a:cubicBezTo>
                    <a:pt x="312" y="27"/>
                    <a:pt x="226" y="1"/>
                    <a:pt x="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4"/>
            <p:cNvSpPr/>
            <p:nvPr/>
          </p:nvSpPr>
          <p:spPr>
            <a:xfrm>
              <a:off x="106780" y="3012209"/>
              <a:ext cx="18841" cy="19094"/>
            </a:xfrm>
            <a:custGeom>
              <a:avLst/>
              <a:gdLst/>
              <a:ahLst/>
              <a:cxnLst/>
              <a:rect l="l" t="t" r="r" b="b"/>
              <a:pathLst>
                <a:path w="597" h="605" extrusionOk="0">
                  <a:moveTo>
                    <a:pt x="120" y="0"/>
                  </a:moveTo>
                  <a:lnTo>
                    <a:pt x="120" y="0"/>
                  </a:lnTo>
                  <a:cubicBezTo>
                    <a:pt x="1" y="179"/>
                    <a:pt x="156" y="334"/>
                    <a:pt x="96" y="512"/>
                  </a:cubicBezTo>
                  <a:cubicBezTo>
                    <a:pt x="132" y="581"/>
                    <a:pt x="170" y="605"/>
                    <a:pt x="209" y="605"/>
                  </a:cubicBezTo>
                  <a:cubicBezTo>
                    <a:pt x="284" y="605"/>
                    <a:pt x="363" y="516"/>
                    <a:pt x="441" y="501"/>
                  </a:cubicBezTo>
                  <a:cubicBezTo>
                    <a:pt x="596" y="131"/>
                    <a:pt x="203" y="179"/>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4"/>
            <p:cNvSpPr/>
            <p:nvPr/>
          </p:nvSpPr>
          <p:spPr>
            <a:xfrm>
              <a:off x="24505" y="3104204"/>
              <a:ext cx="16190" cy="13381"/>
            </a:xfrm>
            <a:custGeom>
              <a:avLst/>
              <a:gdLst/>
              <a:ahLst/>
              <a:cxnLst/>
              <a:rect l="l" t="t" r="r" b="b"/>
              <a:pathLst>
                <a:path w="513" h="424" extrusionOk="0">
                  <a:moveTo>
                    <a:pt x="432" y="0"/>
                  </a:moveTo>
                  <a:cubicBezTo>
                    <a:pt x="419" y="0"/>
                    <a:pt x="403" y="5"/>
                    <a:pt x="381" y="14"/>
                  </a:cubicBezTo>
                  <a:cubicBezTo>
                    <a:pt x="274" y="74"/>
                    <a:pt x="0" y="74"/>
                    <a:pt x="60" y="324"/>
                  </a:cubicBezTo>
                  <a:cubicBezTo>
                    <a:pt x="72" y="400"/>
                    <a:pt x="99" y="424"/>
                    <a:pt x="133" y="424"/>
                  </a:cubicBezTo>
                  <a:cubicBezTo>
                    <a:pt x="189" y="424"/>
                    <a:pt x="265" y="362"/>
                    <a:pt x="329" y="362"/>
                  </a:cubicBezTo>
                  <a:cubicBezTo>
                    <a:pt x="343" y="362"/>
                    <a:pt x="357" y="365"/>
                    <a:pt x="369" y="372"/>
                  </a:cubicBezTo>
                  <a:cubicBezTo>
                    <a:pt x="417" y="324"/>
                    <a:pt x="441" y="276"/>
                    <a:pt x="489" y="253"/>
                  </a:cubicBezTo>
                  <a:cubicBezTo>
                    <a:pt x="447" y="170"/>
                    <a:pt x="512" y="0"/>
                    <a:pt x="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4"/>
            <p:cNvSpPr/>
            <p:nvPr/>
          </p:nvSpPr>
          <p:spPr>
            <a:xfrm>
              <a:off x="155633" y="3067816"/>
              <a:ext cx="21082" cy="12435"/>
            </a:xfrm>
            <a:custGeom>
              <a:avLst/>
              <a:gdLst/>
              <a:ahLst/>
              <a:cxnLst/>
              <a:rect l="l" t="t" r="r" b="b"/>
              <a:pathLst>
                <a:path w="668" h="394" extrusionOk="0">
                  <a:moveTo>
                    <a:pt x="548" y="1"/>
                  </a:moveTo>
                  <a:cubicBezTo>
                    <a:pt x="334" y="96"/>
                    <a:pt x="60" y="36"/>
                    <a:pt x="1" y="394"/>
                  </a:cubicBezTo>
                  <a:cubicBezTo>
                    <a:pt x="72" y="370"/>
                    <a:pt x="144" y="370"/>
                    <a:pt x="215" y="370"/>
                  </a:cubicBezTo>
                  <a:cubicBezTo>
                    <a:pt x="251" y="309"/>
                    <a:pt x="295" y="291"/>
                    <a:pt x="343" y="291"/>
                  </a:cubicBezTo>
                  <a:cubicBezTo>
                    <a:pt x="410" y="291"/>
                    <a:pt x="485" y="327"/>
                    <a:pt x="552" y="327"/>
                  </a:cubicBezTo>
                  <a:cubicBezTo>
                    <a:pt x="595" y="327"/>
                    <a:pt x="635" y="312"/>
                    <a:pt x="667" y="263"/>
                  </a:cubicBezTo>
                  <a:cubicBezTo>
                    <a:pt x="620" y="179"/>
                    <a:pt x="596" y="96"/>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4"/>
            <p:cNvSpPr/>
            <p:nvPr/>
          </p:nvSpPr>
          <p:spPr>
            <a:xfrm>
              <a:off x="172927" y="3040392"/>
              <a:ext cx="22187" cy="15812"/>
            </a:xfrm>
            <a:custGeom>
              <a:avLst/>
              <a:gdLst/>
              <a:ahLst/>
              <a:cxnLst/>
              <a:rect l="l" t="t" r="r" b="b"/>
              <a:pathLst>
                <a:path w="703" h="501" extrusionOk="0">
                  <a:moveTo>
                    <a:pt x="0" y="0"/>
                  </a:moveTo>
                  <a:lnTo>
                    <a:pt x="0" y="0"/>
                  </a:lnTo>
                  <a:cubicBezTo>
                    <a:pt x="143" y="155"/>
                    <a:pt x="298" y="334"/>
                    <a:pt x="441" y="501"/>
                  </a:cubicBezTo>
                  <a:cubicBezTo>
                    <a:pt x="548" y="489"/>
                    <a:pt x="703" y="489"/>
                    <a:pt x="679" y="370"/>
                  </a:cubicBezTo>
                  <a:cubicBezTo>
                    <a:pt x="679" y="274"/>
                    <a:pt x="536" y="203"/>
                    <a:pt x="441" y="131"/>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4"/>
            <p:cNvSpPr/>
            <p:nvPr/>
          </p:nvSpPr>
          <p:spPr>
            <a:xfrm>
              <a:off x="156390" y="3027989"/>
              <a:ext cx="16948" cy="19567"/>
            </a:xfrm>
            <a:custGeom>
              <a:avLst/>
              <a:gdLst/>
              <a:ahLst/>
              <a:cxnLst/>
              <a:rect l="l" t="t" r="r" b="b"/>
              <a:pathLst>
                <a:path w="537" h="620" extrusionOk="0">
                  <a:moveTo>
                    <a:pt x="417" y="1"/>
                  </a:moveTo>
                  <a:cubicBezTo>
                    <a:pt x="346" y="84"/>
                    <a:pt x="274" y="167"/>
                    <a:pt x="191" y="251"/>
                  </a:cubicBezTo>
                  <a:cubicBezTo>
                    <a:pt x="0" y="584"/>
                    <a:pt x="334" y="524"/>
                    <a:pt x="417" y="620"/>
                  </a:cubicBezTo>
                  <a:cubicBezTo>
                    <a:pt x="429" y="524"/>
                    <a:pt x="441" y="429"/>
                    <a:pt x="536" y="370"/>
                  </a:cubicBezTo>
                  <a:cubicBezTo>
                    <a:pt x="489" y="251"/>
                    <a:pt x="465" y="120"/>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4"/>
            <p:cNvSpPr/>
            <p:nvPr/>
          </p:nvSpPr>
          <p:spPr>
            <a:xfrm>
              <a:off x="116184" y="3042632"/>
              <a:ext cx="15812" cy="13571"/>
            </a:xfrm>
            <a:custGeom>
              <a:avLst/>
              <a:gdLst/>
              <a:ahLst/>
              <a:cxnLst/>
              <a:rect l="l" t="t" r="r" b="b"/>
              <a:pathLst>
                <a:path w="501" h="430" extrusionOk="0">
                  <a:moveTo>
                    <a:pt x="501" y="1"/>
                  </a:moveTo>
                  <a:lnTo>
                    <a:pt x="501" y="1"/>
                  </a:lnTo>
                  <a:cubicBezTo>
                    <a:pt x="322" y="49"/>
                    <a:pt x="143" y="120"/>
                    <a:pt x="0" y="430"/>
                  </a:cubicBezTo>
                  <a:lnTo>
                    <a:pt x="0" y="430"/>
                  </a:lnTo>
                  <a:cubicBezTo>
                    <a:pt x="298" y="346"/>
                    <a:pt x="441" y="227"/>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4"/>
            <p:cNvSpPr/>
            <p:nvPr/>
          </p:nvSpPr>
          <p:spPr>
            <a:xfrm>
              <a:off x="139696" y="3027926"/>
              <a:ext cx="12592" cy="9689"/>
            </a:xfrm>
            <a:custGeom>
              <a:avLst/>
              <a:gdLst/>
              <a:ahLst/>
              <a:cxnLst/>
              <a:rect l="l" t="t" r="r" b="b"/>
              <a:pathLst>
                <a:path w="399" h="307" extrusionOk="0">
                  <a:moveTo>
                    <a:pt x="254" y="0"/>
                  </a:moveTo>
                  <a:cubicBezTo>
                    <a:pt x="208" y="0"/>
                    <a:pt x="159" y="14"/>
                    <a:pt x="113" y="14"/>
                  </a:cubicBezTo>
                  <a:cubicBezTo>
                    <a:pt x="92" y="14"/>
                    <a:pt x="72" y="11"/>
                    <a:pt x="53" y="3"/>
                  </a:cubicBezTo>
                  <a:lnTo>
                    <a:pt x="53" y="3"/>
                  </a:lnTo>
                  <a:cubicBezTo>
                    <a:pt x="86" y="111"/>
                    <a:pt x="0" y="307"/>
                    <a:pt x="153" y="307"/>
                  </a:cubicBezTo>
                  <a:cubicBezTo>
                    <a:pt x="169" y="307"/>
                    <a:pt x="187" y="305"/>
                    <a:pt x="208" y="300"/>
                  </a:cubicBezTo>
                  <a:cubicBezTo>
                    <a:pt x="279" y="288"/>
                    <a:pt x="398" y="134"/>
                    <a:pt x="387" y="98"/>
                  </a:cubicBezTo>
                  <a:cubicBezTo>
                    <a:pt x="355" y="19"/>
                    <a:pt x="307" y="0"/>
                    <a:pt x="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4"/>
            <p:cNvSpPr/>
            <p:nvPr/>
          </p:nvSpPr>
          <p:spPr>
            <a:xfrm>
              <a:off x="211240" y="3018584"/>
              <a:ext cx="9436" cy="12435"/>
            </a:xfrm>
            <a:custGeom>
              <a:avLst/>
              <a:gdLst/>
              <a:ahLst/>
              <a:cxnLst/>
              <a:rect l="l" t="t" r="r" b="b"/>
              <a:pathLst>
                <a:path w="299" h="394" extrusionOk="0">
                  <a:moveTo>
                    <a:pt x="48" y="1"/>
                  </a:moveTo>
                  <a:cubicBezTo>
                    <a:pt x="1" y="227"/>
                    <a:pt x="60" y="346"/>
                    <a:pt x="203" y="394"/>
                  </a:cubicBezTo>
                  <a:cubicBezTo>
                    <a:pt x="227" y="394"/>
                    <a:pt x="298" y="334"/>
                    <a:pt x="298" y="299"/>
                  </a:cubicBezTo>
                  <a:cubicBezTo>
                    <a:pt x="298" y="132"/>
                    <a:pt x="203" y="49"/>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4"/>
            <p:cNvSpPr/>
            <p:nvPr/>
          </p:nvSpPr>
          <p:spPr>
            <a:xfrm>
              <a:off x="176683" y="3056171"/>
              <a:ext cx="10162" cy="11677"/>
            </a:xfrm>
            <a:custGeom>
              <a:avLst/>
              <a:gdLst/>
              <a:ahLst/>
              <a:cxnLst/>
              <a:rect l="l" t="t" r="r" b="b"/>
              <a:pathLst>
                <a:path w="322" h="370" extrusionOk="0">
                  <a:moveTo>
                    <a:pt x="322" y="1"/>
                  </a:moveTo>
                  <a:lnTo>
                    <a:pt x="322" y="1"/>
                  </a:lnTo>
                  <a:cubicBezTo>
                    <a:pt x="119" y="12"/>
                    <a:pt x="0" y="120"/>
                    <a:pt x="0" y="370"/>
                  </a:cubicBezTo>
                  <a:cubicBezTo>
                    <a:pt x="227" y="370"/>
                    <a:pt x="310" y="227"/>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4"/>
            <p:cNvSpPr/>
            <p:nvPr/>
          </p:nvSpPr>
          <p:spPr>
            <a:xfrm>
              <a:off x="238318" y="2946503"/>
              <a:ext cx="10068" cy="9815"/>
            </a:xfrm>
            <a:custGeom>
              <a:avLst/>
              <a:gdLst/>
              <a:ahLst/>
              <a:cxnLst/>
              <a:rect l="l" t="t" r="r" b="b"/>
              <a:pathLst>
                <a:path w="319" h="311" extrusionOk="0">
                  <a:moveTo>
                    <a:pt x="79" y="0"/>
                  </a:moveTo>
                  <a:cubicBezTo>
                    <a:pt x="56" y="0"/>
                    <a:pt x="29" y="3"/>
                    <a:pt x="0" y="11"/>
                  </a:cubicBezTo>
                  <a:cubicBezTo>
                    <a:pt x="36" y="142"/>
                    <a:pt x="36" y="273"/>
                    <a:pt x="202" y="308"/>
                  </a:cubicBezTo>
                  <a:cubicBezTo>
                    <a:pt x="210" y="310"/>
                    <a:pt x="218" y="311"/>
                    <a:pt x="225" y="311"/>
                  </a:cubicBezTo>
                  <a:cubicBezTo>
                    <a:pt x="276" y="311"/>
                    <a:pt x="318" y="276"/>
                    <a:pt x="298" y="213"/>
                  </a:cubicBezTo>
                  <a:cubicBezTo>
                    <a:pt x="257" y="102"/>
                    <a:pt x="209"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4"/>
            <p:cNvSpPr/>
            <p:nvPr/>
          </p:nvSpPr>
          <p:spPr>
            <a:xfrm>
              <a:off x="124453" y="3134154"/>
              <a:ext cx="9058" cy="8837"/>
            </a:xfrm>
            <a:custGeom>
              <a:avLst/>
              <a:gdLst/>
              <a:ahLst/>
              <a:cxnLst/>
              <a:rect l="l" t="t" r="r" b="b"/>
              <a:pathLst>
                <a:path w="287" h="280" extrusionOk="0">
                  <a:moveTo>
                    <a:pt x="166" y="1"/>
                  </a:moveTo>
                  <a:cubicBezTo>
                    <a:pt x="155" y="1"/>
                    <a:pt x="144" y="2"/>
                    <a:pt x="131" y="6"/>
                  </a:cubicBezTo>
                  <a:cubicBezTo>
                    <a:pt x="48" y="30"/>
                    <a:pt x="0" y="101"/>
                    <a:pt x="36" y="197"/>
                  </a:cubicBezTo>
                  <a:cubicBezTo>
                    <a:pt x="48" y="244"/>
                    <a:pt x="108" y="280"/>
                    <a:pt x="155" y="280"/>
                  </a:cubicBezTo>
                  <a:cubicBezTo>
                    <a:pt x="227" y="280"/>
                    <a:pt x="286" y="244"/>
                    <a:pt x="286" y="137"/>
                  </a:cubicBezTo>
                  <a:cubicBezTo>
                    <a:pt x="256" y="56"/>
                    <a:pt x="225"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4"/>
            <p:cNvSpPr/>
            <p:nvPr/>
          </p:nvSpPr>
          <p:spPr>
            <a:xfrm>
              <a:off x="92515" y="3042569"/>
              <a:ext cx="10920" cy="9878"/>
            </a:xfrm>
            <a:custGeom>
              <a:avLst/>
              <a:gdLst/>
              <a:ahLst/>
              <a:cxnLst/>
              <a:rect l="l" t="t" r="r" b="b"/>
              <a:pathLst>
                <a:path w="346" h="313" extrusionOk="0">
                  <a:moveTo>
                    <a:pt x="230" y="0"/>
                  </a:moveTo>
                  <a:cubicBezTo>
                    <a:pt x="174" y="0"/>
                    <a:pt x="105" y="61"/>
                    <a:pt x="41" y="61"/>
                  </a:cubicBezTo>
                  <a:cubicBezTo>
                    <a:pt x="27" y="61"/>
                    <a:pt x="14" y="58"/>
                    <a:pt x="0" y="51"/>
                  </a:cubicBezTo>
                  <a:lnTo>
                    <a:pt x="0" y="51"/>
                  </a:lnTo>
                  <a:cubicBezTo>
                    <a:pt x="0" y="146"/>
                    <a:pt x="36" y="253"/>
                    <a:pt x="119" y="312"/>
                  </a:cubicBezTo>
                  <a:cubicBezTo>
                    <a:pt x="227" y="301"/>
                    <a:pt x="346" y="241"/>
                    <a:pt x="310" y="86"/>
                  </a:cubicBezTo>
                  <a:cubicBezTo>
                    <a:pt x="291" y="21"/>
                    <a:pt x="263" y="0"/>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4"/>
            <p:cNvSpPr/>
            <p:nvPr/>
          </p:nvSpPr>
          <p:spPr>
            <a:xfrm>
              <a:off x="91126" y="3030671"/>
              <a:ext cx="11930" cy="9752"/>
            </a:xfrm>
            <a:custGeom>
              <a:avLst/>
              <a:gdLst/>
              <a:ahLst/>
              <a:cxnLst/>
              <a:rect l="l" t="t" r="r" b="b"/>
              <a:pathLst>
                <a:path w="378" h="309" extrusionOk="0">
                  <a:moveTo>
                    <a:pt x="181" y="0"/>
                  </a:moveTo>
                  <a:cubicBezTo>
                    <a:pt x="40" y="0"/>
                    <a:pt x="1" y="90"/>
                    <a:pt x="44" y="308"/>
                  </a:cubicBezTo>
                  <a:cubicBezTo>
                    <a:pt x="152" y="213"/>
                    <a:pt x="259" y="130"/>
                    <a:pt x="378" y="35"/>
                  </a:cubicBezTo>
                  <a:cubicBezTo>
                    <a:pt x="298" y="12"/>
                    <a:pt x="233"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4"/>
            <p:cNvSpPr/>
            <p:nvPr/>
          </p:nvSpPr>
          <p:spPr>
            <a:xfrm>
              <a:off x="144745" y="3016343"/>
              <a:ext cx="10920" cy="8048"/>
            </a:xfrm>
            <a:custGeom>
              <a:avLst/>
              <a:gdLst/>
              <a:ahLst/>
              <a:cxnLst/>
              <a:rect l="l" t="t" r="r" b="b"/>
              <a:pathLst>
                <a:path w="346" h="255" extrusionOk="0">
                  <a:moveTo>
                    <a:pt x="346" y="0"/>
                  </a:moveTo>
                  <a:cubicBezTo>
                    <a:pt x="179" y="0"/>
                    <a:pt x="12" y="0"/>
                    <a:pt x="0" y="250"/>
                  </a:cubicBezTo>
                  <a:cubicBezTo>
                    <a:pt x="42" y="250"/>
                    <a:pt x="82" y="254"/>
                    <a:pt x="120" y="254"/>
                  </a:cubicBezTo>
                  <a:cubicBezTo>
                    <a:pt x="204" y="254"/>
                    <a:pt x="280" y="237"/>
                    <a:pt x="346" y="131"/>
                  </a:cubicBezTo>
                  <a:lnTo>
                    <a:pt x="3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4"/>
            <p:cNvSpPr/>
            <p:nvPr/>
          </p:nvSpPr>
          <p:spPr>
            <a:xfrm>
              <a:off x="226452" y="3070057"/>
              <a:ext cx="6154" cy="6880"/>
            </a:xfrm>
            <a:custGeom>
              <a:avLst/>
              <a:gdLst/>
              <a:ahLst/>
              <a:cxnLst/>
              <a:rect l="l" t="t" r="r" b="b"/>
              <a:pathLst>
                <a:path w="195" h="218" extrusionOk="0">
                  <a:moveTo>
                    <a:pt x="63" y="1"/>
                  </a:moveTo>
                  <a:cubicBezTo>
                    <a:pt x="24" y="1"/>
                    <a:pt x="1" y="42"/>
                    <a:pt x="19" y="96"/>
                  </a:cubicBezTo>
                  <a:cubicBezTo>
                    <a:pt x="31" y="144"/>
                    <a:pt x="78" y="192"/>
                    <a:pt x="90" y="215"/>
                  </a:cubicBezTo>
                  <a:cubicBezTo>
                    <a:pt x="99" y="217"/>
                    <a:pt x="108" y="218"/>
                    <a:pt x="116" y="218"/>
                  </a:cubicBezTo>
                  <a:cubicBezTo>
                    <a:pt x="170" y="218"/>
                    <a:pt x="194" y="184"/>
                    <a:pt x="174" y="132"/>
                  </a:cubicBezTo>
                  <a:cubicBezTo>
                    <a:pt x="174" y="84"/>
                    <a:pt x="138" y="25"/>
                    <a:pt x="102" y="13"/>
                  </a:cubicBezTo>
                  <a:cubicBezTo>
                    <a:pt x="88" y="5"/>
                    <a:pt x="75"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4"/>
            <p:cNvSpPr/>
            <p:nvPr/>
          </p:nvSpPr>
          <p:spPr>
            <a:xfrm>
              <a:off x="217015" y="2990213"/>
              <a:ext cx="10036" cy="10005"/>
            </a:xfrm>
            <a:custGeom>
              <a:avLst/>
              <a:gdLst/>
              <a:ahLst/>
              <a:cxnLst/>
              <a:rect l="l" t="t" r="r" b="b"/>
              <a:pathLst>
                <a:path w="318" h="317" extrusionOk="0">
                  <a:moveTo>
                    <a:pt x="131" y="1"/>
                  </a:moveTo>
                  <a:cubicBezTo>
                    <a:pt x="0" y="1"/>
                    <a:pt x="77" y="208"/>
                    <a:pt x="44" y="316"/>
                  </a:cubicBezTo>
                  <a:lnTo>
                    <a:pt x="163" y="316"/>
                  </a:lnTo>
                  <a:cubicBezTo>
                    <a:pt x="175" y="197"/>
                    <a:pt x="318" y="43"/>
                    <a:pt x="175" y="7"/>
                  </a:cubicBezTo>
                  <a:cubicBezTo>
                    <a:pt x="158" y="3"/>
                    <a:pt x="143"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4"/>
            <p:cNvSpPr/>
            <p:nvPr/>
          </p:nvSpPr>
          <p:spPr>
            <a:xfrm>
              <a:off x="162039" y="2927284"/>
              <a:ext cx="37588" cy="29130"/>
            </a:xfrm>
            <a:custGeom>
              <a:avLst/>
              <a:gdLst/>
              <a:ahLst/>
              <a:cxnLst/>
              <a:rect l="l" t="t" r="r" b="b"/>
              <a:pathLst>
                <a:path w="1191" h="923" extrusionOk="0">
                  <a:moveTo>
                    <a:pt x="1191" y="1"/>
                  </a:moveTo>
                  <a:lnTo>
                    <a:pt x="1191" y="1"/>
                  </a:lnTo>
                  <a:cubicBezTo>
                    <a:pt x="1048" y="24"/>
                    <a:pt x="905" y="24"/>
                    <a:pt x="786" y="36"/>
                  </a:cubicBezTo>
                  <a:cubicBezTo>
                    <a:pt x="750" y="513"/>
                    <a:pt x="393" y="429"/>
                    <a:pt x="131" y="536"/>
                  </a:cubicBezTo>
                  <a:cubicBezTo>
                    <a:pt x="60" y="560"/>
                    <a:pt x="12" y="608"/>
                    <a:pt x="0" y="691"/>
                  </a:cubicBezTo>
                  <a:cubicBezTo>
                    <a:pt x="27" y="800"/>
                    <a:pt x="82" y="922"/>
                    <a:pt x="159" y="922"/>
                  </a:cubicBezTo>
                  <a:cubicBezTo>
                    <a:pt x="183" y="922"/>
                    <a:pt x="210" y="910"/>
                    <a:pt x="238" y="882"/>
                  </a:cubicBezTo>
                  <a:cubicBezTo>
                    <a:pt x="322" y="798"/>
                    <a:pt x="403" y="776"/>
                    <a:pt x="483" y="776"/>
                  </a:cubicBezTo>
                  <a:cubicBezTo>
                    <a:pt x="569" y="776"/>
                    <a:pt x="654" y="801"/>
                    <a:pt x="738" y="801"/>
                  </a:cubicBezTo>
                  <a:cubicBezTo>
                    <a:pt x="754" y="801"/>
                    <a:pt x="770" y="801"/>
                    <a:pt x="786" y="798"/>
                  </a:cubicBezTo>
                  <a:cubicBezTo>
                    <a:pt x="810" y="453"/>
                    <a:pt x="1107" y="298"/>
                    <a:pt x="1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4"/>
            <p:cNvSpPr/>
            <p:nvPr/>
          </p:nvSpPr>
          <p:spPr>
            <a:xfrm>
              <a:off x="181196" y="2945809"/>
              <a:ext cx="29698" cy="18715"/>
            </a:xfrm>
            <a:custGeom>
              <a:avLst/>
              <a:gdLst/>
              <a:ahLst/>
              <a:cxnLst/>
              <a:rect l="l" t="t" r="r" b="b"/>
              <a:pathLst>
                <a:path w="941" h="593" extrusionOk="0">
                  <a:moveTo>
                    <a:pt x="741" y="0"/>
                  </a:moveTo>
                  <a:cubicBezTo>
                    <a:pt x="561" y="0"/>
                    <a:pt x="417" y="219"/>
                    <a:pt x="236" y="219"/>
                  </a:cubicBezTo>
                  <a:cubicBezTo>
                    <a:pt x="217" y="219"/>
                    <a:pt x="198" y="216"/>
                    <a:pt x="179" y="211"/>
                  </a:cubicBezTo>
                  <a:lnTo>
                    <a:pt x="179" y="211"/>
                  </a:lnTo>
                  <a:cubicBezTo>
                    <a:pt x="119" y="378"/>
                    <a:pt x="0" y="569"/>
                    <a:pt x="286" y="592"/>
                  </a:cubicBezTo>
                  <a:cubicBezTo>
                    <a:pt x="393" y="259"/>
                    <a:pt x="834" y="438"/>
                    <a:pt x="941" y="92"/>
                  </a:cubicBezTo>
                  <a:cubicBezTo>
                    <a:pt x="868" y="25"/>
                    <a:pt x="803" y="0"/>
                    <a:pt x="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4"/>
            <p:cNvSpPr/>
            <p:nvPr/>
          </p:nvSpPr>
          <p:spPr>
            <a:xfrm>
              <a:off x="151183" y="2936625"/>
              <a:ext cx="14991" cy="12529"/>
            </a:xfrm>
            <a:custGeom>
              <a:avLst/>
              <a:gdLst/>
              <a:ahLst/>
              <a:cxnLst/>
              <a:rect l="l" t="t" r="r" b="b"/>
              <a:pathLst>
                <a:path w="475" h="397" extrusionOk="0">
                  <a:moveTo>
                    <a:pt x="84" y="1"/>
                  </a:moveTo>
                  <a:cubicBezTo>
                    <a:pt x="68" y="1"/>
                    <a:pt x="51" y="1"/>
                    <a:pt x="34" y="2"/>
                  </a:cubicBezTo>
                  <a:cubicBezTo>
                    <a:pt x="0" y="275"/>
                    <a:pt x="107" y="396"/>
                    <a:pt x="324" y="396"/>
                  </a:cubicBezTo>
                  <a:cubicBezTo>
                    <a:pt x="335" y="396"/>
                    <a:pt x="345" y="396"/>
                    <a:pt x="356" y="395"/>
                  </a:cubicBezTo>
                  <a:cubicBezTo>
                    <a:pt x="392" y="348"/>
                    <a:pt x="439" y="288"/>
                    <a:pt x="475" y="240"/>
                  </a:cubicBezTo>
                  <a:cubicBezTo>
                    <a:pt x="389" y="57"/>
                    <a:pt x="243"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4"/>
            <p:cNvSpPr/>
            <p:nvPr/>
          </p:nvSpPr>
          <p:spPr>
            <a:xfrm>
              <a:off x="116942" y="3005834"/>
              <a:ext cx="15433" cy="9941"/>
            </a:xfrm>
            <a:custGeom>
              <a:avLst/>
              <a:gdLst/>
              <a:ahLst/>
              <a:cxnLst/>
              <a:rect l="l" t="t" r="r" b="b"/>
              <a:pathLst>
                <a:path w="489" h="315" extrusionOk="0">
                  <a:moveTo>
                    <a:pt x="0" y="0"/>
                  </a:moveTo>
                  <a:cubicBezTo>
                    <a:pt x="73" y="241"/>
                    <a:pt x="177" y="314"/>
                    <a:pt x="300" y="314"/>
                  </a:cubicBezTo>
                  <a:cubicBezTo>
                    <a:pt x="359" y="314"/>
                    <a:pt x="423" y="297"/>
                    <a:pt x="488" y="274"/>
                  </a:cubicBezTo>
                  <a:cubicBezTo>
                    <a:pt x="393" y="48"/>
                    <a:pt x="238"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4"/>
            <p:cNvSpPr/>
            <p:nvPr/>
          </p:nvSpPr>
          <p:spPr>
            <a:xfrm>
              <a:off x="103024" y="2980650"/>
              <a:ext cx="15812" cy="15622"/>
            </a:xfrm>
            <a:custGeom>
              <a:avLst/>
              <a:gdLst/>
              <a:ahLst/>
              <a:cxnLst/>
              <a:rect l="l" t="t" r="r" b="b"/>
              <a:pathLst>
                <a:path w="501" h="495" extrusionOk="0">
                  <a:moveTo>
                    <a:pt x="215" y="0"/>
                  </a:moveTo>
                  <a:lnTo>
                    <a:pt x="215" y="0"/>
                  </a:lnTo>
                  <a:cubicBezTo>
                    <a:pt x="239" y="179"/>
                    <a:pt x="144" y="298"/>
                    <a:pt x="1" y="369"/>
                  </a:cubicBezTo>
                  <a:cubicBezTo>
                    <a:pt x="58" y="456"/>
                    <a:pt x="121" y="495"/>
                    <a:pt x="183" y="495"/>
                  </a:cubicBezTo>
                  <a:cubicBezTo>
                    <a:pt x="249" y="495"/>
                    <a:pt x="314" y="450"/>
                    <a:pt x="370" y="369"/>
                  </a:cubicBezTo>
                  <a:cubicBezTo>
                    <a:pt x="501" y="179"/>
                    <a:pt x="358" y="84"/>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4"/>
            <p:cNvSpPr/>
            <p:nvPr/>
          </p:nvSpPr>
          <p:spPr>
            <a:xfrm>
              <a:off x="136098" y="2993242"/>
              <a:ext cx="10920" cy="9689"/>
            </a:xfrm>
            <a:custGeom>
              <a:avLst/>
              <a:gdLst/>
              <a:ahLst/>
              <a:cxnLst/>
              <a:rect l="l" t="t" r="r" b="b"/>
              <a:pathLst>
                <a:path w="346" h="307" extrusionOk="0">
                  <a:moveTo>
                    <a:pt x="143" y="1"/>
                  </a:moveTo>
                  <a:cubicBezTo>
                    <a:pt x="103" y="1"/>
                    <a:pt x="56" y="11"/>
                    <a:pt x="1" y="30"/>
                  </a:cubicBezTo>
                  <a:cubicBezTo>
                    <a:pt x="77" y="183"/>
                    <a:pt x="134" y="307"/>
                    <a:pt x="263" y="307"/>
                  </a:cubicBezTo>
                  <a:cubicBezTo>
                    <a:pt x="274" y="307"/>
                    <a:pt x="286" y="306"/>
                    <a:pt x="298" y="304"/>
                  </a:cubicBezTo>
                  <a:cubicBezTo>
                    <a:pt x="322" y="304"/>
                    <a:pt x="346" y="244"/>
                    <a:pt x="346" y="209"/>
                  </a:cubicBezTo>
                  <a:cubicBezTo>
                    <a:pt x="311" y="70"/>
                    <a:pt x="251"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4"/>
            <p:cNvSpPr/>
            <p:nvPr/>
          </p:nvSpPr>
          <p:spPr>
            <a:xfrm>
              <a:off x="157905" y="2977273"/>
              <a:ext cx="9405" cy="9089"/>
            </a:xfrm>
            <a:custGeom>
              <a:avLst/>
              <a:gdLst/>
              <a:ahLst/>
              <a:cxnLst/>
              <a:rect l="l" t="t" r="r" b="b"/>
              <a:pathLst>
                <a:path w="298" h="288" extrusionOk="0">
                  <a:moveTo>
                    <a:pt x="119" y="0"/>
                  </a:moveTo>
                  <a:cubicBezTo>
                    <a:pt x="83" y="0"/>
                    <a:pt x="36" y="48"/>
                    <a:pt x="0" y="72"/>
                  </a:cubicBezTo>
                  <a:cubicBezTo>
                    <a:pt x="60" y="155"/>
                    <a:pt x="107" y="226"/>
                    <a:pt x="179" y="286"/>
                  </a:cubicBezTo>
                  <a:cubicBezTo>
                    <a:pt x="180" y="287"/>
                    <a:pt x="181" y="288"/>
                    <a:pt x="183" y="288"/>
                  </a:cubicBezTo>
                  <a:cubicBezTo>
                    <a:pt x="203" y="288"/>
                    <a:pt x="265" y="236"/>
                    <a:pt x="298" y="215"/>
                  </a:cubicBezTo>
                  <a:cubicBezTo>
                    <a:pt x="298" y="60"/>
                    <a:pt x="226" y="0"/>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4"/>
            <p:cNvSpPr/>
            <p:nvPr/>
          </p:nvSpPr>
          <p:spPr>
            <a:xfrm>
              <a:off x="155633" y="3008612"/>
              <a:ext cx="10194" cy="7764"/>
            </a:xfrm>
            <a:custGeom>
              <a:avLst/>
              <a:gdLst/>
              <a:ahLst/>
              <a:cxnLst/>
              <a:rect l="l" t="t" r="r" b="b"/>
              <a:pathLst>
                <a:path w="323" h="246" extrusionOk="0">
                  <a:moveTo>
                    <a:pt x="261" y="0"/>
                  </a:moveTo>
                  <a:cubicBezTo>
                    <a:pt x="131" y="0"/>
                    <a:pt x="52" y="100"/>
                    <a:pt x="1" y="245"/>
                  </a:cubicBezTo>
                  <a:cubicBezTo>
                    <a:pt x="13" y="245"/>
                    <a:pt x="26" y="246"/>
                    <a:pt x="38" y="246"/>
                  </a:cubicBezTo>
                  <a:cubicBezTo>
                    <a:pt x="171" y="246"/>
                    <a:pt x="311" y="236"/>
                    <a:pt x="322" y="7"/>
                  </a:cubicBezTo>
                  <a:cubicBezTo>
                    <a:pt x="300" y="3"/>
                    <a:pt x="280"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4"/>
            <p:cNvSpPr/>
            <p:nvPr/>
          </p:nvSpPr>
          <p:spPr>
            <a:xfrm>
              <a:off x="119971" y="2968247"/>
              <a:ext cx="6754" cy="10194"/>
            </a:xfrm>
            <a:custGeom>
              <a:avLst/>
              <a:gdLst/>
              <a:ahLst/>
              <a:cxnLst/>
              <a:rect l="l" t="t" r="r" b="b"/>
              <a:pathLst>
                <a:path w="214" h="323" extrusionOk="0">
                  <a:moveTo>
                    <a:pt x="131" y="0"/>
                  </a:moveTo>
                  <a:cubicBezTo>
                    <a:pt x="95" y="0"/>
                    <a:pt x="47" y="24"/>
                    <a:pt x="11" y="24"/>
                  </a:cubicBezTo>
                  <a:cubicBezTo>
                    <a:pt x="23" y="128"/>
                    <a:pt x="1" y="322"/>
                    <a:pt x="87" y="322"/>
                  </a:cubicBezTo>
                  <a:cubicBezTo>
                    <a:pt x="89" y="322"/>
                    <a:pt x="92" y="322"/>
                    <a:pt x="95" y="322"/>
                  </a:cubicBezTo>
                  <a:cubicBezTo>
                    <a:pt x="202" y="298"/>
                    <a:pt x="214" y="12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4"/>
            <p:cNvSpPr/>
            <p:nvPr/>
          </p:nvSpPr>
          <p:spPr>
            <a:xfrm>
              <a:off x="206348" y="2924380"/>
              <a:ext cx="14991" cy="12719"/>
            </a:xfrm>
            <a:custGeom>
              <a:avLst/>
              <a:gdLst/>
              <a:ahLst/>
              <a:cxnLst/>
              <a:rect l="l" t="t" r="r" b="b"/>
              <a:pathLst>
                <a:path w="475" h="403" extrusionOk="0">
                  <a:moveTo>
                    <a:pt x="249" y="0"/>
                  </a:moveTo>
                  <a:cubicBezTo>
                    <a:pt x="222" y="0"/>
                    <a:pt x="191" y="3"/>
                    <a:pt x="156" y="9"/>
                  </a:cubicBezTo>
                  <a:cubicBezTo>
                    <a:pt x="120" y="33"/>
                    <a:pt x="1" y="81"/>
                    <a:pt x="1" y="105"/>
                  </a:cubicBezTo>
                  <a:cubicBezTo>
                    <a:pt x="25" y="355"/>
                    <a:pt x="215" y="355"/>
                    <a:pt x="382" y="402"/>
                  </a:cubicBezTo>
                  <a:cubicBezTo>
                    <a:pt x="414" y="211"/>
                    <a:pt x="474"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4"/>
            <p:cNvSpPr/>
            <p:nvPr/>
          </p:nvSpPr>
          <p:spPr>
            <a:xfrm>
              <a:off x="50794" y="3028367"/>
              <a:ext cx="11298" cy="10194"/>
            </a:xfrm>
            <a:custGeom>
              <a:avLst/>
              <a:gdLst/>
              <a:ahLst/>
              <a:cxnLst/>
              <a:rect l="l" t="t" r="r" b="b"/>
              <a:pathLst>
                <a:path w="358" h="323" extrusionOk="0">
                  <a:moveTo>
                    <a:pt x="1" y="0"/>
                  </a:moveTo>
                  <a:cubicBezTo>
                    <a:pt x="70" y="161"/>
                    <a:pt x="139" y="323"/>
                    <a:pt x="337" y="323"/>
                  </a:cubicBezTo>
                  <a:cubicBezTo>
                    <a:pt x="344" y="323"/>
                    <a:pt x="351" y="322"/>
                    <a:pt x="358" y="322"/>
                  </a:cubicBezTo>
                  <a:cubicBezTo>
                    <a:pt x="191" y="108"/>
                    <a:pt x="191" y="10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4"/>
            <p:cNvSpPr/>
            <p:nvPr/>
          </p:nvSpPr>
          <p:spPr>
            <a:xfrm>
              <a:off x="38391" y="3080219"/>
              <a:ext cx="11330" cy="11298"/>
            </a:xfrm>
            <a:custGeom>
              <a:avLst/>
              <a:gdLst/>
              <a:ahLst/>
              <a:cxnLst/>
              <a:rect l="l" t="t" r="r" b="b"/>
              <a:pathLst>
                <a:path w="359" h="358" extrusionOk="0">
                  <a:moveTo>
                    <a:pt x="49" y="1"/>
                  </a:moveTo>
                  <a:cubicBezTo>
                    <a:pt x="37" y="1"/>
                    <a:pt x="37" y="12"/>
                    <a:pt x="25" y="24"/>
                  </a:cubicBezTo>
                  <a:cubicBezTo>
                    <a:pt x="1" y="60"/>
                    <a:pt x="1" y="84"/>
                    <a:pt x="37" y="120"/>
                  </a:cubicBezTo>
                  <a:cubicBezTo>
                    <a:pt x="144" y="203"/>
                    <a:pt x="263" y="286"/>
                    <a:pt x="358" y="358"/>
                  </a:cubicBezTo>
                  <a:lnTo>
                    <a:pt x="3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4"/>
            <p:cNvSpPr/>
            <p:nvPr/>
          </p:nvSpPr>
          <p:spPr>
            <a:xfrm>
              <a:off x="21507" y="3067816"/>
              <a:ext cx="18431" cy="29540"/>
            </a:xfrm>
            <a:custGeom>
              <a:avLst/>
              <a:gdLst/>
              <a:ahLst/>
              <a:cxnLst/>
              <a:rect l="l" t="t" r="r" b="b"/>
              <a:pathLst>
                <a:path w="584" h="936" extrusionOk="0">
                  <a:moveTo>
                    <a:pt x="226" y="1"/>
                  </a:moveTo>
                  <a:lnTo>
                    <a:pt x="226" y="1"/>
                  </a:lnTo>
                  <a:cubicBezTo>
                    <a:pt x="238" y="227"/>
                    <a:pt x="179" y="441"/>
                    <a:pt x="0" y="572"/>
                  </a:cubicBezTo>
                  <a:cubicBezTo>
                    <a:pt x="36" y="691"/>
                    <a:pt x="12" y="870"/>
                    <a:pt x="72" y="917"/>
                  </a:cubicBezTo>
                  <a:cubicBezTo>
                    <a:pt x="92" y="930"/>
                    <a:pt x="113" y="936"/>
                    <a:pt x="134" y="936"/>
                  </a:cubicBezTo>
                  <a:cubicBezTo>
                    <a:pt x="211" y="936"/>
                    <a:pt x="289" y="859"/>
                    <a:pt x="345" y="775"/>
                  </a:cubicBezTo>
                  <a:cubicBezTo>
                    <a:pt x="417" y="691"/>
                    <a:pt x="488" y="620"/>
                    <a:pt x="572" y="524"/>
                  </a:cubicBezTo>
                  <a:cubicBezTo>
                    <a:pt x="572" y="477"/>
                    <a:pt x="584" y="441"/>
                    <a:pt x="584" y="394"/>
                  </a:cubicBezTo>
                  <a:cubicBezTo>
                    <a:pt x="476" y="263"/>
                    <a:pt x="357" y="143"/>
                    <a:pt x="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4"/>
            <p:cNvSpPr/>
            <p:nvPr/>
          </p:nvSpPr>
          <p:spPr>
            <a:xfrm>
              <a:off x="84625" y="2992674"/>
              <a:ext cx="7543" cy="6407"/>
            </a:xfrm>
            <a:custGeom>
              <a:avLst/>
              <a:gdLst/>
              <a:ahLst/>
              <a:cxnLst/>
              <a:rect l="l" t="t" r="r" b="b"/>
              <a:pathLst>
                <a:path w="239" h="203" extrusionOk="0">
                  <a:moveTo>
                    <a:pt x="108" y="0"/>
                  </a:moveTo>
                  <a:cubicBezTo>
                    <a:pt x="72" y="0"/>
                    <a:pt x="24" y="60"/>
                    <a:pt x="0" y="96"/>
                  </a:cubicBezTo>
                  <a:cubicBezTo>
                    <a:pt x="24" y="119"/>
                    <a:pt x="60" y="179"/>
                    <a:pt x="108" y="203"/>
                  </a:cubicBezTo>
                  <a:cubicBezTo>
                    <a:pt x="131" y="203"/>
                    <a:pt x="179" y="155"/>
                    <a:pt x="238" y="108"/>
                  </a:cubicBezTo>
                  <a:cubicBezTo>
                    <a:pt x="179" y="60"/>
                    <a:pt x="131" y="24"/>
                    <a:pt x="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4"/>
            <p:cNvSpPr/>
            <p:nvPr/>
          </p:nvSpPr>
          <p:spPr>
            <a:xfrm>
              <a:off x="71465" y="3016596"/>
              <a:ext cx="10194" cy="8048"/>
            </a:xfrm>
            <a:custGeom>
              <a:avLst/>
              <a:gdLst/>
              <a:ahLst/>
              <a:cxnLst/>
              <a:rect l="l" t="t" r="r" b="b"/>
              <a:pathLst>
                <a:path w="323" h="255" extrusionOk="0">
                  <a:moveTo>
                    <a:pt x="240" y="1"/>
                  </a:moveTo>
                  <a:cubicBezTo>
                    <a:pt x="114" y="1"/>
                    <a:pt x="1" y="38"/>
                    <a:pt x="1" y="254"/>
                  </a:cubicBezTo>
                  <a:cubicBezTo>
                    <a:pt x="167" y="254"/>
                    <a:pt x="263" y="171"/>
                    <a:pt x="322" y="4"/>
                  </a:cubicBezTo>
                  <a:cubicBezTo>
                    <a:pt x="295" y="2"/>
                    <a:pt x="267" y="1"/>
                    <a:pt x="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8" name="Google Shape;988;p4"/>
          <p:cNvGrpSpPr/>
          <p:nvPr/>
        </p:nvGrpSpPr>
        <p:grpSpPr>
          <a:xfrm>
            <a:off x="1585505" y="58409"/>
            <a:ext cx="439504" cy="450855"/>
            <a:chOff x="173306" y="1957441"/>
            <a:chExt cx="321306" cy="329604"/>
          </a:xfrm>
        </p:grpSpPr>
        <p:sp>
          <p:nvSpPr>
            <p:cNvPr id="989" name="Google Shape;989;p4"/>
            <p:cNvSpPr/>
            <p:nvPr/>
          </p:nvSpPr>
          <p:spPr>
            <a:xfrm>
              <a:off x="251825" y="1977292"/>
              <a:ext cx="87200" cy="79784"/>
            </a:xfrm>
            <a:custGeom>
              <a:avLst/>
              <a:gdLst/>
              <a:ahLst/>
              <a:cxnLst/>
              <a:rect l="l" t="t" r="r" b="b"/>
              <a:pathLst>
                <a:path w="2763" h="2528" extrusionOk="0">
                  <a:moveTo>
                    <a:pt x="2589" y="0"/>
                  </a:moveTo>
                  <a:cubicBezTo>
                    <a:pt x="2514" y="0"/>
                    <a:pt x="2445" y="34"/>
                    <a:pt x="2394" y="111"/>
                  </a:cubicBezTo>
                  <a:lnTo>
                    <a:pt x="1596" y="599"/>
                  </a:lnTo>
                  <a:cubicBezTo>
                    <a:pt x="1453" y="706"/>
                    <a:pt x="1298" y="730"/>
                    <a:pt x="1203" y="837"/>
                  </a:cubicBezTo>
                  <a:lnTo>
                    <a:pt x="953" y="1087"/>
                  </a:lnTo>
                  <a:cubicBezTo>
                    <a:pt x="739" y="1159"/>
                    <a:pt x="560" y="1302"/>
                    <a:pt x="417" y="1480"/>
                  </a:cubicBezTo>
                  <a:lnTo>
                    <a:pt x="298" y="1599"/>
                  </a:lnTo>
                  <a:cubicBezTo>
                    <a:pt x="179" y="1718"/>
                    <a:pt x="1" y="1790"/>
                    <a:pt x="24" y="2028"/>
                  </a:cubicBezTo>
                  <a:cubicBezTo>
                    <a:pt x="108" y="2230"/>
                    <a:pt x="263" y="2230"/>
                    <a:pt x="429" y="2266"/>
                  </a:cubicBezTo>
                  <a:cubicBezTo>
                    <a:pt x="620" y="2266"/>
                    <a:pt x="786" y="2409"/>
                    <a:pt x="965" y="2504"/>
                  </a:cubicBezTo>
                  <a:cubicBezTo>
                    <a:pt x="1025" y="2516"/>
                    <a:pt x="1072" y="2528"/>
                    <a:pt x="1120" y="2528"/>
                  </a:cubicBezTo>
                  <a:cubicBezTo>
                    <a:pt x="1156" y="2516"/>
                    <a:pt x="1203" y="2504"/>
                    <a:pt x="1227" y="2456"/>
                  </a:cubicBezTo>
                  <a:cubicBezTo>
                    <a:pt x="1275" y="2397"/>
                    <a:pt x="1310" y="2337"/>
                    <a:pt x="1334" y="2266"/>
                  </a:cubicBezTo>
                  <a:cubicBezTo>
                    <a:pt x="1382" y="2171"/>
                    <a:pt x="1453" y="2135"/>
                    <a:pt x="1525" y="2075"/>
                  </a:cubicBezTo>
                  <a:cubicBezTo>
                    <a:pt x="1560" y="2040"/>
                    <a:pt x="1608" y="2016"/>
                    <a:pt x="1632" y="1980"/>
                  </a:cubicBezTo>
                  <a:cubicBezTo>
                    <a:pt x="1734" y="1853"/>
                    <a:pt x="1860" y="1834"/>
                    <a:pt x="1989" y="1834"/>
                  </a:cubicBezTo>
                  <a:cubicBezTo>
                    <a:pt x="2041" y="1834"/>
                    <a:pt x="2093" y="1837"/>
                    <a:pt x="2144" y="1837"/>
                  </a:cubicBezTo>
                  <a:cubicBezTo>
                    <a:pt x="2310" y="1802"/>
                    <a:pt x="2394" y="1659"/>
                    <a:pt x="2465" y="1492"/>
                  </a:cubicBezTo>
                  <a:cubicBezTo>
                    <a:pt x="2501" y="1397"/>
                    <a:pt x="2513" y="1313"/>
                    <a:pt x="2513" y="1218"/>
                  </a:cubicBezTo>
                  <a:cubicBezTo>
                    <a:pt x="2608" y="1040"/>
                    <a:pt x="2215" y="778"/>
                    <a:pt x="2584" y="659"/>
                  </a:cubicBezTo>
                  <a:cubicBezTo>
                    <a:pt x="2680" y="492"/>
                    <a:pt x="2739" y="313"/>
                    <a:pt x="2763" y="135"/>
                  </a:cubicBezTo>
                  <a:cubicBezTo>
                    <a:pt x="2751" y="87"/>
                    <a:pt x="2727" y="39"/>
                    <a:pt x="2680" y="16"/>
                  </a:cubicBezTo>
                  <a:cubicBezTo>
                    <a:pt x="2649" y="6"/>
                    <a:pt x="2619" y="0"/>
                    <a:pt x="25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4"/>
            <p:cNvSpPr/>
            <p:nvPr/>
          </p:nvSpPr>
          <p:spPr>
            <a:xfrm>
              <a:off x="351394" y="2154654"/>
              <a:ext cx="79310" cy="74955"/>
            </a:xfrm>
            <a:custGeom>
              <a:avLst/>
              <a:gdLst/>
              <a:ahLst/>
              <a:cxnLst/>
              <a:rect l="l" t="t" r="r" b="b"/>
              <a:pathLst>
                <a:path w="2513" h="2375" extrusionOk="0">
                  <a:moveTo>
                    <a:pt x="687" y="1"/>
                  </a:moveTo>
                  <a:cubicBezTo>
                    <a:pt x="631" y="1"/>
                    <a:pt x="570" y="35"/>
                    <a:pt x="501" y="123"/>
                  </a:cubicBezTo>
                  <a:cubicBezTo>
                    <a:pt x="298" y="396"/>
                    <a:pt x="418" y="635"/>
                    <a:pt x="632" y="813"/>
                  </a:cubicBezTo>
                  <a:cubicBezTo>
                    <a:pt x="763" y="920"/>
                    <a:pt x="918" y="873"/>
                    <a:pt x="989" y="956"/>
                  </a:cubicBezTo>
                  <a:cubicBezTo>
                    <a:pt x="944" y="940"/>
                    <a:pt x="902" y="933"/>
                    <a:pt x="865" y="933"/>
                  </a:cubicBezTo>
                  <a:cubicBezTo>
                    <a:pt x="674" y="933"/>
                    <a:pt x="582" y="1120"/>
                    <a:pt x="632" y="1349"/>
                  </a:cubicBezTo>
                  <a:cubicBezTo>
                    <a:pt x="681" y="1532"/>
                    <a:pt x="642" y="1565"/>
                    <a:pt x="583" y="1565"/>
                  </a:cubicBezTo>
                  <a:cubicBezTo>
                    <a:pt x="550" y="1565"/>
                    <a:pt x="509" y="1554"/>
                    <a:pt x="475" y="1554"/>
                  </a:cubicBezTo>
                  <a:cubicBezTo>
                    <a:pt x="452" y="1554"/>
                    <a:pt x="432" y="1559"/>
                    <a:pt x="418" y="1575"/>
                  </a:cubicBezTo>
                  <a:cubicBezTo>
                    <a:pt x="298" y="1599"/>
                    <a:pt x="203" y="1658"/>
                    <a:pt x="144" y="1778"/>
                  </a:cubicBezTo>
                  <a:cubicBezTo>
                    <a:pt x="84" y="1956"/>
                    <a:pt x="1" y="2135"/>
                    <a:pt x="132" y="2325"/>
                  </a:cubicBezTo>
                  <a:cubicBezTo>
                    <a:pt x="180" y="2361"/>
                    <a:pt x="226" y="2375"/>
                    <a:pt x="270" y="2375"/>
                  </a:cubicBezTo>
                  <a:cubicBezTo>
                    <a:pt x="344" y="2375"/>
                    <a:pt x="414" y="2334"/>
                    <a:pt x="489" y="2289"/>
                  </a:cubicBezTo>
                  <a:cubicBezTo>
                    <a:pt x="1025" y="1885"/>
                    <a:pt x="1620" y="1611"/>
                    <a:pt x="2108" y="1123"/>
                  </a:cubicBezTo>
                  <a:cubicBezTo>
                    <a:pt x="2168" y="1051"/>
                    <a:pt x="2251" y="980"/>
                    <a:pt x="2311" y="896"/>
                  </a:cubicBezTo>
                  <a:cubicBezTo>
                    <a:pt x="2453" y="837"/>
                    <a:pt x="2513" y="718"/>
                    <a:pt x="2477" y="575"/>
                  </a:cubicBezTo>
                  <a:cubicBezTo>
                    <a:pt x="2215" y="301"/>
                    <a:pt x="1822" y="361"/>
                    <a:pt x="1561" y="111"/>
                  </a:cubicBezTo>
                  <a:cubicBezTo>
                    <a:pt x="1382" y="146"/>
                    <a:pt x="1275" y="277"/>
                    <a:pt x="1215" y="468"/>
                  </a:cubicBezTo>
                  <a:cubicBezTo>
                    <a:pt x="1251" y="515"/>
                    <a:pt x="1251" y="563"/>
                    <a:pt x="1215" y="587"/>
                  </a:cubicBezTo>
                  <a:cubicBezTo>
                    <a:pt x="1227" y="539"/>
                    <a:pt x="1215" y="504"/>
                    <a:pt x="1191" y="480"/>
                  </a:cubicBezTo>
                  <a:cubicBezTo>
                    <a:pt x="1132" y="408"/>
                    <a:pt x="1049" y="337"/>
                    <a:pt x="989" y="265"/>
                  </a:cubicBezTo>
                  <a:cubicBezTo>
                    <a:pt x="900" y="152"/>
                    <a:pt x="806" y="1"/>
                    <a:pt x="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4"/>
            <p:cNvSpPr/>
            <p:nvPr/>
          </p:nvSpPr>
          <p:spPr>
            <a:xfrm>
              <a:off x="173306" y="2114164"/>
              <a:ext cx="68043" cy="74071"/>
            </a:xfrm>
            <a:custGeom>
              <a:avLst/>
              <a:gdLst/>
              <a:ahLst/>
              <a:cxnLst/>
              <a:rect l="l" t="t" r="r" b="b"/>
              <a:pathLst>
                <a:path w="2156" h="2347" extrusionOk="0">
                  <a:moveTo>
                    <a:pt x="1727" y="1"/>
                  </a:moveTo>
                  <a:cubicBezTo>
                    <a:pt x="1441" y="108"/>
                    <a:pt x="1167" y="239"/>
                    <a:pt x="905" y="429"/>
                  </a:cubicBezTo>
                  <a:cubicBezTo>
                    <a:pt x="643" y="798"/>
                    <a:pt x="298" y="1132"/>
                    <a:pt x="107" y="1560"/>
                  </a:cubicBezTo>
                  <a:cubicBezTo>
                    <a:pt x="0" y="1679"/>
                    <a:pt x="72" y="1787"/>
                    <a:pt x="107" y="1882"/>
                  </a:cubicBezTo>
                  <a:cubicBezTo>
                    <a:pt x="198" y="1981"/>
                    <a:pt x="278" y="2126"/>
                    <a:pt x="397" y="2126"/>
                  </a:cubicBezTo>
                  <a:cubicBezTo>
                    <a:pt x="450" y="2126"/>
                    <a:pt x="511" y="2098"/>
                    <a:pt x="584" y="2025"/>
                  </a:cubicBezTo>
                  <a:cubicBezTo>
                    <a:pt x="587" y="2021"/>
                    <a:pt x="590" y="2020"/>
                    <a:pt x="594" y="2020"/>
                  </a:cubicBezTo>
                  <a:cubicBezTo>
                    <a:pt x="643" y="2020"/>
                    <a:pt x="726" y="2302"/>
                    <a:pt x="881" y="2346"/>
                  </a:cubicBezTo>
                  <a:cubicBezTo>
                    <a:pt x="1381" y="2179"/>
                    <a:pt x="1179" y="1560"/>
                    <a:pt x="1441" y="1227"/>
                  </a:cubicBezTo>
                  <a:cubicBezTo>
                    <a:pt x="1417" y="1048"/>
                    <a:pt x="1191" y="810"/>
                    <a:pt x="1548" y="739"/>
                  </a:cubicBezTo>
                  <a:cubicBezTo>
                    <a:pt x="1762" y="667"/>
                    <a:pt x="2084" y="798"/>
                    <a:pt x="2131" y="417"/>
                  </a:cubicBezTo>
                  <a:cubicBezTo>
                    <a:pt x="2155" y="143"/>
                    <a:pt x="1953" y="36"/>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4"/>
            <p:cNvSpPr/>
            <p:nvPr/>
          </p:nvSpPr>
          <p:spPr>
            <a:xfrm>
              <a:off x="419782" y="2062849"/>
              <a:ext cx="71420" cy="83666"/>
            </a:xfrm>
            <a:custGeom>
              <a:avLst/>
              <a:gdLst/>
              <a:ahLst/>
              <a:cxnLst/>
              <a:rect l="l" t="t" r="r" b="b"/>
              <a:pathLst>
                <a:path w="2263" h="2651" extrusionOk="0">
                  <a:moveTo>
                    <a:pt x="1462" y="1"/>
                  </a:moveTo>
                  <a:cubicBezTo>
                    <a:pt x="1268" y="1"/>
                    <a:pt x="1150" y="184"/>
                    <a:pt x="1048" y="376"/>
                  </a:cubicBezTo>
                  <a:cubicBezTo>
                    <a:pt x="953" y="531"/>
                    <a:pt x="953" y="698"/>
                    <a:pt x="1191" y="698"/>
                  </a:cubicBezTo>
                  <a:cubicBezTo>
                    <a:pt x="1234" y="690"/>
                    <a:pt x="1269" y="687"/>
                    <a:pt x="1298" y="687"/>
                  </a:cubicBezTo>
                  <a:cubicBezTo>
                    <a:pt x="1498" y="687"/>
                    <a:pt x="1410" y="852"/>
                    <a:pt x="1358" y="1007"/>
                  </a:cubicBezTo>
                  <a:cubicBezTo>
                    <a:pt x="1310" y="1150"/>
                    <a:pt x="1346" y="1281"/>
                    <a:pt x="1334" y="1400"/>
                  </a:cubicBezTo>
                  <a:cubicBezTo>
                    <a:pt x="1239" y="1579"/>
                    <a:pt x="1001" y="1508"/>
                    <a:pt x="941" y="1722"/>
                  </a:cubicBezTo>
                  <a:cubicBezTo>
                    <a:pt x="901" y="1802"/>
                    <a:pt x="870" y="1873"/>
                    <a:pt x="791" y="1873"/>
                  </a:cubicBezTo>
                  <a:cubicBezTo>
                    <a:pt x="775" y="1873"/>
                    <a:pt x="758" y="1871"/>
                    <a:pt x="739" y="1865"/>
                  </a:cubicBezTo>
                  <a:cubicBezTo>
                    <a:pt x="623" y="1784"/>
                    <a:pt x="500" y="1764"/>
                    <a:pt x="371" y="1764"/>
                  </a:cubicBezTo>
                  <a:cubicBezTo>
                    <a:pt x="327" y="1764"/>
                    <a:pt x="283" y="1767"/>
                    <a:pt x="239" y="1769"/>
                  </a:cubicBezTo>
                  <a:cubicBezTo>
                    <a:pt x="120" y="1817"/>
                    <a:pt x="25" y="1900"/>
                    <a:pt x="1" y="2067"/>
                  </a:cubicBezTo>
                  <a:cubicBezTo>
                    <a:pt x="263" y="2496"/>
                    <a:pt x="751" y="2365"/>
                    <a:pt x="1060" y="2651"/>
                  </a:cubicBezTo>
                  <a:cubicBezTo>
                    <a:pt x="1108" y="2651"/>
                    <a:pt x="1156" y="2615"/>
                    <a:pt x="1191" y="2591"/>
                  </a:cubicBezTo>
                  <a:cubicBezTo>
                    <a:pt x="1245" y="2484"/>
                    <a:pt x="1241" y="2298"/>
                    <a:pt x="1379" y="2298"/>
                  </a:cubicBezTo>
                  <a:cubicBezTo>
                    <a:pt x="1394" y="2298"/>
                    <a:pt x="1411" y="2301"/>
                    <a:pt x="1429" y="2305"/>
                  </a:cubicBezTo>
                  <a:cubicBezTo>
                    <a:pt x="1513" y="2293"/>
                    <a:pt x="1572" y="2246"/>
                    <a:pt x="1632" y="2186"/>
                  </a:cubicBezTo>
                  <a:cubicBezTo>
                    <a:pt x="1727" y="2020"/>
                    <a:pt x="1715" y="1769"/>
                    <a:pt x="1906" y="1662"/>
                  </a:cubicBezTo>
                  <a:cubicBezTo>
                    <a:pt x="2072" y="1531"/>
                    <a:pt x="2013" y="1246"/>
                    <a:pt x="2180" y="1115"/>
                  </a:cubicBezTo>
                  <a:cubicBezTo>
                    <a:pt x="2168" y="1091"/>
                    <a:pt x="2168" y="1055"/>
                    <a:pt x="2191" y="1043"/>
                  </a:cubicBezTo>
                  <a:cubicBezTo>
                    <a:pt x="2263" y="817"/>
                    <a:pt x="2251" y="567"/>
                    <a:pt x="2203" y="341"/>
                  </a:cubicBezTo>
                  <a:cubicBezTo>
                    <a:pt x="2049" y="115"/>
                    <a:pt x="1787" y="79"/>
                    <a:pt x="1572" y="19"/>
                  </a:cubicBezTo>
                  <a:cubicBezTo>
                    <a:pt x="1533" y="7"/>
                    <a:pt x="1496" y="1"/>
                    <a:pt x="14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4"/>
            <p:cNvSpPr/>
            <p:nvPr/>
          </p:nvSpPr>
          <p:spPr>
            <a:xfrm>
              <a:off x="201867" y="2038548"/>
              <a:ext cx="73282" cy="89567"/>
            </a:xfrm>
            <a:custGeom>
              <a:avLst/>
              <a:gdLst/>
              <a:ahLst/>
              <a:cxnLst/>
              <a:rect l="l" t="t" r="r" b="b"/>
              <a:pathLst>
                <a:path w="2322" h="2838" extrusionOk="0">
                  <a:moveTo>
                    <a:pt x="1523" y="0"/>
                  </a:moveTo>
                  <a:cubicBezTo>
                    <a:pt x="1488" y="0"/>
                    <a:pt x="1453" y="15"/>
                    <a:pt x="1417" y="39"/>
                  </a:cubicBezTo>
                  <a:cubicBezTo>
                    <a:pt x="1369" y="87"/>
                    <a:pt x="1322" y="146"/>
                    <a:pt x="1286" y="194"/>
                  </a:cubicBezTo>
                  <a:cubicBezTo>
                    <a:pt x="1274" y="230"/>
                    <a:pt x="1250" y="289"/>
                    <a:pt x="1274" y="349"/>
                  </a:cubicBezTo>
                  <a:cubicBezTo>
                    <a:pt x="1512" y="825"/>
                    <a:pt x="1036" y="694"/>
                    <a:pt x="929" y="873"/>
                  </a:cubicBezTo>
                  <a:cubicBezTo>
                    <a:pt x="822" y="968"/>
                    <a:pt x="726" y="1063"/>
                    <a:pt x="691" y="1218"/>
                  </a:cubicBezTo>
                  <a:cubicBezTo>
                    <a:pt x="619" y="1456"/>
                    <a:pt x="798" y="1706"/>
                    <a:pt x="643" y="1944"/>
                  </a:cubicBezTo>
                  <a:cubicBezTo>
                    <a:pt x="512" y="2099"/>
                    <a:pt x="405" y="2278"/>
                    <a:pt x="298" y="2456"/>
                  </a:cubicBezTo>
                  <a:cubicBezTo>
                    <a:pt x="214" y="2587"/>
                    <a:pt x="107" y="2706"/>
                    <a:pt x="0" y="2837"/>
                  </a:cubicBezTo>
                  <a:cubicBezTo>
                    <a:pt x="322" y="2778"/>
                    <a:pt x="631" y="2730"/>
                    <a:pt x="869" y="2456"/>
                  </a:cubicBezTo>
                  <a:cubicBezTo>
                    <a:pt x="892" y="2463"/>
                    <a:pt x="912" y="2466"/>
                    <a:pt x="930" y="2466"/>
                  </a:cubicBezTo>
                  <a:cubicBezTo>
                    <a:pt x="1062" y="2466"/>
                    <a:pt x="1072" y="2290"/>
                    <a:pt x="1072" y="2206"/>
                  </a:cubicBezTo>
                  <a:cubicBezTo>
                    <a:pt x="1167" y="1682"/>
                    <a:pt x="1524" y="1349"/>
                    <a:pt x="1834" y="992"/>
                  </a:cubicBezTo>
                  <a:cubicBezTo>
                    <a:pt x="1869" y="646"/>
                    <a:pt x="2262" y="849"/>
                    <a:pt x="2322" y="563"/>
                  </a:cubicBezTo>
                  <a:cubicBezTo>
                    <a:pt x="2322" y="349"/>
                    <a:pt x="2143" y="325"/>
                    <a:pt x="2060" y="194"/>
                  </a:cubicBezTo>
                  <a:cubicBezTo>
                    <a:pt x="2036" y="190"/>
                    <a:pt x="2011" y="189"/>
                    <a:pt x="1986" y="189"/>
                  </a:cubicBezTo>
                  <a:cubicBezTo>
                    <a:pt x="1949" y="189"/>
                    <a:pt x="1911" y="192"/>
                    <a:pt x="1874" y="192"/>
                  </a:cubicBezTo>
                  <a:cubicBezTo>
                    <a:pt x="1777" y="192"/>
                    <a:pt x="1685" y="175"/>
                    <a:pt x="1619" y="51"/>
                  </a:cubicBezTo>
                  <a:cubicBezTo>
                    <a:pt x="1590" y="15"/>
                    <a:pt x="1557" y="0"/>
                    <a:pt x="1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4"/>
            <p:cNvSpPr/>
            <p:nvPr/>
          </p:nvSpPr>
          <p:spPr>
            <a:xfrm>
              <a:off x="220645" y="2235540"/>
              <a:ext cx="66907" cy="37335"/>
            </a:xfrm>
            <a:custGeom>
              <a:avLst/>
              <a:gdLst/>
              <a:ahLst/>
              <a:cxnLst/>
              <a:rect l="l" t="t" r="r" b="b"/>
              <a:pathLst>
                <a:path w="2120" h="1183" extrusionOk="0">
                  <a:moveTo>
                    <a:pt x="274" y="0"/>
                  </a:moveTo>
                  <a:cubicBezTo>
                    <a:pt x="167" y="84"/>
                    <a:pt x="48" y="143"/>
                    <a:pt x="48" y="322"/>
                  </a:cubicBezTo>
                  <a:cubicBezTo>
                    <a:pt x="0" y="560"/>
                    <a:pt x="84" y="774"/>
                    <a:pt x="179" y="977"/>
                  </a:cubicBezTo>
                  <a:cubicBezTo>
                    <a:pt x="397" y="1114"/>
                    <a:pt x="619" y="1182"/>
                    <a:pt x="840" y="1182"/>
                  </a:cubicBezTo>
                  <a:cubicBezTo>
                    <a:pt x="1041" y="1182"/>
                    <a:pt x="1243" y="1126"/>
                    <a:pt x="1441" y="1012"/>
                  </a:cubicBezTo>
                  <a:cubicBezTo>
                    <a:pt x="2120" y="810"/>
                    <a:pt x="2120" y="810"/>
                    <a:pt x="1953" y="286"/>
                  </a:cubicBezTo>
                  <a:cubicBezTo>
                    <a:pt x="1905" y="274"/>
                    <a:pt x="1870" y="238"/>
                    <a:pt x="1810" y="238"/>
                  </a:cubicBezTo>
                  <a:cubicBezTo>
                    <a:pt x="1792" y="237"/>
                    <a:pt x="1774" y="236"/>
                    <a:pt x="1756" y="236"/>
                  </a:cubicBezTo>
                  <a:cubicBezTo>
                    <a:pt x="1506" y="236"/>
                    <a:pt x="1303" y="377"/>
                    <a:pt x="1193" y="504"/>
                  </a:cubicBezTo>
                  <a:lnTo>
                    <a:pt x="1193" y="504"/>
                  </a:lnTo>
                  <a:cubicBezTo>
                    <a:pt x="1246" y="422"/>
                    <a:pt x="1257" y="279"/>
                    <a:pt x="1060" y="155"/>
                  </a:cubicBezTo>
                  <a:cubicBezTo>
                    <a:pt x="1029" y="158"/>
                    <a:pt x="998" y="159"/>
                    <a:pt x="968" y="159"/>
                  </a:cubicBezTo>
                  <a:cubicBezTo>
                    <a:pt x="734" y="159"/>
                    <a:pt x="495" y="84"/>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4"/>
            <p:cNvSpPr/>
            <p:nvPr/>
          </p:nvSpPr>
          <p:spPr>
            <a:xfrm>
              <a:off x="184951" y="2204328"/>
              <a:ext cx="44752" cy="41754"/>
            </a:xfrm>
            <a:custGeom>
              <a:avLst/>
              <a:gdLst/>
              <a:ahLst/>
              <a:cxnLst/>
              <a:rect l="l" t="t" r="r" b="b"/>
              <a:pathLst>
                <a:path w="1418" h="1323" extrusionOk="0">
                  <a:moveTo>
                    <a:pt x="632" y="1"/>
                  </a:moveTo>
                  <a:cubicBezTo>
                    <a:pt x="596" y="1"/>
                    <a:pt x="560" y="7"/>
                    <a:pt x="524" y="25"/>
                  </a:cubicBezTo>
                  <a:cubicBezTo>
                    <a:pt x="346" y="323"/>
                    <a:pt x="0" y="608"/>
                    <a:pt x="405" y="1001"/>
                  </a:cubicBezTo>
                  <a:cubicBezTo>
                    <a:pt x="631" y="1049"/>
                    <a:pt x="834" y="1168"/>
                    <a:pt x="1060" y="1251"/>
                  </a:cubicBezTo>
                  <a:cubicBezTo>
                    <a:pt x="1108" y="1263"/>
                    <a:pt x="1131" y="1287"/>
                    <a:pt x="1179" y="1323"/>
                  </a:cubicBezTo>
                  <a:cubicBezTo>
                    <a:pt x="1250" y="1251"/>
                    <a:pt x="1334" y="1192"/>
                    <a:pt x="1405" y="1108"/>
                  </a:cubicBezTo>
                  <a:cubicBezTo>
                    <a:pt x="1417" y="596"/>
                    <a:pt x="1405" y="96"/>
                    <a:pt x="810" y="25"/>
                  </a:cubicBezTo>
                  <a:cubicBezTo>
                    <a:pt x="751" y="17"/>
                    <a:pt x="691" y="1"/>
                    <a:pt x="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4"/>
            <p:cNvSpPr/>
            <p:nvPr/>
          </p:nvSpPr>
          <p:spPr>
            <a:xfrm>
              <a:off x="226294" y="2261545"/>
              <a:ext cx="52611" cy="25500"/>
            </a:xfrm>
            <a:custGeom>
              <a:avLst/>
              <a:gdLst/>
              <a:ahLst/>
              <a:cxnLst/>
              <a:rect l="l" t="t" r="r" b="b"/>
              <a:pathLst>
                <a:path w="1667" h="808" extrusionOk="0">
                  <a:moveTo>
                    <a:pt x="1322" y="0"/>
                  </a:moveTo>
                  <a:cubicBezTo>
                    <a:pt x="1286" y="0"/>
                    <a:pt x="1244" y="14"/>
                    <a:pt x="1191" y="45"/>
                  </a:cubicBezTo>
                  <a:cubicBezTo>
                    <a:pt x="1022" y="182"/>
                    <a:pt x="843" y="221"/>
                    <a:pt x="660" y="221"/>
                  </a:cubicBezTo>
                  <a:cubicBezTo>
                    <a:pt x="443" y="221"/>
                    <a:pt x="220" y="166"/>
                    <a:pt x="0" y="153"/>
                  </a:cubicBezTo>
                  <a:lnTo>
                    <a:pt x="0" y="153"/>
                  </a:lnTo>
                  <a:cubicBezTo>
                    <a:pt x="34" y="796"/>
                    <a:pt x="424" y="807"/>
                    <a:pt x="815" y="807"/>
                  </a:cubicBezTo>
                  <a:cubicBezTo>
                    <a:pt x="829" y="807"/>
                    <a:pt x="843" y="807"/>
                    <a:pt x="857" y="807"/>
                  </a:cubicBezTo>
                  <a:cubicBezTo>
                    <a:pt x="906" y="745"/>
                    <a:pt x="964" y="731"/>
                    <a:pt x="1023" y="731"/>
                  </a:cubicBezTo>
                  <a:cubicBezTo>
                    <a:pt x="1072" y="731"/>
                    <a:pt x="1122" y="741"/>
                    <a:pt x="1170" y="741"/>
                  </a:cubicBezTo>
                  <a:cubicBezTo>
                    <a:pt x="1220" y="741"/>
                    <a:pt x="1268" y="730"/>
                    <a:pt x="1310" y="688"/>
                  </a:cubicBezTo>
                  <a:cubicBezTo>
                    <a:pt x="1405" y="546"/>
                    <a:pt x="1607" y="700"/>
                    <a:pt x="1667" y="486"/>
                  </a:cubicBezTo>
                  <a:cubicBezTo>
                    <a:pt x="1667" y="426"/>
                    <a:pt x="1643" y="391"/>
                    <a:pt x="1607" y="343"/>
                  </a:cubicBezTo>
                  <a:cubicBezTo>
                    <a:pt x="1490" y="284"/>
                    <a:pt x="1485" y="0"/>
                    <a:pt x="1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4"/>
            <p:cNvSpPr/>
            <p:nvPr/>
          </p:nvSpPr>
          <p:spPr>
            <a:xfrm>
              <a:off x="173685" y="2172043"/>
              <a:ext cx="37209" cy="35410"/>
            </a:xfrm>
            <a:custGeom>
              <a:avLst/>
              <a:gdLst/>
              <a:ahLst/>
              <a:cxnLst/>
              <a:rect l="l" t="t" r="r" b="b"/>
              <a:pathLst>
                <a:path w="1179" h="1122" extrusionOk="0">
                  <a:moveTo>
                    <a:pt x="179" y="0"/>
                  </a:moveTo>
                  <a:cubicBezTo>
                    <a:pt x="48" y="191"/>
                    <a:pt x="0" y="381"/>
                    <a:pt x="83" y="619"/>
                  </a:cubicBezTo>
                  <a:cubicBezTo>
                    <a:pt x="119" y="738"/>
                    <a:pt x="226" y="750"/>
                    <a:pt x="322" y="762"/>
                  </a:cubicBezTo>
                  <a:cubicBezTo>
                    <a:pt x="386" y="814"/>
                    <a:pt x="454" y="825"/>
                    <a:pt x="522" y="825"/>
                  </a:cubicBezTo>
                  <a:cubicBezTo>
                    <a:pt x="574" y="825"/>
                    <a:pt x="626" y="818"/>
                    <a:pt x="677" y="818"/>
                  </a:cubicBezTo>
                  <a:cubicBezTo>
                    <a:pt x="744" y="818"/>
                    <a:pt x="809" y="830"/>
                    <a:pt x="869" y="881"/>
                  </a:cubicBezTo>
                  <a:cubicBezTo>
                    <a:pt x="869" y="929"/>
                    <a:pt x="881" y="988"/>
                    <a:pt x="881" y="1048"/>
                  </a:cubicBezTo>
                  <a:cubicBezTo>
                    <a:pt x="913" y="1111"/>
                    <a:pt x="961" y="1122"/>
                    <a:pt x="1013" y="1122"/>
                  </a:cubicBezTo>
                  <a:cubicBezTo>
                    <a:pt x="1040" y="1122"/>
                    <a:pt x="1068" y="1119"/>
                    <a:pt x="1096" y="1119"/>
                  </a:cubicBezTo>
                  <a:cubicBezTo>
                    <a:pt x="1131" y="1084"/>
                    <a:pt x="1155" y="1036"/>
                    <a:pt x="1167" y="988"/>
                  </a:cubicBezTo>
                  <a:cubicBezTo>
                    <a:pt x="1179" y="917"/>
                    <a:pt x="1167" y="822"/>
                    <a:pt x="1131" y="750"/>
                  </a:cubicBezTo>
                  <a:cubicBezTo>
                    <a:pt x="1072" y="619"/>
                    <a:pt x="953" y="560"/>
                    <a:pt x="857" y="500"/>
                  </a:cubicBezTo>
                  <a:cubicBezTo>
                    <a:pt x="740" y="410"/>
                    <a:pt x="773" y="46"/>
                    <a:pt x="610" y="46"/>
                  </a:cubicBezTo>
                  <a:cubicBezTo>
                    <a:pt x="557" y="46"/>
                    <a:pt x="485" y="84"/>
                    <a:pt x="381" y="179"/>
                  </a:cubicBezTo>
                  <a:cubicBezTo>
                    <a:pt x="381" y="181"/>
                    <a:pt x="380" y="181"/>
                    <a:pt x="379" y="181"/>
                  </a:cubicBezTo>
                  <a:cubicBezTo>
                    <a:pt x="363" y="181"/>
                    <a:pt x="256" y="55"/>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4"/>
            <p:cNvSpPr/>
            <p:nvPr/>
          </p:nvSpPr>
          <p:spPr>
            <a:xfrm>
              <a:off x="362313" y="1957441"/>
              <a:ext cx="69905" cy="24270"/>
            </a:xfrm>
            <a:custGeom>
              <a:avLst/>
              <a:gdLst/>
              <a:ahLst/>
              <a:cxnLst/>
              <a:rect l="l" t="t" r="r" b="b"/>
              <a:pathLst>
                <a:path w="2215" h="769" extrusionOk="0">
                  <a:moveTo>
                    <a:pt x="1870" y="0"/>
                  </a:moveTo>
                  <a:cubicBezTo>
                    <a:pt x="1802" y="0"/>
                    <a:pt x="1735" y="24"/>
                    <a:pt x="1667" y="85"/>
                  </a:cubicBezTo>
                  <a:lnTo>
                    <a:pt x="1548" y="85"/>
                  </a:lnTo>
                  <a:cubicBezTo>
                    <a:pt x="1389" y="60"/>
                    <a:pt x="1233" y="34"/>
                    <a:pt x="1077" y="34"/>
                  </a:cubicBezTo>
                  <a:cubicBezTo>
                    <a:pt x="941" y="34"/>
                    <a:pt x="805" y="53"/>
                    <a:pt x="667" y="109"/>
                  </a:cubicBezTo>
                  <a:cubicBezTo>
                    <a:pt x="476" y="323"/>
                    <a:pt x="191" y="156"/>
                    <a:pt x="0" y="347"/>
                  </a:cubicBezTo>
                  <a:cubicBezTo>
                    <a:pt x="95" y="502"/>
                    <a:pt x="214" y="621"/>
                    <a:pt x="310" y="752"/>
                  </a:cubicBezTo>
                  <a:cubicBezTo>
                    <a:pt x="345" y="763"/>
                    <a:pt x="378" y="768"/>
                    <a:pt x="409" y="768"/>
                  </a:cubicBezTo>
                  <a:cubicBezTo>
                    <a:pt x="577" y="768"/>
                    <a:pt x="687" y="620"/>
                    <a:pt x="798" y="490"/>
                  </a:cubicBezTo>
                  <a:cubicBezTo>
                    <a:pt x="857" y="418"/>
                    <a:pt x="953" y="395"/>
                    <a:pt x="1036" y="395"/>
                  </a:cubicBezTo>
                  <a:cubicBezTo>
                    <a:pt x="1112" y="401"/>
                    <a:pt x="1186" y="403"/>
                    <a:pt x="1261" y="403"/>
                  </a:cubicBezTo>
                  <a:cubicBezTo>
                    <a:pt x="1381" y="403"/>
                    <a:pt x="1500" y="398"/>
                    <a:pt x="1621" y="398"/>
                  </a:cubicBezTo>
                  <a:cubicBezTo>
                    <a:pt x="1695" y="398"/>
                    <a:pt x="1770" y="400"/>
                    <a:pt x="1846" y="407"/>
                  </a:cubicBezTo>
                  <a:cubicBezTo>
                    <a:pt x="1977" y="335"/>
                    <a:pt x="2215" y="347"/>
                    <a:pt x="2060" y="49"/>
                  </a:cubicBezTo>
                  <a:cubicBezTo>
                    <a:pt x="1997" y="21"/>
                    <a:pt x="1933" y="0"/>
                    <a:pt x="1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4"/>
            <p:cNvSpPr/>
            <p:nvPr/>
          </p:nvSpPr>
          <p:spPr>
            <a:xfrm>
              <a:off x="423475" y="1959303"/>
              <a:ext cx="44436" cy="33769"/>
            </a:xfrm>
            <a:custGeom>
              <a:avLst/>
              <a:gdLst/>
              <a:ahLst/>
              <a:cxnLst/>
              <a:rect l="l" t="t" r="r" b="b"/>
              <a:pathLst>
                <a:path w="1408" h="1070" extrusionOk="0">
                  <a:moveTo>
                    <a:pt x="338" y="1"/>
                  </a:moveTo>
                  <a:cubicBezTo>
                    <a:pt x="318" y="1"/>
                    <a:pt x="299" y="9"/>
                    <a:pt x="277" y="26"/>
                  </a:cubicBezTo>
                  <a:cubicBezTo>
                    <a:pt x="234" y="261"/>
                    <a:pt x="0" y="600"/>
                    <a:pt x="371" y="600"/>
                  </a:cubicBezTo>
                  <a:cubicBezTo>
                    <a:pt x="414" y="600"/>
                    <a:pt x="466" y="596"/>
                    <a:pt x="527" y="586"/>
                  </a:cubicBezTo>
                  <a:cubicBezTo>
                    <a:pt x="540" y="583"/>
                    <a:pt x="553" y="582"/>
                    <a:pt x="566" y="582"/>
                  </a:cubicBezTo>
                  <a:cubicBezTo>
                    <a:pt x="722" y="582"/>
                    <a:pt x="822" y="772"/>
                    <a:pt x="943" y="871"/>
                  </a:cubicBezTo>
                  <a:cubicBezTo>
                    <a:pt x="1029" y="931"/>
                    <a:pt x="1102" y="1070"/>
                    <a:pt x="1206" y="1070"/>
                  </a:cubicBezTo>
                  <a:cubicBezTo>
                    <a:pt x="1248" y="1070"/>
                    <a:pt x="1294" y="1048"/>
                    <a:pt x="1348" y="990"/>
                  </a:cubicBezTo>
                  <a:cubicBezTo>
                    <a:pt x="1408" y="621"/>
                    <a:pt x="1277" y="395"/>
                    <a:pt x="955" y="288"/>
                  </a:cubicBezTo>
                  <a:cubicBezTo>
                    <a:pt x="777" y="205"/>
                    <a:pt x="586" y="121"/>
                    <a:pt x="408" y="38"/>
                  </a:cubicBezTo>
                  <a:cubicBezTo>
                    <a:pt x="382" y="12"/>
                    <a:pt x="360"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4"/>
            <p:cNvSpPr/>
            <p:nvPr/>
          </p:nvSpPr>
          <p:spPr>
            <a:xfrm>
              <a:off x="223990" y="2047669"/>
              <a:ext cx="28246" cy="21682"/>
            </a:xfrm>
            <a:custGeom>
              <a:avLst/>
              <a:gdLst/>
              <a:ahLst/>
              <a:cxnLst/>
              <a:rect l="l" t="t" r="r" b="b"/>
              <a:pathLst>
                <a:path w="895" h="687" extrusionOk="0">
                  <a:moveTo>
                    <a:pt x="585" y="0"/>
                  </a:moveTo>
                  <a:cubicBezTo>
                    <a:pt x="427" y="45"/>
                    <a:pt x="355" y="240"/>
                    <a:pt x="206" y="240"/>
                  </a:cubicBezTo>
                  <a:cubicBezTo>
                    <a:pt x="197" y="240"/>
                    <a:pt x="189" y="240"/>
                    <a:pt x="180" y="238"/>
                  </a:cubicBezTo>
                  <a:cubicBezTo>
                    <a:pt x="133" y="298"/>
                    <a:pt x="109" y="345"/>
                    <a:pt x="61" y="393"/>
                  </a:cubicBezTo>
                  <a:cubicBezTo>
                    <a:pt x="0" y="584"/>
                    <a:pt x="22" y="686"/>
                    <a:pt x="130" y="686"/>
                  </a:cubicBezTo>
                  <a:cubicBezTo>
                    <a:pt x="170" y="686"/>
                    <a:pt x="223" y="672"/>
                    <a:pt x="287" y="643"/>
                  </a:cubicBezTo>
                  <a:cubicBezTo>
                    <a:pt x="341" y="577"/>
                    <a:pt x="414" y="565"/>
                    <a:pt x="491" y="565"/>
                  </a:cubicBezTo>
                  <a:cubicBezTo>
                    <a:pt x="534" y="565"/>
                    <a:pt x="577" y="569"/>
                    <a:pt x="619" y="569"/>
                  </a:cubicBezTo>
                  <a:cubicBezTo>
                    <a:pt x="719" y="569"/>
                    <a:pt x="808" y="548"/>
                    <a:pt x="847" y="405"/>
                  </a:cubicBezTo>
                  <a:cubicBezTo>
                    <a:pt x="895" y="215"/>
                    <a:pt x="704" y="119"/>
                    <a:pt x="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4"/>
            <p:cNvSpPr/>
            <p:nvPr/>
          </p:nvSpPr>
          <p:spPr>
            <a:xfrm>
              <a:off x="341642" y="1971958"/>
              <a:ext cx="25185" cy="22723"/>
            </a:xfrm>
            <a:custGeom>
              <a:avLst/>
              <a:gdLst/>
              <a:ahLst/>
              <a:cxnLst/>
              <a:rect l="l" t="t" r="r" b="b"/>
              <a:pathLst>
                <a:path w="798" h="720" extrusionOk="0">
                  <a:moveTo>
                    <a:pt x="479" y="0"/>
                  </a:moveTo>
                  <a:cubicBezTo>
                    <a:pt x="460" y="0"/>
                    <a:pt x="439" y="2"/>
                    <a:pt x="417" y="6"/>
                  </a:cubicBezTo>
                  <a:cubicBezTo>
                    <a:pt x="322" y="18"/>
                    <a:pt x="238" y="18"/>
                    <a:pt x="143" y="42"/>
                  </a:cubicBezTo>
                  <a:cubicBezTo>
                    <a:pt x="84" y="54"/>
                    <a:pt x="36" y="77"/>
                    <a:pt x="24" y="161"/>
                  </a:cubicBezTo>
                  <a:cubicBezTo>
                    <a:pt x="0" y="256"/>
                    <a:pt x="0" y="351"/>
                    <a:pt x="24" y="458"/>
                  </a:cubicBezTo>
                  <a:cubicBezTo>
                    <a:pt x="150" y="639"/>
                    <a:pt x="271" y="719"/>
                    <a:pt x="389" y="719"/>
                  </a:cubicBezTo>
                  <a:cubicBezTo>
                    <a:pt x="528" y="719"/>
                    <a:pt x="663" y="609"/>
                    <a:pt x="798" y="423"/>
                  </a:cubicBezTo>
                  <a:cubicBezTo>
                    <a:pt x="732" y="237"/>
                    <a:pt x="697" y="0"/>
                    <a:pt x="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4"/>
            <p:cNvSpPr/>
            <p:nvPr/>
          </p:nvSpPr>
          <p:spPr>
            <a:xfrm>
              <a:off x="213134" y="2061902"/>
              <a:ext cx="21808" cy="41407"/>
            </a:xfrm>
            <a:custGeom>
              <a:avLst/>
              <a:gdLst/>
              <a:ahLst/>
              <a:cxnLst/>
              <a:rect l="l" t="t" r="r" b="b"/>
              <a:pathLst>
                <a:path w="691" h="1312" extrusionOk="0">
                  <a:moveTo>
                    <a:pt x="292" y="0"/>
                  </a:moveTo>
                  <a:cubicBezTo>
                    <a:pt x="169" y="0"/>
                    <a:pt x="106" y="71"/>
                    <a:pt x="84" y="192"/>
                  </a:cubicBezTo>
                  <a:cubicBezTo>
                    <a:pt x="0" y="383"/>
                    <a:pt x="0" y="597"/>
                    <a:pt x="60" y="799"/>
                  </a:cubicBezTo>
                  <a:cubicBezTo>
                    <a:pt x="84" y="847"/>
                    <a:pt x="96" y="895"/>
                    <a:pt x="119" y="942"/>
                  </a:cubicBezTo>
                  <a:cubicBezTo>
                    <a:pt x="179" y="1014"/>
                    <a:pt x="227" y="1085"/>
                    <a:pt x="238" y="1180"/>
                  </a:cubicBezTo>
                  <a:cubicBezTo>
                    <a:pt x="274" y="1252"/>
                    <a:pt x="322" y="1276"/>
                    <a:pt x="369" y="1311"/>
                  </a:cubicBezTo>
                  <a:cubicBezTo>
                    <a:pt x="691" y="1026"/>
                    <a:pt x="405" y="728"/>
                    <a:pt x="405" y="442"/>
                  </a:cubicBezTo>
                  <a:cubicBezTo>
                    <a:pt x="393" y="299"/>
                    <a:pt x="357" y="145"/>
                    <a:pt x="322" y="2"/>
                  </a:cubicBezTo>
                  <a:cubicBezTo>
                    <a:pt x="311" y="1"/>
                    <a:pt x="301" y="0"/>
                    <a:pt x="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4"/>
            <p:cNvSpPr/>
            <p:nvPr/>
          </p:nvSpPr>
          <p:spPr>
            <a:xfrm>
              <a:off x="276725" y="2256653"/>
              <a:ext cx="29635" cy="19315"/>
            </a:xfrm>
            <a:custGeom>
              <a:avLst/>
              <a:gdLst/>
              <a:ahLst/>
              <a:cxnLst/>
              <a:rect l="l" t="t" r="r" b="b"/>
              <a:pathLst>
                <a:path w="939" h="612" extrusionOk="0">
                  <a:moveTo>
                    <a:pt x="619" y="0"/>
                  </a:moveTo>
                  <a:cubicBezTo>
                    <a:pt x="295" y="0"/>
                    <a:pt x="0" y="235"/>
                    <a:pt x="9" y="558"/>
                  </a:cubicBezTo>
                  <a:cubicBezTo>
                    <a:pt x="45" y="570"/>
                    <a:pt x="57" y="581"/>
                    <a:pt x="69" y="605"/>
                  </a:cubicBezTo>
                  <a:cubicBezTo>
                    <a:pt x="94" y="610"/>
                    <a:pt x="119" y="612"/>
                    <a:pt x="143" y="612"/>
                  </a:cubicBezTo>
                  <a:cubicBezTo>
                    <a:pt x="311" y="612"/>
                    <a:pt x="449" y="513"/>
                    <a:pt x="605" y="451"/>
                  </a:cubicBezTo>
                  <a:lnTo>
                    <a:pt x="926" y="320"/>
                  </a:lnTo>
                  <a:cubicBezTo>
                    <a:pt x="926" y="248"/>
                    <a:pt x="938" y="153"/>
                    <a:pt x="938" y="81"/>
                  </a:cubicBezTo>
                  <a:cubicBezTo>
                    <a:pt x="835" y="25"/>
                    <a:pt x="725" y="0"/>
                    <a:pt x="6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4"/>
            <p:cNvSpPr/>
            <p:nvPr/>
          </p:nvSpPr>
          <p:spPr>
            <a:xfrm>
              <a:off x="189464" y="2084845"/>
              <a:ext cx="30455" cy="18873"/>
            </a:xfrm>
            <a:custGeom>
              <a:avLst/>
              <a:gdLst/>
              <a:ahLst/>
              <a:cxnLst/>
              <a:rect l="l" t="t" r="r" b="b"/>
              <a:pathLst>
                <a:path w="965" h="598" extrusionOk="0">
                  <a:moveTo>
                    <a:pt x="726" y="1"/>
                  </a:moveTo>
                  <a:cubicBezTo>
                    <a:pt x="560" y="1"/>
                    <a:pt x="476" y="132"/>
                    <a:pt x="357" y="203"/>
                  </a:cubicBezTo>
                  <a:cubicBezTo>
                    <a:pt x="0" y="346"/>
                    <a:pt x="203" y="465"/>
                    <a:pt x="357" y="596"/>
                  </a:cubicBezTo>
                  <a:cubicBezTo>
                    <a:pt x="369" y="597"/>
                    <a:pt x="380" y="597"/>
                    <a:pt x="392" y="597"/>
                  </a:cubicBezTo>
                  <a:cubicBezTo>
                    <a:pt x="556" y="597"/>
                    <a:pt x="701" y="519"/>
                    <a:pt x="846" y="430"/>
                  </a:cubicBezTo>
                  <a:cubicBezTo>
                    <a:pt x="905" y="394"/>
                    <a:pt x="965" y="322"/>
                    <a:pt x="917" y="227"/>
                  </a:cubicBezTo>
                  <a:lnTo>
                    <a:pt x="917" y="96"/>
                  </a:lnTo>
                  <a:cubicBezTo>
                    <a:pt x="869" y="49"/>
                    <a:pt x="798" y="13"/>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4"/>
            <p:cNvSpPr/>
            <p:nvPr/>
          </p:nvSpPr>
          <p:spPr>
            <a:xfrm>
              <a:off x="355149" y="1968329"/>
              <a:ext cx="19125" cy="16222"/>
            </a:xfrm>
            <a:custGeom>
              <a:avLst/>
              <a:gdLst/>
              <a:ahLst/>
              <a:cxnLst/>
              <a:rect l="l" t="t" r="r" b="b"/>
              <a:pathLst>
                <a:path w="606" h="514" extrusionOk="0">
                  <a:moveTo>
                    <a:pt x="281" y="1"/>
                  </a:moveTo>
                  <a:cubicBezTo>
                    <a:pt x="267" y="1"/>
                    <a:pt x="253" y="1"/>
                    <a:pt x="239" y="2"/>
                  </a:cubicBezTo>
                  <a:cubicBezTo>
                    <a:pt x="132" y="2"/>
                    <a:pt x="48" y="2"/>
                    <a:pt x="1" y="121"/>
                  </a:cubicBezTo>
                  <a:cubicBezTo>
                    <a:pt x="120" y="252"/>
                    <a:pt x="227" y="371"/>
                    <a:pt x="346" y="514"/>
                  </a:cubicBezTo>
                  <a:cubicBezTo>
                    <a:pt x="441" y="514"/>
                    <a:pt x="525" y="478"/>
                    <a:pt x="572" y="371"/>
                  </a:cubicBezTo>
                  <a:cubicBezTo>
                    <a:pt x="606" y="91"/>
                    <a:pt x="492" y="1"/>
                    <a:pt x="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4"/>
            <p:cNvSpPr/>
            <p:nvPr/>
          </p:nvSpPr>
          <p:spPr>
            <a:xfrm>
              <a:off x="201488" y="2098384"/>
              <a:ext cx="23702" cy="17705"/>
            </a:xfrm>
            <a:custGeom>
              <a:avLst/>
              <a:gdLst/>
              <a:ahLst/>
              <a:cxnLst/>
              <a:rect l="l" t="t" r="r" b="b"/>
              <a:pathLst>
                <a:path w="751" h="561" extrusionOk="0">
                  <a:moveTo>
                    <a:pt x="568" y="0"/>
                  </a:moveTo>
                  <a:cubicBezTo>
                    <a:pt x="551" y="0"/>
                    <a:pt x="533" y="4"/>
                    <a:pt x="512" y="12"/>
                  </a:cubicBezTo>
                  <a:cubicBezTo>
                    <a:pt x="334" y="60"/>
                    <a:pt x="155" y="120"/>
                    <a:pt x="0" y="286"/>
                  </a:cubicBezTo>
                  <a:cubicBezTo>
                    <a:pt x="119" y="382"/>
                    <a:pt x="226" y="465"/>
                    <a:pt x="334" y="560"/>
                  </a:cubicBezTo>
                  <a:cubicBezTo>
                    <a:pt x="548" y="536"/>
                    <a:pt x="584" y="239"/>
                    <a:pt x="750" y="155"/>
                  </a:cubicBezTo>
                  <a:cubicBezTo>
                    <a:pt x="703" y="120"/>
                    <a:pt x="667" y="84"/>
                    <a:pt x="643" y="36"/>
                  </a:cubicBezTo>
                  <a:cubicBezTo>
                    <a:pt x="620" y="13"/>
                    <a:pt x="597" y="0"/>
                    <a:pt x="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4"/>
            <p:cNvSpPr/>
            <p:nvPr/>
          </p:nvSpPr>
          <p:spPr>
            <a:xfrm>
              <a:off x="203729" y="2067961"/>
              <a:ext cx="16569" cy="19946"/>
            </a:xfrm>
            <a:custGeom>
              <a:avLst/>
              <a:gdLst/>
              <a:ahLst/>
              <a:cxnLst/>
              <a:rect l="l" t="t" r="r" b="b"/>
              <a:pathLst>
                <a:path w="525" h="632" extrusionOk="0">
                  <a:moveTo>
                    <a:pt x="358" y="0"/>
                  </a:moveTo>
                  <a:lnTo>
                    <a:pt x="358" y="0"/>
                  </a:lnTo>
                  <a:cubicBezTo>
                    <a:pt x="263" y="48"/>
                    <a:pt x="167" y="119"/>
                    <a:pt x="144" y="250"/>
                  </a:cubicBezTo>
                  <a:cubicBezTo>
                    <a:pt x="1" y="453"/>
                    <a:pt x="96" y="536"/>
                    <a:pt x="239" y="595"/>
                  </a:cubicBezTo>
                  <a:cubicBezTo>
                    <a:pt x="322" y="607"/>
                    <a:pt x="394" y="607"/>
                    <a:pt x="465" y="631"/>
                  </a:cubicBezTo>
                  <a:cubicBezTo>
                    <a:pt x="346" y="453"/>
                    <a:pt x="525" y="191"/>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4"/>
            <p:cNvSpPr/>
            <p:nvPr/>
          </p:nvSpPr>
          <p:spPr>
            <a:xfrm>
              <a:off x="196975" y="2076577"/>
              <a:ext cx="14297" cy="17074"/>
            </a:xfrm>
            <a:custGeom>
              <a:avLst/>
              <a:gdLst/>
              <a:ahLst/>
              <a:cxnLst/>
              <a:rect l="l" t="t" r="r" b="b"/>
              <a:pathLst>
                <a:path w="453" h="541" extrusionOk="0">
                  <a:moveTo>
                    <a:pt x="358" y="1"/>
                  </a:moveTo>
                  <a:cubicBezTo>
                    <a:pt x="203" y="96"/>
                    <a:pt x="0" y="191"/>
                    <a:pt x="119" y="489"/>
                  </a:cubicBezTo>
                  <a:cubicBezTo>
                    <a:pt x="159" y="526"/>
                    <a:pt x="192" y="541"/>
                    <a:pt x="220" y="541"/>
                  </a:cubicBezTo>
                  <a:cubicBezTo>
                    <a:pt x="318" y="541"/>
                    <a:pt x="360" y="362"/>
                    <a:pt x="453" y="334"/>
                  </a:cubicBezTo>
                  <a:cubicBezTo>
                    <a:pt x="429" y="215"/>
                    <a:pt x="381" y="120"/>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4"/>
            <p:cNvSpPr/>
            <p:nvPr/>
          </p:nvSpPr>
          <p:spPr>
            <a:xfrm>
              <a:off x="201110" y="2096143"/>
              <a:ext cx="17674" cy="11298"/>
            </a:xfrm>
            <a:custGeom>
              <a:avLst/>
              <a:gdLst/>
              <a:ahLst/>
              <a:cxnLst/>
              <a:rect l="l" t="t" r="r" b="b"/>
              <a:pathLst>
                <a:path w="560" h="358" extrusionOk="0">
                  <a:moveTo>
                    <a:pt x="453" y="0"/>
                  </a:moveTo>
                  <a:cubicBezTo>
                    <a:pt x="262" y="0"/>
                    <a:pt x="119" y="72"/>
                    <a:pt x="0" y="250"/>
                  </a:cubicBezTo>
                  <a:cubicBezTo>
                    <a:pt x="0" y="286"/>
                    <a:pt x="0" y="333"/>
                    <a:pt x="12" y="357"/>
                  </a:cubicBezTo>
                  <a:cubicBezTo>
                    <a:pt x="203" y="333"/>
                    <a:pt x="405" y="274"/>
                    <a:pt x="560" y="131"/>
                  </a:cubicBezTo>
                  <a:cubicBezTo>
                    <a:pt x="560" y="48"/>
                    <a:pt x="488" y="48"/>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4"/>
            <p:cNvSpPr/>
            <p:nvPr/>
          </p:nvSpPr>
          <p:spPr>
            <a:xfrm>
              <a:off x="220645" y="2060071"/>
              <a:ext cx="12056" cy="15812"/>
            </a:xfrm>
            <a:custGeom>
              <a:avLst/>
              <a:gdLst/>
              <a:ahLst/>
              <a:cxnLst/>
              <a:rect l="l" t="t" r="r" b="b"/>
              <a:pathLst>
                <a:path w="382" h="501" extrusionOk="0">
                  <a:moveTo>
                    <a:pt x="155" y="0"/>
                  </a:moveTo>
                  <a:cubicBezTo>
                    <a:pt x="119" y="12"/>
                    <a:pt x="96" y="24"/>
                    <a:pt x="60" y="60"/>
                  </a:cubicBezTo>
                  <a:cubicBezTo>
                    <a:pt x="60" y="226"/>
                    <a:pt x="0" y="405"/>
                    <a:pt x="167" y="500"/>
                  </a:cubicBezTo>
                  <a:cubicBezTo>
                    <a:pt x="274" y="464"/>
                    <a:pt x="346" y="369"/>
                    <a:pt x="381" y="250"/>
                  </a:cubicBezTo>
                  <a:cubicBezTo>
                    <a:pt x="227" y="250"/>
                    <a:pt x="155" y="167"/>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4"/>
            <p:cNvSpPr/>
            <p:nvPr/>
          </p:nvSpPr>
          <p:spPr>
            <a:xfrm>
              <a:off x="201488" y="2017214"/>
              <a:ext cx="188287" cy="233386"/>
            </a:xfrm>
            <a:custGeom>
              <a:avLst/>
              <a:gdLst/>
              <a:ahLst/>
              <a:cxnLst/>
              <a:rect l="l" t="t" r="r" b="b"/>
              <a:pathLst>
                <a:path w="5966" h="7395" extrusionOk="0">
                  <a:moveTo>
                    <a:pt x="4929" y="1"/>
                  </a:moveTo>
                  <a:cubicBezTo>
                    <a:pt x="4834" y="48"/>
                    <a:pt x="4775" y="132"/>
                    <a:pt x="4703" y="179"/>
                  </a:cubicBezTo>
                  <a:cubicBezTo>
                    <a:pt x="4675" y="191"/>
                    <a:pt x="4648" y="196"/>
                    <a:pt x="4621" y="196"/>
                  </a:cubicBezTo>
                  <a:cubicBezTo>
                    <a:pt x="4513" y="196"/>
                    <a:pt x="4413" y="115"/>
                    <a:pt x="4298" y="96"/>
                  </a:cubicBezTo>
                  <a:cubicBezTo>
                    <a:pt x="4275" y="90"/>
                    <a:pt x="4251" y="87"/>
                    <a:pt x="4228" y="87"/>
                  </a:cubicBezTo>
                  <a:cubicBezTo>
                    <a:pt x="4153" y="87"/>
                    <a:pt x="4079" y="116"/>
                    <a:pt x="4025" y="179"/>
                  </a:cubicBezTo>
                  <a:cubicBezTo>
                    <a:pt x="3912" y="247"/>
                    <a:pt x="3863" y="431"/>
                    <a:pt x="3708" y="431"/>
                  </a:cubicBezTo>
                  <a:cubicBezTo>
                    <a:pt x="3698" y="431"/>
                    <a:pt x="3689" y="431"/>
                    <a:pt x="3679" y="429"/>
                  </a:cubicBezTo>
                  <a:cubicBezTo>
                    <a:pt x="3501" y="525"/>
                    <a:pt x="3274" y="513"/>
                    <a:pt x="3132" y="691"/>
                  </a:cubicBezTo>
                  <a:cubicBezTo>
                    <a:pt x="3055" y="833"/>
                    <a:pt x="2979" y="944"/>
                    <a:pt x="2830" y="944"/>
                  </a:cubicBezTo>
                  <a:cubicBezTo>
                    <a:pt x="2816" y="944"/>
                    <a:pt x="2802" y="943"/>
                    <a:pt x="2786" y="941"/>
                  </a:cubicBezTo>
                  <a:lnTo>
                    <a:pt x="2786" y="1191"/>
                  </a:lnTo>
                  <a:lnTo>
                    <a:pt x="2667" y="1191"/>
                  </a:lnTo>
                  <a:cubicBezTo>
                    <a:pt x="2631" y="1191"/>
                    <a:pt x="2620" y="1203"/>
                    <a:pt x="2596" y="1227"/>
                  </a:cubicBezTo>
                  <a:cubicBezTo>
                    <a:pt x="2489" y="1322"/>
                    <a:pt x="2453" y="1465"/>
                    <a:pt x="2453" y="1608"/>
                  </a:cubicBezTo>
                  <a:cubicBezTo>
                    <a:pt x="2477" y="1680"/>
                    <a:pt x="2501" y="1763"/>
                    <a:pt x="2536" y="1834"/>
                  </a:cubicBezTo>
                  <a:cubicBezTo>
                    <a:pt x="2560" y="1858"/>
                    <a:pt x="2596" y="1858"/>
                    <a:pt x="2620" y="1858"/>
                  </a:cubicBezTo>
                  <a:cubicBezTo>
                    <a:pt x="2620" y="1858"/>
                    <a:pt x="2620" y="1894"/>
                    <a:pt x="2608" y="1894"/>
                  </a:cubicBezTo>
                  <a:cubicBezTo>
                    <a:pt x="2595" y="1897"/>
                    <a:pt x="2583" y="1899"/>
                    <a:pt x="2573" y="1899"/>
                  </a:cubicBezTo>
                  <a:cubicBezTo>
                    <a:pt x="2506" y="1899"/>
                    <a:pt x="2484" y="1838"/>
                    <a:pt x="2453" y="1787"/>
                  </a:cubicBezTo>
                  <a:cubicBezTo>
                    <a:pt x="2393" y="1715"/>
                    <a:pt x="2310" y="1656"/>
                    <a:pt x="2215" y="1644"/>
                  </a:cubicBezTo>
                  <a:cubicBezTo>
                    <a:pt x="2183" y="1696"/>
                    <a:pt x="2157" y="1716"/>
                    <a:pt x="2133" y="1716"/>
                  </a:cubicBezTo>
                  <a:cubicBezTo>
                    <a:pt x="2060" y="1716"/>
                    <a:pt x="2013" y="1540"/>
                    <a:pt x="1938" y="1540"/>
                  </a:cubicBezTo>
                  <a:cubicBezTo>
                    <a:pt x="1924" y="1540"/>
                    <a:pt x="1909" y="1546"/>
                    <a:pt x="1893" y="1561"/>
                  </a:cubicBezTo>
                  <a:cubicBezTo>
                    <a:pt x="1798" y="1596"/>
                    <a:pt x="1715" y="1561"/>
                    <a:pt x="1608" y="1680"/>
                  </a:cubicBezTo>
                  <a:cubicBezTo>
                    <a:pt x="1262" y="2084"/>
                    <a:pt x="965" y="2501"/>
                    <a:pt x="893" y="3085"/>
                  </a:cubicBezTo>
                  <a:cubicBezTo>
                    <a:pt x="953" y="3251"/>
                    <a:pt x="1238" y="3263"/>
                    <a:pt x="1167" y="3501"/>
                  </a:cubicBezTo>
                  <a:cubicBezTo>
                    <a:pt x="1129" y="3600"/>
                    <a:pt x="1077" y="3628"/>
                    <a:pt x="1019" y="3628"/>
                  </a:cubicBezTo>
                  <a:cubicBezTo>
                    <a:pt x="943" y="3628"/>
                    <a:pt x="858" y="3580"/>
                    <a:pt x="785" y="3580"/>
                  </a:cubicBezTo>
                  <a:cubicBezTo>
                    <a:pt x="773" y="3580"/>
                    <a:pt x="761" y="3582"/>
                    <a:pt x="750" y="3585"/>
                  </a:cubicBezTo>
                  <a:cubicBezTo>
                    <a:pt x="715" y="3608"/>
                    <a:pt x="691" y="3692"/>
                    <a:pt x="655" y="3739"/>
                  </a:cubicBezTo>
                  <a:cubicBezTo>
                    <a:pt x="596" y="3811"/>
                    <a:pt x="596" y="3906"/>
                    <a:pt x="631" y="3989"/>
                  </a:cubicBezTo>
                  <a:cubicBezTo>
                    <a:pt x="762" y="4180"/>
                    <a:pt x="988" y="4168"/>
                    <a:pt x="1191" y="4287"/>
                  </a:cubicBezTo>
                  <a:cubicBezTo>
                    <a:pt x="1147" y="4308"/>
                    <a:pt x="1106" y="4317"/>
                    <a:pt x="1069" y="4317"/>
                  </a:cubicBezTo>
                  <a:cubicBezTo>
                    <a:pt x="924" y="4317"/>
                    <a:pt x="824" y="4188"/>
                    <a:pt x="703" y="4188"/>
                  </a:cubicBezTo>
                  <a:cubicBezTo>
                    <a:pt x="680" y="4188"/>
                    <a:pt x="656" y="4193"/>
                    <a:pt x="631" y="4204"/>
                  </a:cubicBezTo>
                  <a:cubicBezTo>
                    <a:pt x="607" y="4228"/>
                    <a:pt x="584" y="4239"/>
                    <a:pt x="572" y="4263"/>
                  </a:cubicBezTo>
                  <a:cubicBezTo>
                    <a:pt x="179" y="4513"/>
                    <a:pt x="345" y="5120"/>
                    <a:pt x="0" y="5394"/>
                  </a:cubicBezTo>
                  <a:cubicBezTo>
                    <a:pt x="36" y="5525"/>
                    <a:pt x="119" y="5597"/>
                    <a:pt x="226" y="5644"/>
                  </a:cubicBezTo>
                  <a:cubicBezTo>
                    <a:pt x="339" y="5723"/>
                    <a:pt x="334" y="5812"/>
                    <a:pt x="284" y="5812"/>
                  </a:cubicBezTo>
                  <a:cubicBezTo>
                    <a:pt x="281" y="5812"/>
                    <a:pt x="277" y="5812"/>
                    <a:pt x="274" y="5811"/>
                  </a:cubicBezTo>
                  <a:cubicBezTo>
                    <a:pt x="250" y="5847"/>
                    <a:pt x="250" y="5882"/>
                    <a:pt x="250" y="5930"/>
                  </a:cubicBezTo>
                  <a:cubicBezTo>
                    <a:pt x="476" y="6144"/>
                    <a:pt x="1084" y="6085"/>
                    <a:pt x="703" y="6740"/>
                  </a:cubicBezTo>
                  <a:cubicBezTo>
                    <a:pt x="703" y="6764"/>
                    <a:pt x="846" y="6883"/>
                    <a:pt x="929" y="6954"/>
                  </a:cubicBezTo>
                  <a:cubicBezTo>
                    <a:pt x="979" y="6942"/>
                    <a:pt x="1018" y="6937"/>
                    <a:pt x="1049" y="6937"/>
                  </a:cubicBezTo>
                  <a:cubicBezTo>
                    <a:pt x="1326" y="6937"/>
                    <a:pt x="900" y="7373"/>
                    <a:pt x="1179" y="7395"/>
                  </a:cubicBezTo>
                  <a:cubicBezTo>
                    <a:pt x="1239" y="7183"/>
                    <a:pt x="1385" y="7074"/>
                    <a:pt x="1586" y="7074"/>
                  </a:cubicBezTo>
                  <a:cubicBezTo>
                    <a:pt x="1623" y="7074"/>
                    <a:pt x="1662" y="7078"/>
                    <a:pt x="1703" y="7085"/>
                  </a:cubicBezTo>
                  <a:cubicBezTo>
                    <a:pt x="1775" y="7061"/>
                    <a:pt x="1847" y="7052"/>
                    <a:pt x="1920" y="7052"/>
                  </a:cubicBezTo>
                  <a:cubicBezTo>
                    <a:pt x="2097" y="7052"/>
                    <a:pt x="2275" y="7107"/>
                    <a:pt x="2453" y="7133"/>
                  </a:cubicBezTo>
                  <a:cubicBezTo>
                    <a:pt x="2608" y="7073"/>
                    <a:pt x="2751" y="7002"/>
                    <a:pt x="2905" y="6942"/>
                  </a:cubicBezTo>
                  <a:cubicBezTo>
                    <a:pt x="2971" y="6912"/>
                    <a:pt x="3036" y="6903"/>
                    <a:pt x="3103" y="6903"/>
                  </a:cubicBezTo>
                  <a:cubicBezTo>
                    <a:pt x="3170" y="6903"/>
                    <a:pt x="3239" y="6912"/>
                    <a:pt x="3310" y="6918"/>
                  </a:cubicBezTo>
                  <a:cubicBezTo>
                    <a:pt x="3324" y="6921"/>
                    <a:pt x="3338" y="6922"/>
                    <a:pt x="3351" y="6922"/>
                  </a:cubicBezTo>
                  <a:cubicBezTo>
                    <a:pt x="3573" y="6922"/>
                    <a:pt x="3620" y="6561"/>
                    <a:pt x="3847" y="6561"/>
                  </a:cubicBezTo>
                  <a:cubicBezTo>
                    <a:pt x="3851" y="6561"/>
                    <a:pt x="3854" y="6561"/>
                    <a:pt x="3858" y="6561"/>
                  </a:cubicBezTo>
                  <a:cubicBezTo>
                    <a:pt x="3965" y="6537"/>
                    <a:pt x="4048" y="6490"/>
                    <a:pt x="4060" y="6359"/>
                  </a:cubicBezTo>
                  <a:cubicBezTo>
                    <a:pt x="3944" y="6173"/>
                    <a:pt x="4213" y="5715"/>
                    <a:pt x="3773" y="5715"/>
                  </a:cubicBezTo>
                  <a:cubicBezTo>
                    <a:pt x="3762" y="5715"/>
                    <a:pt x="3751" y="5715"/>
                    <a:pt x="3739" y="5716"/>
                  </a:cubicBezTo>
                  <a:cubicBezTo>
                    <a:pt x="3632" y="5728"/>
                    <a:pt x="3548" y="5763"/>
                    <a:pt x="3453" y="5775"/>
                  </a:cubicBezTo>
                  <a:cubicBezTo>
                    <a:pt x="3441" y="5776"/>
                    <a:pt x="3430" y="5777"/>
                    <a:pt x="3418" y="5777"/>
                  </a:cubicBezTo>
                  <a:cubicBezTo>
                    <a:pt x="3299" y="5777"/>
                    <a:pt x="3178" y="5726"/>
                    <a:pt x="3048" y="5704"/>
                  </a:cubicBezTo>
                  <a:cubicBezTo>
                    <a:pt x="2977" y="5656"/>
                    <a:pt x="2834" y="5704"/>
                    <a:pt x="2858" y="5513"/>
                  </a:cubicBezTo>
                  <a:cubicBezTo>
                    <a:pt x="2893" y="5406"/>
                    <a:pt x="3012" y="5299"/>
                    <a:pt x="2929" y="5156"/>
                  </a:cubicBezTo>
                  <a:cubicBezTo>
                    <a:pt x="2827" y="5074"/>
                    <a:pt x="2744" y="5041"/>
                    <a:pt x="2674" y="5041"/>
                  </a:cubicBezTo>
                  <a:cubicBezTo>
                    <a:pt x="2399" y="5041"/>
                    <a:pt x="2318" y="5544"/>
                    <a:pt x="2072" y="5573"/>
                  </a:cubicBezTo>
                  <a:cubicBezTo>
                    <a:pt x="2250" y="5427"/>
                    <a:pt x="2179" y="4922"/>
                    <a:pt x="2498" y="4922"/>
                  </a:cubicBezTo>
                  <a:cubicBezTo>
                    <a:pt x="2542" y="4922"/>
                    <a:pt x="2594" y="4932"/>
                    <a:pt x="2655" y="4954"/>
                  </a:cubicBezTo>
                  <a:cubicBezTo>
                    <a:pt x="2736" y="4985"/>
                    <a:pt x="2815" y="4997"/>
                    <a:pt x="2894" y="4997"/>
                  </a:cubicBezTo>
                  <a:cubicBezTo>
                    <a:pt x="3083" y="4997"/>
                    <a:pt x="3268" y="4928"/>
                    <a:pt x="3453" y="4894"/>
                  </a:cubicBezTo>
                  <a:cubicBezTo>
                    <a:pt x="3560" y="4882"/>
                    <a:pt x="3644" y="4835"/>
                    <a:pt x="3739" y="4763"/>
                  </a:cubicBezTo>
                  <a:cubicBezTo>
                    <a:pt x="3798" y="4716"/>
                    <a:pt x="3846" y="4656"/>
                    <a:pt x="3882" y="4585"/>
                  </a:cubicBezTo>
                  <a:cubicBezTo>
                    <a:pt x="3960" y="4517"/>
                    <a:pt x="3912" y="4345"/>
                    <a:pt x="4035" y="4345"/>
                  </a:cubicBezTo>
                  <a:cubicBezTo>
                    <a:pt x="4043" y="4345"/>
                    <a:pt x="4051" y="4345"/>
                    <a:pt x="4060" y="4347"/>
                  </a:cubicBezTo>
                  <a:cubicBezTo>
                    <a:pt x="4108" y="4347"/>
                    <a:pt x="4155" y="4335"/>
                    <a:pt x="4179" y="4299"/>
                  </a:cubicBezTo>
                  <a:cubicBezTo>
                    <a:pt x="4215" y="4275"/>
                    <a:pt x="4227" y="4228"/>
                    <a:pt x="4263" y="4180"/>
                  </a:cubicBezTo>
                  <a:cubicBezTo>
                    <a:pt x="4334" y="4037"/>
                    <a:pt x="4453" y="3966"/>
                    <a:pt x="4572" y="3870"/>
                  </a:cubicBezTo>
                  <a:cubicBezTo>
                    <a:pt x="4929" y="3704"/>
                    <a:pt x="5215" y="3501"/>
                    <a:pt x="5096" y="2965"/>
                  </a:cubicBezTo>
                  <a:cubicBezTo>
                    <a:pt x="5064" y="2852"/>
                    <a:pt x="5120" y="2810"/>
                    <a:pt x="5196" y="2810"/>
                  </a:cubicBezTo>
                  <a:cubicBezTo>
                    <a:pt x="5232" y="2810"/>
                    <a:pt x="5272" y="2819"/>
                    <a:pt x="5310" y="2834"/>
                  </a:cubicBezTo>
                  <a:cubicBezTo>
                    <a:pt x="5358" y="2846"/>
                    <a:pt x="5418" y="2846"/>
                    <a:pt x="5465" y="2846"/>
                  </a:cubicBezTo>
                  <a:cubicBezTo>
                    <a:pt x="5596" y="2811"/>
                    <a:pt x="5703" y="2739"/>
                    <a:pt x="5727" y="2573"/>
                  </a:cubicBezTo>
                  <a:cubicBezTo>
                    <a:pt x="5715" y="2537"/>
                    <a:pt x="5703" y="2477"/>
                    <a:pt x="5668" y="2430"/>
                  </a:cubicBezTo>
                  <a:cubicBezTo>
                    <a:pt x="5549" y="2251"/>
                    <a:pt x="5489" y="2013"/>
                    <a:pt x="5251" y="1965"/>
                  </a:cubicBezTo>
                  <a:cubicBezTo>
                    <a:pt x="5191" y="1965"/>
                    <a:pt x="5156" y="1965"/>
                    <a:pt x="5108" y="2001"/>
                  </a:cubicBezTo>
                  <a:cubicBezTo>
                    <a:pt x="4985" y="2105"/>
                    <a:pt x="4870" y="2216"/>
                    <a:pt x="4720" y="2216"/>
                  </a:cubicBezTo>
                  <a:cubicBezTo>
                    <a:pt x="4682" y="2216"/>
                    <a:pt x="4640" y="2209"/>
                    <a:pt x="4596" y="2192"/>
                  </a:cubicBezTo>
                  <a:cubicBezTo>
                    <a:pt x="4536" y="2192"/>
                    <a:pt x="4465" y="2192"/>
                    <a:pt x="4394" y="2203"/>
                  </a:cubicBezTo>
                  <a:cubicBezTo>
                    <a:pt x="4343" y="2222"/>
                    <a:pt x="4292" y="2226"/>
                    <a:pt x="4241" y="2226"/>
                  </a:cubicBezTo>
                  <a:cubicBezTo>
                    <a:pt x="4183" y="2226"/>
                    <a:pt x="4126" y="2220"/>
                    <a:pt x="4070" y="2220"/>
                  </a:cubicBezTo>
                  <a:cubicBezTo>
                    <a:pt x="4014" y="2220"/>
                    <a:pt x="3959" y="2226"/>
                    <a:pt x="3905" y="2251"/>
                  </a:cubicBezTo>
                  <a:cubicBezTo>
                    <a:pt x="3846" y="2299"/>
                    <a:pt x="3798" y="2358"/>
                    <a:pt x="3763" y="2430"/>
                  </a:cubicBezTo>
                  <a:cubicBezTo>
                    <a:pt x="3739" y="2596"/>
                    <a:pt x="4036" y="2608"/>
                    <a:pt x="3882" y="2811"/>
                  </a:cubicBezTo>
                  <a:cubicBezTo>
                    <a:pt x="3989" y="2965"/>
                    <a:pt x="4108" y="3096"/>
                    <a:pt x="4227" y="3215"/>
                  </a:cubicBezTo>
                  <a:cubicBezTo>
                    <a:pt x="4246" y="3229"/>
                    <a:pt x="4264" y="3234"/>
                    <a:pt x="4282" y="3234"/>
                  </a:cubicBezTo>
                  <a:cubicBezTo>
                    <a:pt x="4310" y="3234"/>
                    <a:pt x="4336" y="3223"/>
                    <a:pt x="4358" y="3215"/>
                  </a:cubicBezTo>
                  <a:cubicBezTo>
                    <a:pt x="4429" y="3205"/>
                    <a:pt x="4457" y="3125"/>
                    <a:pt x="4524" y="3125"/>
                  </a:cubicBezTo>
                  <a:cubicBezTo>
                    <a:pt x="4535" y="3125"/>
                    <a:pt x="4547" y="3127"/>
                    <a:pt x="4560" y="3132"/>
                  </a:cubicBezTo>
                  <a:cubicBezTo>
                    <a:pt x="4462" y="3197"/>
                    <a:pt x="4364" y="3253"/>
                    <a:pt x="4248" y="3253"/>
                  </a:cubicBezTo>
                  <a:cubicBezTo>
                    <a:pt x="4237" y="3253"/>
                    <a:pt x="4226" y="3252"/>
                    <a:pt x="4215" y="3251"/>
                  </a:cubicBezTo>
                  <a:cubicBezTo>
                    <a:pt x="3941" y="3501"/>
                    <a:pt x="3632" y="3704"/>
                    <a:pt x="3429" y="4025"/>
                  </a:cubicBezTo>
                  <a:cubicBezTo>
                    <a:pt x="3359" y="4122"/>
                    <a:pt x="3308" y="4270"/>
                    <a:pt x="3215" y="4270"/>
                  </a:cubicBezTo>
                  <a:cubicBezTo>
                    <a:pt x="3182" y="4270"/>
                    <a:pt x="3143" y="4251"/>
                    <a:pt x="3096" y="4204"/>
                  </a:cubicBezTo>
                  <a:cubicBezTo>
                    <a:pt x="2965" y="4049"/>
                    <a:pt x="3096" y="3906"/>
                    <a:pt x="3203" y="3787"/>
                  </a:cubicBezTo>
                  <a:cubicBezTo>
                    <a:pt x="3251" y="3727"/>
                    <a:pt x="3322" y="3680"/>
                    <a:pt x="3370" y="3620"/>
                  </a:cubicBezTo>
                  <a:cubicBezTo>
                    <a:pt x="3644" y="3275"/>
                    <a:pt x="3584" y="3085"/>
                    <a:pt x="3143" y="2906"/>
                  </a:cubicBezTo>
                  <a:cubicBezTo>
                    <a:pt x="2988" y="3017"/>
                    <a:pt x="2885" y="3231"/>
                    <a:pt x="2679" y="3231"/>
                  </a:cubicBezTo>
                  <a:cubicBezTo>
                    <a:pt x="2664" y="3231"/>
                    <a:pt x="2648" y="3230"/>
                    <a:pt x="2631" y="3227"/>
                  </a:cubicBezTo>
                  <a:cubicBezTo>
                    <a:pt x="2953" y="3073"/>
                    <a:pt x="2953" y="3073"/>
                    <a:pt x="2989" y="2323"/>
                  </a:cubicBezTo>
                  <a:cubicBezTo>
                    <a:pt x="3038" y="2277"/>
                    <a:pt x="3092" y="2265"/>
                    <a:pt x="3147" y="2265"/>
                  </a:cubicBezTo>
                  <a:cubicBezTo>
                    <a:pt x="3215" y="2265"/>
                    <a:pt x="3286" y="2284"/>
                    <a:pt x="3353" y="2284"/>
                  </a:cubicBezTo>
                  <a:cubicBezTo>
                    <a:pt x="3387" y="2284"/>
                    <a:pt x="3421" y="2279"/>
                    <a:pt x="3453" y="2263"/>
                  </a:cubicBezTo>
                  <a:cubicBezTo>
                    <a:pt x="3572" y="2203"/>
                    <a:pt x="3667" y="2120"/>
                    <a:pt x="3763" y="2037"/>
                  </a:cubicBezTo>
                  <a:cubicBezTo>
                    <a:pt x="4120" y="1965"/>
                    <a:pt x="4263" y="1584"/>
                    <a:pt x="4525" y="1370"/>
                  </a:cubicBezTo>
                  <a:cubicBezTo>
                    <a:pt x="4534" y="1371"/>
                    <a:pt x="4544" y="1372"/>
                    <a:pt x="4553" y="1372"/>
                  </a:cubicBezTo>
                  <a:cubicBezTo>
                    <a:pt x="4797" y="1372"/>
                    <a:pt x="4904" y="980"/>
                    <a:pt x="5149" y="980"/>
                  </a:cubicBezTo>
                  <a:cubicBezTo>
                    <a:pt x="5181" y="980"/>
                    <a:pt x="5214" y="987"/>
                    <a:pt x="5251" y="1001"/>
                  </a:cubicBezTo>
                  <a:cubicBezTo>
                    <a:pt x="5286" y="1013"/>
                    <a:pt x="5320" y="1018"/>
                    <a:pt x="5352" y="1018"/>
                  </a:cubicBezTo>
                  <a:cubicBezTo>
                    <a:pt x="5451" y="1018"/>
                    <a:pt x="5536" y="969"/>
                    <a:pt x="5608" y="906"/>
                  </a:cubicBezTo>
                  <a:cubicBezTo>
                    <a:pt x="5751" y="775"/>
                    <a:pt x="5965" y="703"/>
                    <a:pt x="5894" y="429"/>
                  </a:cubicBezTo>
                  <a:cubicBezTo>
                    <a:pt x="5834" y="215"/>
                    <a:pt x="5644" y="215"/>
                    <a:pt x="5477" y="215"/>
                  </a:cubicBezTo>
                  <a:cubicBezTo>
                    <a:pt x="5310" y="191"/>
                    <a:pt x="5179" y="156"/>
                    <a:pt x="5060" y="48"/>
                  </a:cubicBezTo>
                  <a:cubicBezTo>
                    <a:pt x="5013" y="13"/>
                    <a:pt x="4977" y="1"/>
                    <a:pt x="4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4"/>
            <p:cNvSpPr/>
            <p:nvPr/>
          </p:nvSpPr>
          <p:spPr>
            <a:xfrm>
              <a:off x="316458" y="1964889"/>
              <a:ext cx="102602" cy="53620"/>
            </a:xfrm>
            <a:custGeom>
              <a:avLst/>
              <a:gdLst/>
              <a:ahLst/>
              <a:cxnLst/>
              <a:rect l="l" t="t" r="r" b="b"/>
              <a:pathLst>
                <a:path w="3251" h="1699" extrusionOk="0">
                  <a:moveTo>
                    <a:pt x="2981" y="0"/>
                  </a:moveTo>
                  <a:cubicBezTo>
                    <a:pt x="2862" y="0"/>
                    <a:pt x="2744" y="38"/>
                    <a:pt x="2628" y="38"/>
                  </a:cubicBezTo>
                  <a:cubicBezTo>
                    <a:pt x="2573" y="38"/>
                    <a:pt x="2518" y="29"/>
                    <a:pt x="2465" y="4"/>
                  </a:cubicBezTo>
                  <a:cubicBezTo>
                    <a:pt x="2430" y="83"/>
                    <a:pt x="2382" y="129"/>
                    <a:pt x="2316" y="129"/>
                  </a:cubicBezTo>
                  <a:cubicBezTo>
                    <a:pt x="2293" y="129"/>
                    <a:pt x="2267" y="124"/>
                    <a:pt x="2239" y="111"/>
                  </a:cubicBezTo>
                  <a:cubicBezTo>
                    <a:pt x="2096" y="242"/>
                    <a:pt x="2001" y="444"/>
                    <a:pt x="1798" y="480"/>
                  </a:cubicBezTo>
                  <a:cubicBezTo>
                    <a:pt x="1715" y="528"/>
                    <a:pt x="1644" y="575"/>
                    <a:pt x="1572" y="623"/>
                  </a:cubicBezTo>
                  <a:cubicBezTo>
                    <a:pt x="1427" y="684"/>
                    <a:pt x="1282" y="814"/>
                    <a:pt x="1146" y="814"/>
                  </a:cubicBezTo>
                  <a:cubicBezTo>
                    <a:pt x="1070" y="814"/>
                    <a:pt x="997" y="774"/>
                    <a:pt x="929" y="659"/>
                  </a:cubicBezTo>
                  <a:cubicBezTo>
                    <a:pt x="902" y="635"/>
                    <a:pt x="880" y="626"/>
                    <a:pt x="861" y="626"/>
                  </a:cubicBezTo>
                  <a:cubicBezTo>
                    <a:pt x="821" y="626"/>
                    <a:pt x="795" y="666"/>
                    <a:pt x="763" y="706"/>
                  </a:cubicBezTo>
                  <a:cubicBezTo>
                    <a:pt x="691" y="802"/>
                    <a:pt x="667" y="933"/>
                    <a:pt x="596" y="1016"/>
                  </a:cubicBezTo>
                  <a:cubicBezTo>
                    <a:pt x="453" y="1063"/>
                    <a:pt x="286" y="1111"/>
                    <a:pt x="1" y="1218"/>
                  </a:cubicBezTo>
                  <a:cubicBezTo>
                    <a:pt x="334" y="1254"/>
                    <a:pt x="370" y="1433"/>
                    <a:pt x="358" y="1647"/>
                  </a:cubicBezTo>
                  <a:cubicBezTo>
                    <a:pt x="385" y="1683"/>
                    <a:pt x="412" y="1699"/>
                    <a:pt x="450" y="1699"/>
                  </a:cubicBezTo>
                  <a:cubicBezTo>
                    <a:pt x="462" y="1699"/>
                    <a:pt x="475" y="1697"/>
                    <a:pt x="489" y="1695"/>
                  </a:cubicBezTo>
                  <a:cubicBezTo>
                    <a:pt x="882" y="1421"/>
                    <a:pt x="1405" y="1456"/>
                    <a:pt x="1715" y="1004"/>
                  </a:cubicBezTo>
                  <a:cubicBezTo>
                    <a:pt x="2013" y="825"/>
                    <a:pt x="2370" y="944"/>
                    <a:pt x="2620" y="659"/>
                  </a:cubicBezTo>
                  <a:cubicBezTo>
                    <a:pt x="2679" y="623"/>
                    <a:pt x="2751" y="587"/>
                    <a:pt x="2810" y="540"/>
                  </a:cubicBezTo>
                  <a:cubicBezTo>
                    <a:pt x="2894" y="325"/>
                    <a:pt x="3239" y="409"/>
                    <a:pt x="3251" y="99"/>
                  </a:cubicBezTo>
                  <a:cubicBezTo>
                    <a:pt x="3162" y="22"/>
                    <a:pt x="3071" y="0"/>
                    <a:pt x="2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4"/>
            <p:cNvSpPr/>
            <p:nvPr/>
          </p:nvSpPr>
          <p:spPr>
            <a:xfrm>
              <a:off x="299542" y="2029585"/>
              <a:ext cx="17705" cy="10604"/>
            </a:xfrm>
            <a:custGeom>
              <a:avLst/>
              <a:gdLst/>
              <a:ahLst/>
              <a:cxnLst/>
              <a:rect l="l" t="t" r="r" b="b"/>
              <a:pathLst>
                <a:path w="561" h="336" extrusionOk="0">
                  <a:moveTo>
                    <a:pt x="333" y="0"/>
                  </a:moveTo>
                  <a:cubicBezTo>
                    <a:pt x="176" y="0"/>
                    <a:pt x="77" y="150"/>
                    <a:pt x="1" y="335"/>
                  </a:cubicBezTo>
                  <a:cubicBezTo>
                    <a:pt x="37" y="293"/>
                    <a:pt x="84" y="281"/>
                    <a:pt x="135" y="281"/>
                  </a:cubicBezTo>
                  <a:cubicBezTo>
                    <a:pt x="209" y="281"/>
                    <a:pt x="293" y="307"/>
                    <a:pt x="367" y="307"/>
                  </a:cubicBezTo>
                  <a:cubicBezTo>
                    <a:pt x="459" y="307"/>
                    <a:pt x="535" y="267"/>
                    <a:pt x="560" y="85"/>
                  </a:cubicBezTo>
                  <a:cubicBezTo>
                    <a:pt x="473" y="26"/>
                    <a:pt x="398" y="0"/>
                    <a:pt x="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4"/>
            <p:cNvSpPr/>
            <p:nvPr/>
          </p:nvSpPr>
          <p:spPr>
            <a:xfrm>
              <a:off x="266847" y="2043882"/>
              <a:ext cx="18841" cy="14612"/>
            </a:xfrm>
            <a:custGeom>
              <a:avLst/>
              <a:gdLst/>
              <a:ahLst/>
              <a:cxnLst/>
              <a:rect l="l" t="t" r="r" b="b"/>
              <a:pathLst>
                <a:path w="597" h="463" extrusionOk="0">
                  <a:moveTo>
                    <a:pt x="43" y="1"/>
                  </a:moveTo>
                  <a:cubicBezTo>
                    <a:pt x="37" y="1"/>
                    <a:pt x="31" y="1"/>
                    <a:pt x="25" y="1"/>
                  </a:cubicBezTo>
                  <a:cubicBezTo>
                    <a:pt x="1" y="215"/>
                    <a:pt x="179" y="263"/>
                    <a:pt x="263" y="382"/>
                  </a:cubicBezTo>
                  <a:cubicBezTo>
                    <a:pt x="313" y="438"/>
                    <a:pt x="364" y="463"/>
                    <a:pt x="416" y="463"/>
                  </a:cubicBezTo>
                  <a:cubicBezTo>
                    <a:pt x="474" y="463"/>
                    <a:pt x="533" y="432"/>
                    <a:pt x="596" y="382"/>
                  </a:cubicBezTo>
                  <a:cubicBezTo>
                    <a:pt x="422" y="231"/>
                    <a:pt x="293"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4"/>
            <p:cNvSpPr/>
            <p:nvPr/>
          </p:nvSpPr>
          <p:spPr>
            <a:xfrm>
              <a:off x="327346" y="2013932"/>
              <a:ext cx="15433" cy="10888"/>
            </a:xfrm>
            <a:custGeom>
              <a:avLst/>
              <a:gdLst/>
              <a:ahLst/>
              <a:cxnLst/>
              <a:rect l="l" t="t" r="r" b="b"/>
              <a:pathLst>
                <a:path w="489" h="345" extrusionOk="0">
                  <a:moveTo>
                    <a:pt x="300" y="0"/>
                  </a:moveTo>
                  <a:cubicBezTo>
                    <a:pt x="237" y="0"/>
                    <a:pt x="175" y="29"/>
                    <a:pt x="108" y="81"/>
                  </a:cubicBezTo>
                  <a:lnTo>
                    <a:pt x="1" y="81"/>
                  </a:lnTo>
                  <a:lnTo>
                    <a:pt x="1" y="307"/>
                  </a:lnTo>
                  <a:cubicBezTo>
                    <a:pt x="108" y="307"/>
                    <a:pt x="227" y="331"/>
                    <a:pt x="334" y="331"/>
                  </a:cubicBezTo>
                  <a:cubicBezTo>
                    <a:pt x="353" y="341"/>
                    <a:pt x="370" y="345"/>
                    <a:pt x="386" y="345"/>
                  </a:cubicBezTo>
                  <a:cubicBezTo>
                    <a:pt x="447" y="345"/>
                    <a:pt x="479" y="276"/>
                    <a:pt x="489" y="200"/>
                  </a:cubicBezTo>
                  <a:cubicBezTo>
                    <a:pt x="489" y="141"/>
                    <a:pt x="465" y="81"/>
                    <a:pt x="418" y="33"/>
                  </a:cubicBezTo>
                  <a:cubicBezTo>
                    <a:pt x="377" y="11"/>
                    <a:pt x="338" y="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4"/>
            <p:cNvSpPr/>
            <p:nvPr/>
          </p:nvSpPr>
          <p:spPr>
            <a:xfrm>
              <a:off x="332238" y="1984519"/>
              <a:ext cx="9784" cy="12119"/>
            </a:xfrm>
            <a:custGeom>
              <a:avLst/>
              <a:gdLst/>
              <a:ahLst/>
              <a:cxnLst/>
              <a:rect l="l" t="t" r="r" b="b"/>
              <a:pathLst>
                <a:path w="310" h="384" extrusionOk="0">
                  <a:moveTo>
                    <a:pt x="191" y="1"/>
                  </a:moveTo>
                  <a:cubicBezTo>
                    <a:pt x="24" y="72"/>
                    <a:pt x="1" y="203"/>
                    <a:pt x="84" y="382"/>
                  </a:cubicBezTo>
                  <a:cubicBezTo>
                    <a:pt x="94" y="383"/>
                    <a:pt x="104" y="383"/>
                    <a:pt x="114" y="383"/>
                  </a:cubicBezTo>
                  <a:cubicBezTo>
                    <a:pt x="258" y="383"/>
                    <a:pt x="309" y="299"/>
                    <a:pt x="298" y="132"/>
                  </a:cubicBezTo>
                  <a:cubicBezTo>
                    <a:pt x="251" y="72"/>
                    <a:pt x="251" y="1"/>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4"/>
            <p:cNvSpPr/>
            <p:nvPr/>
          </p:nvSpPr>
          <p:spPr>
            <a:xfrm>
              <a:off x="288276" y="2040126"/>
              <a:ext cx="11930" cy="9184"/>
            </a:xfrm>
            <a:custGeom>
              <a:avLst/>
              <a:gdLst/>
              <a:ahLst/>
              <a:cxnLst/>
              <a:rect l="l" t="t" r="r" b="b"/>
              <a:pathLst>
                <a:path w="378" h="291" extrusionOk="0">
                  <a:moveTo>
                    <a:pt x="321" y="0"/>
                  </a:moveTo>
                  <a:cubicBezTo>
                    <a:pt x="168" y="0"/>
                    <a:pt x="68" y="105"/>
                    <a:pt x="1" y="263"/>
                  </a:cubicBezTo>
                  <a:cubicBezTo>
                    <a:pt x="70" y="275"/>
                    <a:pt x="138" y="290"/>
                    <a:pt x="196" y="290"/>
                  </a:cubicBezTo>
                  <a:cubicBezTo>
                    <a:pt x="306" y="290"/>
                    <a:pt x="377" y="235"/>
                    <a:pt x="346" y="1"/>
                  </a:cubicBezTo>
                  <a:cubicBezTo>
                    <a:pt x="337" y="0"/>
                    <a:pt x="329"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4"/>
            <p:cNvSpPr/>
            <p:nvPr/>
          </p:nvSpPr>
          <p:spPr>
            <a:xfrm>
              <a:off x="338265" y="1976282"/>
              <a:ext cx="7164" cy="12403"/>
            </a:xfrm>
            <a:custGeom>
              <a:avLst/>
              <a:gdLst/>
              <a:ahLst/>
              <a:cxnLst/>
              <a:rect l="l" t="t" r="r" b="b"/>
              <a:pathLst>
                <a:path w="227" h="393" extrusionOk="0">
                  <a:moveTo>
                    <a:pt x="226" y="0"/>
                  </a:moveTo>
                  <a:cubicBezTo>
                    <a:pt x="131" y="0"/>
                    <a:pt x="60" y="24"/>
                    <a:pt x="0" y="107"/>
                  </a:cubicBezTo>
                  <a:lnTo>
                    <a:pt x="0" y="262"/>
                  </a:lnTo>
                  <a:cubicBezTo>
                    <a:pt x="24" y="298"/>
                    <a:pt x="72" y="345"/>
                    <a:pt x="107" y="393"/>
                  </a:cubicBezTo>
                  <a:cubicBezTo>
                    <a:pt x="131" y="345"/>
                    <a:pt x="179" y="298"/>
                    <a:pt x="226" y="274"/>
                  </a:cubicBezTo>
                  <a:lnTo>
                    <a:pt x="2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4"/>
            <p:cNvSpPr/>
            <p:nvPr/>
          </p:nvSpPr>
          <p:spPr>
            <a:xfrm>
              <a:off x="307053" y="2107315"/>
              <a:ext cx="95848" cy="110965"/>
            </a:xfrm>
            <a:custGeom>
              <a:avLst/>
              <a:gdLst/>
              <a:ahLst/>
              <a:cxnLst/>
              <a:rect l="l" t="t" r="r" b="b"/>
              <a:pathLst>
                <a:path w="3037" h="3516" extrusionOk="0">
                  <a:moveTo>
                    <a:pt x="1604" y="2395"/>
                  </a:moveTo>
                  <a:cubicBezTo>
                    <a:pt x="1611" y="2395"/>
                    <a:pt x="1617" y="2395"/>
                    <a:pt x="1624" y="2396"/>
                  </a:cubicBezTo>
                  <a:lnTo>
                    <a:pt x="1624" y="2396"/>
                  </a:lnTo>
                  <a:cubicBezTo>
                    <a:pt x="1628" y="2416"/>
                    <a:pt x="1638" y="2445"/>
                    <a:pt x="1652" y="2445"/>
                  </a:cubicBezTo>
                  <a:cubicBezTo>
                    <a:pt x="1657" y="2445"/>
                    <a:pt x="1662" y="2442"/>
                    <a:pt x="1668" y="2432"/>
                  </a:cubicBezTo>
                  <a:cubicBezTo>
                    <a:pt x="1681" y="2416"/>
                    <a:pt x="1691" y="2409"/>
                    <a:pt x="1698" y="2409"/>
                  </a:cubicBezTo>
                  <a:cubicBezTo>
                    <a:pt x="1716" y="2409"/>
                    <a:pt x="1708" y="2454"/>
                    <a:pt x="1656" y="2480"/>
                  </a:cubicBezTo>
                  <a:cubicBezTo>
                    <a:pt x="1584" y="2504"/>
                    <a:pt x="1513" y="2504"/>
                    <a:pt x="1453" y="2551"/>
                  </a:cubicBezTo>
                  <a:cubicBezTo>
                    <a:pt x="1424" y="2590"/>
                    <a:pt x="1411" y="2621"/>
                    <a:pt x="1414" y="2663"/>
                  </a:cubicBezTo>
                  <a:lnTo>
                    <a:pt x="1414" y="2663"/>
                  </a:lnTo>
                  <a:cubicBezTo>
                    <a:pt x="1367" y="2622"/>
                    <a:pt x="1240" y="2610"/>
                    <a:pt x="1358" y="2492"/>
                  </a:cubicBezTo>
                  <a:cubicBezTo>
                    <a:pt x="1423" y="2448"/>
                    <a:pt x="1508" y="2395"/>
                    <a:pt x="1604" y="2395"/>
                  </a:cubicBezTo>
                  <a:close/>
                  <a:moveTo>
                    <a:pt x="1811" y="1"/>
                  </a:moveTo>
                  <a:cubicBezTo>
                    <a:pt x="1634" y="1"/>
                    <a:pt x="1643" y="222"/>
                    <a:pt x="1692" y="396"/>
                  </a:cubicBezTo>
                  <a:cubicBezTo>
                    <a:pt x="1859" y="911"/>
                    <a:pt x="1680" y="1089"/>
                    <a:pt x="1293" y="1089"/>
                  </a:cubicBezTo>
                  <a:cubicBezTo>
                    <a:pt x="1268" y="1089"/>
                    <a:pt x="1242" y="1088"/>
                    <a:pt x="1215" y="1087"/>
                  </a:cubicBezTo>
                  <a:cubicBezTo>
                    <a:pt x="1061" y="1194"/>
                    <a:pt x="894" y="1289"/>
                    <a:pt x="751" y="1408"/>
                  </a:cubicBezTo>
                  <a:lnTo>
                    <a:pt x="751" y="1527"/>
                  </a:lnTo>
                  <a:cubicBezTo>
                    <a:pt x="739" y="1777"/>
                    <a:pt x="882" y="2015"/>
                    <a:pt x="799" y="2254"/>
                  </a:cubicBezTo>
                  <a:cubicBezTo>
                    <a:pt x="713" y="2091"/>
                    <a:pt x="616" y="1960"/>
                    <a:pt x="471" y="1960"/>
                  </a:cubicBezTo>
                  <a:cubicBezTo>
                    <a:pt x="413" y="1960"/>
                    <a:pt x="349" y="1980"/>
                    <a:pt x="275" y="2027"/>
                  </a:cubicBezTo>
                  <a:cubicBezTo>
                    <a:pt x="215" y="2135"/>
                    <a:pt x="203" y="2242"/>
                    <a:pt x="215" y="2361"/>
                  </a:cubicBezTo>
                  <a:cubicBezTo>
                    <a:pt x="239" y="2456"/>
                    <a:pt x="322" y="2587"/>
                    <a:pt x="156" y="2635"/>
                  </a:cubicBezTo>
                  <a:cubicBezTo>
                    <a:pt x="60" y="2706"/>
                    <a:pt x="25" y="2813"/>
                    <a:pt x="1" y="2932"/>
                  </a:cubicBezTo>
                  <a:cubicBezTo>
                    <a:pt x="1" y="3027"/>
                    <a:pt x="37" y="3111"/>
                    <a:pt x="96" y="3170"/>
                  </a:cubicBezTo>
                  <a:lnTo>
                    <a:pt x="322" y="3039"/>
                  </a:lnTo>
                  <a:cubicBezTo>
                    <a:pt x="412" y="2976"/>
                    <a:pt x="494" y="2949"/>
                    <a:pt x="570" y="2949"/>
                  </a:cubicBezTo>
                  <a:cubicBezTo>
                    <a:pt x="766" y="2949"/>
                    <a:pt x="925" y="3128"/>
                    <a:pt x="1096" y="3325"/>
                  </a:cubicBezTo>
                  <a:cubicBezTo>
                    <a:pt x="1156" y="3432"/>
                    <a:pt x="1215" y="3516"/>
                    <a:pt x="1334" y="3516"/>
                  </a:cubicBezTo>
                  <a:cubicBezTo>
                    <a:pt x="1453" y="3504"/>
                    <a:pt x="1489" y="3408"/>
                    <a:pt x="1513" y="3278"/>
                  </a:cubicBezTo>
                  <a:cubicBezTo>
                    <a:pt x="1525" y="3158"/>
                    <a:pt x="1406" y="3039"/>
                    <a:pt x="1489" y="2920"/>
                  </a:cubicBezTo>
                  <a:cubicBezTo>
                    <a:pt x="1489" y="2873"/>
                    <a:pt x="1485" y="2825"/>
                    <a:pt x="1473" y="2782"/>
                  </a:cubicBezTo>
                  <a:lnTo>
                    <a:pt x="1473" y="2782"/>
                  </a:lnTo>
                  <a:cubicBezTo>
                    <a:pt x="1552" y="2902"/>
                    <a:pt x="1638" y="3012"/>
                    <a:pt x="1763" y="3099"/>
                  </a:cubicBezTo>
                  <a:cubicBezTo>
                    <a:pt x="1787" y="3135"/>
                    <a:pt x="1834" y="3158"/>
                    <a:pt x="1870" y="3206"/>
                  </a:cubicBezTo>
                  <a:cubicBezTo>
                    <a:pt x="1922" y="3206"/>
                    <a:pt x="1983" y="3212"/>
                    <a:pt x="2038" y="3212"/>
                  </a:cubicBezTo>
                  <a:cubicBezTo>
                    <a:pt x="2184" y="3212"/>
                    <a:pt x="2293" y="3168"/>
                    <a:pt x="2120" y="2849"/>
                  </a:cubicBezTo>
                  <a:cubicBezTo>
                    <a:pt x="2084" y="2789"/>
                    <a:pt x="2144" y="2635"/>
                    <a:pt x="2204" y="2563"/>
                  </a:cubicBezTo>
                  <a:cubicBezTo>
                    <a:pt x="2222" y="2537"/>
                    <a:pt x="2245" y="2526"/>
                    <a:pt x="2266" y="2526"/>
                  </a:cubicBezTo>
                  <a:cubicBezTo>
                    <a:pt x="2314" y="2526"/>
                    <a:pt x="2358" y="2577"/>
                    <a:pt x="2358" y="2635"/>
                  </a:cubicBezTo>
                  <a:cubicBezTo>
                    <a:pt x="2366" y="2756"/>
                    <a:pt x="2396" y="2833"/>
                    <a:pt x="2452" y="2833"/>
                  </a:cubicBezTo>
                  <a:cubicBezTo>
                    <a:pt x="2478" y="2833"/>
                    <a:pt x="2511" y="2816"/>
                    <a:pt x="2549" y="2777"/>
                  </a:cubicBezTo>
                  <a:cubicBezTo>
                    <a:pt x="2596" y="2718"/>
                    <a:pt x="2608" y="2516"/>
                    <a:pt x="2489" y="2444"/>
                  </a:cubicBezTo>
                  <a:cubicBezTo>
                    <a:pt x="2323" y="2337"/>
                    <a:pt x="2132" y="2277"/>
                    <a:pt x="1989" y="2099"/>
                  </a:cubicBezTo>
                  <a:cubicBezTo>
                    <a:pt x="1834" y="1908"/>
                    <a:pt x="1906" y="1777"/>
                    <a:pt x="2013" y="1670"/>
                  </a:cubicBezTo>
                  <a:cubicBezTo>
                    <a:pt x="2045" y="1639"/>
                    <a:pt x="2071" y="1626"/>
                    <a:pt x="2094" y="1626"/>
                  </a:cubicBezTo>
                  <a:cubicBezTo>
                    <a:pt x="2167" y="1626"/>
                    <a:pt x="2203" y="1753"/>
                    <a:pt x="2239" y="1825"/>
                  </a:cubicBezTo>
                  <a:cubicBezTo>
                    <a:pt x="2317" y="2002"/>
                    <a:pt x="2446" y="2076"/>
                    <a:pt x="2607" y="2076"/>
                  </a:cubicBezTo>
                  <a:cubicBezTo>
                    <a:pt x="2619" y="2076"/>
                    <a:pt x="2631" y="2076"/>
                    <a:pt x="2644" y="2075"/>
                  </a:cubicBezTo>
                  <a:cubicBezTo>
                    <a:pt x="2715" y="1896"/>
                    <a:pt x="2823" y="1777"/>
                    <a:pt x="2966" y="1682"/>
                  </a:cubicBezTo>
                  <a:cubicBezTo>
                    <a:pt x="3037" y="1408"/>
                    <a:pt x="2823" y="1349"/>
                    <a:pt x="2704" y="1206"/>
                  </a:cubicBezTo>
                  <a:cubicBezTo>
                    <a:pt x="2323" y="1027"/>
                    <a:pt x="2168" y="706"/>
                    <a:pt x="2192" y="253"/>
                  </a:cubicBezTo>
                  <a:cubicBezTo>
                    <a:pt x="2180" y="170"/>
                    <a:pt x="2144" y="99"/>
                    <a:pt x="2073" y="39"/>
                  </a:cubicBezTo>
                  <a:lnTo>
                    <a:pt x="1965" y="39"/>
                  </a:lnTo>
                  <a:cubicBezTo>
                    <a:pt x="1903" y="12"/>
                    <a:pt x="1852"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4"/>
            <p:cNvSpPr/>
            <p:nvPr/>
          </p:nvSpPr>
          <p:spPr>
            <a:xfrm>
              <a:off x="389360" y="2127766"/>
              <a:ext cx="65392" cy="47308"/>
            </a:xfrm>
            <a:custGeom>
              <a:avLst/>
              <a:gdLst/>
              <a:ahLst/>
              <a:cxnLst/>
              <a:rect l="l" t="t" r="r" b="b"/>
              <a:pathLst>
                <a:path w="2072" h="1499" extrusionOk="0">
                  <a:moveTo>
                    <a:pt x="964" y="0"/>
                  </a:moveTo>
                  <a:cubicBezTo>
                    <a:pt x="792" y="0"/>
                    <a:pt x="756" y="272"/>
                    <a:pt x="584" y="272"/>
                  </a:cubicBezTo>
                  <a:cubicBezTo>
                    <a:pt x="548" y="296"/>
                    <a:pt x="500" y="308"/>
                    <a:pt x="465" y="332"/>
                  </a:cubicBezTo>
                  <a:cubicBezTo>
                    <a:pt x="386" y="411"/>
                    <a:pt x="307" y="457"/>
                    <a:pt x="214" y="457"/>
                  </a:cubicBezTo>
                  <a:cubicBezTo>
                    <a:pt x="195" y="457"/>
                    <a:pt x="176" y="455"/>
                    <a:pt x="155" y="451"/>
                  </a:cubicBezTo>
                  <a:cubicBezTo>
                    <a:pt x="107" y="451"/>
                    <a:pt x="60" y="474"/>
                    <a:pt x="12" y="498"/>
                  </a:cubicBezTo>
                  <a:cubicBezTo>
                    <a:pt x="12" y="498"/>
                    <a:pt x="0" y="522"/>
                    <a:pt x="0" y="546"/>
                  </a:cubicBezTo>
                  <a:cubicBezTo>
                    <a:pt x="0" y="582"/>
                    <a:pt x="12" y="605"/>
                    <a:pt x="48" y="641"/>
                  </a:cubicBezTo>
                  <a:cubicBezTo>
                    <a:pt x="155" y="760"/>
                    <a:pt x="274" y="891"/>
                    <a:pt x="369" y="1010"/>
                  </a:cubicBezTo>
                  <a:cubicBezTo>
                    <a:pt x="548" y="1498"/>
                    <a:pt x="965" y="1296"/>
                    <a:pt x="1274" y="1403"/>
                  </a:cubicBezTo>
                  <a:lnTo>
                    <a:pt x="1322" y="1272"/>
                  </a:lnTo>
                  <a:cubicBezTo>
                    <a:pt x="1322" y="1141"/>
                    <a:pt x="1358" y="1034"/>
                    <a:pt x="1441" y="951"/>
                  </a:cubicBezTo>
                  <a:cubicBezTo>
                    <a:pt x="1620" y="832"/>
                    <a:pt x="1905" y="915"/>
                    <a:pt x="2024" y="629"/>
                  </a:cubicBezTo>
                  <a:cubicBezTo>
                    <a:pt x="2036" y="605"/>
                    <a:pt x="2060" y="570"/>
                    <a:pt x="2072" y="534"/>
                  </a:cubicBezTo>
                  <a:cubicBezTo>
                    <a:pt x="1774" y="236"/>
                    <a:pt x="1417" y="70"/>
                    <a:pt x="1024" y="10"/>
                  </a:cubicBezTo>
                  <a:cubicBezTo>
                    <a:pt x="1002" y="3"/>
                    <a:pt x="982" y="0"/>
                    <a:pt x="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4"/>
            <p:cNvSpPr/>
            <p:nvPr/>
          </p:nvSpPr>
          <p:spPr>
            <a:xfrm>
              <a:off x="344483" y="2206569"/>
              <a:ext cx="14454" cy="21997"/>
            </a:xfrm>
            <a:custGeom>
              <a:avLst/>
              <a:gdLst/>
              <a:ahLst/>
              <a:cxnLst/>
              <a:rect l="l" t="t" r="r" b="b"/>
              <a:pathLst>
                <a:path w="458" h="697" extrusionOk="0">
                  <a:moveTo>
                    <a:pt x="290" y="1"/>
                  </a:moveTo>
                  <a:cubicBezTo>
                    <a:pt x="273" y="1"/>
                    <a:pt x="253" y="5"/>
                    <a:pt x="232" y="13"/>
                  </a:cubicBezTo>
                  <a:cubicBezTo>
                    <a:pt x="232" y="133"/>
                    <a:pt x="220" y="228"/>
                    <a:pt x="113" y="287"/>
                  </a:cubicBezTo>
                  <a:cubicBezTo>
                    <a:pt x="25" y="512"/>
                    <a:pt x="1" y="696"/>
                    <a:pt x="192" y="696"/>
                  </a:cubicBezTo>
                  <a:cubicBezTo>
                    <a:pt x="234" y="696"/>
                    <a:pt x="287" y="688"/>
                    <a:pt x="351" y="668"/>
                  </a:cubicBezTo>
                  <a:lnTo>
                    <a:pt x="339" y="656"/>
                  </a:lnTo>
                  <a:cubicBezTo>
                    <a:pt x="386" y="490"/>
                    <a:pt x="410" y="323"/>
                    <a:pt x="458" y="168"/>
                  </a:cubicBezTo>
                  <a:cubicBezTo>
                    <a:pt x="409" y="81"/>
                    <a:pt x="368" y="1"/>
                    <a:pt x="2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4"/>
            <p:cNvSpPr/>
            <p:nvPr/>
          </p:nvSpPr>
          <p:spPr>
            <a:xfrm>
              <a:off x="347638" y="2197669"/>
              <a:ext cx="17705" cy="14234"/>
            </a:xfrm>
            <a:custGeom>
              <a:avLst/>
              <a:gdLst/>
              <a:ahLst/>
              <a:cxnLst/>
              <a:rect l="l" t="t" r="r" b="b"/>
              <a:pathLst>
                <a:path w="561" h="451" extrusionOk="0">
                  <a:moveTo>
                    <a:pt x="248" y="1"/>
                  </a:moveTo>
                  <a:cubicBezTo>
                    <a:pt x="209" y="1"/>
                    <a:pt x="166" y="13"/>
                    <a:pt x="120" y="45"/>
                  </a:cubicBezTo>
                  <a:cubicBezTo>
                    <a:pt x="1" y="129"/>
                    <a:pt x="120" y="212"/>
                    <a:pt x="132" y="295"/>
                  </a:cubicBezTo>
                  <a:cubicBezTo>
                    <a:pt x="203" y="355"/>
                    <a:pt x="286" y="403"/>
                    <a:pt x="358" y="450"/>
                  </a:cubicBezTo>
                  <a:cubicBezTo>
                    <a:pt x="406" y="343"/>
                    <a:pt x="489" y="307"/>
                    <a:pt x="560" y="295"/>
                  </a:cubicBezTo>
                  <a:lnTo>
                    <a:pt x="560" y="176"/>
                  </a:lnTo>
                  <a:cubicBezTo>
                    <a:pt x="461" y="122"/>
                    <a:pt x="369" y="1"/>
                    <a:pt x="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
            <p:cNvSpPr/>
            <p:nvPr/>
          </p:nvSpPr>
          <p:spPr>
            <a:xfrm>
              <a:off x="390496" y="2171664"/>
              <a:ext cx="9405" cy="9531"/>
            </a:xfrm>
            <a:custGeom>
              <a:avLst/>
              <a:gdLst/>
              <a:ahLst/>
              <a:cxnLst/>
              <a:rect l="l" t="t" r="r" b="b"/>
              <a:pathLst>
                <a:path w="298" h="302" extrusionOk="0">
                  <a:moveTo>
                    <a:pt x="0" y="0"/>
                  </a:moveTo>
                  <a:lnTo>
                    <a:pt x="0" y="0"/>
                  </a:lnTo>
                  <a:cubicBezTo>
                    <a:pt x="66" y="110"/>
                    <a:pt x="71" y="302"/>
                    <a:pt x="231" y="302"/>
                  </a:cubicBezTo>
                  <a:cubicBezTo>
                    <a:pt x="245" y="302"/>
                    <a:pt x="259" y="301"/>
                    <a:pt x="274" y="298"/>
                  </a:cubicBezTo>
                  <a:cubicBezTo>
                    <a:pt x="298" y="48"/>
                    <a:pt x="143" y="2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4"/>
            <p:cNvSpPr/>
            <p:nvPr/>
          </p:nvSpPr>
          <p:spPr>
            <a:xfrm>
              <a:off x="208999" y="2133857"/>
              <a:ext cx="15054" cy="18305"/>
            </a:xfrm>
            <a:custGeom>
              <a:avLst/>
              <a:gdLst/>
              <a:ahLst/>
              <a:cxnLst/>
              <a:rect l="l" t="t" r="r" b="b"/>
              <a:pathLst>
                <a:path w="477" h="580" extrusionOk="0">
                  <a:moveTo>
                    <a:pt x="223" y="0"/>
                  </a:moveTo>
                  <a:cubicBezTo>
                    <a:pt x="129" y="0"/>
                    <a:pt x="51" y="55"/>
                    <a:pt x="36" y="151"/>
                  </a:cubicBezTo>
                  <a:cubicBezTo>
                    <a:pt x="0" y="305"/>
                    <a:pt x="96" y="532"/>
                    <a:pt x="298" y="579"/>
                  </a:cubicBezTo>
                  <a:cubicBezTo>
                    <a:pt x="358" y="484"/>
                    <a:pt x="477" y="460"/>
                    <a:pt x="417" y="305"/>
                  </a:cubicBezTo>
                  <a:cubicBezTo>
                    <a:pt x="417" y="234"/>
                    <a:pt x="405" y="151"/>
                    <a:pt x="405" y="67"/>
                  </a:cubicBezTo>
                  <a:cubicBezTo>
                    <a:pt x="346" y="22"/>
                    <a:pt x="281"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4"/>
            <p:cNvSpPr/>
            <p:nvPr/>
          </p:nvSpPr>
          <p:spPr>
            <a:xfrm>
              <a:off x="375063" y="1959587"/>
              <a:ext cx="119549" cy="180397"/>
            </a:xfrm>
            <a:custGeom>
              <a:avLst/>
              <a:gdLst/>
              <a:ahLst/>
              <a:cxnLst/>
              <a:rect l="l" t="t" r="r" b="b"/>
              <a:pathLst>
                <a:path w="3788" h="5716" extrusionOk="0">
                  <a:moveTo>
                    <a:pt x="953" y="4541"/>
                  </a:moveTo>
                  <a:cubicBezTo>
                    <a:pt x="945" y="4551"/>
                    <a:pt x="937" y="4560"/>
                    <a:pt x="929" y="4569"/>
                  </a:cubicBezTo>
                  <a:lnTo>
                    <a:pt x="929" y="4569"/>
                  </a:lnTo>
                  <a:cubicBezTo>
                    <a:pt x="936" y="4558"/>
                    <a:pt x="942" y="4547"/>
                    <a:pt x="953" y="4541"/>
                  </a:cubicBezTo>
                  <a:close/>
                  <a:moveTo>
                    <a:pt x="1718" y="1"/>
                  </a:moveTo>
                  <a:cubicBezTo>
                    <a:pt x="1709" y="1"/>
                    <a:pt x="1700" y="2"/>
                    <a:pt x="1692" y="5"/>
                  </a:cubicBezTo>
                  <a:cubicBezTo>
                    <a:pt x="1608" y="148"/>
                    <a:pt x="1477" y="184"/>
                    <a:pt x="1358" y="231"/>
                  </a:cubicBezTo>
                  <a:cubicBezTo>
                    <a:pt x="1192" y="339"/>
                    <a:pt x="894" y="231"/>
                    <a:pt x="918" y="624"/>
                  </a:cubicBezTo>
                  <a:cubicBezTo>
                    <a:pt x="1037" y="1005"/>
                    <a:pt x="1394" y="862"/>
                    <a:pt x="1596" y="1053"/>
                  </a:cubicBezTo>
                  <a:cubicBezTo>
                    <a:pt x="1668" y="1196"/>
                    <a:pt x="1823" y="1184"/>
                    <a:pt x="1954" y="1279"/>
                  </a:cubicBezTo>
                  <a:cubicBezTo>
                    <a:pt x="1727" y="1196"/>
                    <a:pt x="1595" y="1152"/>
                    <a:pt x="1518" y="1152"/>
                  </a:cubicBezTo>
                  <a:cubicBezTo>
                    <a:pt x="1429" y="1152"/>
                    <a:pt x="1412" y="1211"/>
                    <a:pt x="1406" y="1339"/>
                  </a:cubicBezTo>
                  <a:cubicBezTo>
                    <a:pt x="1370" y="1720"/>
                    <a:pt x="1430" y="2113"/>
                    <a:pt x="1525" y="2494"/>
                  </a:cubicBezTo>
                  <a:cubicBezTo>
                    <a:pt x="1644" y="3017"/>
                    <a:pt x="1942" y="3041"/>
                    <a:pt x="2406" y="3041"/>
                  </a:cubicBezTo>
                  <a:cubicBezTo>
                    <a:pt x="2120" y="3184"/>
                    <a:pt x="1906" y="3160"/>
                    <a:pt x="1763" y="3303"/>
                  </a:cubicBezTo>
                  <a:cubicBezTo>
                    <a:pt x="1727" y="3327"/>
                    <a:pt x="1703" y="3375"/>
                    <a:pt x="1668" y="3422"/>
                  </a:cubicBezTo>
                  <a:cubicBezTo>
                    <a:pt x="1641" y="3488"/>
                    <a:pt x="1606" y="3508"/>
                    <a:pt x="1569" y="3508"/>
                  </a:cubicBezTo>
                  <a:cubicBezTo>
                    <a:pt x="1505" y="3508"/>
                    <a:pt x="1432" y="3448"/>
                    <a:pt x="1372" y="3448"/>
                  </a:cubicBezTo>
                  <a:cubicBezTo>
                    <a:pt x="1359" y="3448"/>
                    <a:pt x="1346" y="3451"/>
                    <a:pt x="1334" y="3458"/>
                  </a:cubicBezTo>
                  <a:cubicBezTo>
                    <a:pt x="977" y="3637"/>
                    <a:pt x="572" y="3565"/>
                    <a:pt x="227" y="3791"/>
                  </a:cubicBezTo>
                  <a:cubicBezTo>
                    <a:pt x="144" y="3994"/>
                    <a:pt x="1" y="4196"/>
                    <a:pt x="37" y="4434"/>
                  </a:cubicBezTo>
                  <a:lnTo>
                    <a:pt x="156" y="4434"/>
                  </a:lnTo>
                  <a:cubicBezTo>
                    <a:pt x="344" y="4556"/>
                    <a:pt x="531" y="4597"/>
                    <a:pt x="731" y="4597"/>
                  </a:cubicBezTo>
                  <a:cubicBezTo>
                    <a:pt x="784" y="4597"/>
                    <a:pt x="839" y="4594"/>
                    <a:pt x="894" y="4589"/>
                  </a:cubicBezTo>
                  <a:cubicBezTo>
                    <a:pt x="900" y="4589"/>
                    <a:pt x="905" y="4588"/>
                    <a:pt x="909" y="4586"/>
                  </a:cubicBezTo>
                  <a:lnTo>
                    <a:pt x="909" y="4586"/>
                  </a:lnTo>
                  <a:cubicBezTo>
                    <a:pt x="857" y="4629"/>
                    <a:pt x="799" y="4644"/>
                    <a:pt x="737" y="4644"/>
                  </a:cubicBezTo>
                  <a:cubicBezTo>
                    <a:pt x="602" y="4644"/>
                    <a:pt x="452" y="4573"/>
                    <a:pt x="314" y="4573"/>
                  </a:cubicBezTo>
                  <a:cubicBezTo>
                    <a:pt x="210" y="4573"/>
                    <a:pt x="113" y="4614"/>
                    <a:pt x="37" y="4756"/>
                  </a:cubicBezTo>
                  <a:cubicBezTo>
                    <a:pt x="156" y="5030"/>
                    <a:pt x="501" y="4970"/>
                    <a:pt x="620" y="5256"/>
                  </a:cubicBezTo>
                  <a:cubicBezTo>
                    <a:pt x="751" y="5434"/>
                    <a:pt x="930" y="5530"/>
                    <a:pt x="1049" y="5696"/>
                  </a:cubicBezTo>
                  <a:cubicBezTo>
                    <a:pt x="1082" y="5710"/>
                    <a:pt x="1111" y="5716"/>
                    <a:pt x="1137" y="5716"/>
                  </a:cubicBezTo>
                  <a:cubicBezTo>
                    <a:pt x="1336" y="5716"/>
                    <a:pt x="1311" y="5348"/>
                    <a:pt x="1501" y="5327"/>
                  </a:cubicBezTo>
                  <a:cubicBezTo>
                    <a:pt x="1573" y="5256"/>
                    <a:pt x="1644" y="5161"/>
                    <a:pt x="1703" y="5041"/>
                  </a:cubicBezTo>
                  <a:cubicBezTo>
                    <a:pt x="1870" y="4934"/>
                    <a:pt x="2096" y="5089"/>
                    <a:pt x="2215" y="4863"/>
                  </a:cubicBezTo>
                  <a:cubicBezTo>
                    <a:pt x="2331" y="4842"/>
                    <a:pt x="2122" y="4561"/>
                    <a:pt x="2284" y="4561"/>
                  </a:cubicBezTo>
                  <a:cubicBezTo>
                    <a:pt x="2306" y="4561"/>
                    <a:pt x="2334" y="4566"/>
                    <a:pt x="2370" y="4577"/>
                  </a:cubicBezTo>
                  <a:cubicBezTo>
                    <a:pt x="2493" y="4643"/>
                    <a:pt x="2611" y="4759"/>
                    <a:pt x="2738" y="4759"/>
                  </a:cubicBezTo>
                  <a:cubicBezTo>
                    <a:pt x="2795" y="4759"/>
                    <a:pt x="2855" y="4735"/>
                    <a:pt x="2918" y="4672"/>
                  </a:cubicBezTo>
                  <a:cubicBezTo>
                    <a:pt x="2882" y="4553"/>
                    <a:pt x="2846" y="4422"/>
                    <a:pt x="2811" y="4303"/>
                  </a:cubicBezTo>
                  <a:cubicBezTo>
                    <a:pt x="2787" y="4125"/>
                    <a:pt x="2823" y="3922"/>
                    <a:pt x="2692" y="3791"/>
                  </a:cubicBezTo>
                  <a:cubicBezTo>
                    <a:pt x="2654" y="3799"/>
                    <a:pt x="2607" y="3844"/>
                    <a:pt x="2572" y="3844"/>
                  </a:cubicBezTo>
                  <a:cubicBezTo>
                    <a:pt x="2551" y="3844"/>
                    <a:pt x="2534" y="3828"/>
                    <a:pt x="2525" y="3779"/>
                  </a:cubicBezTo>
                  <a:cubicBezTo>
                    <a:pt x="2513" y="3720"/>
                    <a:pt x="2585" y="3648"/>
                    <a:pt x="2632" y="3589"/>
                  </a:cubicBezTo>
                  <a:cubicBezTo>
                    <a:pt x="2724" y="3453"/>
                    <a:pt x="2819" y="3409"/>
                    <a:pt x="2916" y="3409"/>
                  </a:cubicBezTo>
                  <a:cubicBezTo>
                    <a:pt x="3098" y="3409"/>
                    <a:pt x="3288" y="3563"/>
                    <a:pt x="3480" y="3563"/>
                  </a:cubicBezTo>
                  <a:cubicBezTo>
                    <a:pt x="3519" y="3563"/>
                    <a:pt x="3558" y="3557"/>
                    <a:pt x="3597" y="3541"/>
                  </a:cubicBezTo>
                  <a:cubicBezTo>
                    <a:pt x="3620" y="3541"/>
                    <a:pt x="3656" y="3517"/>
                    <a:pt x="3680" y="3517"/>
                  </a:cubicBezTo>
                  <a:cubicBezTo>
                    <a:pt x="3489" y="3184"/>
                    <a:pt x="3787" y="2601"/>
                    <a:pt x="3287" y="2386"/>
                  </a:cubicBezTo>
                  <a:cubicBezTo>
                    <a:pt x="3216" y="2005"/>
                    <a:pt x="2942" y="1696"/>
                    <a:pt x="3025" y="1255"/>
                  </a:cubicBezTo>
                  <a:cubicBezTo>
                    <a:pt x="2954" y="1184"/>
                    <a:pt x="2894" y="1101"/>
                    <a:pt x="2823" y="1005"/>
                  </a:cubicBezTo>
                  <a:cubicBezTo>
                    <a:pt x="2535" y="909"/>
                    <a:pt x="2417" y="358"/>
                    <a:pt x="2078" y="358"/>
                  </a:cubicBezTo>
                  <a:cubicBezTo>
                    <a:pt x="1996" y="358"/>
                    <a:pt x="1901" y="391"/>
                    <a:pt x="1787" y="469"/>
                  </a:cubicBezTo>
                  <a:cubicBezTo>
                    <a:pt x="1751" y="327"/>
                    <a:pt x="1930" y="184"/>
                    <a:pt x="1787" y="41"/>
                  </a:cubicBezTo>
                  <a:cubicBezTo>
                    <a:pt x="1769" y="14"/>
                    <a:pt x="1744" y="1"/>
                    <a:pt x="17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4"/>
            <p:cNvSpPr/>
            <p:nvPr/>
          </p:nvSpPr>
          <p:spPr>
            <a:xfrm>
              <a:off x="428808" y="2099899"/>
              <a:ext cx="38724" cy="24743"/>
            </a:xfrm>
            <a:custGeom>
              <a:avLst/>
              <a:gdLst/>
              <a:ahLst/>
              <a:cxnLst/>
              <a:rect l="l" t="t" r="r" b="b"/>
              <a:pathLst>
                <a:path w="1227" h="784" extrusionOk="0">
                  <a:moveTo>
                    <a:pt x="667" y="0"/>
                  </a:moveTo>
                  <a:cubicBezTo>
                    <a:pt x="512" y="60"/>
                    <a:pt x="536" y="250"/>
                    <a:pt x="453" y="393"/>
                  </a:cubicBezTo>
                  <a:cubicBezTo>
                    <a:pt x="358" y="595"/>
                    <a:pt x="96" y="429"/>
                    <a:pt x="0" y="643"/>
                  </a:cubicBezTo>
                  <a:cubicBezTo>
                    <a:pt x="155" y="667"/>
                    <a:pt x="298" y="715"/>
                    <a:pt x="453" y="762"/>
                  </a:cubicBezTo>
                  <a:cubicBezTo>
                    <a:pt x="476" y="777"/>
                    <a:pt x="498" y="783"/>
                    <a:pt x="517" y="783"/>
                  </a:cubicBezTo>
                  <a:cubicBezTo>
                    <a:pt x="607" y="783"/>
                    <a:pt x="665" y="655"/>
                    <a:pt x="762" y="655"/>
                  </a:cubicBezTo>
                  <a:cubicBezTo>
                    <a:pt x="772" y="542"/>
                    <a:pt x="804" y="458"/>
                    <a:pt x="888" y="458"/>
                  </a:cubicBezTo>
                  <a:cubicBezTo>
                    <a:pt x="910" y="458"/>
                    <a:pt x="935" y="464"/>
                    <a:pt x="965" y="476"/>
                  </a:cubicBezTo>
                  <a:cubicBezTo>
                    <a:pt x="996" y="488"/>
                    <a:pt x="1024" y="493"/>
                    <a:pt x="1049" y="493"/>
                  </a:cubicBezTo>
                  <a:cubicBezTo>
                    <a:pt x="1157" y="493"/>
                    <a:pt x="1207" y="395"/>
                    <a:pt x="1227" y="250"/>
                  </a:cubicBezTo>
                  <a:lnTo>
                    <a:pt x="1227" y="250"/>
                  </a:lnTo>
                  <a:cubicBezTo>
                    <a:pt x="1200" y="259"/>
                    <a:pt x="1176" y="264"/>
                    <a:pt x="1152" y="264"/>
                  </a:cubicBezTo>
                  <a:cubicBezTo>
                    <a:pt x="964" y="264"/>
                    <a:pt x="85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4"/>
            <p:cNvSpPr/>
            <p:nvPr/>
          </p:nvSpPr>
          <p:spPr>
            <a:xfrm>
              <a:off x="456233" y="2076103"/>
              <a:ext cx="16948" cy="20072"/>
            </a:xfrm>
            <a:custGeom>
              <a:avLst/>
              <a:gdLst/>
              <a:ahLst/>
              <a:cxnLst/>
              <a:rect l="l" t="t" r="r" b="b"/>
              <a:pathLst>
                <a:path w="537" h="636" extrusionOk="0">
                  <a:moveTo>
                    <a:pt x="318" y="1"/>
                  </a:moveTo>
                  <a:cubicBezTo>
                    <a:pt x="260" y="1"/>
                    <a:pt x="192" y="55"/>
                    <a:pt x="132" y="135"/>
                  </a:cubicBezTo>
                  <a:cubicBezTo>
                    <a:pt x="144" y="314"/>
                    <a:pt x="1" y="528"/>
                    <a:pt x="251" y="635"/>
                  </a:cubicBezTo>
                  <a:cubicBezTo>
                    <a:pt x="536" y="564"/>
                    <a:pt x="513" y="314"/>
                    <a:pt x="429" y="111"/>
                  </a:cubicBezTo>
                  <a:cubicBezTo>
                    <a:pt x="403" y="33"/>
                    <a:pt x="364" y="1"/>
                    <a:pt x="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
            <p:cNvSpPr/>
            <p:nvPr/>
          </p:nvSpPr>
          <p:spPr>
            <a:xfrm>
              <a:off x="443073" y="2118109"/>
              <a:ext cx="9815" cy="11330"/>
            </a:xfrm>
            <a:custGeom>
              <a:avLst/>
              <a:gdLst/>
              <a:ahLst/>
              <a:cxnLst/>
              <a:rect l="l" t="t" r="r" b="b"/>
              <a:pathLst>
                <a:path w="311" h="359" extrusionOk="0">
                  <a:moveTo>
                    <a:pt x="195" y="0"/>
                  </a:moveTo>
                  <a:cubicBezTo>
                    <a:pt x="114" y="0"/>
                    <a:pt x="70" y="142"/>
                    <a:pt x="1" y="185"/>
                  </a:cubicBezTo>
                  <a:cubicBezTo>
                    <a:pt x="69" y="313"/>
                    <a:pt x="115" y="359"/>
                    <a:pt x="150" y="359"/>
                  </a:cubicBezTo>
                  <a:cubicBezTo>
                    <a:pt x="225" y="359"/>
                    <a:pt x="245" y="143"/>
                    <a:pt x="310" y="78"/>
                  </a:cubicBezTo>
                  <a:cubicBezTo>
                    <a:pt x="264" y="22"/>
                    <a:pt x="227" y="0"/>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
            <p:cNvSpPr/>
            <p:nvPr/>
          </p:nvSpPr>
          <p:spPr>
            <a:xfrm>
              <a:off x="454434" y="2130732"/>
              <a:ext cx="11614" cy="12403"/>
            </a:xfrm>
            <a:custGeom>
              <a:avLst/>
              <a:gdLst/>
              <a:ahLst/>
              <a:cxnLst/>
              <a:rect l="l" t="t" r="r" b="b"/>
              <a:pathLst>
                <a:path w="368" h="393" extrusionOk="0">
                  <a:moveTo>
                    <a:pt x="167" y="1"/>
                  </a:moveTo>
                  <a:cubicBezTo>
                    <a:pt x="8" y="1"/>
                    <a:pt x="0" y="148"/>
                    <a:pt x="81" y="392"/>
                  </a:cubicBezTo>
                  <a:cubicBezTo>
                    <a:pt x="248" y="345"/>
                    <a:pt x="308" y="202"/>
                    <a:pt x="367" y="47"/>
                  </a:cubicBezTo>
                  <a:cubicBezTo>
                    <a:pt x="284" y="16"/>
                    <a:pt x="218"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
            <p:cNvSpPr/>
            <p:nvPr/>
          </p:nvSpPr>
          <p:spPr>
            <a:xfrm>
              <a:off x="264606" y="2217867"/>
              <a:ext cx="85717" cy="58323"/>
            </a:xfrm>
            <a:custGeom>
              <a:avLst/>
              <a:gdLst/>
              <a:ahLst/>
              <a:cxnLst/>
              <a:rect l="l" t="t" r="r" b="b"/>
              <a:pathLst>
                <a:path w="2716" h="1848" extrusionOk="0">
                  <a:moveTo>
                    <a:pt x="2120" y="1"/>
                  </a:moveTo>
                  <a:cubicBezTo>
                    <a:pt x="2084" y="1"/>
                    <a:pt x="2036" y="13"/>
                    <a:pt x="1989" y="60"/>
                  </a:cubicBezTo>
                  <a:cubicBezTo>
                    <a:pt x="1941" y="167"/>
                    <a:pt x="1858" y="179"/>
                    <a:pt x="1763" y="191"/>
                  </a:cubicBezTo>
                  <a:cubicBezTo>
                    <a:pt x="1593" y="496"/>
                    <a:pt x="1544" y="584"/>
                    <a:pt x="1419" y="584"/>
                  </a:cubicBezTo>
                  <a:cubicBezTo>
                    <a:pt x="1368" y="584"/>
                    <a:pt x="1305" y="569"/>
                    <a:pt x="1215" y="548"/>
                  </a:cubicBezTo>
                  <a:cubicBezTo>
                    <a:pt x="1155" y="471"/>
                    <a:pt x="1096" y="429"/>
                    <a:pt x="1038" y="429"/>
                  </a:cubicBezTo>
                  <a:cubicBezTo>
                    <a:pt x="980" y="429"/>
                    <a:pt x="923" y="471"/>
                    <a:pt x="870" y="560"/>
                  </a:cubicBezTo>
                  <a:cubicBezTo>
                    <a:pt x="786" y="703"/>
                    <a:pt x="501" y="620"/>
                    <a:pt x="548" y="953"/>
                  </a:cubicBezTo>
                  <a:cubicBezTo>
                    <a:pt x="524" y="1251"/>
                    <a:pt x="524" y="1251"/>
                    <a:pt x="0" y="1453"/>
                  </a:cubicBezTo>
                  <a:cubicBezTo>
                    <a:pt x="14" y="1449"/>
                    <a:pt x="26" y="1448"/>
                    <a:pt x="37" y="1448"/>
                  </a:cubicBezTo>
                  <a:cubicBezTo>
                    <a:pt x="199" y="1448"/>
                    <a:pt x="101" y="1847"/>
                    <a:pt x="267" y="1847"/>
                  </a:cubicBezTo>
                  <a:cubicBezTo>
                    <a:pt x="299" y="1847"/>
                    <a:pt x="339" y="1833"/>
                    <a:pt x="393" y="1799"/>
                  </a:cubicBezTo>
                  <a:cubicBezTo>
                    <a:pt x="584" y="1487"/>
                    <a:pt x="817" y="1303"/>
                    <a:pt x="1136" y="1303"/>
                  </a:cubicBezTo>
                  <a:cubicBezTo>
                    <a:pt x="1195" y="1303"/>
                    <a:pt x="1257" y="1309"/>
                    <a:pt x="1322" y="1322"/>
                  </a:cubicBezTo>
                  <a:cubicBezTo>
                    <a:pt x="1691" y="1072"/>
                    <a:pt x="2060" y="834"/>
                    <a:pt x="2441" y="584"/>
                  </a:cubicBezTo>
                  <a:cubicBezTo>
                    <a:pt x="2715" y="120"/>
                    <a:pt x="2417" y="60"/>
                    <a:pt x="2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
            <p:cNvSpPr/>
            <p:nvPr/>
          </p:nvSpPr>
          <p:spPr>
            <a:xfrm>
              <a:off x="327409" y="2205212"/>
              <a:ext cx="27773" cy="30582"/>
            </a:xfrm>
            <a:custGeom>
              <a:avLst/>
              <a:gdLst/>
              <a:ahLst/>
              <a:cxnLst/>
              <a:rect l="l" t="t" r="r" b="b"/>
              <a:pathLst>
                <a:path w="880" h="969" extrusionOk="0">
                  <a:moveTo>
                    <a:pt x="223" y="0"/>
                  </a:moveTo>
                  <a:cubicBezTo>
                    <a:pt x="85" y="0"/>
                    <a:pt x="1" y="91"/>
                    <a:pt x="94" y="449"/>
                  </a:cubicBezTo>
                  <a:cubicBezTo>
                    <a:pt x="285" y="545"/>
                    <a:pt x="630" y="533"/>
                    <a:pt x="451" y="961"/>
                  </a:cubicBezTo>
                  <a:cubicBezTo>
                    <a:pt x="478" y="966"/>
                    <a:pt x="503" y="969"/>
                    <a:pt x="527" y="969"/>
                  </a:cubicBezTo>
                  <a:cubicBezTo>
                    <a:pt x="680" y="969"/>
                    <a:pt x="798" y="874"/>
                    <a:pt x="880" y="699"/>
                  </a:cubicBezTo>
                  <a:cubicBezTo>
                    <a:pt x="654" y="687"/>
                    <a:pt x="654" y="485"/>
                    <a:pt x="642" y="306"/>
                  </a:cubicBezTo>
                  <a:cubicBezTo>
                    <a:pt x="546" y="271"/>
                    <a:pt x="535" y="176"/>
                    <a:pt x="535" y="68"/>
                  </a:cubicBezTo>
                  <a:cubicBezTo>
                    <a:pt x="430" y="40"/>
                    <a:pt x="315"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
            <p:cNvSpPr/>
            <p:nvPr/>
          </p:nvSpPr>
          <p:spPr>
            <a:xfrm>
              <a:off x="257095" y="2055495"/>
              <a:ext cx="27836" cy="18463"/>
            </a:xfrm>
            <a:custGeom>
              <a:avLst/>
              <a:gdLst/>
              <a:ahLst/>
              <a:cxnLst/>
              <a:rect l="l" t="t" r="r" b="b"/>
              <a:pathLst>
                <a:path w="882" h="585" extrusionOk="0">
                  <a:moveTo>
                    <a:pt x="135" y="1"/>
                  </a:moveTo>
                  <a:cubicBezTo>
                    <a:pt x="0" y="1"/>
                    <a:pt x="63" y="210"/>
                    <a:pt x="131" y="407"/>
                  </a:cubicBezTo>
                  <a:cubicBezTo>
                    <a:pt x="192" y="468"/>
                    <a:pt x="246" y="585"/>
                    <a:pt x="335" y="585"/>
                  </a:cubicBezTo>
                  <a:cubicBezTo>
                    <a:pt x="369" y="585"/>
                    <a:pt x="407" y="568"/>
                    <a:pt x="453" y="526"/>
                  </a:cubicBezTo>
                  <a:cubicBezTo>
                    <a:pt x="572" y="526"/>
                    <a:pt x="691" y="514"/>
                    <a:pt x="786" y="395"/>
                  </a:cubicBezTo>
                  <a:cubicBezTo>
                    <a:pt x="810" y="264"/>
                    <a:pt x="858" y="145"/>
                    <a:pt x="881" y="14"/>
                  </a:cubicBezTo>
                  <a:lnTo>
                    <a:pt x="572" y="14"/>
                  </a:lnTo>
                  <a:cubicBezTo>
                    <a:pt x="500" y="38"/>
                    <a:pt x="417" y="109"/>
                    <a:pt x="393" y="109"/>
                  </a:cubicBezTo>
                  <a:cubicBezTo>
                    <a:pt x="270" y="33"/>
                    <a:pt x="187" y="1"/>
                    <a:pt x="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4"/>
            <p:cNvSpPr/>
            <p:nvPr/>
          </p:nvSpPr>
          <p:spPr>
            <a:xfrm>
              <a:off x="249584" y="2236708"/>
              <a:ext cx="30077" cy="22913"/>
            </a:xfrm>
            <a:custGeom>
              <a:avLst/>
              <a:gdLst/>
              <a:ahLst/>
              <a:cxnLst/>
              <a:rect l="l" t="t" r="r" b="b"/>
              <a:pathLst>
                <a:path w="953" h="726" extrusionOk="0">
                  <a:moveTo>
                    <a:pt x="434" y="1"/>
                  </a:moveTo>
                  <a:cubicBezTo>
                    <a:pt x="332" y="1"/>
                    <a:pt x="232" y="53"/>
                    <a:pt x="131" y="201"/>
                  </a:cubicBezTo>
                  <a:cubicBezTo>
                    <a:pt x="381" y="463"/>
                    <a:pt x="0" y="499"/>
                    <a:pt x="24" y="725"/>
                  </a:cubicBezTo>
                  <a:cubicBezTo>
                    <a:pt x="342" y="646"/>
                    <a:pt x="551" y="318"/>
                    <a:pt x="869" y="318"/>
                  </a:cubicBezTo>
                  <a:cubicBezTo>
                    <a:pt x="885" y="318"/>
                    <a:pt x="901" y="319"/>
                    <a:pt x="917" y="321"/>
                  </a:cubicBezTo>
                  <a:cubicBezTo>
                    <a:pt x="929" y="321"/>
                    <a:pt x="953" y="309"/>
                    <a:pt x="953" y="285"/>
                  </a:cubicBezTo>
                  <a:cubicBezTo>
                    <a:pt x="953" y="249"/>
                    <a:pt x="929" y="237"/>
                    <a:pt x="905" y="201"/>
                  </a:cubicBezTo>
                  <a:cubicBezTo>
                    <a:pt x="741" y="116"/>
                    <a:pt x="586"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4"/>
            <p:cNvSpPr/>
            <p:nvPr/>
          </p:nvSpPr>
          <p:spPr>
            <a:xfrm>
              <a:off x="278145" y="2235382"/>
              <a:ext cx="13918" cy="12214"/>
            </a:xfrm>
            <a:custGeom>
              <a:avLst/>
              <a:gdLst/>
              <a:ahLst/>
              <a:cxnLst/>
              <a:rect l="l" t="t" r="r" b="b"/>
              <a:pathLst>
                <a:path w="441" h="387" extrusionOk="0">
                  <a:moveTo>
                    <a:pt x="364" y="0"/>
                  </a:moveTo>
                  <a:cubicBezTo>
                    <a:pt x="206" y="0"/>
                    <a:pt x="72" y="69"/>
                    <a:pt x="0" y="243"/>
                  </a:cubicBezTo>
                  <a:cubicBezTo>
                    <a:pt x="0" y="291"/>
                    <a:pt x="12" y="327"/>
                    <a:pt x="12" y="363"/>
                  </a:cubicBezTo>
                  <a:cubicBezTo>
                    <a:pt x="48" y="363"/>
                    <a:pt x="72" y="386"/>
                    <a:pt x="107" y="386"/>
                  </a:cubicBezTo>
                  <a:cubicBezTo>
                    <a:pt x="202" y="232"/>
                    <a:pt x="405" y="208"/>
                    <a:pt x="441" y="5"/>
                  </a:cubicBezTo>
                  <a:cubicBezTo>
                    <a:pt x="415" y="2"/>
                    <a:pt x="389"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4"/>
            <p:cNvSpPr/>
            <p:nvPr/>
          </p:nvSpPr>
          <p:spPr>
            <a:xfrm>
              <a:off x="208621" y="2192841"/>
              <a:ext cx="13571" cy="10794"/>
            </a:xfrm>
            <a:custGeom>
              <a:avLst/>
              <a:gdLst/>
              <a:ahLst/>
              <a:cxnLst/>
              <a:rect l="l" t="t" r="r" b="b"/>
              <a:pathLst>
                <a:path w="430" h="342" extrusionOk="0">
                  <a:moveTo>
                    <a:pt x="310" y="0"/>
                  </a:moveTo>
                  <a:cubicBezTo>
                    <a:pt x="242" y="0"/>
                    <a:pt x="130" y="86"/>
                    <a:pt x="39" y="86"/>
                  </a:cubicBezTo>
                  <a:cubicBezTo>
                    <a:pt x="26" y="86"/>
                    <a:pt x="13" y="84"/>
                    <a:pt x="0" y="79"/>
                  </a:cubicBezTo>
                  <a:lnTo>
                    <a:pt x="0" y="341"/>
                  </a:lnTo>
                  <a:cubicBezTo>
                    <a:pt x="167" y="317"/>
                    <a:pt x="429" y="341"/>
                    <a:pt x="370" y="67"/>
                  </a:cubicBezTo>
                  <a:cubicBezTo>
                    <a:pt x="363" y="17"/>
                    <a:pt x="341"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4"/>
            <p:cNvSpPr/>
            <p:nvPr/>
          </p:nvSpPr>
          <p:spPr>
            <a:xfrm>
              <a:off x="426189" y="2147995"/>
              <a:ext cx="27078" cy="24459"/>
            </a:xfrm>
            <a:custGeom>
              <a:avLst/>
              <a:gdLst/>
              <a:ahLst/>
              <a:cxnLst/>
              <a:rect l="l" t="t" r="r" b="b"/>
              <a:pathLst>
                <a:path w="858" h="775" extrusionOk="0">
                  <a:moveTo>
                    <a:pt x="857" y="0"/>
                  </a:moveTo>
                  <a:cubicBezTo>
                    <a:pt x="806" y="81"/>
                    <a:pt x="738" y="102"/>
                    <a:pt x="665" y="102"/>
                  </a:cubicBezTo>
                  <a:cubicBezTo>
                    <a:pt x="589" y="102"/>
                    <a:pt x="508" y="80"/>
                    <a:pt x="432" y="80"/>
                  </a:cubicBezTo>
                  <a:cubicBezTo>
                    <a:pt x="342" y="80"/>
                    <a:pt x="260" y="110"/>
                    <a:pt x="203" y="238"/>
                  </a:cubicBezTo>
                  <a:cubicBezTo>
                    <a:pt x="274" y="393"/>
                    <a:pt x="0" y="441"/>
                    <a:pt x="95" y="619"/>
                  </a:cubicBezTo>
                  <a:cubicBezTo>
                    <a:pt x="95" y="667"/>
                    <a:pt x="119" y="726"/>
                    <a:pt x="119" y="774"/>
                  </a:cubicBezTo>
                  <a:cubicBezTo>
                    <a:pt x="500" y="691"/>
                    <a:pt x="726" y="393"/>
                    <a:pt x="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4"/>
            <p:cNvSpPr/>
            <p:nvPr/>
          </p:nvSpPr>
          <p:spPr>
            <a:xfrm>
              <a:off x="387087" y="1964794"/>
              <a:ext cx="11677" cy="11204"/>
            </a:xfrm>
            <a:custGeom>
              <a:avLst/>
              <a:gdLst/>
              <a:ahLst/>
              <a:cxnLst/>
              <a:rect l="l" t="t" r="r" b="b"/>
              <a:pathLst>
                <a:path w="370" h="355" extrusionOk="0">
                  <a:moveTo>
                    <a:pt x="179" y="1"/>
                  </a:moveTo>
                  <a:cubicBezTo>
                    <a:pt x="107" y="1"/>
                    <a:pt x="50" y="45"/>
                    <a:pt x="1" y="114"/>
                  </a:cubicBezTo>
                  <a:cubicBezTo>
                    <a:pt x="10" y="245"/>
                    <a:pt x="49" y="354"/>
                    <a:pt x="146" y="354"/>
                  </a:cubicBezTo>
                  <a:cubicBezTo>
                    <a:pt x="173" y="354"/>
                    <a:pt x="203" y="346"/>
                    <a:pt x="239" y="328"/>
                  </a:cubicBezTo>
                  <a:cubicBezTo>
                    <a:pt x="370" y="233"/>
                    <a:pt x="251" y="114"/>
                    <a:pt x="227" y="7"/>
                  </a:cubicBezTo>
                  <a:cubicBezTo>
                    <a:pt x="210" y="3"/>
                    <a:pt x="195"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4"/>
            <p:cNvSpPr/>
            <p:nvPr/>
          </p:nvSpPr>
          <p:spPr>
            <a:xfrm>
              <a:off x="452478" y="2000330"/>
              <a:ext cx="30455" cy="35726"/>
            </a:xfrm>
            <a:custGeom>
              <a:avLst/>
              <a:gdLst/>
              <a:ahLst/>
              <a:cxnLst/>
              <a:rect l="l" t="t" r="r" b="b"/>
              <a:pathLst>
                <a:path w="965" h="1132" extrusionOk="0">
                  <a:moveTo>
                    <a:pt x="596" y="0"/>
                  </a:moveTo>
                  <a:cubicBezTo>
                    <a:pt x="632" y="167"/>
                    <a:pt x="1" y="71"/>
                    <a:pt x="477" y="464"/>
                  </a:cubicBezTo>
                  <a:cubicBezTo>
                    <a:pt x="596" y="548"/>
                    <a:pt x="786" y="869"/>
                    <a:pt x="846" y="1131"/>
                  </a:cubicBezTo>
                  <a:cubicBezTo>
                    <a:pt x="965" y="726"/>
                    <a:pt x="667" y="393"/>
                    <a:pt x="6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4"/>
            <p:cNvSpPr/>
            <p:nvPr/>
          </p:nvSpPr>
          <p:spPr>
            <a:xfrm>
              <a:off x="215374" y="2089863"/>
              <a:ext cx="10194" cy="10446"/>
            </a:xfrm>
            <a:custGeom>
              <a:avLst/>
              <a:gdLst/>
              <a:ahLst/>
              <a:cxnLst/>
              <a:rect l="l" t="t" r="r" b="b"/>
              <a:pathLst>
                <a:path w="323" h="331" extrusionOk="0">
                  <a:moveTo>
                    <a:pt x="253" y="1"/>
                  </a:moveTo>
                  <a:cubicBezTo>
                    <a:pt x="213" y="1"/>
                    <a:pt x="151" y="60"/>
                    <a:pt x="108" y="68"/>
                  </a:cubicBezTo>
                  <a:cubicBezTo>
                    <a:pt x="84" y="116"/>
                    <a:pt x="36" y="151"/>
                    <a:pt x="1" y="199"/>
                  </a:cubicBezTo>
                  <a:cubicBezTo>
                    <a:pt x="36" y="247"/>
                    <a:pt x="84" y="294"/>
                    <a:pt x="108" y="330"/>
                  </a:cubicBezTo>
                  <a:cubicBezTo>
                    <a:pt x="144" y="318"/>
                    <a:pt x="167" y="306"/>
                    <a:pt x="215" y="306"/>
                  </a:cubicBezTo>
                  <a:cubicBezTo>
                    <a:pt x="251" y="211"/>
                    <a:pt x="322" y="92"/>
                    <a:pt x="286" y="32"/>
                  </a:cubicBezTo>
                  <a:cubicBezTo>
                    <a:pt x="280" y="9"/>
                    <a:pt x="268" y="1"/>
                    <a:pt x="2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4"/>
            <p:cNvSpPr/>
            <p:nvPr/>
          </p:nvSpPr>
          <p:spPr>
            <a:xfrm>
              <a:off x="357800" y="1987170"/>
              <a:ext cx="99288" cy="89820"/>
            </a:xfrm>
            <a:custGeom>
              <a:avLst/>
              <a:gdLst/>
              <a:ahLst/>
              <a:cxnLst/>
              <a:rect l="l" t="t" r="r" b="b"/>
              <a:pathLst>
                <a:path w="3146" h="2846" extrusionOk="0">
                  <a:moveTo>
                    <a:pt x="2250" y="36"/>
                  </a:moveTo>
                  <a:cubicBezTo>
                    <a:pt x="1953" y="72"/>
                    <a:pt x="1631" y="0"/>
                    <a:pt x="1358" y="250"/>
                  </a:cubicBezTo>
                  <a:cubicBezTo>
                    <a:pt x="1188" y="370"/>
                    <a:pt x="1051" y="599"/>
                    <a:pt x="836" y="599"/>
                  </a:cubicBezTo>
                  <a:cubicBezTo>
                    <a:pt x="795" y="599"/>
                    <a:pt x="750" y="591"/>
                    <a:pt x="703" y="572"/>
                  </a:cubicBezTo>
                  <a:cubicBezTo>
                    <a:pt x="671" y="572"/>
                    <a:pt x="634" y="561"/>
                    <a:pt x="602" y="561"/>
                  </a:cubicBezTo>
                  <a:cubicBezTo>
                    <a:pt x="586" y="561"/>
                    <a:pt x="572" y="564"/>
                    <a:pt x="560" y="572"/>
                  </a:cubicBezTo>
                  <a:cubicBezTo>
                    <a:pt x="381" y="715"/>
                    <a:pt x="36" y="643"/>
                    <a:pt x="24" y="1024"/>
                  </a:cubicBezTo>
                  <a:cubicBezTo>
                    <a:pt x="0" y="1405"/>
                    <a:pt x="262" y="1298"/>
                    <a:pt x="441" y="1346"/>
                  </a:cubicBezTo>
                  <a:cubicBezTo>
                    <a:pt x="450" y="1347"/>
                    <a:pt x="459" y="1348"/>
                    <a:pt x="469" y="1348"/>
                  </a:cubicBezTo>
                  <a:cubicBezTo>
                    <a:pt x="539" y="1348"/>
                    <a:pt x="619" y="1309"/>
                    <a:pt x="688" y="1309"/>
                  </a:cubicBezTo>
                  <a:cubicBezTo>
                    <a:pt x="744" y="1309"/>
                    <a:pt x="792" y="1335"/>
                    <a:pt x="822" y="1429"/>
                  </a:cubicBezTo>
                  <a:cubicBezTo>
                    <a:pt x="893" y="1667"/>
                    <a:pt x="607" y="1643"/>
                    <a:pt x="572" y="1786"/>
                  </a:cubicBezTo>
                  <a:cubicBezTo>
                    <a:pt x="655" y="1965"/>
                    <a:pt x="893" y="1846"/>
                    <a:pt x="953" y="2036"/>
                  </a:cubicBezTo>
                  <a:cubicBezTo>
                    <a:pt x="1274" y="2251"/>
                    <a:pt x="1608" y="2417"/>
                    <a:pt x="1905" y="2679"/>
                  </a:cubicBezTo>
                  <a:cubicBezTo>
                    <a:pt x="2024" y="2739"/>
                    <a:pt x="2131" y="2846"/>
                    <a:pt x="2239" y="2846"/>
                  </a:cubicBezTo>
                  <a:cubicBezTo>
                    <a:pt x="2417" y="2834"/>
                    <a:pt x="2310" y="2739"/>
                    <a:pt x="2250" y="2679"/>
                  </a:cubicBezTo>
                  <a:cubicBezTo>
                    <a:pt x="2239" y="2655"/>
                    <a:pt x="2131" y="2596"/>
                    <a:pt x="2250" y="2560"/>
                  </a:cubicBezTo>
                  <a:cubicBezTo>
                    <a:pt x="2384" y="2516"/>
                    <a:pt x="2528" y="2440"/>
                    <a:pt x="2653" y="2440"/>
                  </a:cubicBezTo>
                  <a:cubicBezTo>
                    <a:pt x="2662" y="2440"/>
                    <a:pt x="2671" y="2440"/>
                    <a:pt x="2679" y="2441"/>
                  </a:cubicBezTo>
                  <a:cubicBezTo>
                    <a:pt x="2715" y="2445"/>
                    <a:pt x="2749" y="2446"/>
                    <a:pt x="2779" y="2446"/>
                  </a:cubicBezTo>
                  <a:cubicBezTo>
                    <a:pt x="3146" y="2446"/>
                    <a:pt x="3086" y="2188"/>
                    <a:pt x="2965" y="1858"/>
                  </a:cubicBezTo>
                  <a:lnTo>
                    <a:pt x="2965" y="1858"/>
                  </a:lnTo>
                  <a:cubicBezTo>
                    <a:pt x="2812" y="1888"/>
                    <a:pt x="2624" y="2072"/>
                    <a:pt x="2481" y="2072"/>
                  </a:cubicBezTo>
                  <a:cubicBezTo>
                    <a:pt x="2402" y="2072"/>
                    <a:pt x="2336" y="2016"/>
                    <a:pt x="2298" y="1846"/>
                  </a:cubicBezTo>
                  <a:cubicBezTo>
                    <a:pt x="2203" y="1370"/>
                    <a:pt x="1929" y="893"/>
                    <a:pt x="2108" y="357"/>
                  </a:cubicBezTo>
                  <a:lnTo>
                    <a:pt x="2108" y="357"/>
                  </a:lnTo>
                  <a:cubicBezTo>
                    <a:pt x="2227" y="393"/>
                    <a:pt x="2370" y="357"/>
                    <a:pt x="2441" y="512"/>
                  </a:cubicBezTo>
                  <a:cubicBezTo>
                    <a:pt x="2469" y="577"/>
                    <a:pt x="2417" y="736"/>
                    <a:pt x="2494" y="736"/>
                  </a:cubicBezTo>
                  <a:cubicBezTo>
                    <a:pt x="2516" y="736"/>
                    <a:pt x="2548" y="723"/>
                    <a:pt x="2596" y="691"/>
                  </a:cubicBezTo>
                  <a:cubicBezTo>
                    <a:pt x="2703" y="608"/>
                    <a:pt x="2703" y="477"/>
                    <a:pt x="2596" y="369"/>
                  </a:cubicBezTo>
                  <a:cubicBezTo>
                    <a:pt x="2477" y="250"/>
                    <a:pt x="2250" y="298"/>
                    <a:pt x="2250"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4"/>
            <p:cNvSpPr/>
            <p:nvPr/>
          </p:nvSpPr>
          <p:spPr>
            <a:xfrm>
              <a:off x="289033" y="2084372"/>
              <a:ext cx="47372" cy="77669"/>
            </a:xfrm>
            <a:custGeom>
              <a:avLst/>
              <a:gdLst/>
              <a:ahLst/>
              <a:cxnLst/>
              <a:rect l="l" t="t" r="r" b="b"/>
              <a:pathLst>
                <a:path w="1501" h="2461" extrusionOk="0">
                  <a:moveTo>
                    <a:pt x="297" y="0"/>
                  </a:moveTo>
                  <a:cubicBezTo>
                    <a:pt x="239" y="0"/>
                    <a:pt x="180" y="28"/>
                    <a:pt x="119" y="111"/>
                  </a:cubicBezTo>
                  <a:cubicBezTo>
                    <a:pt x="131" y="147"/>
                    <a:pt x="155" y="183"/>
                    <a:pt x="191" y="206"/>
                  </a:cubicBezTo>
                  <a:cubicBezTo>
                    <a:pt x="250" y="266"/>
                    <a:pt x="322" y="302"/>
                    <a:pt x="381" y="361"/>
                  </a:cubicBezTo>
                  <a:cubicBezTo>
                    <a:pt x="429" y="421"/>
                    <a:pt x="405" y="480"/>
                    <a:pt x="393" y="540"/>
                  </a:cubicBezTo>
                  <a:cubicBezTo>
                    <a:pt x="369" y="599"/>
                    <a:pt x="322" y="659"/>
                    <a:pt x="310" y="730"/>
                  </a:cubicBezTo>
                  <a:cubicBezTo>
                    <a:pt x="298" y="790"/>
                    <a:pt x="310" y="837"/>
                    <a:pt x="334" y="885"/>
                  </a:cubicBezTo>
                  <a:cubicBezTo>
                    <a:pt x="643" y="1028"/>
                    <a:pt x="762" y="1207"/>
                    <a:pt x="429" y="1480"/>
                  </a:cubicBezTo>
                  <a:cubicBezTo>
                    <a:pt x="262" y="1611"/>
                    <a:pt x="119" y="1742"/>
                    <a:pt x="48" y="1992"/>
                  </a:cubicBezTo>
                  <a:cubicBezTo>
                    <a:pt x="0" y="2230"/>
                    <a:pt x="143" y="2278"/>
                    <a:pt x="262" y="2350"/>
                  </a:cubicBezTo>
                  <a:cubicBezTo>
                    <a:pt x="331" y="2388"/>
                    <a:pt x="439" y="2460"/>
                    <a:pt x="514" y="2460"/>
                  </a:cubicBezTo>
                  <a:cubicBezTo>
                    <a:pt x="556" y="2460"/>
                    <a:pt x="587" y="2437"/>
                    <a:pt x="596" y="2373"/>
                  </a:cubicBezTo>
                  <a:cubicBezTo>
                    <a:pt x="631" y="1742"/>
                    <a:pt x="1346" y="1838"/>
                    <a:pt x="1441" y="1266"/>
                  </a:cubicBezTo>
                  <a:cubicBezTo>
                    <a:pt x="1453" y="1266"/>
                    <a:pt x="1465" y="1254"/>
                    <a:pt x="1489" y="1218"/>
                  </a:cubicBezTo>
                  <a:cubicBezTo>
                    <a:pt x="1501" y="1195"/>
                    <a:pt x="1489" y="1159"/>
                    <a:pt x="1453" y="1135"/>
                  </a:cubicBezTo>
                  <a:cubicBezTo>
                    <a:pt x="1370" y="968"/>
                    <a:pt x="1227" y="885"/>
                    <a:pt x="1108" y="742"/>
                  </a:cubicBezTo>
                  <a:cubicBezTo>
                    <a:pt x="1227" y="552"/>
                    <a:pt x="1048" y="480"/>
                    <a:pt x="989" y="361"/>
                  </a:cubicBezTo>
                  <a:cubicBezTo>
                    <a:pt x="883" y="308"/>
                    <a:pt x="852" y="114"/>
                    <a:pt x="721" y="114"/>
                  </a:cubicBezTo>
                  <a:cubicBezTo>
                    <a:pt x="704" y="114"/>
                    <a:pt x="687" y="117"/>
                    <a:pt x="667" y="123"/>
                  </a:cubicBezTo>
                  <a:cubicBezTo>
                    <a:pt x="663" y="123"/>
                    <a:pt x="660" y="123"/>
                    <a:pt x="656" y="123"/>
                  </a:cubicBezTo>
                  <a:cubicBezTo>
                    <a:pt x="538" y="123"/>
                    <a:pt x="419"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4"/>
            <p:cNvSpPr/>
            <p:nvPr/>
          </p:nvSpPr>
          <p:spPr>
            <a:xfrm>
              <a:off x="255202" y="2169708"/>
              <a:ext cx="60532" cy="32791"/>
            </a:xfrm>
            <a:custGeom>
              <a:avLst/>
              <a:gdLst/>
              <a:ahLst/>
              <a:cxnLst/>
              <a:rect l="l" t="t" r="r" b="b"/>
              <a:pathLst>
                <a:path w="1918" h="1039" extrusionOk="0">
                  <a:moveTo>
                    <a:pt x="598" y="1"/>
                  </a:moveTo>
                  <a:cubicBezTo>
                    <a:pt x="519" y="1"/>
                    <a:pt x="338" y="51"/>
                    <a:pt x="370" y="169"/>
                  </a:cubicBezTo>
                  <a:cubicBezTo>
                    <a:pt x="477" y="586"/>
                    <a:pt x="96" y="717"/>
                    <a:pt x="1" y="1039"/>
                  </a:cubicBezTo>
                  <a:cubicBezTo>
                    <a:pt x="358" y="1003"/>
                    <a:pt x="608" y="860"/>
                    <a:pt x="775" y="562"/>
                  </a:cubicBezTo>
                  <a:cubicBezTo>
                    <a:pt x="846" y="427"/>
                    <a:pt x="917" y="369"/>
                    <a:pt x="996" y="369"/>
                  </a:cubicBezTo>
                  <a:cubicBezTo>
                    <a:pt x="1049" y="369"/>
                    <a:pt x="1105" y="395"/>
                    <a:pt x="1168" y="443"/>
                  </a:cubicBezTo>
                  <a:cubicBezTo>
                    <a:pt x="1293" y="652"/>
                    <a:pt x="1336" y="962"/>
                    <a:pt x="1602" y="962"/>
                  </a:cubicBezTo>
                  <a:cubicBezTo>
                    <a:pt x="1639" y="962"/>
                    <a:pt x="1681" y="956"/>
                    <a:pt x="1727" y="943"/>
                  </a:cubicBezTo>
                  <a:cubicBezTo>
                    <a:pt x="1763" y="860"/>
                    <a:pt x="1799" y="777"/>
                    <a:pt x="1846" y="693"/>
                  </a:cubicBezTo>
                  <a:cubicBezTo>
                    <a:pt x="1918" y="515"/>
                    <a:pt x="1703" y="384"/>
                    <a:pt x="1763" y="181"/>
                  </a:cubicBezTo>
                  <a:cubicBezTo>
                    <a:pt x="1787" y="122"/>
                    <a:pt x="1751" y="86"/>
                    <a:pt x="1727" y="50"/>
                  </a:cubicBezTo>
                  <a:cubicBezTo>
                    <a:pt x="1689" y="48"/>
                    <a:pt x="1650" y="47"/>
                    <a:pt x="1612" y="47"/>
                  </a:cubicBezTo>
                  <a:cubicBezTo>
                    <a:pt x="1432" y="47"/>
                    <a:pt x="1248" y="69"/>
                    <a:pt x="1063" y="69"/>
                  </a:cubicBezTo>
                  <a:cubicBezTo>
                    <a:pt x="915" y="69"/>
                    <a:pt x="767" y="55"/>
                    <a:pt x="620" y="3"/>
                  </a:cubicBezTo>
                  <a:cubicBezTo>
                    <a:pt x="614" y="2"/>
                    <a:pt x="607" y="1"/>
                    <a:pt x="5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4"/>
            <p:cNvSpPr/>
            <p:nvPr/>
          </p:nvSpPr>
          <p:spPr>
            <a:xfrm>
              <a:off x="341642" y="2099899"/>
              <a:ext cx="27457" cy="46267"/>
            </a:xfrm>
            <a:custGeom>
              <a:avLst/>
              <a:gdLst/>
              <a:ahLst/>
              <a:cxnLst/>
              <a:rect l="l" t="t" r="r" b="b"/>
              <a:pathLst>
                <a:path w="870" h="1466" extrusionOk="0">
                  <a:moveTo>
                    <a:pt x="679" y="0"/>
                  </a:moveTo>
                  <a:cubicBezTo>
                    <a:pt x="524" y="36"/>
                    <a:pt x="405" y="179"/>
                    <a:pt x="453" y="298"/>
                  </a:cubicBezTo>
                  <a:cubicBezTo>
                    <a:pt x="691" y="881"/>
                    <a:pt x="274" y="1024"/>
                    <a:pt x="0" y="1250"/>
                  </a:cubicBezTo>
                  <a:cubicBezTo>
                    <a:pt x="12" y="1322"/>
                    <a:pt x="36" y="1369"/>
                    <a:pt x="107" y="1381"/>
                  </a:cubicBezTo>
                  <a:cubicBezTo>
                    <a:pt x="286" y="1436"/>
                    <a:pt x="424" y="1465"/>
                    <a:pt x="526" y="1465"/>
                  </a:cubicBezTo>
                  <a:cubicBezTo>
                    <a:pt x="806" y="1465"/>
                    <a:pt x="821" y="1246"/>
                    <a:pt x="691" y="715"/>
                  </a:cubicBezTo>
                  <a:cubicBezTo>
                    <a:pt x="631" y="512"/>
                    <a:pt x="607" y="298"/>
                    <a:pt x="869" y="250"/>
                  </a:cubicBezTo>
                  <a:cubicBezTo>
                    <a:pt x="869" y="119"/>
                    <a:pt x="83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4"/>
            <p:cNvSpPr/>
            <p:nvPr/>
          </p:nvSpPr>
          <p:spPr>
            <a:xfrm>
              <a:off x="331101" y="1990547"/>
              <a:ext cx="47024" cy="30929"/>
            </a:xfrm>
            <a:custGeom>
              <a:avLst/>
              <a:gdLst/>
              <a:ahLst/>
              <a:cxnLst/>
              <a:rect l="l" t="t" r="r" b="b"/>
              <a:pathLst>
                <a:path w="1490" h="980" extrusionOk="0">
                  <a:moveTo>
                    <a:pt x="1299" y="0"/>
                  </a:moveTo>
                  <a:cubicBezTo>
                    <a:pt x="1282" y="0"/>
                    <a:pt x="1263" y="8"/>
                    <a:pt x="1239" y="24"/>
                  </a:cubicBezTo>
                  <a:cubicBezTo>
                    <a:pt x="1218" y="19"/>
                    <a:pt x="1199" y="17"/>
                    <a:pt x="1181" y="17"/>
                  </a:cubicBezTo>
                  <a:cubicBezTo>
                    <a:pt x="963" y="17"/>
                    <a:pt x="973" y="382"/>
                    <a:pt x="791" y="382"/>
                  </a:cubicBezTo>
                  <a:cubicBezTo>
                    <a:pt x="786" y="382"/>
                    <a:pt x="780" y="382"/>
                    <a:pt x="775" y="381"/>
                  </a:cubicBezTo>
                  <a:cubicBezTo>
                    <a:pt x="765" y="381"/>
                    <a:pt x="755" y="381"/>
                    <a:pt x="745" y="381"/>
                  </a:cubicBezTo>
                  <a:cubicBezTo>
                    <a:pt x="438" y="381"/>
                    <a:pt x="208" y="556"/>
                    <a:pt x="1" y="786"/>
                  </a:cubicBezTo>
                  <a:cubicBezTo>
                    <a:pt x="120" y="798"/>
                    <a:pt x="227" y="798"/>
                    <a:pt x="346" y="798"/>
                  </a:cubicBezTo>
                  <a:cubicBezTo>
                    <a:pt x="432" y="901"/>
                    <a:pt x="524" y="979"/>
                    <a:pt x="636" y="979"/>
                  </a:cubicBezTo>
                  <a:cubicBezTo>
                    <a:pt x="679" y="979"/>
                    <a:pt x="725" y="968"/>
                    <a:pt x="775" y="941"/>
                  </a:cubicBezTo>
                  <a:lnTo>
                    <a:pt x="882" y="941"/>
                  </a:lnTo>
                  <a:cubicBezTo>
                    <a:pt x="989" y="620"/>
                    <a:pt x="1311" y="786"/>
                    <a:pt x="1442" y="548"/>
                  </a:cubicBezTo>
                  <a:cubicBezTo>
                    <a:pt x="1489" y="405"/>
                    <a:pt x="1322" y="298"/>
                    <a:pt x="1382" y="108"/>
                  </a:cubicBezTo>
                  <a:cubicBezTo>
                    <a:pt x="1365" y="48"/>
                    <a:pt x="1342"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4"/>
            <p:cNvSpPr/>
            <p:nvPr/>
          </p:nvSpPr>
          <p:spPr>
            <a:xfrm>
              <a:off x="372823" y="2099110"/>
              <a:ext cx="40618" cy="28562"/>
            </a:xfrm>
            <a:custGeom>
              <a:avLst/>
              <a:gdLst/>
              <a:ahLst/>
              <a:cxnLst/>
              <a:rect l="l" t="t" r="r" b="b"/>
              <a:pathLst>
                <a:path w="1287" h="905" extrusionOk="0">
                  <a:moveTo>
                    <a:pt x="322" y="1"/>
                  </a:moveTo>
                  <a:cubicBezTo>
                    <a:pt x="290" y="1"/>
                    <a:pt x="258" y="4"/>
                    <a:pt x="227" y="13"/>
                  </a:cubicBezTo>
                  <a:cubicBezTo>
                    <a:pt x="155" y="97"/>
                    <a:pt x="84" y="180"/>
                    <a:pt x="0" y="263"/>
                  </a:cubicBezTo>
                  <a:lnTo>
                    <a:pt x="0" y="513"/>
                  </a:lnTo>
                  <a:cubicBezTo>
                    <a:pt x="96" y="680"/>
                    <a:pt x="179" y="859"/>
                    <a:pt x="381" y="894"/>
                  </a:cubicBezTo>
                  <a:cubicBezTo>
                    <a:pt x="418" y="900"/>
                    <a:pt x="454" y="904"/>
                    <a:pt x="489" y="904"/>
                  </a:cubicBezTo>
                  <a:cubicBezTo>
                    <a:pt x="591" y="904"/>
                    <a:pt x="686" y="873"/>
                    <a:pt x="774" y="775"/>
                  </a:cubicBezTo>
                  <a:cubicBezTo>
                    <a:pt x="751" y="382"/>
                    <a:pt x="405" y="478"/>
                    <a:pt x="203" y="311"/>
                  </a:cubicBezTo>
                  <a:cubicBezTo>
                    <a:pt x="260" y="289"/>
                    <a:pt x="317" y="281"/>
                    <a:pt x="374" y="281"/>
                  </a:cubicBezTo>
                  <a:cubicBezTo>
                    <a:pt x="533" y="281"/>
                    <a:pt x="688" y="346"/>
                    <a:pt x="835" y="346"/>
                  </a:cubicBezTo>
                  <a:cubicBezTo>
                    <a:pt x="917" y="346"/>
                    <a:pt x="996" y="326"/>
                    <a:pt x="1072" y="263"/>
                  </a:cubicBezTo>
                  <a:cubicBezTo>
                    <a:pt x="1286" y="97"/>
                    <a:pt x="1155" y="61"/>
                    <a:pt x="1001" y="25"/>
                  </a:cubicBezTo>
                  <a:cubicBezTo>
                    <a:pt x="935" y="72"/>
                    <a:pt x="867" y="89"/>
                    <a:pt x="799" y="89"/>
                  </a:cubicBezTo>
                  <a:cubicBezTo>
                    <a:pt x="640" y="89"/>
                    <a:pt x="478" y="1"/>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4"/>
            <p:cNvSpPr/>
            <p:nvPr/>
          </p:nvSpPr>
          <p:spPr>
            <a:xfrm>
              <a:off x="312324" y="2056316"/>
              <a:ext cx="36105" cy="38945"/>
            </a:xfrm>
            <a:custGeom>
              <a:avLst/>
              <a:gdLst/>
              <a:ahLst/>
              <a:cxnLst/>
              <a:rect l="l" t="t" r="r" b="b"/>
              <a:pathLst>
                <a:path w="1144" h="1234" extrusionOk="0">
                  <a:moveTo>
                    <a:pt x="929" y="0"/>
                  </a:moveTo>
                  <a:cubicBezTo>
                    <a:pt x="667" y="262"/>
                    <a:pt x="513" y="643"/>
                    <a:pt x="155" y="762"/>
                  </a:cubicBezTo>
                  <a:cubicBezTo>
                    <a:pt x="1" y="1036"/>
                    <a:pt x="179" y="1095"/>
                    <a:pt x="393" y="1143"/>
                  </a:cubicBezTo>
                  <a:cubicBezTo>
                    <a:pt x="404" y="1139"/>
                    <a:pt x="415" y="1137"/>
                    <a:pt x="426" y="1137"/>
                  </a:cubicBezTo>
                  <a:cubicBezTo>
                    <a:pt x="508" y="1137"/>
                    <a:pt x="595" y="1234"/>
                    <a:pt x="686" y="1234"/>
                  </a:cubicBezTo>
                  <a:cubicBezTo>
                    <a:pt x="730" y="1234"/>
                    <a:pt x="776" y="1211"/>
                    <a:pt x="822" y="1143"/>
                  </a:cubicBezTo>
                  <a:cubicBezTo>
                    <a:pt x="1144" y="881"/>
                    <a:pt x="941" y="476"/>
                    <a:pt x="1001" y="143"/>
                  </a:cubicBezTo>
                  <a:cubicBezTo>
                    <a:pt x="989" y="83"/>
                    <a:pt x="953" y="48"/>
                    <a:pt x="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4"/>
            <p:cNvSpPr/>
            <p:nvPr/>
          </p:nvSpPr>
          <p:spPr>
            <a:xfrm>
              <a:off x="272496" y="2088254"/>
              <a:ext cx="27457" cy="37588"/>
            </a:xfrm>
            <a:custGeom>
              <a:avLst/>
              <a:gdLst/>
              <a:ahLst/>
              <a:cxnLst/>
              <a:rect l="l" t="t" r="r" b="b"/>
              <a:pathLst>
                <a:path w="870" h="1191" extrusionOk="0">
                  <a:moveTo>
                    <a:pt x="608" y="0"/>
                  </a:moveTo>
                  <a:cubicBezTo>
                    <a:pt x="477" y="405"/>
                    <a:pt x="620" y="1012"/>
                    <a:pt x="0" y="1060"/>
                  </a:cubicBezTo>
                  <a:lnTo>
                    <a:pt x="0" y="1179"/>
                  </a:lnTo>
                  <a:cubicBezTo>
                    <a:pt x="59" y="1187"/>
                    <a:pt x="116" y="1191"/>
                    <a:pt x="172" y="1191"/>
                  </a:cubicBezTo>
                  <a:cubicBezTo>
                    <a:pt x="453" y="1191"/>
                    <a:pt x="687" y="1080"/>
                    <a:pt x="846" y="762"/>
                  </a:cubicBezTo>
                  <a:lnTo>
                    <a:pt x="846" y="619"/>
                  </a:lnTo>
                  <a:cubicBezTo>
                    <a:pt x="858" y="405"/>
                    <a:pt x="870" y="179"/>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4"/>
            <p:cNvSpPr/>
            <p:nvPr/>
          </p:nvSpPr>
          <p:spPr>
            <a:xfrm>
              <a:off x="334131" y="2059377"/>
              <a:ext cx="34211" cy="32665"/>
            </a:xfrm>
            <a:custGeom>
              <a:avLst/>
              <a:gdLst/>
              <a:ahLst/>
              <a:cxnLst/>
              <a:rect l="l" t="t" r="r" b="b"/>
              <a:pathLst>
                <a:path w="1084" h="1035" extrusionOk="0">
                  <a:moveTo>
                    <a:pt x="300" y="0"/>
                  </a:moveTo>
                  <a:cubicBezTo>
                    <a:pt x="282" y="0"/>
                    <a:pt x="261" y="7"/>
                    <a:pt x="238" y="22"/>
                  </a:cubicBezTo>
                  <a:cubicBezTo>
                    <a:pt x="0" y="332"/>
                    <a:pt x="274" y="725"/>
                    <a:pt x="119" y="1034"/>
                  </a:cubicBezTo>
                  <a:cubicBezTo>
                    <a:pt x="191" y="1034"/>
                    <a:pt x="262" y="1034"/>
                    <a:pt x="333" y="998"/>
                  </a:cubicBezTo>
                  <a:cubicBezTo>
                    <a:pt x="548" y="963"/>
                    <a:pt x="714" y="808"/>
                    <a:pt x="905" y="760"/>
                  </a:cubicBezTo>
                  <a:cubicBezTo>
                    <a:pt x="929" y="760"/>
                    <a:pt x="976" y="748"/>
                    <a:pt x="1012" y="748"/>
                  </a:cubicBezTo>
                  <a:cubicBezTo>
                    <a:pt x="1036" y="725"/>
                    <a:pt x="1072" y="677"/>
                    <a:pt x="1084" y="617"/>
                  </a:cubicBezTo>
                  <a:cubicBezTo>
                    <a:pt x="1084" y="320"/>
                    <a:pt x="881" y="344"/>
                    <a:pt x="726" y="332"/>
                  </a:cubicBezTo>
                  <a:cubicBezTo>
                    <a:pt x="607" y="320"/>
                    <a:pt x="512" y="260"/>
                    <a:pt x="453" y="141"/>
                  </a:cubicBezTo>
                  <a:cubicBezTo>
                    <a:pt x="406" y="85"/>
                    <a:pt x="367" y="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
            <p:cNvSpPr/>
            <p:nvPr/>
          </p:nvSpPr>
          <p:spPr>
            <a:xfrm>
              <a:off x="315322" y="2155506"/>
              <a:ext cx="21082" cy="35726"/>
            </a:xfrm>
            <a:custGeom>
              <a:avLst/>
              <a:gdLst/>
              <a:ahLst/>
              <a:cxnLst/>
              <a:rect l="l" t="t" r="r" b="b"/>
              <a:pathLst>
                <a:path w="668" h="1132" extrusionOk="0">
                  <a:moveTo>
                    <a:pt x="489" y="0"/>
                  </a:moveTo>
                  <a:cubicBezTo>
                    <a:pt x="394" y="119"/>
                    <a:pt x="263" y="179"/>
                    <a:pt x="144" y="250"/>
                  </a:cubicBezTo>
                  <a:cubicBezTo>
                    <a:pt x="108" y="286"/>
                    <a:pt x="72" y="334"/>
                    <a:pt x="37" y="381"/>
                  </a:cubicBezTo>
                  <a:cubicBezTo>
                    <a:pt x="37" y="381"/>
                    <a:pt x="25" y="393"/>
                    <a:pt x="13" y="429"/>
                  </a:cubicBezTo>
                  <a:cubicBezTo>
                    <a:pt x="1" y="453"/>
                    <a:pt x="13" y="488"/>
                    <a:pt x="37" y="512"/>
                  </a:cubicBezTo>
                  <a:cubicBezTo>
                    <a:pt x="61" y="508"/>
                    <a:pt x="83" y="506"/>
                    <a:pt x="104" y="506"/>
                  </a:cubicBezTo>
                  <a:cubicBezTo>
                    <a:pt x="439" y="506"/>
                    <a:pt x="338" y="1019"/>
                    <a:pt x="596" y="1131"/>
                  </a:cubicBezTo>
                  <a:cubicBezTo>
                    <a:pt x="668" y="298"/>
                    <a:pt x="668" y="298"/>
                    <a:pt x="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
            <p:cNvSpPr/>
            <p:nvPr/>
          </p:nvSpPr>
          <p:spPr>
            <a:xfrm>
              <a:off x="317215" y="2196659"/>
              <a:ext cx="27457" cy="23133"/>
            </a:xfrm>
            <a:custGeom>
              <a:avLst/>
              <a:gdLst/>
              <a:ahLst/>
              <a:cxnLst/>
              <a:rect l="l" t="t" r="r" b="b"/>
              <a:pathLst>
                <a:path w="870" h="733" extrusionOk="0">
                  <a:moveTo>
                    <a:pt x="346" y="1"/>
                  </a:moveTo>
                  <a:cubicBezTo>
                    <a:pt x="237" y="1"/>
                    <a:pt x="123" y="60"/>
                    <a:pt x="0" y="208"/>
                  </a:cubicBezTo>
                  <a:cubicBezTo>
                    <a:pt x="8" y="218"/>
                    <a:pt x="22" y="222"/>
                    <a:pt x="39" y="222"/>
                  </a:cubicBezTo>
                  <a:cubicBezTo>
                    <a:pt x="73" y="222"/>
                    <a:pt x="119" y="208"/>
                    <a:pt x="154" y="208"/>
                  </a:cubicBezTo>
                  <a:cubicBezTo>
                    <a:pt x="206" y="208"/>
                    <a:pt x="232" y="238"/>
                    <a:pt x="155" y="387"/>
                  </a:cubicBezTo>
                  <a:cubicBezTo>
                    <a:pt x="48" y="613"/>
                    <a:pt x="143" y="697"/>
                    <a:pt x="322" y="732"/>
                  </a:cubicBezTo>
                  <a:lnTo>
                    <a:pt x="429" y="732"/>
                  </a:lnTo>
                  <a:cubicBezTo>
                    <a:pt x="346" y="268"/>
                    <a:pt x="750" y="518"/>
                    <a:pt x="869" y="363"/>
                  </a:cubicBezTo>
                  <a:cubicBezTo>
                    <a:pt x="704" y="175"/>
                    <a:pt x="533"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
            <p:cNvSpPr/>
            <p:nvPr/>
          </p:nvSpPr>
          <p:spPr>
            <a:xfrm>
              <a:off x="366069" y="2065594"/>
              <a:ext cx="19188" cy="33580"/>
            </a:xfrm>
            <a:custGeom>
              <a:avLst/>
              <a:gdLst/>
              <a:ahLst/>
              <a:cxnLst/>
              <a:rect l="l" t="t" r="r" b="b"/>
              <a:pathLst>
                <a:path w="608" h="1064" extrusionOk="0">
                  <a:moveTo>
                    <a:pt x="228" y="1"/>
                  </a:moveTo>
                  <a:cubicBezTo>
                    <a:pt x="202" y="1"/>
                    <a:pt x="174" y="5"/>
                    <a:pt x="143" y="16"/>
                  </a:cubicBezTo>
                  <a:cubicBezTo>
                    <a:pt x="12" y="123"/>
                    <a:pt x="143" y="349"/>
                    <a:pt x="12" y="444"/>
                  </a:cubicBezTo>
                  <a:cubicBezTo>
                    <a:pt x="0" y="492"/>
                    <a:pt x="0" y="528"/>
                    <a:pt x="0" y="563"/>
                  </a:cubicBezTo>
                  <a:cubicBezTo>
                    <a:pt x="214" y="647"/>
                    <a:pt x="179" y="956"/>
                    <a:pt x="334" y="1063"/>
                  </a:cubicBezTo>
                  <a:cubicBezTo>
                    <a:pt x="524" y="909"/>
                    <a:pt x="595" y="682"/>
                    <a:pt x="560" y="432"/>
                  </a:cubicBezTo>
                  <a:cubicBezTo>
                    <a:pt x="607" y="349"/>
                    <a:pt x="560" y="289"/>
                    <a:pt x="512" y="206"/>
                  </a:cubicBezTo>
                  <a:cubicBezTo>
                    <a:pt x="433" y="108"/>
                    <a:pt x="354" y="1"/>
                    <a:pt x="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4"/>
            <p:cNvSpPr/>
            <p:nvPr/>
          </p:nvSpPr>
          <p:spPr>
            <a:xfrm>
              <a:off x="218751" y="2143482"/>
              <a:ext cx="27489" cy="17453"/>
            </a:xfrm>
            <a:custGeom>
              <a:avLst/>
              <a:gdLst/>
              <a:ahLst/>
              <a:cxnLst/>
              <a:rect l="l" t="t" r="r" b="b"/>
              <a:pathLst>
                <a:path w="871" h="553" extrusionOk="0">
                  <a:moveTo>
                    <a:pt x="120" y="0"/>
                  </a:moveTo>
                  <a:cubicBezTo>
                    <a:pt x="84" y="96"/>
                    <a:pt x="49" y="179"/>
                    <a:pt x="1" y="274"/>
                  </a:cubicBezTo>
                  <a:cubicBezTo>
                    <a:pt x="14" y="271"/>
                    <a:pt x="26" y="270"/>
                    <a:pt x="37" y="270"/>
                  </a:cubicBezTo>
                  <a:cubicBezTo>
                    <a:pt x="177" y="270"/>
                    <a:pt x="237" y="457"/>
                    <a:pt x="358" y="512"/>
                  </a:cubicBezTo>
                  <a:cubicBezTo>
                    <a:pt x="420" y="536"/>
                    <a:pt x="479" y="552"/>
                    <a:pt x="533" y="552"/>
                  </a:cubicBezTo>
                  <a:cubicBezTo>
                    <a:pt x="614" y="552"/>
                    <a:pt x="687" y="517"/>
                    <a:pt x="751" y="417"/>
                  </a:cubicBezTo>
                  <a:cubicBezTo>
                    <a:pt x="787" y="346"/>
                    <a:pt x="870" y="286"/>
                    <a:pt x="822" y="215"/>
                  </a:cubicBezTo>
                  <a:cubicBezTo>
                    <a:pt x="758" y="114"/>
                    <a:pt x="666" y="91"/>
                    <a:pt x="568" y="91"/>
                  </a:cubicBezTo>
                  <a:cubicBezTo>
                    <a:pt x="538" y="91"/>
                    <a:pt x="507" y="93"/>
                    <a:pt x="477" y="96"/>
                  </a:cubicBezTo>
                  <a:cubicBezTo>
                    <a:pt x="470" y="96"/>
                    <a:pt x="462" y="97"/>
                    <a:pt x="455" y="97"/>
                  </a:cubicBezTo>
                  <a:cubicBezTo>
                    <a:pt x="360" y="97"/>
                    <a:pt x="230" y="33"/>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4"/>
            <p:cNvSpPr/>
            <p:nvPr/>
          </p:nvSpPr>
          <p:spPr>
            <a:xfrm>
              <a:off x="354045" y="2043061"/>
              <a:ext cx="40586" cy="19851"/>
            </a:xfrm>
            <a:custGeom>
              <a:avLst/>
              <a:gdLst/>
              <a:ahLst/>
              <a:cxnLst/>
              <a:rect l="l" t="t" r="r" b="b"/>
              <a:pathLst>
                <a:path w="1286" h="629" extrusionOk="0">
                  <a:moveTo>
                    <a:pt x="1042" y="0"/>
                  </a:moveTo>
                  <a:cubicBezTo>
                    <a:pt x="930" y="0"/>
                    <a:pt x="809" y="18"/>
                    <a:pt x="703" y="27"/>
                  </a:cubicBezTo>
                  <a:cubicBezTo>
                    <a:pt x="595" y="63"/>
                    <a:pt x="500" y="110"/>
                    <a:pt x="357" y="146"/>
                  </a:cubicBezTo>
                  <a:cubicBezTo>
                    <a:pt x="155" y="182"/>
                    <a:pt x="12" y="265"/>
                    <a:pt x="0" y="539"/>
                  </a:cubicBezTo>
                  <a:cubicBezTo>
                    <a:pt x="87" y="604"/>
                    <a:pt x="167" y="629"/>
                    <a:pt x="243" y="629"/>
                  </a:cubicBezTo>
                  <a:cubicBezTo>
                    <a:pt x="461" y="629"/>
                    <a:pt x="646" y="428"/>
                    <a:pt x="857" y="384"/>
                  </a:cubicBezTo>
                  <a:cubicBezTo>
                    <a:pt x="988" y="384"/>
                    <a:pt x="1072" y="289"/>
                    <a:pt x="1155" y="182"/>
                  </a:cubicBezTo>
                  <a:cubicBezTo>
                    <a:pt x="1226" y="110"/>
                    <a:pt x="1286" y="15"/>
                    <a:pt x="1119" y="3"/>
                  </a:cubicBezTo>
                  <a:cubicBezTo>
                    <a:pt x="1094" y="1"/>
                    <a:pt x="1068" y="0"/>
                    <a:pt x="10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4"/>
            <p:cNvSpPr/>
            <p:nvPr/>
          </p:nvSpPr>
          <p:spPr>
            <a:xfrm>
              <a:off x="285278" y="2183688"/>
              <a:ext cx="24838" cy="23702"/>
            </a:xfrm>
            <a:custGeom>
              <a:avLst/>
              <a:gdLst/>
              <a:ahLst/>
              <a:cxnLst/>
              <a:rect l="l" t="t" r="r" b="b"/>
              <a:pathLst>
                <a:path w="787" h="751" extrusionOk="0">
                  <a:moveTo>
                    <a:pt x="215" y="0"/>
                  </a:moveTo>
                  <a:cubicBezTo>
                    <a:pt x="143" y="84"/>
                    <a:pt x="72" y="155"/>
                    <a:pt x="0" y="250"/>
                  </a:cubicBezTo>
                  <a:cubicBezTo>
                    <a:pt x="60" y="429"/>
                    <a:pt x="215" y="500"/>
                    <a:pt x="322" y="631"/>
                  </a:cubicBezTo>
                  <a:cubicBezTo>
                    <a:pt x="488" y="667"/>
                    <a:pt x="631" y="715"/>
                    <a:pt x="786" y="750"/>
                  </a:cubicBezTo>
                  <a:cubicBezTo>
                    <a:pt x="774" y="667"/>
                    <a:pt x="774" y="596"/>
                    <a:pt x="774" y="500"/>
                  </a:cubicBezTo>
                  <a:cubicBezTo>
                    <a:pt x="488" y="488"/>
                    <a:pt x="500" y="24"/>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4"/>
            <p:cNvSpPr/>
            <p:nvPr/>
          </p:nvSpPr>
          <p:spPr>
            <a:xfrm>
              <a:off x="302193" y="2220265"/>
              <a:ext cx="19125" cy="20609"/>
            </a:xfrm>
            <a:custGeom>
              <a:avLst/>
              <a:gdLst/>
              <a:ahLst/>
              <a:cxnLst/>
              <a:rect l="l" t="t" r="r" b="b"/>
              <a:pathLst>
                <a:path w="606" h="653" extrusionOk="0">
                  <a:moveTo>
                    <a:pt x="352" y="0"/>
                  </a:moveTo>
                  <a:cubicBezTo>
                    <a:pt x="313" y="0"/>
                    <a:pt x="289" y="41"/>
                    <a:pt x="298" y="175"/>
                  </a:cubicBezTo>
                  <a:cubicBezTo>
                    <a:pt x="298" y="425"/>
                    <a:pt x="179" y="449"/>
                    <a:pt x="24" y="461"/>
                  </a:cubicBezTo>
                  <a:cubicBezTo>
                    <a:pt x="12" y="472"/>
                    <a:pt x="0" y="484"/>
                    <a:pt x="0" y="508"/>
                  </a:cubicBezTo>
                  <a:cubicBezTo>
                    <a:pt x="0" y="520"/>
                    <a:pt x="0" y="568"/>
                    <a:pt x="12" y="568"/>
                  </a:cubicBezTo>
                  <a:cubicBezTo>
                    <a:pt x="131" y="623"/>
                    <a:pt x="232" y="653"/>
                    <a:pt x="314" y="653"/>
                  </a:cubicBezTo>
                  <a:cubicBezTo>
                    <a:pt x="514" y="653"/>
                    <a:pt x="605" y="482"/>
                    <a:pt x="572" y="103"/>
                  </a:cubicBezTo>
                  <a:cubicBezTo>
                    <a:pt x="513" y="103"/>
                    <a:pt x="414" y="0"/>
                    <a:pt x="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4"/>
            <p:cNvSpPr/>
            <p:nvPr/>
          </p:nvSpPr>
          <p:spPr>
            <a:xfrm>
              <a:off x="341642" y="2041420"/>
              <a:ext cx="24459" cy="27047"/>
            </a:xfrm>
            <a:custGeom>
              <a:avLst/>
              <a:gdLst/>
              <a:ahLst/>
              <a:cxnLst/>
              <a:rect l="l" t="t" r="r" b="b"/>
              <a:pathLst>
                <a:path w="775" h="857" extrusionOk="0">
                  <a:moveTo>
                    <a:pt x="596" y="0"/>
                  </a:moveTo>
                  <a:cubicBezTo>
                    <a:pt x="534" y="0"/>
                    <a:pt x="477" y="66"/>
                    <a:pt x="441" y="186"/>
                  </a:cubicBezTo>
                  <a:cubicBezTo>
                    <a:pt x="334" y="460"/>
                    <a:pt x="191" y="472"/>
                    <a:pt x="0" y="472"/>
                  </a:cubicBezTo>
                  <a:lnTo>
                    <a:pt x="0" y="603"/>
                  </a:lnTo>
                  <a:cubicBezTo>
                    <a:pt x="84" y="651"/>
                    <a:pt x="95" y="758"/>
                    <a:pt x="107" y="853"/>
                  </a:cubicBezTo>
                  <a:cubicBezTo>
                    <a:pt x="126" y="855"/>
                    <a:pt x="144" y="856"/>
                    <a:pt x="161" y="856"/>
                  </a:cubicBezTo>
                  <a:cubicBezTo>
                    <a:pt x="327" y="856"/>
                    <a:pt x="408" y="752"/>
                    <a:pt x="441" y="579"/>
                  </a:cubicBezTo>
                  <a:cubicBezTo>
                    <a:pt x="548" y="460"/>
                    <a:pt x="667" y="317"/>
                    <a:pt x="774" y="198"/>
                  </a:cubicBezTo>
                  <a:cubicBezTo>
                    <a:pt x="721" y="63"/>
                    <a:pt x="657" y="0"/>
                    <a:pt x="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4"/>
            <p:cNvSpPr/>
            <p:nvPr/>
          </p:nvSpPr>
          <p:spPr>
            <a:xfrm>
              <a:off x="310462" y="2048773"/>
              <a:ext cx="17674" cy="14739"/>
            </a:xfrm>
            <a:custGeom>
              <a:avLst/>
              <a:gdLst/>
              <a:ahLst/>
              <a:cxnLst/>
              <a:rect l="l" t="t" r="r" b="b"/>
              <a:pathLst>
                <a:path w="560" h="467" extrusionOk="0">
                  <a:moveTo>
                    <a:pt x="0" y="1"/>
                  </a:moveTo>
                  <a:lnTo>
                    <a:pt x="0" y="1"/>
                  </a:lnTo>
                  <a:cubicBezTo>
                    <a:pt x="114" y="239"/>
                    <a:pt x="151" y="467"/>
                    <a:pt x="371" y="467"/>
                  </a:cubicBezTo>
                  <a:cubicBezTo>
                    <a:pt x="382" y="467"/>
                    <a:pt x="393" y="466"/>
                    <a:pt x="405" y="465"/>
                  </a:cubicBezTo>
                  <a:cubicBezTo>
                    <a:pt x="536" y="441"/>
                    <a:pt x="560" y="287"/>
                    <a:pt x="524" y="168"/>
                  </a:cubicBezTo>
                  <a:cubicBezTo>
                    <a:pt x="476" y="46"/>
                    <a:pt x="412" y="21"/>
                    <a:pt x="336" y="21"/>
                  </a:cubicBezTo>
                  <a:cubicBezTo>
                    <a:pt x="281" y="21"/>
                    <a:pt x="221" y="34"/>
                    <a:pt x="155" y="34"/>
                  </a:cubicBezTo>
                  <a:cubicBezTo>
                    <a:pt x="106" y="34"/>
                    <a:pt x="54" y="2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4"/>
            <p:cNvSpPr/>
            <p:nvPr/>
          </p:nvSpPr>
          <p:spPr>
            <a:xfrm>
              <a:off x="334510" y="2104759"/>
              <a:ext cx="18431" cy="19220"/>
            </a:xfrm>
            <a:custGeom>
              <a:avLst/>
              <a:gdLst/>
              <a:ahLst/>
              <a:cxnLst/>
              <a:rect l="l" t="t" r="r" b="b"/>
              <a:pathLst>
                <a:path w="584" h="609" extrusionOk="0">
                  <a:moveTo>
                    <a:pt x="298" y="1"/>
                  </a:moveTo>
                  <a:cubicBezTo>
                    <a:pt x="191" y="156"/>
                    <a:pt x="191" y="394"/>
                    <a:pt x="0" y="477"/>
                  </a:cubicBezTo>
                  <a:lnTo>
                    <a:pt x="0" y="608"/>
                  </a:lnTo>
                  <a:cubicBezTo>
                    <a:pt x="583" y="513"/>
                    <a:pt x="583" y="513"/>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4"/>
            <p:cNvSpPr/>
            <p:nvPr/>
          </p:nvSpPr>
          <p:spPr>
            <a:xfrm>
              <a:off x="344640" y="2081468"/>
              <a:ext cx="18052" cy="13823"/>
            </a:xfrm>
            <a:custGeom>
              <a:avLst/>
              <a:gdLst/>
              <a:ahLst/>
              <a:cxnLst/>
              <a:rect l="l" t="t" r="r" b="b"/>
              <a:pathLst>
                <a:path w="572" h="438" extrusionOk="0">
                  <a:moveTo>
                    <a:pt x="371" y="1"/>
                  </a:moveTo>
                  <a:cubicBezTo>
                    <a:pt x="209" y="1"/>
                    <a:pt x="115" y="191"/>
                    <a:pt x="0" y="322"/>
                  </a:cubicBezTo>
                  <a:cubicBezTo>
                    <a:pt x="96" y="402"/>
                    <a:pt x="179" y="438"/>
                    <a:pt x="251" y="438"/>
                  </a:cubicBezTo>
                  <a:cubicBezTo>
                    <a:pt x="393" y="438"/>
                    <a:pt x="493" y="298"/>
                    <a:pt x="572" y="84"/>
                  </a:cubicBezTo>
                  <a:cubicBezTo>
                    <a:pt x="494" y="25"/>
                    <a:pt x="428" y="1"/>
                    <a:pt x="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4"/>
            <p:cNvSpPr/>
            <p:nvPr/>
          </p:nvSpPr>
          <p:spPr>
            <a:xfrm>
              <a:off x="261230" y="2144555"/>
              <a:ext cx="12813" cy="13318"/>
            </a:xfrm>
            <a:custGeom>
              <a:avLst/>
              <a:gdLst/>
              <a:ahLst/>
              <a:cxnLst/>
              <a:rect l="l" t="t" r="r" b="b"/>
              <a:pathLst>
                <a:path w="406" h="422" extrusionOk="0">
                  <a:moveTo>
                    <a:pt x="237" y="1"/>
                  </a:moveTo>
                  <a:cubicBezTo>
                    <a:pt x="131" y="1"/>
                    <a:pt x="57" y="71"/>
                    <a:pt x="24" y="193"/>
                  </a:cubicBezTo>
                  <a:cubicBezTo>
                    <a:pt x="0" y="312"/>
                    <a:pt x="72" y="407"/>
                    <a:pt x="167" y="419"/>
                  </a:cubicBezTo>
                  <a:cubicBezTo>
                    <a:pt x="178" y="421"/>
                    <a:pt x="188" y="421"/>
                    <a:pt x="197" y="421"/>
                  </a:cubicBezTo>
                  <a:cubicBezTo>
                    <a:pt x="312" y="421"/>
                    <a:pt x="328" y="290"/>
                    <a:pt x="405" y="169"/>
                  </a:cubicBezTo>
                  <a:cubicBezTo>
                    <a:pt x="405" y="85"/>
                    <a:pt x="381" y="2"/>
                    <a:pt x="262" y="2"/>
                  </a:cubicBezTo>
                  <a:cubicBezTo>
                    <a:pt x="254" y="1"/>
                    <a:pt x="245" y="1"/>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4"/>
            <p:cNvSpPr/>
            <p:nvPr/>
          </p:nvSpPr>
          <p:spPr>
            <a:xfrm>
              <a:off x="278145" y="2072411"/>
              <a:ext cx="15812" cy="10667"/>
            </a:xfrm>
            <a:custGeom>
              <a:avLst/>
              <a:gdLst/>
              <a:ahLst/>
              <a:cxnLst/>
              <a:rect l="l" t="t" r="r" b="b"/>
              <a:pathLst>
                <a:path w="501" h="338" extrusionOk="0">
                  <a:moveTo>
                    <a:pt x="369" y="1"/>
                  </a:moveTo>
                  <a:cubicBezTo>
                    <a:pt x="280" y="1"/>
                    <a:pt x="200" y="85"/>
                    <a:pt x="119" y="109"/>
                  </a:cubicBezTo>
                  <a:cubicBezTo>
                    <a:pt x="95" y="91"/>
                    <a:pt x="77" y="82"/>
                    <a:pt x="60" y="82"/>
                  </a:cubicBezTo>
                  <a:cubicBezTo>
                    <a:pt x="42" y="82"/>
                    <a:pt x="24" y="91"/>
                    <a:pt x="0" y="109"/>
                  </a:cubicBezTo>
                  <a:cubicBezTo>
                    <a:pt x="41" y="260"/>
                    <a:pt x="75" y="337"/>
                    <a:pt x="142" y="337"/>
                  </a:cubicBezTo>
                  <a:cubicBezTo>
                    <a:pt x="212" y="337"/>
                    <a:pt x="317" y="251"/>
                    <a:pt x="500" y="73"/>
                  </a:cubicBezTo>
                  <a:cubicBezTo>
                    <a:pt x="454" y="20"/>
                    <a:pt x="410" y="1"/>
                    <a:pt x="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4"/>
            <p:cNvSpPr/>
            <p:nvPr/>
          </p:nvSpPr>
          <p:spPr>
            <a:xfrm>
              <a:off x="289033" y="2056316"/>
              <a:ext cx="19188" cy="10320"/>
            </a:xfrm>
            <a:custGeom>
              <a:avLst/>
              <a:gdLst/>
              <a:ahLst/>
              <a:cxnLst/>
              <a:rect l="l" t="t" r="r" b="b"/>
              <a:pathLst>
                <a:path w="608" h="327" extrusionOk="0">
                  <a:moveTo>
                    <a:pt x="0" y="0"/>
                  </a:moveTo>
                  <a:lnTo>
                    <a:pt x="0" y="0"/>
                  </a:lnTo>
                  <a:cubicBezTo>
                    <a:pt x="76" y="227"/>
                    <a:pt x="168" y="327"/>
                    <a:pt x="277" y="327"/>
                  </a:cubicBezTo>
                  <a:cubicBezTo>
                    <a:pt x="374" y="327"/>
                    <a:pt x="484" y="247"/>
                    <a:pt x="608" y="107"/>
                  </a:cubicBezTo>
                  <a:cubicBezTo>
                    <a:pt x="518" y="107"/>
                    <a:pt x="431" y="118"/>
                    <a:pt x="346" y="118"/>
                  </a:cubicBezTo>
                  <a:cubicBezTo>
                    <a:pt x="227" y="118"/>
                    <a:pt x="111" y="97"/>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4"/>
            <p:cNvSpPr/>
            <p:nvPr/>
          </p:nvSpPr>
          <p:spPr>
            <a:xfrm>
              <a:off x="280765" y="2191578"/>
              <a:ext cx="14675" cy="12813"/>
            </a:xfrm>
            <a:custGeom>
              <a:avLst/>
              <a:gdLst/>
              <a:ahLst/>
              <a:cxnLst/>
              <a:rect l="l" t="t" r="r" b="b"/>
              <a:pathLst>
                <a:path w="465" h="406" extrusionOk="0">
                  <a:moveTo>
                    <a:pt x="143" y="0"/>
                  </a:moveTo>
                  <a:lnTo>
                    <a:pt x="143" y="0"/>
                  </a:lnTo>
                  <a:cubicBezTo>
                    <a:pt x="0" y="405"/>
                    <a:pt x="274" y="357"/>
                    <a:pt x="465" y="381"/>
                  </a:cubicBezTo>
                  <a:cubicBezTo>
                    <a:pt x="465" y="131"/>
                    <a:pt x="346" y="12"/>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4"/>
            <p:cNvSpPr/>
            <p:nvPr/>
          </p:nvSpPr>
          <p:spPr>
            <a:xfrm>
              <a:off x="309704" y="2080364"/>
              <a:ext cx="14297" cy="17421"/>
            </a:xfrm>
            <a:custGeom>
              <a:avLst/>
              <a:gdLst/>
              <a:ahLst/>
              <a:cxnLst/>
              <a:rect l="l" t="t" r="r" b="b"/>
              <a:pathLst>
                <a:path w="453" h="552" extrusionOk="0">
                  <a:moveTo>
                    <a:pt x="238" y="0"/>
                  </a:moveTo>
                  <a:lnTo>
                    <a:pt x="238" y="0"/>
                  </a:lnTo>
                  <a:cubicBezTo>
                    <a:pt x="119" y="36"/>
                    <a:pt x="36" y="119"/>
                    <a:pt x="0" y="250"/>
                  </a:cubicBezTo>
                  <a:cubicBezTo>
                    <a:pt x="116" y="289"/>
                    <a:pt x="91" y="552"/>
                    <a:pt x="215" y="552"/>
                  </a:cubicBezTo>
                  <a:cubicBezTo>
                    <a:pt x="245" y="552"/>
                    <a:pt x="283" y="537"/>
                    <a:pt x="334" y="500"/>
                  </a:cubicBezTo>
                  <a:lnTo>
                    <a:pt x="453" y="381"/>
                  </a:lnTo>
                  <a:cubicBezTo>
                    <a:pt x="381" y="250"/>
                    <a:pt x="215" y="191"/>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
            <p:cNvSpPr/>
            <p:nvPr/>
          </p:nvSpPr>
          <p:spPr>
            <a:xfrm>
              <a:off x="313839" y="2149068"/>
              <a:ext cx="16916" cy="14739"/>
            </a:xfrm>
            <a:custGeom>
              <a:avLst/>
              <a:gdLst/>
              <a:ahLst/>
              <a:cxnLst/>
              <a:rect l="l" t="t" r="r" b="b"/>
              <a:pathLst>
                <a:path w="536" h="467" extrusionOk="0">
                  <a:moveTo>
                    <a:pt x="246" y="0"/>
                  </a:moveTo>
                  <a:cubicBezTo>
                    <a:pt x="225" y="0"/>
                    <a:pt x="203" y="8"/>
                    <a:pt x="179" y="26"/>
                  </a:cubicBezTo>
                  <a:cubicBezTo>
                    <a:pt x="0" y="145"/>
                    <a:pt x="381" y="300"/>
                    <a:pt x="203" y="466"/>
                  </a:cubicBezTo>
                  <a:cubicBezTo>
                    <a:pt x="369" y="466"/>
                    <a:pt x="524" y="466"/>
                    <a:pt x="536" y="216"/>
                  </a:cubicBezTo>
                  <a:cubicBezTo>
                    <a:pt x="427" y="186"/>
                    <a:pt x="351"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
            <p:cNvSpPr/>
            <p:nvPr/>
          </p:nvSpPr>
          <p:spPr>
            <a:xfrm>
              <a:off x="257474" y="2127229"/>
              <a:ext cx="12056" cy="11172"/>
            </a:xfrm>
            <a:custGeom>
              <a:avLst/>
              <a:gdLst/>
              <a:ahLst/>
              <a:cxnLst/>
              <a:rect l="l" t="t" r="r" b="b"/>
              <a:pathLst>
                <a:path w="382" h="354" extrusionOk="0">
                  <a:moveTo>
                    <a:pt x="110" y="0"/>
                  </a:moveTo>
                  <a:cubicBezTo>
                    <a:pt x="40" y="0"/>
                    <a:pt x="0" y="108"/>
                    <a:pt x="0" y="206"/>
                  </a:cubicBezTo>
                  <a:cubicBezTo>
                    <a:pt x="0" y="297"/>
                    <a:pt x="35" y="353"/>
                    <a:pt x="105" y="353"/>
                  </a:cubicBezTo>
                  <a:cubicBezTo>
                    <a:pt x="126" y="353"/>
                    <a:pt x="151" y="348"/>
                    <a:pt x="179" y="337"/>
                  </a:cubicBezTo>
                  <a:cubicBezTo>
                    <a:pt x="226" y="277"/>
                    <a:pt x="381" y="325"/>
                    <a:pt x="322" y="182"/>
                  </a:cubicBezTo>
                  <a:cubicBezTo>
                    <a:pt x="298" y="99"/>
                    <a:pt x="203" y="15"/>
                    <a:pt x="131" y="3"/>
                  </a:cubicBezTo>
                  <a:cubicBezTo>
                    <a:pt x="124" y="1"/>
                    <a:pt x="117" y="0"/>
                    <a:pt x="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
            <p:cNvSpPr/>
            <p:nvPr/>
          </p:nvSpPr>
          <p:spPr>
            <a:xfrm>
              <a:off x="330376" y="2139727"/>
              <a:ext cx="15054" cy="12214"/>
            </a:xfrm>
            <a:custGeom>
              <a:avLst/>
              <a:gdLst/>
              <a:ahLst/>
              <a:cxnLst/>
              <a:rect l="l" t="t" r="r" b="b"/>
              <a:pathLst>
                <a:path w="477" h="387" extrusionOk="0">
                  <a:moveTo>
                    <a:pt x="357" y="0"/>
                  </a:moveTo>
                  <a:cubicBezTo>
                    <a:pt x="214" y="107"/>
                    <a:pt x="0" y="107"/>
                    <a:pt x="12" y="381"/>
                  </a:cubicBezTo>
                  <a:cubicBezTo>
                    <a:pt x="43" y="385"/>
                    <a:pt x="72" y="387"/>
                    <a:pt x="101" y="387"/>
                  </a:cubicBezTo>
                  <a:cubicBezTo>
                    <a:pt x="263" y="387"/>
                    <a:pt x="395" y="325"/>
                    <a:pt x="476" y="143"/>
                  </a:cubicBezTo>
                  <a:cubicBezTo>
                    <a:pt x="441" y="95"/>
                    <a:pt x="393" y="48"/>
                    <a:pt x="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
            <p:cNvSpPr/>
            <p:nvPr/>
          </p:nvSpPr>
          <p:spPr>
            <a:xfrm>
              <a:off x="255581" y="2105737"/>
              <a:ext cx="11677" cy="9279"/>
            </a:xfrm>
            <a:custGeom>
              <a:avLst/>
              <a:gdLst/>
              <a:ahLst/>
              <a:cxnLst/>
              <a:rect l="l" t="t" r="r" b="b"/>
              <a:pathLst>
                <a:path w="370" h="294" extrusionOk="0">
                  <a:moveTo>
                    <a:pt x="109" y="0"/>
                  </a:moveTo>
                  <a:cubicBezTo>
                    <a:pt x="47" y="0"/>
                    <a:pt x="11" y="57"/>
                    <a:pt x="1" y="149"/>
                  </a:cubicBezTo>
                  <a:cubicBezTo>
                    <a:pt x="43" y="253"/>
                    <a:pt x="103" y="294"/>
                    <a:pt x="182" y="294"/>
                  </a:cubicBezTo>
                  <a:cubicBezTo>
                    <a:pt x="193" y="294"/>
                    <a:pt x="204" y="293"/>
                    <a:pt x="215" y="291"/>
                  </a:cubicBezTo>
                  <a:cubicBezTo>
                    <a:pt x="298" y="291"/>
                    <a:pt x="370" y="232"/>
                    <a:pt x="322" y="149"/>
                  </a:cubicBezTo>
                  <a:cubicBezTo>
                    <a:pt x="298" y="89"/>
                    <a:pt x="203" y="41"/>
                    <a:pt x="144" y="6"/>
                  </a:cubicBezTo>
                  <a:cubicBezTo>
                    <a:pt x="131" y="2"/>
                    <a:pt x="120"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
            <p:cNvSpPr/>
            <p:nvPr/>
          </p:nvSpPr>
          <p:spPr>
            <a:xfrm>
              <a:off x="341642" y="2016267"/>
              <a:ext cx="13539" cy="12245"/>
            </a:xfrm>
            <a:custGeom>
              <a:avLst/>
              <a:gdLst/>
              <a:ahLst/>
              <a:cxnLst/>
              <a:rect l="l" t="t" r="r" b="b"/>
              <a:pathLst>
                <a:path w="429" h="388" extrusionOk="0">
                  <a:moveTo>
                    <a:pt x="78" y="1"/>
                  </a:moveTo>
                  <a:cubicBezTo>
                    <a:pt x="52" y="1"/>
                    <a:pt x="26" y="3"/>
                    <a:pt x="0" y="7"/>
                  </a:cubicBezTo>
                  <a:lnTo>
                    <a:pt x="0" y="138"/>
                  </a:lnTo>
                  <a:cubicBezTo>
                    <a:pt x="60" y="293"/>
                    <a:pt x="179" y="388"/>
                    <a:pt x="322" y="388"/>
                  </a:cubicBezTo>
                  <a:cubicBezTo>
                    <a:pt x="417" y="328"/>
                    <a:pt x="429" y="233"/>
                    <a:pt x="429" y="138"/>
                  </a:cubicBezTo>
                  <a:cubicBezTo>
                    <a:pt x="320" y="49"/>
                    <a:pt x="203" y="1"/>
                    <a:pt x="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
            <p:cNvSpPr/>
            <p:nvPr/>
          </p:nvSpPr>
          <p:spPr>
            <a:xfrm>
              <a:off x="338265" y="2020244"/>
              <a:ext cx="13918" cy="10951"/>
            </a:xfrm>
            <a:custGeom>
              <a:avLst/>
              <a:gdLst/>
              <a:ahLst/>
              <a:cxnLst/>
              <a:rect l="l" t="t" r="r" b="b"/>
              <a:pathLst>
                <a:path w="441" h="347" extrusionOk="0">
                  <a:moveTo>
                    <a:pt x="119" y="0"/>
                  </a:moveTo>
                  <a:cubicBezTo>
                    <a:pt x="72" y="36"/>
                    <a:pt x="24" y="83"/>
                    <a:pt x="0" y="131"/>
                  </a:cubicBezTo>
                  <a:cubicBezTo>
                    <a:pt x="91" y="213"/>
                    <a:pt x="170" y="347"/>
                    <a:pt x="277" y="347"/>
                  </a:cubicBezTo>
                  <a:cubicBezTo>
                    <a:pt x="325" y="347"/>
                    <a:pt x="378" y="320"/>
                    <a:pt x="441" y="250"/>
                  </a:cubicBezTo>
                  <a:cubicBezTo>
                    <a:pt x="322" y="179"/>
                    <a:pt x="226" y="83"/>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
            <p:cNvSpPr/>
            <p:nvPr/>
          </p:nvSpPr>
          <p:spPr>
            <a:xfrm>
              <a:off x="271360" y="2067582"/>
              <a:ext cx="10573" cy="8300"/>
            </a:xfrm>
            <a:custGeom>
              <a:avLst/>
              <a:gdLst/>
              <a:ahLst/>
              <a:cxnLst/>
              <a:rect l="l" t="t" r="r" b="b"/>
              <a:pathLst>
                <a:path w="335" h="263" extrusionOk="0">
                  <a:moveTo>
                    <a:pt x="334" y="12"/>
                  </a:moveTo>
                  <a:cubicBezTo>
                    <a:pt x="215" y="24"/>
                    <a:pt x="84" y="0"/>
                    <a:pt x="1" y="143"/>
                  </a:cubicBezTo>
                  <a:cubicBezTo>
                    <a:pt x="48" y="238"/>
                    <a:pt x="144" y="262"/>
                    <a:pt x="227" y="262"/>
                  </a:cubicBezTo>
                  <a:lnTo>
                    <a:pt x="334" y="262"/>
                  </a:lnTo>
                  <a:lnTo>
                    <a:pt x="334" y="1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
            <p:cNvSpPr/>
            <p:nvPr/>
          </p:nvSpPr>
          <p:spPr>
            <a:xfrm>
              <a:off x="323590" y="2107410"/>
              <a:ext cx="10920" cy="12435"/>
            </a:xfrm>
            <a:custGeom>
              <a:avLst/>
              <a:gdLst/>
              <a:ahLst/>
              <a:cxnLst/>
              <a:rect l="l" t="t" r="r" b="b"/>
              <a:pathLst>
                <a:path w="346" h="394" extrusionOk="0">
                  <a:moveTo>
                    <a:pt x="1" y="0"/>
                  </a:moveTo>
                  <a:cubicBezTo>
                    <a:pt x="1" y="274"/>
                    <a:pt x="191" y="298"/>
                    <a:pt x="346" y="393"/>
                  </a:cubicBezTo>
                  <a:cubicBezTo>
                    <a:pt x="334" y="155"/>
                    <a:pt x="227" y="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4"/>
            <p:cNvSpPr/>
            <p:nvPr/>
          </p:nvSpPr>
          <p:spPr>
            <a:xfrm>
              <a:off x="309136" y="2167530"/>
              <a:ext cx="8111" cy="15843"/>
            </a:xfrm>
            <a:custGeom>
              <a:avLst/>
              <a:gdLst/>
              <a:ahLst/>
              <a:cxnLst/>
              <a:rect l="l" t="t" r="r" b="b"/>
              <a:pathLst>
                <a:path w="257" h="502" extrusionOk="0">
                  <a:moveTo>
                    <a:pt x="256" y="0"/>
                  </a:moveTo>
                  <a:cubicBezTo>
                    <a:pt x="173" y="48"/>
                    <a:pt x="102" y="96"/>
                    <a:pt x="30" y="107"/>
                  </a:cubicBezTo>
                  <a:lnTo>
                    <a:pt x="30" y="238"/>
                  </a:lnTo>
                  <a:cubicBezTo>
                    <a:pt x="1" y="414"/>
                    <a:pt x="35" y="501"/>
                    <a:pt x="160" y="501"/>
                  </a:cubicBezTo>
                  <a:cubicBezTo>
                    <a:pt x="187" y="501"/>
                    <a:pt x="220" y="497"/>
                    <a:pt x="256" y="488"/>
                  </a:cubicBezTo>
                  <a:lnTo>
                    <a:pt x="256" y="119"/>
                  </a:lnTo>
                  <a:lnTo>
                    <a:pt x="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4"/>
            <p:cNvSpPr/>
            <p:nvPr/>
          </p:nvSpPr>
          <p:spPr>
            <a:xfrm>
              <a:off x="369824" y="1980763"/>
              <a:ext cx="36105" cy="30361"/>
            </a:xfrm>
            <a:custGeom>
              <a:avLst/>
              <a:gdLst/>
              <a:ahLst/>
              <a:cxnLst/>
              <a:rect l="l" t="t" r="r" b="b"/>
              <a:pathLst>
                <a:path w="1144" h="962" extrusionOk="0">
                  <a:moveTo>
                    <a:pt x="893" y="1"/>
                  </a:moveTo>
                  <a:cubicBezTo>
                    <a:pt x="631" y="251"/>
                    <a:pt x="250" y="96"/>
                    <a:pt x="0" y="370"/>
                  </a:cubicBezTo>
                  <a:cubicBezTo>
                    <a:pt x="24" y="418"/>
                    <a:pt x="72" y="441"/>
                    <a:pt x="95" y="489"/>
                  </a:cubicBezTo>
                  <a:cubicBezTo>
                    <a:pt x="155" y="620"/>
                    <a:pt x="250" y="739"/>
                    <a:pt x="322" y="870"/>
                  </a:cubicBezTo>
                  <a:cubicBezTo>
                    <a:pt x="402" y="936"/>
                    <a:pt x="469" y="962"/>
                    <a:pt x="529" y="962"/>
                  </a:cubicBezTo>
                  <a:cubicBezTo>
                    <a:pt x="718" y="962"/>
                    <a:pt x="826" y="701"/>
                    <a:pt x="988" y="620"/>
                  </a:cubicBezTo>
                  <a:cubicBezTo>
                    <a:pt x="1143" y="370"/>
                    <a:pt x="1024" y="191"/>
                    <a:pt x="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
            <p:cNvSpPr/>
            <p:nvPr/>
          </p:nvSpPr>
          <p:spPr>
            <a:xfrm>
              <a:off x="398007" y="1980038"/>
              <a:ext cx="31213" cy="20325"/>
            </a:xfrm>
            <a:custGeom>
              <a:avLst/>
              <a:gdLst/>
              <a:ahLst/>
              <a:cxnLst/>
              <a:rect l="l" t="t" r="r" b="b"/>
              <a:pathLst>
                <a:path w="989" h="644" extrusionOk="0">
                  <a:moveTo>
                    <a:pt x="214" y="0"/>
                  </a:moveTo>
                  <a:cubicBezTo>
                    <a:pt x="143" y="24"/>
                    <a:pt x="72" y="24"/>
                    <a:pt x="0" y="24"/>
                  </a:cubicBezTo>
                  <a:cubicBezTo>
                    <a:pt x="24" y="226"/>
                    <a:pt x="72" y="441"/>
                    <a:pt x="95" y="643"/>
                  </a:cubicBezTo>
                  <a:cubicBezTo>
                    <a:pt x="369" y="417"/>
                    <a:pt x="691" y="393"/>
                    <a:pt x="988" y="262"/>
                  </a:cubicBezTo>
                  <a:cubicBezTo>
                    <a:pt x="738" y="143"/>
                    <a:pt x="441" y="202"/>
                    <a:pt x="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4"/>
            <p:cNvSpPr/>
            <p:nvPr/>
          </p:nvSpPr>
          <p:spPr>
            <a:xfrm>
              <a:off x="372823" y="2116057"/>
              <a:ext cx="20703" cy="31592"/>
            </a:xfrm>
            <a:custGeom>
              <a:avLst/>
              <a:gdLst/>
              <a:ahLst/>
              <a:cxnLst/>
              <a:rect l="l" t="t" r="r" b="b"/>
              <a:pathLst>
                <a:path w="656" h="1001" extrusionOk="0">
                  <a:moveTo>
                    <a:pt x="0" y="0"/>
                  </a:moveTo>
                  <a:cubicBezTo>
                    <a:pt x="0" y="476"/>
                    <a:pt x="0" y="929"/>
                    <a:pt x="560" y="1000"/>
                  </a:cubicBezTo>
                  <a:lnTo>
                    <a:pt x="560" y="869"/>
                  </a:lnTo>
                  <a:cubicBezTo>
                    <a:pt x="655" y="595"/>
                    <a:pt x="358" y="476"/>
                    <a:pt x="334" y="250"/>
                  </a:cubicBezTo>
                  <a:cubicBezTo>
                    <a:pt x="227" y="155"/>
                    <a:pt x="108" y="83"/>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4"/>
            <p:cNvSpPr/>
            <p:nvPr/>
          </p:nvSpPr>
          <p:spPr>
            <a:xfrm>
              <a:off x="296923" y="2175420"/>
              <a:ext cx="27078" cy="16253"/>
            </a:xfrm>
            <a:custGeom>
              <a:avLst/>
              <a:gdLst/>
              <a:ahLst/>
              <a:cxnLst/>
              <a:rect l="l" t="t" r="r" b="b"/>
              <a:pathLst>
                <a:path w="858" h="515" extrusionOk="0">
                  <a:moveTo>
                    <a:pt x="417" y="0"/>
                  </a:moveTo>
                  <a:lnTo>
                    <a:pt x="417" y="0"/>
                  </a:lnTo>
                  <a:cubicBezTo>
                    <a:pt x="0" y="298"/>
                    <a:pt x="489" y="346"/>
                    <a:pt x="536" y="512"/>
                  </a:cubicBezTo>
                  <a:cubicBezTo>
                    <a:pt x="547" y="511"/>
                    <a:pt x="559" y="511"/>
                    <a:pt x="570" y="511"/>
                  </a:cubicBezTo>
                  <a:cubicBezTo>
                    <a:pt x="605" y="511"/>
                    <a:pt x="641" y="515"/>
                    <a:pt x="675" y="515"/>
                  </a:cubicBezTo>
                  <a:cubicBezTo>
                    <a:pt x="738" y="515"/>
                    <a:pt x="794" y="500"/>
                    <a:pt x="822" y="417"/>
                  </a:cubicBezTo>
                  <a:cubicBezTo>
                    <a:pt x="858" y="274"/>
                    <a:pt x="655" y="381"/>
                    <a:pt x="643" y="262"/>
                  </a:cubicBezTo>
                  <a:cubicBezTo>
                    <a:pt x="536" y="215"/>
                    <a:pt x="465" y="119"/>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4"/>
            <p:cNvSpPr/>
            <p:nvPr/>
          </p:nvSpPr>
          <p:spPr>
            <a:xfrm>
              <a:off x="351015" y="2176398"/>
              <a:ext cx="18841" cy="12087"/>
            </a:xfrm>
            <a:custGeom>
              <a:avLst/>
              <a:gdLst/>
              <a:ahLst/>
              <a:cxnLst/>
              <a:rect l="l" t="t" r="r" b="b"/>
              <a:pathLst>
                <a:path w="597" h="383" extrusionOk="0">
                  <a:moveTo>
                    <a:pt x="462" y="0"/>
                  </a:moveTo>
                  <a:cubicBezTo>
                    <a:pt x="399" y="0"/>
                    <a:pt x="326" y="73"/>
                    <a:pt x="263" y="88"/>
                  </a:cubicBezTo>
                  <a:cubicBezTo>
                    <a:pt x="132" y="112"/>
                    <a:pt x="25" y="148"/>
                    <a:pt x="1" y="291"/>
                  </a:cubicBezTo>
                  <a:cubicBezTo>
                    <a:pt x="13" y="303"/>
                    <a:pt x="25" y="327"/>
                    <a:pt x="37" y="350"/>
                  </a:cubicBezTo>
                  <a:cubicBezTo>
                    <a:pt x="127" y="359"/>
                    <a:pt x="231" y="382"/>
                    <a:pt x="328" y="382"/>
                  </a:cubicBezTo>
                  <a:cubicBezTo>
                    <a:pt x="359" y="382"/>
                    <a:pt x="389" y="380"/>
                    <a:pt x="418" y="374"/>
                  </a:cubicBezTo>
                  <a:cubicBezTo>
                    <a:pt x="513" y="350"/>
                    <a:pt x="596" y="184"/>
                    <a:pt x="549" y="76"/>
                  </a:cubicBezTo>
                  <a:cubicBezTo>
                    <a:pt x="524" y="20"/>
                    <a:pt x="494" y="0"/>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4"/>
            <p:cNvSpPr/>
            <p:nvPr/>
          </p:nvSpPr>
          <p:spPr>
            <a:xfrm>
              <a:off x="340538" y="2180690"/>
              <a:ext cx="11646" cy="10951"/>
            </a:xfrm>
            <a:custGeom>
              <a:avLst/>
              <a:gdLst/>
              <a:ahLst/>
              <a:cxnLst/>
              <a:rect l="l" t="t" r="r" b="b"/>
              <a:pathLst>
                <a:path w="369" h="347" extrusionOk="0">
                  <a:moveTo>
                    <a:pt x="68" y="0"/>
                  </a:moveTo>
                  <a:cubicBezTo>
                    <a:pt x="41" y="0"/>
                    <a:pt x="19" y="24"/>
                    <a:pt x="11" y="95"/>
                  </a:cubicBezTo>
                  <a:cubicBezTo>
                    <a:pt x="1" y="290"/>
                    <a:pt x="157" y="347"/>
                    <a:pt x="319" y="347"/>
                  </a:cubicBezTo>
                  <a:cubicBezTo>
                    <a:pt x="336" y="347"/>
                    <a:pt x="352" y="346"/>
                    <a:pt x="369" y="345"/>
                  </a:cubicBezTo>
                  <a:lnTo>
                    <a:pt x="369" y="226"/>
                  </a:lnTo>
                  <a:cubicBezTo>
                    <a:pt x="333" y="167"/>
                    <a:pt x="309" y="95"/>
                    <a:pt x="250" y="95"/>
                  </a:cubicBezTo>
                  <a:cubicBezTo>
                    <a:pt x="202" y="95"/>
                    <a:pt x="123" y="0"/>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4"/>
            <p:cNvSpPr/>
            <p:nvPr/>
          </p:nvSpPr>
          <p:spPr>
            <a:xfrm>
              <a:off x="351773" y="2191957"/>
              <a:ext cx="14328" cy="11677"/>
            </a:xfrm>
            <a:custGeom>
              <a:avLst/>
              <a:gdLst/>
              <a:ahLst/>
              <a:cxnLst/>
              <a:rect l="l" t="t" r="r" b="b"/>
              <a:pathLst>
                <a:path w="454" h="370" extrusionOk="0">
                  <a:moveTo>
                    <a:pt x="1" y="0"/>
                  </a:moveTo>
                  <a:lnTo>
                    <a:pt x="1" y="238"/>
                  </a:lnTo>
                  <a:lnTo>
                    <a:pt x="453" y="369"/>
                  </a:lnTo>
                  <a:cubicBezTo>
                    <a:pt x="370" y="131"/>
                    <a:pt x="167" y="9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4"/>
            <p:cNvSpPr/>
            <p:nvPr/>
          </p:nvSpPr>
          <p:spPr>
            <a:xfrm>
              <a:off x="348017" y="2176461"/>
              <a:ext cx="10920" cy="11393"/>
            </a:xfrm>
            <a:custGeom>
              <a:avLst/>
              <a:gdLst/>
              <a:ahLst/>
              <a:cxnLst/>
              <a:rect l="l" t="t" r="r" b="b"/>
              <a:pathLst>
                <a:path w="346" h="361" extrusionOk="0">
                  <a:moveTo>
                    <a:pt x="204" y="1"/>
                  </a:moveTo>
                  <a:cubicBezTo>
                    <a:pt x="116" y="1"/>
                    <a:pt x="67" y="130"/>
                    <a:pt x="1" y="229"/>
                  </a:cubicBezTo>
                  <a:cubicBezTo>
                    <a:pt x="48" y="265"/>
                    <a:pt x="72" y="313"/>
                    <a:pt x="120" y="360"/>
                  </a:cubicBezTo>
                  <a:lnTo>
                    <a:pt x="346" y="86"/>
                  </a:lnTo>
                  <a:cubicBezTo>
                    <a:pt x="288" y="25"/>
                    <a:pt x="243" y="1"/>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
            <p:cNvSpPr/>
            <p:nvPr/>
          </p:nvSpPr>
          <p:spPr>
            <a:xfrm>
              <a:off x="379955" y="2123947"/>
              <a:ext cx="30487" cy="20325"/>
            </a:xfrm>
            <a:custGeom>
              <a:avLst/>
              <a:gdLst/>
              <a:ahLst/>
              <a:cxnLst/>
              <a:rect l="l" t="t" r="r" b="b"/>
              <a:pathLst>
                <a:path w="966" h="644" extrusionOk="0">
                  <a:moveTo>
                    <a:pt x="120" y="0"/>
                  </a:moveTo>
                  <a:cubicBezTo>
                    <a:pt x="1" y="298"/>
                    <a:pt x="334" y="381"/>
                    <a:pt x="346" y="619"/>
                  </a:cubicBezTo>
                  <a:cubicBezTo>
                    <a:pt x="370" y="619"/>
                    <a:pt x="405" y="619"/>
                    <a:pt x="453" y="643"/>
                  </a:cubicBezTo>
                  <a:cubicBezTo>
                    <a:pt x="572" y="607"/>
                    <a:pt x="667" y="584"/>
                    <a:pt x="775" y="500"/>
                  </a:cubicBezTo>
                  <a:lnTo>
                    <a:pt x="894" y="500"/>
                  </a:lnTo>
                  <a:cubicBezTo>
                    <a:pt x="965" y="179"/>
                    <a:pt x="703" y="143"/>
                    <a:pt x="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4"/>
            <p:cNvSpPr/>
            <p:nvPr/>
          </p:nvSpPr>
          <p:spPr>
            <a:xfrm>
              <a:off x="408768" y="2144176"/>
              <a:ext cx="12182" cy="10509"/>
            </a:xfrm>
            <a:custGeom>
              <a:avLst/>
              <a:gdLst/>
              <a:ahLst/>
              <a:cxnLst/>
              <a:rect l="l" t="t" r="r" b="b"/>
              <a:pathLst>
                <a:path w="386" h="333" extrusionOk="0">
                  <a:moveTo>
                    <a:pt x="277" y="1"/>
                  </a:moveTo>
                  <a:cubicBezTo>
                    <a:pt x="261" y="1"/>
                    <a:pt x="245" y="5"/>
                    <a:pt x="231" y="14"/>
                  </a:cubicBezTo>
                  <a:cubicBezTo>
                    <a:pt x="159" y="38"/>
                    <a:pt x="88" y="121"/>
                    <a:pt x="40" y="193"/>
                  </a:cubicBezTo>
                  <a:cubicBezTo>
                    <a:pt x="0" y="262"/>
                    <a:pt x="52" y="332"/>
                    <a:pt x="112" y="332"/>
                  </a:cubicBezTo>
                  <a:cubicBezTo>
                    <a:pt x="124" y="332"/>
                    <a:pt x="136" y="329"/>
                    <a:pt x="147" y="324"/>
                  </a:cubicBezTo>
                  <a:cubicBezTo>
                    <a:pt x="231" y="276"/>
                    <a:pt x="350" y="276"/>
                    <a:pt x="385" y="133"/>
                  </a:cubicBezTo>
                  <a:cubicBezTo>
                    <a:pt x="376" y="43"/>
                    <a:pt x="327" y="1"/>
                    <a:pt x="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4"/>
            <p:cNvSpPr/>
            <p:nvPr/>
          </p:nvSpPr>
          <p:spPr>
            <a:xfrm>
              <a:off x="394251" y="2137801"/>
              <a:ext cx="10162" cy="9784"/>
            </a:xfrm>
            <a:custGeom>
              <a:avLst/>
              <a:gdLst/>
              <a:ahLst/>
              <a:cxnLst/>
              <a:rect l="l" t="t" r="r" b="b"/>
              <a:pathLst>
                <a:path w="322" h="310" extrusionOk="0">
                  <a:moveTo>
                    <a:pt x="175" y="1"/>
                  </a:moveTo>
                  <a:cubicBezTo>
                    <a:pt x="99" y="1"/>
                    <a:pt x="38" y="53"/>
                    <a:pt x="0" y="180"/>
                  </a:cubicBezTo>
                  <a:cubicBezTo>
                    <a:pt x="73" y="267"/>
                    <a:pt x="131" y="309"/>
                    <a:pt x="179" y="309"/>
                  </a:cubicBezTo>
                  <a:cubicBezTo>
                    <a:pt x="248" y="309"/>
                    <a:pt x="293" y="219"/>
                    <a:pt x="322" y="49"/>
                  </a:cubicBezTo>
                  <a:cubicBezTo>
                    <a:pt x="269" y="19"/>
                    <a:pt x="219"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4"/>
            <p:cNvSpPr/>
            <p:nvPr/>
          </p:nvSpPr>
          <p:spPr>
            <a:xfrm>
              <a:off x="422781" y="2155506"/>
              <a:ext cx="20325" cy="12056"/>
            </a:xfrm>
            <a:custGeom>
              <a:avLst/>
              <a:gdLst/>
              <a:ahLst/>
              <a:cxnLst/>
              <a:rect l="l" t="t" r="r" b="b"/>
              <a:pathLst>
                <a:path w="644" h="382" extrusionOk="0">
                  <a:moveTo>
                    <a:pt x="311" y="0"/>
                  </a:moveTo>
                  <a:lnTo>
                    <a:pt x="311" y="0"/>
                  </a:lnTo>
                  <a:cubicBezTo>
                    <a:pt x="203" y="96"/>
                    <a:pt x="1" y="155"/>
                    <a:pt x="203" y="381"/>
                  </a:cubicBezTo>
                  <a:cubicBezTo>
                    <a:pt x="191" y="238"/>
                    <a:pt x="644" y="250"/>
                    <a:pt x="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4"/>
            <p:cNvSpPr/>
            <p:nvPr/>
          </p:nvSpPr>
          <p:spPr>
            <a:xfrm>
              <a:off x="374685" y="2048426"/>
              <a:ext cx="43995" cy="31718"/>
            </a:xfrm>
            <a:custGeom>
              <a:avLst/>
              <a:gdLst/>
              <a:ahLst/>
              <a:cxnLst/>
              <a:rect l="l" t="t" r="r" b="b"/>
              <a:pathLst>
                <a:path w="1394" h="1005" extrusionOk="0">
                  <a:moveTo>
                    <a:pt x="513" y="0"/>
                  </a:moveTo>
                  <a:cubicBezTo>
                    <a:pt x="394" y="36"/>
                    <a:pt x="287" y="71"/>
                    <a:pt x="168" y="119"/>
                  </a:cubicBezTo>
                  <a:cubicBezTo>
                    <a:pt x="1" y="369"/>
                    <a:pt x="180" y="619"/>
                    <a:pt x="156" y="857"/>
                  </a:cubicBezTo>
                  <a:cubicBezTo>
                    <a:pt x="203" y="905"/>
                    <a:pt x="227" y="953"/>
                    <a:pt x="275" y="988"/>
                  </a:cubicBezTo>
                  <a:cubicBezTo>
                    <a:pt x="365" y="999"/>
                    <a:pt x="453" y="1005"/>
                    <a:pt x="540" y="1005"/>
                  </a:cubicBezTo>
                  <a:cubicBezTo>
                    <a:pt x="842" y="1005"/>
                    <a:pt x="1125" y="933"/>
                    <a:pt x="1394" y="738"/>
                  </a:cubicBezTo>
                  <a:cubicBezTo>
                    <a:pt x="1251" y="262"/>
                    <a:pt x="823" y="214"/>
                    <a:pt x="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4"/>
            <p:cNvSpPr/>
            <p:nvPr/>
          </p:nvSpPr>
          <p:spPr>
            <a:xfrm>
              <a:off x="425053" y="2057957"/>
              <a:ext cx="6028" cy="14170"/>
            </a:xfrm>
            <a:custGeom>
              <a:avLst/>
              <a:gdLst/>
              <a:ahLst/>
              <a:cxnLst/>
              <a:rect l="l" t="t" r="r" b="b"/>
              <a:pathLst>
                <a:path w="191" h="449" extrusionOk="0">
                  <a:moveTo>
                    <a:pt x="153" y="1"/>
                  </a:moveTo>
                  <a:cubicBezTo>
                    <a:pt x="125" y="1"/>
                    <a:pt x="83" y="29"/>
                    <a:pt x="60" y="67"/>
                  </a:cubicBezTo>
                  <a:cubicBezTo>
                    <a:pt x="0" y="210"/>
                    <a:pt x="0" y="353"/>
                    <a:pt x="131" y="448"/>
                  </a:cubicBezTo>
                  <a:lnTo>
                    <a:pt x="131" y="329"/>
                  </a:lnTo>
                  <a:cubicBezTo>
                    <a:pt x="143" y="234"/>
                    <a:pt x="191" y="127"/>
                    <a:pt x="179" y="31"/>
                  </a:cubicBezTo>
                  <a:cubicBezTo>
                    <a:pt x="179" y="10"/>
                    <a:pt x="168" y="1"/>
                    <a:pt x="1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4"/>
            <p:cNvSpPr/>
            <p:nvPr/>
          </p:nvSpPr>
          <p:spPr>
            <a:xfrm>
              <a:off x="398385" y="2090053"/>
              <a:ext cx="7543" cy="9878"/>
            </a:xfrm>
            <a:custGeom>
              <a:avLst/>
              <a:gdLst/>
              <a:ahLst/>
              <a:cxnLst/>
              <a:rect l="l" t="t" r="r" b="b"/>
              <a:pathLst>
                <a:path w="239" h="313" extrusionOk="0">
                  <a:moveTo>
                    <a:pt x="76" y="0"/>
                  </a:moveTo>
                  <a:cubicBezTo>
                    <a:pt x="56" y="0"/>
                    <a:pt x="12" y="30"/>
                    <a:pt x="12" y="50"/>
                  </a:cubicBezTo>
                  <a:cubicBezTo>
                    <a:pt x="0" y="193"/>
                    <a:pt x="107" y="253"/>
                    <a:pt x="191" y="312"/>
                  </a:cubicBezTo>
                  <a:cubicBezTo>
                    <a:pt x="179" y="193"/>
                    <a:pt x="238" y="62"/>
                    <a:pt x="83" y="3"/>
                  </a:cubicBezTo>
                  <a:cubicBezTo>
                    <a:pt x="82" y="1"/>
                    <a:pt x="79" y="0"/>
                    <a:pt x="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4"/>
            <p:cNvSpPr/>
            <p:nvPr/>
          </p:nvSpPr>
          <p:spPr>
            <a:xfrm>
              <a:off x="439507" y="2099047"/>
              <a:ext cx="10383" cy="12529"/>
            </a:xfrm>
            <a:custGeom>
              <a:avLst/>
              <a:gdLst/>
              <a:ahLst/>
              <a:cxnLst/>
              <a:rect l="l" t="t" r="r" b="b"/>
              <a:pathLst>
                <a:path w="329" h="397" extrusionOk="0">
                  <a:moveTo>
                    <a:pt x="196" y="0"/>
                  </a:moveTo>
                  <a:cubicBezTo>
                    <a:pt x="0" y="0"/>
                    <a:pt x="175" y="294"/>
                    <a:pt x="114" y="396"/>
                  </a:cubicBezTo>
                  <a:cubicBezTo>
                    <a:pt x="185" y="277"/>
                    <a:pt x="257" y="146"/>
                    <a:pt x="328" y="27"/>
                  </a:cubicBezTo>
                  <a:cubicBezTo>
                    <a:pt x="272" y="8"/>
                    <a:pt x="229" y="0"/>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4"/>
            <p:cNvSpPr/>
            <p:nvPr/>
          </p:nvSpPr>
          <p:spPr>
            <a:xfrm>
              <a:off x="357422" y="1996196"/>
              <a:ext cx="22944" cy="12056"/>
            </a:xfrm>
            <a:custGeom>
              <a:avLst/>
              <a:gdLst/>
              <a:ahLst/>
              <a:cxnLst/>
              <a:rect l="l" t="t" r="r" b="b"/>
              <a:pathLst>
                <a:path w="727" h="382" extrusionOk="0">
                  <a:moveTo>
                    <a:pt x="488" y="0"/>
                  </a:moveTo>
                  <a:lnTo>
                    <a:pt x="488" y="0"/>
                  </a:lnTo>
                  <a:cubicBezTo>
                    <a:pt x="0" y="322"/>
                    <a:pt x="703" y="202"/>
                    <a:pt x="608" y="381"/>
                  </a:cubicBezTo>
                  <a:lnTo>
                    <a:pt x="715" y="381"/>
                  </a:lnTo>
                  <a:cubicBezTo>
                    <a:pt x="727" y="191"/>
                    <a:pt x="715" y="12"/>
                    <a:pt x="4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4"/>
            <p:cNvSpPr/>
            <p:nvPr/>
          </p:nvSpPr>
          <p:spPr>
            <a:xfrm>
              <a:off x="293546" y="2088254"/>
              <a:ext cx="11677" cy="19567"/>
            </a:xfrm>
            <a:custGeom>
              <a:avLst/>
              <a:gdLst/>
              <a:ahLst/>
              <a:cxnLst/>
              <a:rect l="l" t="t" r="r" b="b"/>
              <a:pathLst>
                <a:path w="370" h="620" extrusionOk="0">
                  <a:moveTo>
                    <a:pt x="60" y="0"/>
                  </a:moveTo>
                  <a:lnTo>
                    <a:pt x="60" y="0"/>
                  </a:lnTo>
                  <a:cubicBezTo>
                    <a:pt x="95" y="202"/>
                    <a:pt x="0" y="441"/>
                    <a:pt x="179" y="619"/>
                  </a:cubicBezTo>
                  <a:cubicBezTo>
                    <a:pt x="226" y="583"/>
                    <a:pt x="250" y="536"/>
                    <a:pt x="286" y="488"/>
                  </a:cubicBezTo>
                  <a:cubicBezTo>
                    <a:pt x="357" y="369"/>
                    <a:pt x="369" y="250"/>
                    <a:pt x="286" y="131"/>
                  </a:cubicBezTo>
                  <a:lnTo>
                    <a:pt x="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4"/>
            <p:cNvSpPr/>
            <p:nvPr/>
          </p:nvSpPr>
          <p:spPr>
            <a:xfrm>
              <a:off x="302919" y="2092009"/>
              <a:ext cx="6817" cy="11298"/>
            </a:xfrm>
            <a:custGeom>
              <a:avLst/>
              <a:gdLst/>
              <a:ahLst/>
              <a:cxnLst/>
              <a:rect l="l" t="t" r="r" b="b"/>
              <a:pathLst>
                <a:path w="216" h="358" extrusionOk="0">
                  <a:moveTo>
                    <a:pt x="1" y="0"/>
                  </a:moveTo>
                  <a:lnTo>
                    <a:pt x="1" y="357"/>
                  </a:lnTo>
                  <a:cubicBezTo>
                    <a:pt x="60" y="298"/>
                    <a:pt x="168" y="238"/>
                    <a:pt x="179" y="143"/>
                  </a:cubicBezTo>
                  <a:cubicBezTo>
                    <a:pt x="215" y="24"/>
                    <a:pt x="96" y="1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4"/>
            <p:cNvSpPr/>
            <p:nvPr/>
          </p:nvSpPr>
          <p:spPr>
            <a:xfrm>
              <a:off x="345398" y="2052182"/>
              <a:ext cx="40618" cy="23702"/>
            </a:xfrm>
            <a:custGeom>
              <a:avLst/>
              <a:gdLst/>
              <a:ahLst/>
              <a:cxnLst/>
              <a:rect l="l" t="t" r="r" b="b"/>
              <a:pathLst>
                <a:path w="1287" h="751" extrusionOk="0">
                  <a:moveTo>
                    <a:pt x="1096" y="0"/>
                  </a:moveTo>
                  <a:cubicBezTo>
                    <a:pt x="862" y="11"/>
                    <a:pt x="666" y="249"/>
                    <a:pt x="415" y="249"/>
                  </a:cubicBezTo>
                  <a:cubicBezTo>
                    <a:pt x="384" y="249"/>
                    <a:pt x="354" y="246"/>
                    <a:pt x="322" y="238"/>
                  </a:cubicBezTo>
                  <a:cubicBezTo>
                    <a:pt x="215" y="322"/>
                    <a:pt x="96" y="429"/>
                    <a:pt x="0" y="512"/>
                  </a:cubicBezTo>
                  <a:cubicBezTo>
                    <a:pt x="96" y="607"/>
                    <a:pt x="191" y="679"/>
                    <a:pt x="298" y="750"/>
                  </a:cubicBezTo>
                  <a:cubicBezTo>
                    <a:pt x="441" y="667"/>
                    <a:pt x="572" y="548"/>
                    <a:pt x="750" y="512"/>
                  </a:cubicBezTo>
                  <a:cubicBezTo>
                    <a:pt x="761" y="511"/>
                    <a:pt x="772" y="510"/>
                    <a:pt x="782" y="510"/>
                  </a:cubicBezTo>
                  <a:cubicBezTo>
                    <a:pt x="936" y="510"/>
                    <a:pt x="995" y="672"/>
                    <a:pt x="1096" y="750"/>
                  </a:cubicBezTo>
                  <a:cubicBezTo>
                    <a:pt x="1286" y="500"/>
                    <a:pt x="1131" y="25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4"/>
            <p:cNvSpPr/>
            <p:nvPr/>
          </p:nvSpPr>
          <p:spPr>
            <a:xfrm>
              <a:off x="354771" y="2066320"/>
              <a:ext cx="18841" cy="13697"/>
            </a:xfrm>
            <a:custGeom>
              <a:avLst/>
              <a:gdLst/>
              <a:ahLst/>
              <a:cxnLst/>
              <a:rect l="l" t="t" r="r" b="b"/>
              <a:pathLst>
                <a:path w="597" h="434" extrusionOk="0">
                  <a:moveTo>
                    <a:pt x="294" y="1"/>
                  </a:moveTo>
                  <a:cubicBezTo>
                    <a:pt x="159" y="1"/>
                    <a:pt x="90" y="168"/>
                    <a:pt x="1" y="302"/>
                  </a:cubicBezTo>
                  <a:cubicBezTo>
                    <a:pt x="14" y="309"/>
                    <a:pt x="28" y="311"/>
                    <a:pt x="43" y="311"/>
                  </a:cubicBezTo>
                  <a:cubicBezTo>
                    <a:pt x="108" y="311"/>
                    <a:pt x="185" y="260"/>
                    <a:pt x="248" y="260"/>
                  </a:cubicBezTo>
                  <a:cubicBezTo>
                    <a:pt x="301" y="260"/>
                    <a:pt x="344" y="297"/>
                    <a:pt x="358" y="433"/>
                  </a:cubicBezTo>
                  <a:cubicBezTo>
                    <a:pt x="549" y="386"/>
                    <a:pt x="596" y="266"/>
                    <a:pt x="453" y="64"/>
                  </a:cubicBezTo>
                  <a:cubicBezTo>
                    <a:pt x="391" y="19"/>
                    <a:pt x="339" y="1"/>
                    <a:pt x="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94036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3"/>
        </a:solidFill>
        <a:effectLst/>
      </p:bgPr>
    </p:bg>
    <p:spTree>
      <p:nvGrpSpPr>
        <p:cNvPr id="1" name="Shape 1095"/>
        <p:cNvGrpSpPr/>
        <p:nvPr/>
      </p:nvGrpSpPr>
      <p:grpSpPr>
        <a:xfrm>
          <a:off x="0" y="0"/>
          <a:ext cx="0" cy="0"/>
          <a:chOff x="0" y="0"/>
          <a:chExt cx="0" cy="0"/>
        </a:xfrm>
      </p:grpSpPr>
      <p:sp>
        <p:nvSpPr>
          <p:cNvPr id="1096" name="Google Shape;1096;p5"/>
          <p:cNvSpPr/>
          <p:nvPr/>
        </p:nvSpPr>
        <p:spPr>
          <a:xfrm>
            <a:off x="-70266" y="17891"/>
            <a:ext cx="12439979" cy="6890112"/>
          </a:xfrm>
          <a:custGeom>
            <a:avLst/>
            <a:gdLst/>
            <a:ahLst/>
            <a:cxnLst/>
            <a:rect l="l" t="t" r="r" b="b"/>
            <a:pathLst>
              <a:path w="291562" h="161487" extrusionOk="0">
                <a:moveTo>
                  <a:pt x="270415" y="1"/>
                </a:moveTo>
                <a:cubicBezTo>
                  <a:pt x="258379" y="1"/>
                  <a:pt x="243437" y="3345"/>
                  <a:pt x="234495" y="17623"/>
                </a:cubicBezTo>
                <a:cubicBezTo>
                  <a:pt x="218275" y="43520"/>
                  <a:pt x="241487" y="75946"/>
                  <a:pt x="168101" y="75946"/>
                </a:cubicBezTo>
                <a:cubicBezTo>
                  <a:pt x="165369" y="75946"/>
                  <a:pt x="162503" y="75901"/>
                  <a:pt x="159497" y="75809"/>
                </a:cubicBezTo>
                <a:cubicBezTo>
                  <a:pt x="157716" y="75755"/>
                  <a:pt x="155978" y="75728"/>
                  <a:pt x="154283" y="75728"/>
                </a:cubicBezTo>
                <a:cubicBezTo>
                  <a:pt x="76221" y="75728"/>
                  <a:pt x="87261" y="132055"/>
                  <a:pt x="62556" y="145818"/>
                </a:cubicBezTo>
                <a:cubicBezTo>
                  <a:pt x="55701" y="149640"/>
                  <a:pt x="47955" y="151032"/>
                  <a:pt x="40308" y="151032"/>
                </a:cubicBezTo>
                <a:cubicBezTo>
                  <a:pt x="19799" y="151032"/>
                  <a:pt x="1" y="141019"/>
                  <a:pt x="1" y="141019"/>
                </a:cubicBezTo>
                <a:lnTo>
                  <a:pt x="1" y="161486"/>
                </a:lnTo>
                <a:lnTo>
                  <a:pt x="291561" y="161486"/>
                </a:lnTo>
                <a:lnTo>
                  <a:pt x="289370" y="2598"/>
                </a:lnTo>
                <a:cubicBezTo>
                  <a:pt x="289370" y="2598"/>
                  <a:pt x="281021" y="1"/>
                  <a:pt x="2704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7" name="Google Shape;1097;p5"/>
          <p:cNvSpPr txBox="1">
            <a:spLocks noGrp="1"/>
          </p:cNvSpPr>
          <p:nvPr>
            <p:ph type="title"/>
          </p:nvPr>
        </p:nvSpPr>
        <p:spPr>
          <a:xfrm>
            <a:off x="1403167" y="441600"/>
            <a:ext cx="9385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8" name="Google Shape;1098;p5"/>
          <p:cNvSpPr txBox="1">
            <a:spLocks noGrp="1"/>
          </p:cNvSpPr>
          <p:nvPr>
            <p:ph type="body" idx="1"/>
          </p:nvPr>
        </p:nvSpPr>
        <p:spPr>
          <a:xfrm>
            <a:off x="1403233" y="1536633"/>
            <a:ext cx="4406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1099" name="Google Shape;1099;p5"/>
          <p:cNvSpPr txBox="1">
            <a:spLocks noGrp="1"/>
          </p:cNvSpPr>
          <p:nvPr>
            <p:ph type="body" idx="2"/>
          </p:nvPr>
        </p:nvSpPr>
        <p:spPr>
          <a:xfrm>
            <a:off x="6382833" y="1536633"/>
            <a:ext cx="4406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35903768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100"/>
        <p:cNvGrpSpPr/>
        <p:nvPr/>
      </p:nvGrpSpPr>
      <p:grpSpPr>
        <a:xfrm>
          <a:off x="0" y="0"/>
          <a:ext cx="0" cy="0"/>
          <a:chOff x="0" y="0"/>
          <a:chExt cx="0" cy="0"/>
        </a:xfrm>
      </p:grpSpPr>
      <p:sp>
        <p:nvSpPr>
          <p:cNvPr id="1101" name="Google Shape;1101;p6"/>
          <p:cNvSpPr/>
          <p:nvPr/>
        </p:nvSpPr>
        <p:spPr>
          <a:xfrm>
            <a:off x="159026" y="188843"/>
            <a:ext cx="11847444" cy="6490253"/>
          </a:xfrm>
          <a:custGeom>
            <a:avLst/>
            <a:gdLst/>
            <a:ahLst/>
            <a:cxnLst/>
            <a:rect l="l" t="t" r="r" b="b"/>
            <a:pathLst>
              <a:path w="242329" h="135792" extrusionOk="0">
                <a:moveTo>
                  <a:pt x="8751" y="1"/>
                </a:moveTo>
                <a:cubicBezTo>
                  <a:pt x="3917" y="1"/>
                  <a:pt x="0" y="3299"/>
                  <a:pt x="0" y="7359"/>
                </a:cubicBezTo>
                <a:lnTo>
                  <a:pt x="0" y="128433"/>
                </a:lnTo>
                <a:cubicBezTo>
                  <a:pt x="0" y="132493"/>
                  <a:pt x="3917" y="135791"/>
                  <a:pt x="8751" y="135791"/>
                </a:cubicBezTo>
                <a:lnTo>
                  <a:pt x="233565" y="135791"/>
                </a:lnTo>
                <a:cubicBezTo>
                  <a:pt x="238399" y="135791"/>
                  <a:pt x="242316" y="132493"/>
                  <a:pt x="242316" y="128433"/>
                </a:cubicBezTo>
                <a:lnTo>
                  <a:pt x="242316" y="7359"/>
                </a:lnTo>
                <a:cubicBezTo>
                  <a:pt x="242328" y="3299"/>
                  <a:pt x="238399" y="1"/>
                  <a:pt x="23356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2" name="Google Shape;1102;p6"/>
          <p:cNvSpPr txBox="1">
            <a:spLocks noGrp="1"/>
          </p:cNvSpPr>
          <p:nvPr>
            <p:ph type="title"/>
          </p:nvPr>
        </p:nvSpPr>
        <p:spPr>
          <a:xfrm>
            <a:off x="950967" y="4416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None/>
              <a:defRPr sz="3333">
                <a:solidFill>
                  <a:schemeClr val="dk1"/>
                </a:solidFill>
              </a:defRPr>
            </a:lvl1pPr>
            <a:lvl2pPr lvl="1" algn="ctr" rtl="0">
              <a:spcBef>
                <a:spcPts val="0"/>
              </a:spcBef>
              <a:spcAft>
                <a:spcPts val="0"/>
              </a:spcAft>
              <a:buClr>
                <a:schemeClr val="dk1"/>
              </a:buClr>
              <a:buSzPts val="2500"/>
              <a:buNone/>
              <a:defRPr sz="3333">
                <a:solidFill>
                  <a:schemeClr val="dk1"/>
                </a:solidFill>
              </a:defRPr>
            </a:lvl2pPr>
            <a:lvl3pPr lvl="2" algn="ctr" rtl="0">
              <a:spcBef>
                <a:spcPts val="0"/>
              </a:spcBef>
              <a:spcAft>
                <a:spcPts val="0"/>
              </a:spcAft>
              <a:buClr>
                <a:schemeClr val="dk1"/>
              </a:buClr>
              <a:buSzPts val="2500"/>
              <a:buNone/>
              <a:defRPr sz="3333">
                <a:solidFill>
                  <a:schemeClr val="dk1"/>
                </a:solidFill>
              </a:defRPr>
            </a:lvl3pPr>
            <a:lvl4pPr lvl="3" algn="ctr" rtl="0">
              <a:spcBef>
                <a:spcPts val="0"/>
              </a:spcBef>
              <a:spcAft>
                <a:spcPts val="0"/>
              </a:spcAft>
              <a:buClr>
                <a:schemeClr val="dk1"/>
              </a:buClr>
              <a:buSzPts val="2500"/>
              <a:buNone/>
              <a:defRPr sz="3333">
                <a:solidFill>
                  <a:schemeClr val="dk1"/>
                </a:solidFill>
              </a:defRPr>
            </a:lvl4pPr>
            <a:lvl5pPr lvl="4" algn="ctr" rtl="0">
              <a:spcBef>
                <a:spcPts val="0"/>
              </a:spcBef>
              <a:spcAft>
                <a:spcPts val="0"/>
              </a:spcAft>
              <a:buClr>
                <a:schemeClr val="dk1"/>
              </a:buClr>
              <a:buSzPts val="2500"/>
              <a:buNone/>
              <a:defRPr sz="3333">
                <a:solidFill>
                  <a:schemeClr val="dk1"/>
                </a:solidFill>
              </a:defRPr>
            </a:lvl5pPr>
            <a:lvl6pPr lvl="5" algn="ctr" rtl="0">
              <a:spcBef>
                <a:spcPts val="0"/>
              </a:spcBef>
              <a:spcAft>
                <a:spcPts val="0"/>
              </a:spcAft>
              <a:buClr>
                <a:schemeClr val="dk1"/>
              </a:buClr>
              <a:buSzPts val="2500"/>
              <a:buNone/>
              <a:defRPr sz="3333">
                <a:solidFill>
                  <a:schemeClr val="dk1"/>
                </a:solidFill>
              </a:defRPr>
            </a:lvl6pPr>
            <a:lvl7pPr lvl="6" algn="ctr" rtl="0">
              <a:spcBef>
                <a:spcPts val="0"/>
              </a:spcBef>
              <a:spcAft>
                <a:spcPts val="0"/>
              </a:spcAft>
              <a:buClr>
                <a:schemeClr val="dk1"/>
              </a:buClr>
              <a:buSzPts val="2500"/>
              <a:buNone/>
              <a:defRPr sz="3333">
                <a:solidFill>
                  <a:schemeClr val="dk1"/>
                </a:solidFill>
              </a:defRPr>
            </a:lvl7pPr>
            <a:lvl8pPr lvl="7" algn="ctr" rtl="0">
              <a:spcBef>
                <a:spcPts val="0"/>
              </a:spcBef>
              <a:spcAft>
                <a:spcPts val="0"/>
              </a:spcAft>
              <a:buClr>
                <a:schemeClr val="dk1"/>
              </a:buClr>
              <a:buSzPts val="2500"/>
              <a:buNone/>
              <a:defRPr sz="3333">
                <a:solidFill>
                  <a:schemeClr val="dk1"/>
                </a:solidFill>
              </a:defRPr>
            </a:lvl8pPr>
            <a:lvl9pPr lvl="8" algn="ctr" rtl="0">
              <a:spcBef>
                <a:spcPts val="0"/>
              </a:spcBef>
              <a:spcAft>
                <a:spcPts val="0"/>
              </a:spcAft>
              <a:buClr>
                <a:schemeClr val="dk1"/>
              </a:buClr>
              <a:buSzPts val="2500"/>
              <a:buNone/>
              <a:defRPr sz="3333">
                <a:solidFill>
                  <a:schemeClr val="dk1"/>
                </a:solidFill>
              </a:defRPr>
            </a:lvl9pPr>
          </a:lstStyle>
          <a:p>
            <a:endParaRPr/>
          </a:p>
        </p:txBody>
      </p:sp>
    </p:spTree>
    <p:extLst>
      <p:ext uri="{BB962C8B-B14F-4D97-AF65-F5344CB8AC3E}">
        <p14:creationId xmlns:p14="http://schemas.microsoft.com/office/powerpoint/2010/main" val="228672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1103"/>
        <p:cNvGrpSpPr/>
        <p:nvPr/>
      </p:nvGrpSpPr>
      <p:grpSpPr>
        <a:xfrm>
          <a:off x="0" y="0"/>
          <a:ext cx="0" cy="0"/>
          <a:chOff x="0" y="0"/>
          <a:chExt cx="0" cy="0"/>
        </a:xfrm>
      </p:grpSpPr>
      <p:grpSp>
        <p:nvGrpSpPr>
          <p:cNvPr id="1104" name="Google Shape;1104;p7"/>
          <p:cNvGrpSpPr/>
          <p:nvPr/>
        </p:nvGrpSpPr>
        <p:grpSpPr>
          <a:xfrm>
            <a:off x="4178498" y="0"/>
            <a:ext cx="8703503" cy="6891815"/>
            <a:chOff x="3121273" y="0"/>
            <a:chExt cx="6527627" cy="5168861"/>
          </a:xfrm>
        </p:grpSpPr>
        <p:sp>
          <p:nvSpPr>
            <p:cNvPr id="1105" name="Google Shape;1105;p7"/>
            <p:cNvSpPr/>
            <p:nvPr/>
          </p:nvSpPr>
          <p:spPr>
            <a:xfrm>
              <a:off x="3121273" y="0"/>
              <a:ext cx="5604150" cy="5168861"/>
            </a:xfrm>
            <a:custGeom>
              <a:avLst/>
              <a:gdLst/>
              <a:ahLst/>
              <a:cxnLst/>
              <a:rect l="l" t="t" r="r" b="b"/>
              <a:pathLst>
                <a:path w="174952" h="161426" extrusionOk="0">
                  <a:moveTo>
                    <a:pt x="97763" y="1"/>
                  </a:moveTo>
                  <a:cubicBezTo>
                    <a:pt x="98549" y="2846"/>
                    <a:pt x="99037" y="5763"/>
                    <a:pt x="99228" y="8704"/>
                  </a:cubicBezTo>
                  <a:cubicBezTo>
                    <a:pt x="99739" y="17062"/>
                    <a:pt x="97704" y="25421"/>
                    <a:pt x="94155" y="33172"/>
                  </a:cubicBezTo>
                  <a:cubicBezTo>
                    <a:pt x="86321" y="50257"/>
                    <a:pt x="72272" y="64830"/>
                    <a:pt x="58163" y="78451"/>
                  </a:cubicBezTo>
                  <a:cubicBezTo>
                    <a:pt x="43721" y="92405"/>
                    <a:pt x="28302" y="105752"/>
                    <a:pt x="15205" y="120670"/>
                  </a:cubicBezTo>
                  <a:cubicBezTo>
                    <a:pt x="8252" y="128600"/>
                    <a:pt x="1382" y="137780"/>
                    <a:pt x="453" y="147888"/>
                  </a:cubicBezTo>
                  <a:cubicBezTo>
                    <a:pt x="1" y="152734"/>
                    <a:pt x="1156" y="157258"/>
                    <a:pt x="3382" y="161425"/>
                  </a:cubicBezTo>
                  <a:lnTo>
                    <a:pt x="28385" y="161425"/>
                  </a:lnTo>
                  <a:cubicBezTo>
                    <a:pt x="29433" y="154282"/>
                    <a:pt x="31576" y="147257"/>
                    <a:pt x="35231" y="140494"/>
                  </a:cubicBezTo>
                  <a:cubicBezTo>
                    <a:pt x="38827" y="133874"/>
                    <a:pt x="43673" y="127505"/>
                    <a:pt x="49650" y="122230"/>
                  </a:cubicBezTo>
                  <a:cubicBezTo>
                    <a:pt x="54948" y="117551"/>
                    <a:pt x="61890" y="113241"/>
                    <a:pt x="69831" y="113050"/>
                  </a:cubicBezTo>
                  <a:cubicBezTo>
                    <a:pt x="69992" y="113047"/>
                    <a:pt x="70152" y="113045"/>
                    <a:pt x="70313" y="113045"/>
                  </a:cubicBezTo>
                  <a:cubicBezTo>
                    <a:pt x="77634" y="113045"/>
                    <a:pt x="84758" y="117000"/>
                    <a:pt x="88393" y="122290"/>
                  </a:cubicBezTo>
                  <a:cubicBezTo>
                    <a:pt x="91941" y="127457"/>
                    <a:pt x="92417" y="133755"/>
                    <a:pt x="91929" y="139577"/>
                  </a:cubicBezTo>
                  <a:cubicBezTo>
                    <a:pt x="91310" y="146983"/>
                    <a:pt x="89202" y="154186"/>
                    <a:pt x="87369" y="161425"/>
                  </a:cubicBezTo>
                  <a:lnTo>
                    <a:pt x="104835" y="161425"/>
                  </a:lnTo>
                  <a:cubicBezTo>
                    <a:pt x="106109" y="160306"/>
                    <a:pt x="107300" y="159092"/>
                    <a:pt x="108419" y="157806"/>
                  </a:cubicBezTo>
                  <a:cubicBezTo>
                    <a:pt x="112979" y="152496"/>
                    <a:pt x="114932" y="146304"/>
                    <a:pt x="114789" y="139780"/>
                  </a:cubicBezTo>
                  <a:cubicBezTo>
                    <a:pt x="114634" y="132577"/>
                    <a:pt x="112551" y="125350"/>
                    <a:pt x="110765" y="118337"/>
                  </a:cubicBezTo>
                  <a:cubicBezTo>
                    <a:pt x="107050" y="103716"/>
                    <a:pt x="102287" y="88559"/>
                    <a:pt x="104776" y="73498"/>
                  </a:cubicBezTo>
                  <a:cubicBezTo>
                    <a:pt x="105693" y="67914"/>
                    <a:pt x="107610" y="62413"/>
                    <a:pt x="111050" y="57555"/>
                  </a:cubicBezTo>
                  <a:cubicBezTo>
                    <a:pt x="114456" y="52733"/>
                    <a:pt x="119254" y="48769"/>
                    <a:pt x="124743" y="45649"/>
                  </a:cubicBezTo>
                  <a:cubicBezTo>
                    <a:pt x="136899" y="38732"/>
                    <a:pt x="151675" y="35184"/>
                    <a:pt x="162712" y="26826"/>
                  </a:cubicBezTo>
                  <a:cubicBezTo>
                    <a:pt x="168212" y="22658"/>
                    <a:pt x="172213" y="17479"/>
                    <a:pt x="173844" y="11336"/>
                  </a:cubicBezTo>
                  <a:cubicBezTo>
                    <a:pt x="174832" y="7609"/>
                    <a:pt x="174951" y="3775"/>
                    <a:pt x="17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7"/>
            <p:cNvSpPr/>
            <p:nvPr/>
          </p:nvSpPr>
          <p:spPr>
            <a:xfrm>
              <a:off x="8281241" y="0"/>
              <a:ext cx="1367660" cy="2489523"/>
            </a:xfrm>
            <a:custGeom>
              <a:avLst/>
              <a:gdLst/>
              <a:ahLst/>
              <a:cxnLst/>
              <a:rect l="l" t="t" r="r" b="b"/>
              <a:pathLst>
                <a:path w="42696" h="77749" extrusionOk="0">
                  <a:moveTo>
                    <a:pt x="26575" y="1"/>
                  </a:moveTo>
                  <a:cubicBezTo>
                    <a:pt x="26646" y="2180"/>
                    <a:pt x="26492" y="4370"/>
                    <a:pt x="26134" y="6525"/>
                  </a:cubicBezTo>
                  <a:cubicBezTo>
                    <a:pt x="23956" y="19360"/>
                    <a:pt x="12871" y="28742"/>
                    <a:pt x="5179" y="39363"/>
                  </a:cubicBezTo>
                  <a:cubicBezTo>
                    <a:pt x="3072" y="42280"/>
                    <a:pt x="822" y="45387"/>
                    <a:pt x="381" y="48864"/>
                  </a:cubicBezTo>
                  <a:cubicBezTo>
                    <a:pt x="0" y="51900"/>
                    <a:pt x="1084" y="54781"/>
                    <a:pt x="3012" y="57317"/>
                  </a:cubicBezTo>
                  <a:cubicBezTo>
                    <a:pt x="5227" y="60211"/>
                    <a:pt x="8382" y="62592"/>
                    <a:pt x="11621" y="64628"/>
                  </a:cubicBezTo>
                  <a:cubicBezTo>
                    <a:pt x="15324" y="66985"/>
                    <a:pt x="19169" y="69128"/>
                    <a:pt x="23134" y="71033"/>
                  </a:cubicBezTo>
                  <a:cubicBezTo>
                    <a:pt x="29373" y="73998"/>
                    <a:pt x="35945" y="76248"/>
                    <a:pt x="42696" y="77748"/>
                  </a:cubicBezTo>
                  <a:lnTo>
                    <a:pt x="426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7" name="Google Shape;1107;p7"/>
          <p:cNvSpPr/>
          <p:nvPr/>
        </p:nvSpPr>
        <p:spPr>
          <a:xfrm>
            <a:off x="9207835" y="3381567"/>
            <a:ext cx="3826181" cy="3510059"/>
          </a:xfrm>
          <a:custGeom>
            <a:avLst/>
            <a:gdLst/>
            <a:ahLst/>
            <a:cxnLst/>
            <a:rect l="l" t="t" r="r" b="b"/>
            <a:pathLst>
              <a:path w="70188" h="64389" extrusionOk="0">
                <a:moveTo>
                  <a:pt x="18568" y="0"/>
                </a:moveTo>
                <a:cubicBezTo>
                  <a:pt x="14432" y="0"/>
                  <a:pt x="10298" y="719"/>
                  <a:pt x="7037" y="2857"/>
                </a:cubicBezTo>
                <a:cubicBezTo>
                  <a:pt x="275" y="7286"/>
                  <a:pt x="1" y="15990"/>
                  <a:pt x="1013" y="22526"/>
                </a:cubicBezTo>
                <a:cubicBezTo>
                  <a:pt x="2358" y="31218"/>
                  <a:pt x="6120" y="39552"/>
                  <a:pt x="6490" y="48363"/>
                </a:cubicBezTo>
                <a:cubicBezTo>
                  <a:pt x="6680" y="52804"/>
                  <a:pt x="5882" y="57257"/>
                  <a:pt x="3834" y="61352"/>
                </a:cubicBezTo>
                <a:cubicBezTo>
                  <a:pt x="3311" y="62400"/>
                  <a:pt x="2727" y="63412"/>
                  <a:pt x="2084" y="64388"/>
                </a:cubicBezTo>
                <a:lnTo>
                  <a:pt x="70188" y="64388"/>
                </a:lnTo>
                <a:lnTo>
                  <a:pt x="70188" y="24252"/>
                </a:lnTo>
                <a:cubicBezTo>
                  <a:pt x="68390" y="22014"/>
                  <a:pt x="66414" y="19931"/>
                  <a:pt x="64283" y="18002"/>
                </a:cubicBezTo>
                <a:cubicBezTo>
                  <a:pt x="59294" y="13513"/>
                  <a:pt x="53424" y="10060"/>
                  <a:pt x="47007" y="7179"/>
                </a:cubicBezTo>
                <a:cubicBezTo>
                  <a:pt x="40256" y="4155"/>
                  <a:pt x="33005" y="1726"/>
                  <a:pt x="25480" y="571"/>
                </a:cubicBezTo>
                <a:cubicBezTo>
                  <a:pt x="23284" y="234"/>
                  <a:pt x="20926" y="0"/>
                  <a:pt x="1856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8" name="Google Shape;1108;p7"/>
          <p:cNvSpPr txBox="1">
            <a:spLocks noGrp="1"/>
          </p:cNvSpPr>
          <p:nvPr>
            <p:ph type="title"/>
          </p:nvPr>
        </p:nvSpPr>
        <p:spPr>
          <a:xfrm>
            <a:off x="1105733"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109" name="Google Shape;1109;p7"/>
          <p:cNvSpPr txBox="1">
            <a:spLocks noGrp="1"/>
          </p:cNvSpPr>
          <p:nvPr>
            <p:ph type="body" idx="1"/>
          </p:nvPr>
        </p:nvSpPr>
        <p:spPr>
          <a:xfrm>
            <a:off x="1105733"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3180139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1110"/>
        <p:cNvGrpSpPr/>
        <p:nvPr/>
      </p:nvGrpSpPr>
      <p:grpSpPr>
        <a:xfrm>
          <a:off x="0" y="0"/>
          <a:ext cx="0" cy="0"/>
          <a:chOff x="0" y="0"/>
          <a:chExt cx="0" cy="0"/>
        </a:xfrm>
      </p:grpSpPr>
      <p:sp>
        <p:nvSpPr>
          <p:cNvPr id="1111" name="Google Shape;1111;p8"/>
          <p:cNvSpPr txBox="1">
            <a:spLocks noGrp="1"/>
          </p:cNvSpPr>
          <p:nvPr>
            <p:ph type="title"/>
          </p:nvPr>
        </p:nvSpPr>
        <p:spPr>
          <a:xfrm>
            <a:off x="1850800" y="1575767"/>
            <a:ext cx="8490400" cy="350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112" name="Google Shape;1112;p8"/>
          <p:cNvSpPr/>
          <p:nvPr/>
        </p:nvSpPr>
        <p:spPr>
          <a:xfrm>
            <a:off x="-18059" y="-78652"/>
            <a:ext cx="12228117" cy="6916797"/>
          </a:xfrm>
          <a:custGeom>
            <a:avLst/>
            <a:gdLst/>
            <a:ahLst/>
            <a:cxnLst/>
            <a:rect l="l" t="t" r="r" b="b"/>
            <a:pathLst>
              <a:path w="285215" h="161331" extrusionOk="0">
                <a:moveTo>
                  <a:pt x="1" y="1"/>
                </a:moveTo>
                <a:lnTo>
                  <a:pt x="1" y="161163"/>
                </a:lnTo>
                <a:lnTo>
                  <a:pt x="284108" y="161330"/>
                </a:lnTo>
                <a:lnTo>
                  <a:pt x="285215" y="1799"/>
                </a:lnTo>
                <a:lnTo>
                  <a:pt x="242091" y="2430"/>
                </a:lnTo>
                <a:cubicBezTo>
                  <a:pt x="234625" y="3668"/>
                  <a:pt x="227386" y="6144"/>
                  <a:pt x="222338" y="10228"/>
                </a:cubicBezTo>
                <a:cubicBezTo>
                  <a:pt x="217290" y="14312"/>
                  <a:pt x="214766" y="20170"/>
                  <a:pt x="216992" y="25361"/>
                </a:cubicBezTo>
                <a:cubicBezTo>
                  <a:pt x="221112" y="34981"/>
                  <a:pt x="238269" y="38434"/>
                  <a:pt x="245877" y="46923"/>
                </a:cubicBezTo>
                <a:cubicBezTo>
                  <a:pt x="246865" y="48030"/>
                  <a:pt x="247698" y="49293"/>
                  <a:pt x="247496" y="50590"/>
                </a:cubicBezTo>
                <a:cubicBezTo>
                  <a:pt x="247210" y="52352"/>
                  <a:pt x="245127" y="53650"/>
                  <a:pt x="243496" y="55008"/>
                </a:cubicBezTo>
                <a:cubicBezTo>
                  <a:pt x="237209" y="60246"/>
                  <a:pt x="237007" y="67997"/>
                  <a:pt x="239507" y="74653"/>
                </a:cubicBezTo>
                <a:cubicBezTo>
                  <a:pt x="242007" y="81308"/>
                  <a:pt x="246805" y="87404"/>
                  <a:pt x="249651" y="94000"/>
                </a:cubicBezTo>
                <a:cubicBezTo>
                  <a:pt x="250651" y="96322"/>
                  <a:pt x="251401" y="98858"/>
                  <a:pt x="250211" y="101144"/>
                </a:cubicBezTo>
                <a:cubicBezTo>
                  <a:pt x="247889" y="105597"/>
                  <a:pt x="239507" y="106978"/>
                  <a:pt x="236268" y="111133"/>
                </a:cubicBezTo>
                <a:cubicBezTo>
                  <a:pt x="231244" y="117539"/>
                  <a:pt x="240543" y="127516"/>
                  <a:pt x="232077" y="132077"/>
                </a:cubicBezTo>
                <a:cubicBezTo>
                  <a:pt x="230958" y="132672"/>
                  <a:pt x="229660" y="133077"/>
                  <a:pt x="228315" y="133339"/>
                </a:cubicBezTo>
                <a:cubicBezTo>
                  <a:pt x="223493" y="134279"/>
                  <a:pt x="218433" y="133946"/>
                  <a:pt x="213516" y="134493"/>
                </a:cubicBezTo>
                <a:cubicBezTo>
                  <a:pt x="209110" y="134982"/>
                  <a:pt x="204514" y="136375"/>
                  <a:pt x="202455" y="139185"/>
                </a:cubicBezTo>
                <a:cubicBezTo>
                  <a:pt x="200526" y="141780"/>
                  <a:pt x="200764" y="145507"/>
                  <a:pt x="195299" y="145959"/>
                </a:cubicBezTo>
                <a:cubicBezTo>
                  <a:pt x="195002" y="145981"/>
                  <a:pt x="194706" y="145992"/>
                  <a:pt x="194410" y="145992"/>
                </a:cubicBezTo>
                <a:cubicBezTo>
                  <a:pt x="192615" y="145992"/>
                  <a:pt x="190842" y="145590"/>
                  <a:pt x="189227" y="144792"/>
                </a:cubicBezTo>
                <a:cubicBezTo>
                  <a:pt x="185660" y="143039"/>
                  <a:pt x="181722" y="142366"/>
                  <a:pt x="177685" y="142366"/>
                </a:cubicBezTo>
                <a:cubicBezTo>
                  <a:pt x="172235" y="142366"/>
                  <a:pt x="166605" y="143592"/>
                  <a:pt x="161461" y="145042"/>
                </a:cubicBezTo>
                <a:cubicBezTo>
                  <a:pt x="157281" y="146216"/>
                  <a:pt x="153014" y="147563"/>
                  <a:pt x="148545" y="147563"/>
                </a:cubicBezTo>
                <a:cubicBezTo>
                  <a:pt x="148342" y="147563"/>
                  <a:pt x="148139" y="147560"/>
                  <a:pt x="147936" y="147555"/>
                </a:cubicBezTo>
                <a:cubicBezTo>
                  <a:pt x="144007" y="147459"/>
                  <a:pt x="140316" y="146281"/>
                  <a:pt x="136518" y="145531"/>
                </a:cubicBezTo>
                <a:cubicBezTo>
                  <a:pt x="133107" y="144847"/>
                  <a:pt x="129564" y="144507"/>
                  <a:pt x="126021" y="144507"/>
                </a:cubicBezTo>
                <a:cubicBezTo>
                  <a:pt x="121166" y="144507"/>
                  <a:pt x="116310" y="145145"/>
                  <a:pt x="111789" y="146412"/>
                </a:cubicBezTo>
                <a:cubicBezTo>
                  <a:pt x="107297" y="147671"/>
                  <a:pt x="102814" y="149551"/>
                  <a:pt x="98093" y="149551"/>
                </a:cubicBezTo>
                <a:cubicBezTo>
                  <a:pt x="97546" y="149551"/>
                  <a:pt x="96995" y="149526"/>
                  <a:pt x="96441" y="149472"/>
                </a:cubicBezTo>
                <a:cubicBezTo>
                  <a:pt x="90417" y="148876"/>
                  <a:pt x="86250" y="145078"/>
                  <a:pt x="81344" y="142530"/>
                </a:cubicBezTo>
                <a:cubicBezTo>
                  <a:pt x="76517" y="140035"/>
                  <a:pt x="70556" y="138681"/>
                  <a:pt x="64594" y="138681"/>
                </a:cubicBezTo>
                <a:cubicBezTo>
                  <a:pt x="63616" y="138681"/>
                  <a:pt x="62637" y="138718"/>
                  <a:pt x="61663" y="138792"/>
                </a:cubicBezTo>
                <a:cubicBezTo>
                  <a:pt x="57425" y="139113"/>
                  <a:pt x="53317" y="140113"/>
                  <a:pt x="49066" y="140268"/>
                </a:cubicBezTo>
                <a:cubicBezTo>
                  <a:pt x="48765" y="140279"/>
                  <a:pt x="48462" y="140285"/>
                  <a:pt x="48157" y="140285"/>
                </a:cubicBezTo>
                <a:cubicBezTo>
                  <a:pt x="44157" y="140285"/>
                  <a:pt x="39919" y="139324"/>
                  <a:pt x="37839" y="136934"/>
                </a:cubicBezTo>
                <a:cubicBezTo>
                  <a:pt x="36482" y="135351"/>
                  <a:pt x="36255" y="133422"/>
                  <a:pt x="36351" y="131576"/>
                </a:cubicBezTo>
                <a:cubicBezTo>
                  <a:pt x="36815" y="123171"/>
                  <a:pt x="42804" y="113896"/>
                  <a:pt x="36101" y="106954"/>
                </a:cubicBezTo>
                <a:cubicBezTo>
                  <a:pt x="32933" y="103668"/>
                  <a:pt x="27397" y="101692"/>
                  <a:pt x="24849" y="98156"/>
                </a:cubicBezTo>
                <a:cubicBezTo>
                  <a:pt x="21099" y="92929"/>
                  <a:pt x="25302" y="86583"/>
                  <a:pt x="30576" y="82082"/>
                </a:cubicBezTo>
                <a:cubicBezTo>
                  <a:pt x="35851" y="77570"/>
                  <a:pt x="42518" y="73474"/>
                  <a:pt x="44661" y="67819"/>
                </a:cubicBezTo>
                <a:cubicBezTo>
                  <a:pt x="46292" y="63461"/>
                  <a:pt x="44971" y="59091"/>
                  <a:pt x="42363" y="54924"/>
                </a:cubicBezTo>
                <a:cubicBezTo>
                  <a:pt x="38922" y="49412"/>
                  <a:pt x="42637" y="42994"/>
                  <a:pt x="50519" y="40732"/>
                </a:cubicBezTo>
                <a:cubicBezTo>
                  <a:pt x="58330" y="38505"/>
                  <a:pt x="65521" y="35803"/>
                  <a:pt x="69533" y="30731"/>
                </a:cubicBezTo>
                <a:cubicBezTo>
                  <a:pt x="73355" y="25885"/>
                  <a:pt x="73141" y="19860"/>
                  <a:pt x="70748" y="14586"/>
                </a:cubicBezTo>
                <a:cubicBezTo>
                  <a:pt x="68355" y="9323"/>
                  <a:pt x="63985" y="4620"/>
                  <a:pt x="5967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175871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13"/>
        <p:cNvGrpSpPr/>
        <p:nvPr/>
      </p:nvGrpSpPr>
      <p:grpSpPr>
        <a:xfrm>
          <a:off x="0" y="0"/>
          <a:ext cx="0" cy="0"/>
          <a:chOff x="0" y="0"/>
          <a:chExt cx="0" cy="0"/>
        </a:xfrm>
      </p:grpSpPr>
      <p:sp>
        <p:nvSpPr>
          <p:cNvPr id="1114" name="Google Shape;1114;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5" name="Google Shape;1115;p9"/>
          <p:cNvGrpSpPr/>
          <p:nvPr/>
        </p:nvGrpSpPr>
        <p:grpSpPr>
          <a:xfrm>
            <a:off x="-63700" y="-509433"/>
            <a:ext cx="5612344" cy="7491119"/>
            <a:chOff x="-57460" y="-382070"/>
            <a:chExt cx="5067732" cy="5618339"/>
          </a:xfrm>
        </p:grpSpPr>
        <p:sp>
          <p:nvSpPr>
            <p:cNvPr id="1116" name="Google Shape;1116;p9"/>
            <p:cNvSpPr/>
            <p:nvPr/>
          </p:nvSpPr>
          <p:spPr>
            <a:xfrm>
              <a:off x="-57460" y="2994031"/>
              <a:ext cx="1378339" cy="2242239"/>
            </a:xfrm>
            <a:custGeom>
              <a:avLst/>
              <a:gdLst/>
              <a:ahLst/>
              <a:cxnLst/>
              <a:rect l="l" t="t" r="r" b="b"/>
              <a:pathLst>
                <a:path w="41280" h="67153" extrusionOk="0">
                  <a:moveTo>
                    <a:pt x="1" y="1"/>
                  </a:moveTo>
                  <a:lnTo>
                    <a:pt x="1" y="63306"/>
                  </a:lnTo>
                  <a:cubicBezTo>
                    <a:pt x="1" y="65426"/>
                    <a:pt x="1882" y="67152"/>
                    <a:pt x="4204" y="67152"/>
                  </a:cubicBezTo>
                  <a:lnTo>
                    <a:pt x="41280" y="67152"/>
                  </a:lnTo>
                  <a:cubicBezTo>
                    <a:pt x="32064" y="58079"/>
                    <a:pt x="26516" y="46340"/>
                    <a:pt x="21313" y="34862"/>
                  </a:cubicBezTo>
                  <a:cubicBezTo>
                    <a:pt x="15812" y="22694"/>
                    <a:pt x="10264" y="10181"/>
                    <a:pt x="525" y="501"/>
                  </a:cubicBezTo>
                  <a:cubicBezTo>
                    <a:pt x="346" y="334"/>
                    <a:pt x="179" y="16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9"/>
            <p:cNvSpPr/>
            <p:nvPr/>
          </p:nvSpPr>
          <p:spPr>
            <a:xfrm>
              <a:off x="593390" y="-382070"/>
              <a:ext cx="4416882" cy="1089162"/>
            </a:xfrm>
            <a:custGeom>
              <a:avLst/>
              <a:gdLst/>
              <a:ahLst/>
              <a:cxnLst/>
              <a:rect l="l" t="t" r="r" b="b"/>
              <a:pathLst>
                <a:path w="138006" h="34031" extrusionOk="0">
                  <a:moveTo>
                    <a:pt x="1" y="0"/>
                  </a:moveTo>
                  <a:cubicBezTo>
                    <a:pt x="644" y="357"/>
                    <a:pt x="1275" y="726"/>
                    <a:pt x="1894" y="1107"/>
                  </a:cubicBezTo>
                  <a:cubicBezTo>
                    <a:pt x="11419" y="6977"/>
                    <a:pt x="19051" y="15466"/>
                    <a:pt x="28254" y="21800"/>
                  </a:cubicBezTo>
                  <a:cubicBezTo>
                    <a:pt x="39998" y="29893"/>
                    <a:pt x="54265" y="34030"/>
                    <a:pt x="68510" y="34030"/>
                  </a:cubicBezTo>
                  <a:cubicBezTo>
                    <a:pt x="79163" y="34030"/>
                    <a:pt x="89804" y="31717"/>
                    <a:pt x="99370" y="27015"/>
                  </a:cubicBezTo>
                  <a:cubicBezTo>
                    <a:pt x="111515" y="21038"/>
                    <a:pt x="121659" y="11728"/>
                    <a:pt x="133005" y="4370"/>
                  </a:cubicBezTo>
                  <a:cubicBezTo>
                    <a:pt x="134625" y="3322"/>
                    <a:pt x="136291" y="2310"/>
                    <a:pt x="138006" y="1357"/>
                  </a:cubicBezTo>
                  <a:cubicBezTo>
                    <a:pt x="137280" y="500"/>
                    <a:pt x="136220" y="0"/>
                    <a:pt x="135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8" name="Google Shape;1118;p9"/>
          <p:cNvGrpSpPr/>
          <p:nvPr/>
        </p:nvGrpSpPr>
        <p:grpSpPr>
          <a:xfrm>
            <a:off x="6095841" y="-204633"/>
            <a:ext cx="6440183" cy="7186265"/>
            <a:chOff x="5728550" y="-153476"/>
            <a:chExt cx="3608350" cy="5389699"/>
          </a:xfrm>
        </p:grpSpPr>
        <p:sp>
          <p:nvSpPr>
            <p:cNvPr id="1119" name="Google Shape;1119;p9"/>
            <p:cNvSpPr/>
            <p:nvPr/>
          </p:nvSpPr>
          <p:spPr>
            <a:xfrm>
              <a:off x="5728565" y="3489773"/>
              <a:ext cx="3608335" cy="1746449"/>
            </a:xfrm>
            <a:custGeom>
              <a:avLst/>
              <a:gdLst/>
              <a:ahLst/>
              <a:cxnLst/>
              <a:rect l="l" t="t" r="r" b="b"/>
              <a:pathLst>
                <a:path w="106716" h="51651" extrusionOk="0">
                  <a:moveTo>
                    <a:pt x="106716" y="1"/>
                  </a:moveTo>
                  <a:cubicBezTo>
                    <a:pt x="106037" y="322"/>
                    <a:pt x="105359" y="644"/>
                    <a:pt x="104692" y="977"/>
                  </a:cubicBezTo>
                  <a:cubicBezTo>
                    <a:pt x="94595" y="6109"/>
                    <a:pt x="86535" y="13336"/>
                    <a:pt x="78058" y="20051"/>
                  </a:cubicBezTo>
                  <a:cubicBezTo>
                    <a:pt x="71890" y="24921"/>
                    <a:pt x="65246" y="29659"/>
                    <a:pt x="57162" y="32231"/>
                  </a:cubicBezTo>
                  <a:cubicBezTo>
                    <a:pt x="52462" y="33729"/>
                    <a:pt x="47433" y="34422"/>
                    <a:pt x="42376" y="34422"/>
                  </a:cubicBezTo>
                  <a:cubicBezTo>
                    <a:pt x="36378" y="34422"/>
                    <a:pt x="30340" y="33447"/>
                    <a:pt x="24765" y="31683"/>
                  </a:cubicBezTo>
                  <a:cubicBezTo>
                    <a:pt x="15157" y="28635"/>
                    <a:pt x="6846" y="23409"/>
                    <a:pt x="0" y="17253"/>
                  </a:cubicBezTo>
                  <a:lnTo>
                    <a:pt x="0" y="48304"/>
                  </a:lnTo>
                  <a:cubicBezTo>
                    <a:pt x="0" y="50150"/>
                    <a:pt x="1893" y="51650"/>
                    <a:pt x="4227" y="51650"/>
                  </a:cubicBezTo>
                  <a:lnTo>
                    <a:pt x="102489" y="51650"/>
                  </a:lnTo>
                  <a:cubicBezTo>
                    <a:pt x="104823" y="51650"/>
                    <a:pt x="106716" y="50150"/>
                    <a:pt x="106716" y="48304"/>
                  </a:cubicBezTo>
                  <a:lnTo>
                    <a:pt x="1067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9"/>
            <p:cNvSpPr/>
            <p:nvPr/>
          </p:nvSpPr>
          <p:spPr>
            <a:xfrm>
              <a:off x="5728550" y="-153476"/>
              <a:ext cx="2885795" cy="940815"/>
            </a:xfrm>
            <a:custGeom>
              <a:avLst/>
              <a:gdLst/>
              <a:ahLst/>
              <a:cxnLst/>
              <a:rect l="l" t="t" r="r" b="b"/>
              <a:pathLst>
                <a:path w="90167" h="23383" extrusionOk="0">
                  <a:moveTo>
                    <a:pt x="4263" y="0"/>
                  </a:moveTo>
                  <a:cubicBezTo>
                    <a:pt x="1905" y="0"/>
                    <a:pt x="0" y="1500"/>
                    <a:pt x="0" y="3346"/>
                  </a:cubicBezTo>
                  <a:lnTo>
                    <a:pt x="0" y="18193"/>
                  </a:lnTo>
                  <a:cubicBezTo>
                    <a:pt x="1322" y="18812"/>
                    <a:pt x="2679" y="19348"/>
                    <a:pt x="4060" y="19812"/>
                  </a:cubicBezTo>
                  <a:cubicBezTo>
                    <a:pt x="9299" y="21562"/>
                    <a:pt x="14978" y="22336"/>
                    <a:pt x="20646" y="22836"/>
                  </a:cubicBezTo>
                  <a:cubicBezTo>
                    <a:pt x="24602" y="23183"/>
                    <a:pt x="28627" y="23383"/>
                    <a:pt x="32650" y="23383"/>
                  </a:cubicBezTo>
                  <a:cubicBezTo>
                    <a:pt x="45068" y="23383"/>
                    <a:pt x="57456" y="21478"/>
                    <a:pt x="67663" y="16109"/>
                  </a:cubicBezTo>
                  <a:cubicBezTo>
                    <a:pt x="75688" y="11882"/>
                    <a:pt x="81796" y="5822"/>
                    <a:pt x="89023" y="774"/>
                  </a:cubicBezTo>
                  <a:cubicBezTo>
                    <a:pt x="89392" y="512"/>
                    <a:pt x="89773" y="262"/>
                    <a:pt x="90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1" name="Google Shape;1121;p9"/>
          <p:cNvSpPr txBox="1">
            <a:spLocks noGrp="1"/>
          </p:cNvSpPr>
          <p:nvPr>
            <p:ph type="title"/>
          </p:nvPr>
        </p:nvSpPr>
        <p:spPr>
          <a:xfrm>
            <a:off x="977667" y="1644233"/>
            <a:ext cx="4146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122" name="Google Shape;1122;p9"/>
          <p:cNvSpPr txBox="1">
            <a:spLocks noGrp="1"/>
          </p:cNvSpPr>
          <p:nvPr>
            <p:ph type="subTitle" idx="1"/>
          </p:nvPr>
        </p:nvSpPr>
        <p:spPr>
          <a:xfrm>
            <a:off x="977667" y="3737433"/>
            <a:ext cx="4146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123" name="Google Shape;1123;p9"/>
          <p:cNvSpPr txBox="1">
            <a:spLocks noGrp="1"/>
          </p:cNvSpPr>
          <p:nvPr>
            <p:ph type="body" idx="2"/>
          </p:nvPr>
        </p:nvSpPr>
        <p:spPr>
          <a:xfrm>
            <a:off x="7062167" y="965433"/>
            <a:ext cx="4163600" cy="49268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311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8664834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2"/>
        </a:solidFill>
        <a:effectLst/>
      </p:bgPr>
    </p:bg>
    <p:spTree>
      <p:nvGrpSpPr>
        <p:cNvPr id="1" name="Shape 1124"/>
        <p:cNvGrpSpPr/>
        <p:nvPr/>
      </p:nvGrpSpPr>
      <p:grpSpPr>
        <a:xfrm>
          <a:off x="0" y="0"/>
          <a:ext cx="0" cy="0"/>
          <a:chOff x="0" y="0"/>
          <a:chExt cx="0" cy="0"/>
        </a:xfrm>
      </p:grpSpPr>
      <p:sp>
        <p:nvSpPr>
          <p:cNvPr id="1125" name="Google Shape;1125;p10"/>
          <p:cNvSpPr txBox="1">
            <a:spLocks noGrp="1"/>
          </p:cNvSpPr>
          <p:nvPr>
            <p:ph type="body" idx="1"/>
          </p:nvPr>
        </p:nvSpPr>
        <p:spPr>
          <a:xfrm>
            <a:off x="1265200" y="5318700"/>
            <a:ext cx="75860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400"/>
              <a:buNone/>
              <a:defRPr/>
            </a:lvl1pPr>
          </a:lstStyle>
          <a:p>
            <a:endParaRPr/>
          </a:p>
        </p:txBody>
      </p:sp>
      <p:sp>
        <p:nvSpPr>
          <p:cNvPr id="1126" name="Google Shape;1126;p10"/>
          <p:cNvSpPr/>
          <p:nvPr/>
        </p:nvSpPr>
        <p:spPr>
          <a:xfrm flipH="1">
            <a:off x="9491433" y="4343394"/>
            <a:ext cx="1408447" cy="1398125"/>
          </a:xfrm>
          <a:custGeom>
            <a:avLst/>
            <a:gdLst/>
            <a:ahLst/>
            <a:cxnLst/>
            <a:rect l="l" t="t" r="r" b="b"/>
            <a:pathLst>
              <a:path w="32613" h="32374" extrusionOk="0">
                <a:moveTo>
                  <a:pt x="16312" y="1"/>
                </a:moveTo>
                <a:cubicBezTo>
                  <a:pt x="7299" y="1"/>
                  <a:pt x="1" y="7252"/>
                  <a:pt x="1" y="16181"/>
                </a:cubicBezTo>
                <a:cubicBezTo>
                  <a:pt x="1" y="25123"/>
                  <a:pt x="7299" y="32374"/>
                  <a:pt x="16312" y="32374"/>
                </a:cubicBezTo>
                <a:cubicBezTo>
                  <a:pt x="25314" y="32374"/>
                  <a:pt x="32612" y="25123"/>
                  <a:pt x="32612" y="16181"/>
                </a:cubicBezTo>
                <a:cubicBezTo>
                  <a:pt x="32612" y="7252"/>
                  <a:pt x="25314" y="1"/>
                  <a:pt x="1631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7" name="Google Shape;1127;p10"/>
          <p:cNvSpPr/>
          <p:nvPr/>
        </p:nvSpPr>
        <p:spPr>
          <a:xfrm flipH="1">
            <a:off x="11490064" y="4708934"/>
            <a:ext cx="508240" cy="504348"/>
          </a:xfrm>
          <a:custGeom>
            <a:avLst/>
            <a:gdLst/>
            <a:ahLst/>
            <a:cxnLst/>
            <a:rect l="l" t="t" r="r" b="b"/>
            <a:pathLst>
              <a:path w="4645" h="4609" extrusionOk="0">
                <a:moveTo>
                  <a:pt x="2323" y="1"/>
                </a:moveTo>
                <a:cubicBezTo>
                  <a:pt x="1037" y="1"/>
                  <a:pt x="1" y="1025"/>
                  <a:pt x="1" y="2299"/>
                </a:cubicBezTo>
                <a:cubicBezTo>
                  <a:pt x="1" y="3584"/>
                  <a:pt x="1037" y="4608"/>
                  <a:pt x="2323" y="4608"/>
                </a:cubicBezTo>
                <a:cubicBezTo>
                  <a:pt x="3608" y="4608"/>
                  <a:pt x="4644" y="3584"/>
                  <a:pt x="4644" y="2299"/>
                </a:cubicBezTo>
                <a:cubicBezTo>
                  <a:pt x="4644" y="1025"/>
                  <a:pt x="3608" y="1"/>
                  <a:pt x="23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8" name="Google Shape;1128;p10"/>
          <p:cNvSpPr/>
          <p:nvPr/>
        </p:nvSpPr>
        <p:spPr>
          <a:xfrm flipH="1">
            <a:off x="233286" y="1861291"/>
            <a:ext cx="200559" cy="199565"/>
          </a:xfrm>
          <a:custGeom>
            <a:avLst/>
            <a:gdLst/>
            <a:ahLst/>
            <a:cxnLst/>
            <a:rect l="l" t="t" r="r" b="b"/>
            <a:pathLst>
              <a:path w="4644" h="4621" extrusionOk="0">
                <a:moveTo>
                  <a:pt x="2322" y="1"/>
                </a:moveTo>
                <a:cubicBezTo>
                  <a:pt x="1036" y="1"/>
                  <a:pt x="0" y="1036"/>
                  <a:pt x="0" y="2310"/>
                </a:cubicBezTo>
                <a:cubicBezTo>
                  <a:pt x="0" y="3584"/>
                  <a:pt x="1036" y="4620"/>
                  <a:pt x="2322" y="4620"/>
                </a:cubicBezTo>
                <a:cubicBezTo>
                  <a:pt x="3608" y="4620"/>
                  <a:pt x="4644" y="3584"/>
                  <a:pt x="4644" y="2310"/>
                </a:cubicBezTo>
                <a:cubicBezTo>
                  <a:pt x="4644" y="1036"/>
                  <a:pt x="3608" y="1"/>
                  <a:pt x="232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9" name="Google Shape;1129;p10"/>
          <p:cNvSpPr/>
          <p:nvPr/>
        </p:nvSpPr>
        <p:spPr>
          <a:xfrm flipH="1">
            <a:off x="8695124" y="6564977"/>
            <a:ext cx="100323" cy="99804"/>
          </a:xfrm>
          <a:custGeom>
            <a:avLst/>
            <a:gdLst/>
            <a:ahLst/>
            <a:cxnLst/>
            <a:rect l="l" t="t" r="r" b="b"/>
            <a:pathLst>
              <a:path w="2323" h="2311" extrusionOk="0">
                <a:moveTo>
                  <a:pt x="1156" y="1"/>
                </a:moveTo>
                <a:cubicBezTo>
                  <a:pt x="513" y="1"/>
                  <a:pt x="1" y="513"/>
                  <a:pt x="1" y="1156"/>
                </a:cubicBezTo>
                <a:cubicBezTo>
                  <a:pt x="1" y="1787"/>
                  <a:pt x="513" y="2310"/>
                  <a:pt x="1156" y="2310"/>
                </a:cubicBezTo>
                <a:cubicBezTo>
                  <a:pt x="1799" y="2310"/>
                  <a:pt x="2322" y="1787"/>
                  <a:pt x="2322" y="1156"/>
                </a:cubicBezTo>
                <a:cubicBezTo>
                  <a:pt x="2322" y="513"/>
                  <a:pt x="1799" y="1"/>
                  <a:pt x="11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0" name="Google Shape;1130;p10"/>
          <p:cNvSpPr/>
          <p:nvPr/>
        </p:nvSpPr>
        <p:spPr>
          <a:xfrm flipH="1">
            <a:off x="10193440" y="226391"/>
            <a:ext cx="100323" cy="99804"/>
          </a:xfrm>
          <a:custGeom>
            <a:avLst/>
            <a:gdLst/>
            <a:ahLst/>
            <a:cxnLst/>
            <a:rect l="l" t="t" r="r" b="b"/>
            <a:pathLst>
              <a:path w="2323" h="2311" extrusionOk="0">
                <a:moveTo>
                  <a:pt x="1168" y="1"/>
                </a:moveTo>
                <a:cubicBezTo>
                  <a:pt x="525" y="1"/>
                  <a:pt x="1" y="513"/>
                  <a:pt x="1" y="1156"/>
                </a:cubicBezTo>
                <a:cubicBezTo>
                  <a:pt x="1" y="1787"/>
                  <a:pt x="525" y="2310"/>
                  <a:pt x="1168" y="2310"/>
                </a:cubicBezTo>
                <a:cubicBezTo>
                  <a:pt x="1811" y="2310"/>
                  <a:pt x="2322" y="1787"/>
                  <a:pt x="2322" y="1156"/>
                </a:cubicBezTo>
                <a:cubicBezTo>
                  <a:pt x="2322" y="513"/>
                  <a:pt x="1811" y="1"/>
                  <a:pt x="116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0"/>
          <p:cNvSpPr/>
          <p:nvPr/>
        </p:nvSpPr>
        <p:spPr>
          <a:xfrm flipH="1">
            <a:off x="1601348" y="6565219"/>
            <a:ext cx="100323" cy="99287"/>
          </a:xfrm>
          <a:custGeom>
            <a:avLst/>
            <a:gdLst/>
            <a:ahLst/>
            <a:cxnLst/>
            <a:rect l="l" t="t" r="r" b="b"/>
            <a:pathLst>
              <a:path w="2323" h="2299" extrusionOk="0">
                <a:moveTo>
                  <a:pt x="1167" y="0"/>
                </a:moveTo>
                <a:cubicBezTo>
                  <a:pt x="524" y="0"/>
                  <a:pt x="1" y="512"/>
                  <a:pt x="1" y="1155"/>
                </a:cubicBezTo>
                <a:cubicBezTo>
                  <a:pt x="1" y="1786"/>
                  <a:pt x="524" y="2298"/>
                  <a:pt x="1167" y="2298"/>
                </a:cubicBezTo>
                <a:cubicBezTo>
                  <a:pt x="1798" y="2298"/>
                  <a:pt x="2322" y="1786"/>
                  <a:pt x="2322" y="1155"/>
                </a:cubicBezTo>
                <a:cubicBezTo>
                  <a:pt x="2322" y="512"/>
                  <a:pt x="1798" y="0"/>
                  <a:pt x="1167" y="0"/>
                </a:cubicBezTo>
                <a:close/>
              </a:path>
            </a:pathLst>
          </a:custGeom>
          <a:solidFill>
            <a:srgbClr val="DBD4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2" name="Google Shape;1132;p10"/>
          <p:cNvSpPr/>
          <p:nvPr/>
        </p:nvSpPr>
        <p:spPr>
          <a:xfrm flipH="1">
            <a:off x="8298136" y="4911233"/>
            <a:ext cx="100323" cy="99761"/>
          </a:xfrm>
          <a:custGeom>
            <a:avLst/>
            <a:gdLst/>
            <a:ahLst/>
            <a:cxnLst/>
            <a:rect l="l" t="t" r="r" b="b"/>
            <a:pathLst>
              <a:path w="2323" h="2310" extrusionOk="0">
                <a:moveTo>
                  <a:pt x="1168" y="0"/>
                </a:moveTo>
                <a:cubicBezTo>
                  <a:pt x="525" y="0"/>
                  <a:pt x="1" y="512"/>
                  <a:pt x="1" y="1155"/>
                </a:cubicBezTo>
                <a:cubicBezTo>
                  <a:pt x="1" y="1786"/>
                  <a:pt x="525" y="2310"/>
                  <a:pt x="1168" y="2310"/>
                </a:cubicBezTo>
                <a:cubicBezTo>
                  <a:pt x="1799" y="2310"/>
                  <a:pt x="2323" y="1786"/>
                  <a:pt x="2323" y="1155"/>
                </a:cubicBezTo>
                <a:cubicBezTo>
                  <a:pt x="2323" y="512"/>
                  <a:pt x="1799" y="0"/>
                  <a:pt x="116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3" name="Google Shape;1133;p10"/>
          <p:cNvSpPr/>
          <p:nvPr/>
        </p:nvSpPr>
        <p:spPr>
          <a:xfrm flipH="1">
            <a:off x="2003597" y="465837"/>
            <a:ext cx="100323" cy="99761"/>
          </a:xfrm>
          <a:custGeom>
            <a:avLst/>
            <a:gdLst/>
            <a:ahLst/>
            <a:cxnLst/>
            <a:rect l="l" t="t" r="r" b="b"/>
            <a:pathLst>
              <a:path w="2323" h="2310" extrusionOk="0">
                <a:moveTo>
                  <a:pt x="1168" y="0"/>
                </a:moveTo>
                <a:cubicBezTo>
                  <a:pt x="525" y="0"/>
                  <a:pt x="1" y="512"/>
                  <a:pt x="1" y="1155"/>
                </a:cubicBezTo>
                <a:cubicBezTo>
                  <a:pt x="1" y="1786"/>
                  <a:pt x="525" y="2310"/>
                  <a:pt x="1168" y="2310"/>
                </a:cubicBezTo>
                <a:cubicBezTo>
                  <a:pt x="1799" y="2310"/>
                  <a:pt x="2322" y="1786"/>
                  <a:pt x="2322" y="1155"/>
                </a:cubicBezTo>
                <a:cubicBezTo>
                  <a:pt x="2322" y="512"/>
                  <a:pt x="1799" y="0"/>
                  <a:pt x="116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4" name="Google Shape;1134;p10"/>
          <p:cNvSpPr/>
          <p:nvPr/>
        </p:nvSpPr>
        <p:spPr>
          <a:xfrm flipH="1">
            <a:off x="242344" y="1088861"/>
            <a:ext cx="100323" cy="99287"/>
          </a:xfrm>
          <a:custGeom>
            <a:avLst/>
            <a:gdLst/>
            <a:ahLst/>
            <a:cxnLst/>
            <a:rect l="l" t="t" r="r" b="b"/>
            <a:pathLst>
              <a:path w="2323" h="2299" extrusionOk="0">
                <a:moveTo>
                  <a:pt x="1156" y="1"/>
                </a:moveTo>
                <a:cubicBezTo>
                  <a:pt x="513" y="1"/>
                  <a:pt x="1" y="513"/>
                  <a:pt x="1" y="1144"/>
                </a:cubicBezTo>
                <a:cubicBezTo>
                  <a:pt x="1" y="1787"/>
                  <a:pt x="513" y="2299"/>
                  <a:pt x="1156" y="2299"/>
                </a:cubicBezTo>
                <a:cubicBezTo>
                  <a:pt x="1799" y="2299"/>
                  <a:pt x="2323" y="1787"/>
                  <a:pt x="2323" y="1144"/>
                </a:cubicBezTo>
                <a:cubicBezTo>
                  <a:pt x="2323" y="513"/>
                  <a:pt x="1799" y="1"/>
                  <a:pt x="11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5" name="Google Shape;1135;p10"/>
          <p:cNvSpPr/>
          <p:nvPr/>
        </p:nvSpPr>
        <p:spPr>
          <a:xfrm flipH="1">
            <a:off x="11816191" y="1861565"/>
            <a:ext cx="200559" cy="199048"/>
          </a:xfrm>
          <a:custGeom>
            <a:avLst/>
            <a:gdLst/>
            <a:ahLst/>
            <a:cxnLst/>
            <a:rect l="l" t="t" r="r" b="b"/>
            <a:pathLst>
              <a:path w="4644" h="4609" extrusionOk="0">
                <a:moveTo>
                  <a:pt x="2322" y="1"/>
                </a:moveTo>
                <a:cubicBezTo>
                  <a:pt x="1036" y="1"/>
                  <a:pt x="0" y="1025"/>
                  <a:pt x="0" y="2299"/>
                </a:cubicBezTo>
                <a:cubicBezTo>
                  <a:pt x="0" y="3573"/>
                  <a:pt x="1036" y="4608"/>
                  <a:pt x="2322" y="4608"/>
                </a:cubicBezTo>
                <a:cubicBezTo>
                  <a:pt x="3596" y="4608"/>
                  <a:pt x="4644" y="3573"/>
                  <a:pt x="4644" y="2299"/>
                </a:cubicBezTo>
                <a:cubicBezTo>
                  <a:pt x="4644" y="1025"/>
                  <a:pt x="3596" y="1"/>
                  <a:pt x="232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0"/>
          <p:cNvSpPr/>
          <p:nvPr/>
        </p:nvSpPr>
        <p:spPr>
          <a:xfrm flipH="1">
            <a:off x="11490068" y="6228011"/>
            <a:ext cx="165621" cy="164584"/>
          </a:xfrm>
          <a:custGeom>
            <a:avLst/>
            <a:gdLst/>
            <a:ahLst/>
            <a:cxnLst/>
            <a:rect l="l" t="t" r="r" b="b"/>
            <a:pathLst>
              <a:path w="3835" h="3811" extrusionOk="0">
                <a:moveTo>
                  <a:pt x="1918" y="0"/>
                </a:moveTo>
                <a:cubicBezTo>
                  <a:pt x="858" y="0"/>
                  <a:pt x="1" y="846"/>
                  <a:pt x="1" y="1905"/>
                </a:cubicBezTo>
                <a:cubicBezTo>
                  <a:pt x="1" y="2953"/>
                  <a:pt x="858" y="3810"/>
                  <a:pt x="1918" y="3810"/>
                </a:cubicBezTo>
                <a:cubicBezTo>
                  <a:pt x="2977" y="3810"/>
                  <a:pt x="3835" y="2953"/>
                  <a:pt x="3835" y="1905"/>
                </a:cubicBezTo>
                <a:cubicBezTo>
                  <a:pt x="3835" y="846"/>
                  <a:pt x="2977" y="0"/>
                  <a:pt x="191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0"/>
          <p:cNvSpPr/>
          <p:nvPr/>
        </p:nvSpPr>
        <p:spPr>
          <a:xfrm flipH="1">
            <a:off x="12016768" y="128251"/>
            <a:ext cx="165577" cy="164584"/>
          </a:xfrm>
          <a:custGeom>
            <a:avLst/>
            <a:gdLst/>
            <a:ahLst/>
            <a:cxnLst/>
            <a:rect l="l" t="t" r="r" b="b"/>
            <a:pathLst>
              <a:path w="3834" h="3811" extrusionOk="0">
                <a:moveTo>
                  <a:pt x="1917" y="1"/>
                </a:moveTo>
                <a:cubicBezTo>
                  <a:pt x="857" y="1"/>
                  <a:pt x="0" y="846"/>
                  <a:pt x="0" y="1906"/>
                </a:cubicBezTo>
                <a:cubicBezTo>
                  <a:pt x="0" y="2954"/>
                  <a:pt x="857" y="3811"/>
                  <a:pt x="1917" y="3811"/>
                </a:cubicBezTo>
                <a:cubicBezTo>
                  <a:pt x="2977" y="3811"/>
                  <a:pt x="3834" y="2954"/>
                  <a:pt x="3834" y="1906"/>
                </a:cubicBezTo>
                <a:cubicBezTo>
                  <a:pt x="3834" y="846"/>
                  <a:pt x="2977" y="1"/>
                  <a:pt x="191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8" name="Google Shape;1138;p10"/>
          <p:cNvGrpSpPr/>
          <p:nvPr/>
        </p:nvGrpSpPr>
        <p:grpSpPr>
          <a:xfrm rot="-5400000" flipH="1">
            <a:off x="-212624" y="5535913"/>
            <a:ext cx="1545176" cy="1119960"/>
            <a:chOff x="8015407" y="-1794215"/>
            <a:chExt cx="1158882" cy="839970"/>
          </a:xfrm>
        </p:grpSpPr>
        <p:sp>
          <p:nvSpPr>
            <p:cNvPr id="1139" name="Google Shape;1139;p10"/>
            <p:cNvSpPr/>
            <p:nvPr/>
          </p:nvSpPr>
          <p:spPr>
            <a:xfrm>
              <a:off x="8015407" y="-1794215"/>
              <a:ext cx="1158882" cy="839970"/>
            </a:xfrm>
            <a:custGeom>
              <a:avLst/>
              <a:gdLst/>
              <a:ahLst/>
              <a:cxnLst/>
              <a:rect l="l" t="t" r="r" b="b"/>
              <a:pathLst>
                <a:path w="35779" h="25933" extrusionOk="0">
                  <a:moveTo>
                    <a:pt x="1" y="0"/>
                  </a:moveTo>
                  <a:cubicBezTo>
                    <a:pt x="298" y="2334"/>
                    <a:pt x="1048" y="4655"/>
                    <a:pt x="1882" y="6667"/>
                  </a:cubicBezTo>
                  <a:cubicBezTo>
                    <a:pt x="3930" y="11620"/>
                    <a:pt x="7156" y="16919"/>
                    <a:pt x="11621" y="20062"/>
                  </a:cubicBezTo>
                  <a:cubicBezTo>
                    <a:pt x="17044" y="23882"/>
                    <a:pt x="23566" y="25933"/>
                    <a:pt x="30022" y="25933"/>
                  </a:cubicBezTo>
                  <a:cubicBezTo>
                    <a:pt x="31958" y="25933"/>
                    <a:pt x="33887" y="25748"/>
                    <a:pt x="35779" y="25372"/>
                  </a:cubicBezTo>
                  <a:lnTo>
                    <a:pt x="357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0"/>
            <p:cNvSpPr/>
            <p:nvPr/>
          </p:nvSpPr>
          <p:spPr>
            <a:xfrm>
              <a:off x="8232423" y="-1594620"/>
              <a:ext cx="67533" cy="52472"/>
            </a:xfrm>
            <a:custGeom>
              <a:avLst/>
              <a:gdLst/>
              <a:ahLst/>
              <a:cxnLst/>
              <a:rect l="l" t="t" r="r" b="b"/>
              <a:pathLst>
                <a:path w="2085" h="1620" extrusionOk="0">
                  <a:moveTo>
                    <a:pt x="1037" y="1"/>
                  </a:moveTo>
                  <a:cubicBezTo>
                    <a:pt x="1" y="1"/>
                    <a:pt x="1" y="1620"/>
                    <a:pt x="1037" y="1620"/>
                  </a:cubicBezTo>
                  <a:cubicBezTo>
                    <a:pt x="2084" y="1620"/>
                    <a:pt x="2073"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0"/>
            <p:cNvSpPr/>
            <p:nvPr/>
          </p:nvSpPr>
          <p:spPr>
            <a:xfrm>
              <a:off x="8503521" y="-1646670"/>
              <a:ext cx="67533" cy="52083"/>
            </a:xfrm>
            <a:custGeom>
              <a:avLst/>
              <a:gdLst/>
              <a:ahLst/>
              <a:cxnLst/>
              <a:rect l="l" t="t" r="r" b="b"/>
              <a:pathLst>
                <a:path w="2085" h="1608" extrusionOk="0">
                  <a:moveTo>
                    <a:pt x="1049" y="0"/>
                  </a:moveTo>
                  <a:cubicBezTo>
                    <a:pt x="1" y="0"/>
                    <a:pt x="1" y="1608"/>
                    <a:pt x="1049" y="1608"/>
                  </a:cubicBezTo>
                  <a:cubicBezTo>
                    <a:pt x="2085" y="1608"/>
                    <a:pt x="2085" y="0"/>
                    <a:pt x="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0"/>
            <p:cNvSpPr/>
            <p:nvPr/>
          </p:nvSpPr>
          <p:spPr>
            <a:xfrm>
              <a:off x="8441074" y="-1396399"/>
              <a:ext cx="67501" cy="52083"/>
            </a:xfrm>
            <a:custGeom>
              <a:avLst/>
              <a:gdLst/>
              <a:ahLst/>
              <a:cxnLst/>
              <a:rect l="l" t="t" r="r" b="b"/>
              <a:pathLst>
                <a:path w="2084" h="1608" extrusionOk="0">
                  <a:moveTo>
                    <a:pt x="1036" y="1"/>
                  </a:moveTo>
                  <a:cubicBezTo>
                    <a:pt x="0" y="1"/>
                    <a:pt x="0" y="1608"/>
                    <a:pt x="1036" y="1608"/>
                  </a:cubicBezTo>
                  <a:cubicBezTo>
                    <a:pt x="2084" y="1608"/>
                    <a:pt x="2072" y="1"/>
                    <a:pt x="1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0"/>
            <p:cNvSpPr/>
            <p:nvPr/>
          </p:nvSpPr>
          <p:spPr>
            <a:xfrm>
              <a:off x="8785048" y="-1563365"/>
              <a:ext cx="67533" cy="52083"/>
            </a:xfrm>
            <a:custGeom>
              <a:avLst/>
              <a:gdLst/>
              <a:ahLst/>
              <a:cxnLst/>
              <a:rect l="l" t="t" r="r" b="b"/>
              <a:pathLst>
                <a:path w="2085" h="1608" extrusionOk="0">
                  <a:moveTo>
                    <a:pt x="1048" y="0"/>
                  </a:moveTo>
                  <a:cubicBezTo>
                    <a:pt x="1" y="0"/>
                    <a:pt x="1" y="1607"/>
                    <a:pt x="1048" y="1607"/>
                  </a:cubicBezTo>
                  <a:cubicBezTo>
                    <a:pt x="2084" y="1607"/>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0"/>
            <p:cNvSpPr/>
            <p:nvPr/>
          </p:nvSpPr>
          <p:spPr>
            <a:xfrm>
              <a:off x="8764222" y="-1271053"/>
              <a:ext cx="67533" cy="52083"/>
            </a:xfrm>
            <a:custGeom>
              <a:avLst/>
              <a:gdLst/>
              <a:ahLst/>
              <a:cxnLst/>
              <a:rect l="l" t="t" r="r" b="b"/>
              <a:pathLst>
                <a:path w="2085" h="1608" extrusionOk="0">
                  <a:moveTo>
                    <a:pt x="1048" y="0"/>
                  </a:moveTo>
                  <a:cubicBezTo>
                    <a:pt x="1" y="0"/>
                    <a:pt x="1" y="1607"/>
                    <a:pt x="1048" y="1607"/>
                  </a:cubicBezTo>
                  <a:cubicBezTo>
                    <a:pt x="2084" y="1607"/>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10"/>
            <p:cNvSpPr/>
            <p:nvPr/>
          </p:nvSpPr>
          <p:spPr>
            <a:xfrm>
              <a:off x="9066964" y="-1552579"/>
              <a:ext cx="67501" cy="52083"/>
            </a:xfrm>
            <a:custGeom>
              <a:avLst/>
              <a:gdLst/>
              <a:ahLst/>
              <a:cxnLst/>
              <a:rect l="l" t="t" r="r" b="b"/>
              <a:pathLst>
                <a:path w="2084" h="1608" extrusionOk="0">
                  <a:moveTo>
                    <a:pt x="1036" y="0"/>
                  </a:moveTo>
                  <a:cubicBezTo>
                    <a:pt x="0" y="0"/>
                    <a:pt x="0" y="1608"/>
                    <a:pt x="1036" y="1608"/>
                  </a:cubicBezTo>
                  <a:cubicBezTo>
                    <a:pt x="2084" y="1608"/>
                    <a:pt x="2084" y="0"/>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10"/>
            <p:cNvSpPr/>
            <p:nvPr/>
          </p:nvSpPr>
          <p:spPr>
            <a:xfrm>
              <a:off x="9066964" y="-1124913"/>
              <a:ext cx="67501" cy="52083"/>
            </a:xfrm>
            <a:custGeom>
              <a:avLst/>
              <a:gdLst/>
              <a:ahLst/>
              <a:cxnLst/>
              <a:rect l="l" t="t" r="r" b="b"/>
              <a:pathLst>
                <a:path w="2084" h="1608" extrusionOk="0">
                  <a:moveTo>
                    <a:pt x="1036" y="0"/>
                  </a:moveTo>
                  <a:cubicBezTo>
                    <a:pt x="0" y="0"/>
                    <a:pt x="0" y="1608"/>
                    <a:pt x="1036" y="1608"/>
                  </a:cubicBezTo>
                  <a:cubicBezTo>
                    <a:pt x="2084" y="1608"/>
                    <a:pt x="2084" y="0"/>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7" name="Google Shape;1147;p10"/>
          <p:cNvSpPr/>
          <p:nvPr/>
        </p:nvSpPr>
        <p:spPr>
          <a:xfrm flipH="1">
            <a:off x="361738" y="4628836"/>
            <a:ext cx="311292" cy="308925"/>
          </a:xfrm>
          <a:custGeom>
            <a:avLst/>
            <a:gdLst/>
            <a:ahLst/>
            <a:cxnLst/>
            <a:rect l="l" t="t" r="r" b="b"/>
            <a:pathLst>
              <a:path w="4645" h="4609" extrusionOk="0">
                <a:moveTo>
                  <a:pt x="2323" y="1"/>
                </a:moveTo>
                <a:cubicBezTo>
                  <a:pt x="1037" y="1"/>
                  <a:pt x="1" y="1025"/>
                  <a:pt x="1" y="2299"/>
                </a:cubicBezTo>
                <a:cubicBezTo>
                  <a:pt x="1" y="3584"/>
                  <a:pt x="1037" y="4608"/>
                  <a:pt x="2323" y="4608"/>
                </a:cubicBezTo>
                <a:cubicBezTo>
                  <a:pt x="3608" y="4608"/>
                  <a:pt x="4644" y="3584"/>
                  <a:pt x="4644" y="2299"/>
                </a:cubicBezTo>
                <a:cubicBezTo>
                  <a:pt x="4644" y="1025"/>
                  <a:pt x="3608" y="1"/>
                  <a:pt x="23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8" name="Google Shape;1148;p10"/>
          <p:cNvGrpSpPr/>
          <p:nvPr/>
        </p:nvGrpSpPr>
        <p:grpSpPr>
          <a:xfrm flipH="1">
            <a:off x="7940281" y="8614"/>
            <a:ext cx="1936491" cy="758573"/>
            <a:chOff x="1823567" y="6460"/>
            <a:chExt cx="1452368" cy="568930"/>
          </a:xfrm>
        </p:grpSpPr>
        <p:sp>
          <p:nvSpPr>
            <p:cNvPr id="1149" name="Google Shape;1149;p10"/>
            <p:cNvSpPr/>
            <p:nvPr/>
          </p:nvSpPr>
          <p:spPr>
            <a:xfrm>
              <a:off x="1823567" y="6460"/>
              <a:ext cx="1452368" cy="568930"/>
            </a:xfrm>
            <a:custGeom>
              <a:avLst/>
              <a:gdLst/>
              <a:ahLst/>
              <a:cxnLst/>
              <a:rect l="l" t="t" r="r" b="b"/>
              <a:pathLst>
                <a:path w="44840" h="17565" extrusionOk="0">
                  <a:moveTo>
                    <a:pt x="1" y="0"/>
                  </a:moveTo>
                  <a:cubicBezTo>
                    <a:pt x="2549" y="10299"/>
                    <a:pt x="13776" y="17407"/>
                    <a:pt x="24171" y="17562"/>
                  </a:cubicBezTo>
                  <a:cubicBezTo>
                    <a:pt x="24295" y="17564"/>
                    <a:pt x="24419" y="17565"/>
                    <a:pt x="24544" y="17565"/>
                  </a:cubicBezTo>
                  <a:cubicBezTo>
                    <a:pt x="30407" y="17565"/>
                    <a:pt x="36753" y="15369"/>
                    <a:pt x="40577" y="10775"/>
                  </a:cubicBezTo>
                  <a:cubicBezTo>
                    <a:pt x="43137" y="7703"/>
                    <a:pt x="44328" y="3905"/>
                    <a:pt x="44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0"/>
            <p:cNvSpPr/>
            <p:nvPr/>
          </p:nvSpPr>
          <p:spPr>
            <a:xfrm>
              <a:off x="2012526" y="173503"/>
              <a:ext cx="67533" cy="52116"/>
            </a:xfrm>
            <a:custGeom>
              <a:avLst/>
              <a:gdLst/>
              <a:ahLst/>
              <a:cxnLst/>
              <a:rect l="l" t="t" r="r" b="b"/>
              <a:pathLst>
                <a:path w="2085" h="1609" extrusionOk="0">
                  <a:moveTo>
                    <a:pt x="1037" y="1"/>
                  </a:moveTo>
                  <a:cubicBezTo>
                    <a:pt x="1" y="1"/>
                    <a:pt x="1" y="1608"/>
                    <a:pt x="1037" y="1608"/>
                  </a:cubicBezTo>
                  <a:cubicBezTo>
                    <a:pt x="2085" y="1608"/>
                    <a:pt x="2073"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10"/>
            <p:cNvSpPr/>
            <p:nvPr/>
          </p:nvSpPr>
          <p:spPr>
            <a:xfrm>
              <a:off x="2283656" y="131851"/>
              <a:ext cx="67501" cy="52116"/>
            </a:xfrm>
            <a:custGeom>
              <a:avLst/>
              <a:gdLst/>
              <a:ahLst/>
              <a:cxnLst/>
              <a:rect l="l" t="t" r="r" b="b"/>
              <a:pathLst>
                <a:path w="2084" h="1609"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10"/>
            <p:cNvSpPr/>
            <p:nvPr/>
          </p:nvSpPr>
          <p:spPr>
            <a:xfrm>
              <a:off x="2304482" y="350899"/>
              <a:ext cx="67501" cy="52083"/>
            </a:xfrm>
            <a:custGeom>
              <a:avLst/>
              <a:gdLst/>
              <a:ahLst/>
              <a:cxnLst/>
              <a:rect l="l" t="t" r="r" b="b"/>
              <a:pathLst>
                <a:path w="2084" h="1608"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10"/>
            <p:cNvSpPr/>
            <p:nvPr/>
          </p:nvSpPr>
          <p:spPr>
            <a:xfrm>
              <a:off x="2513101" y="173503"/>
              <a:ext cx="67501" cy="52116"/>
            </a:xfrm>
            <a:custGeom>
              <a:avLst/>
              <a:gdLst/>
              <a:ahLst/>
              <a:cxnLst/>
              <a:rect l="l" t="t" r="r" b="b"/>
              <a:pathLst>
                <a:path w="2084" h="1609"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10"/>
            <p:cNvSpPr/>
            <p:nvPr/>
          </p:nvSpPr>
          <p:spPr>
            <a:xfrm>
              <a:off x="2638415" y="402948"/>
              <a:ext cx="67533" cy="52116"/>
            </a:xfrm>
            <a:custGeom>
              <a:avLst/>
              <a:gdLst/>
              <a:ahLst/>
              <a:cxnLst/>
              <a:rect l="l" t="t" r="r" b="b"/>
              <a:pathLst>
                <a:path w="2085" h="1609" extrusionOk="0">
                  <a:moveTo>
                    <a:pt x="1037" y="1"/>
                  </a:moveTo>
                  <a:cubicBezTo>
                    <a:pt x="1" y="1"/>
                    <a:pt x="1" y="1608"/>
                    <a:pt x="1037" y="1608"/>
                  </a:cubicBezTo>
                  <a:cubicBezTo>
                    <a:pt x="2084" y="1608"/>
                    <a:pt x="2084"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10"/>
            <p:cNvSpPr/>
            <p:nvPr/>
          </p:nvSpPr>
          <p:spPr>
            <a:xfrm>
              <a:off x="2878290" y="142280"/>
              <a:ext cx="67533" cy="52083"/>
            </a:xfrm>
            <a:custGeom>
              <a:avLst/>
              <a:gdLst/>
              <a:ahLst/>
              <a:cxnLst/>
              <a:rect l="l" t="t" r="r" b="b"/>
              <a:pathLst>
                <a:path w="2085" h="1608" extrusionOk="0">
                  <a:moveTo>
                    <a:pt x="1048" y="0"/>
                  </a:moveTo>
                  <a:cubicBezTo>
                    <a:pt x="1" y="0"/>
                    <a:pt x="1" y="1608"/>
                    <a:pt x="1048" y="1608"/>
                  </a:cubicBezTo>
                  <a:cubicBezTo>
                    <a:pt x="2084" y="1608"/>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14001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156"/>
        <p:cNvGrpSpPr/>
        <p:nvPr/>
      </p:nvGrpSpPr>
      <p:grpSpPr>
        <a:xfrm>
          <a:off x="0" y="0"/>
          <a:ext cx="0" cy="0"/>
          <a:chOff x="0" y="0"/>
          <a:chExt cx="0" cy="0"/>
        </a:xfrm>
      </p:grpSpPr>
      <p:sp>
        <p:nvSpPr>
          <p:cNvPr id="1157" name="Google Shape;1157;p11"/>
          <p:cNvSpPr txBox="1">
            <a:spLocks noGrp="1"/>
          </p:cNvSpPr>
          <p:nvPr>
            <p:ph type="title" hasCustomPrompt="1"/>
          </p:nvPr>
        </p:nvSpPr>
        <p:spPr>
          <a:xfrm>
            <a:off x="1955333" y="1687200"/>
            <a:ext cx="8281200" cy="1749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58" name="Google Shape;1158;p11"/>
          <p:cNvSpPr txBox="1">
            <a:spLocks noGrp="1"/>
          </p:cNvSpPr>
          <p:nvPr>
            <p:ph type="body" idx="1"/>
          </p:nvPr>
        </p:nvSpPr>
        <p:spPr>
          <a:xfrm>
            <a:off x="2461400" y="3436400"/>
            <a:ext cx="7269200" cy="173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1159" name="Google Shape;1159;p11"/>
          <p:cNvSpPr/>
          <p:nvPr/>
        </p:nvSpPr>
        <p:spPr>
          <a:xfrm>
            <a:off x="-1727300" y="2242868"/>
            <a:ext cx="3881123" cy="3608889"/>
          </a:xfrm>
          <a:custGeom>
            <a:avLst/>
            <a:gdLst/>
            <a:ahLst/>
            <a:cxnLst/>
            <a:rect l="l" t="t" r="r" b="b"/>
            <a:pathLst>
              <a:path w="89931" h="83623" extrusionOk="0">
                <a:moveTo>
                  <a:pt x="24924" y="0"/>
                </a:moveTo>
                <a:cubicBezTo>
                  <a:pt x="21943" y="0"/>
                  <a:pt x="18745" y="2788"/>
                  <a:pt x="14945" y="9903"/>
                </a:cubicBezTo>
                <a:cubicBezTo>
                  <a:pt x="0" y="37887"/>
                  <a:pt x="9968" y="83623"/>
                  <a:pt x="48027" y="83623"/>
                </a:cubicBezTo>
                <a:cubicBezTo>
                  <a:pt x="52749" y="83623"/>
                  <a:pt x="57905" y="82918"/>
                  <a:pt x="63499" y="81388"/>
                </a:cubicBezTo>
                <a:cubicBezTo>
                  <a:pt x="86847" y="75007"/>
                  <a:pt x="89931" y="41050"/>
                  <a:pt x="63356" y="36300"/>
                </a:cubicBezTo>
                <a:cubicBezTo>
                  <a:pt x="42783" y="32633"/>
                  <a:pt x="35121" y="0"/>
                  <a:pt x="2492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1"/>
          <p:cNvSpPr/>
          <p:nvPr/>
        </p:nvSpPr>
        <p:spPr>
          <a:xfrm>
            <a:off x="7312971" y="-1473733"/>
            <a:ext cx="6542163" cy="3926567"/>
          </a:xfrm>
          <a:custGeom>
            <a:avLst/>
            <a:gdLst/>
            <a:ahLst/>
            <a:cxnLst/>
            <a:rect l="l" t="t" r="r" b="b"/>
            <a:pathLst>
              <a:path w="151591" h="90984" extrusionOk="0">
                <a:moveTo>
                  <a:pt x="151591" y="1"/>
                </a:moveTo>
                <a:lnTo>
                  <a:pt x="1834" y="501"/>
                </a:lnTo>
                <a:cubicBezTo>
                  <a:pt x="1834" y="501"/>
                  <a:pt x="1" y="12621"/>
                  <a:pt x="23670" y="29409"/>
                </a:cubicBezTo>
                <a:cubicBezTo>
                  <a:pt x="51924" y="49447"/>
                  <a:pt x="90440" y="42816"/>
                  <a:pt x="103514" y="66985"/>
                </a:cubicBezTo>
                <a:cubicBezTo>
                  <a:pt x="114371" y="87061"/>
                  <a:pt x="129359" y="90984"/>
                  <a:pt x="139417" y="90984"/>
                </a:cubicBezTo>
                <a:cubicBezTo>
                  <a:pt x="145870" y="90984"/>
                  <a:pt x="150293" y="89369"/>
                  <a:pt x="150293" y="89369"/>
                </a:cubicBezTo>
                <a:lnTo>
                  <a:pt x="151591"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1"/>
          <p:cNvSpPr/>
          <p:nvPr/>
        </p:nvSpPr>
        <p:spPr>
          <a:xfrm>
            <a:off x="5994009" y="5579137"/>
            <a:ext cx="7302625" cy="2434424"/>
          </a:xfrm>
          <a:custGeom>
            <a:avLst/>
            <a:gdLst/>
            <a:ahLst/>
            <a:cxnLst/>
            <a:rect l="l" t="t" r="r" b="b"/>
            <a:pathLst>
              <a:path w="169212" h="56409" extrusionOk="0">
                <a:moveTo>
                  <a:pt x="73266" y="0"/>
                </a:moveTo>
                <a:cubicBezTo>
                  <a:pt x="67644" y="0"/>
                  <a:pt x="62643" y="1494"/>
                  <a:pt x="58734" y="5259"/>
                </a:cubicBezTo>
                <a:cubicBezTo>
                  <a:pt x="40279" y="23035"/>
                  <a:pt x="0" y="18344"/>
                  <a:pt x="4096" y="40061"/>
                </a:cubicBezTo>
                <a:lnTo>
                  <a:pt x="169212" y="56408"/>
                </a:lnTo>
                <a:cubicBezTo>
                  <a:pt x="169212" y="56408"/>
                  <a:pt x="155413" y="23452"/>
                  <a:pt x="137696" y="21904"/>
                </a:cubicBezTo>
                <a:cubicBezTo>
                  <a:pt x="123723" y="20675"/>
                  <a:pt x="94188" y="0"/>
                  <a:pt x="7326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1"/>
          <p:cNvSpPr/>
          <p:nvPr/>
        </p:nvSpPr>
        <p:spPr>
          <a:xfrm>
            <a:off x="-1303295" y="-1062675"/>
            <a:ext cx="4655913" cy="1892852"/>
          </a:xfrm>
          <a:custGeom>
            <a:avLst/>
            <a:gdLst/>
            <a:ahLst/>
            <a:cxnLst/>
            <a:rect l="l" t="t" r="r" b="b"/>
            <a:pathLst>
              <a:path w="107884" h="43860" extrusionOk="0">
                <a:moveTo>
                  <a:pt x="107883" y="1"/>
                </a:moveTo>
                <a:lnTo>
                  <a:pt x="1" y="1965"/>
                </a:lnTo>
                <a:cubicBezTo>
                  <a:pt x="1" y="1965"/>
                  <a:pt x="15407" y="34124"/>
                  <a:pt x="50864" y="42863"/>
                </a:cubicBezTo>
                <a:cubicBezTo>
                  <a:pt x="53632" y="43545"/>
                  <a:pt x="56316" y="43860"/>
                  <a:pt x="58911" y="43860"/>
                </a:cubicBezTo>
                <a:cubicBezTo>
                  <a:pt x="89556" y="43860"/>
                  <a:pt x="107883" y="1"/>
                  <a:pt x="10788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233747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3"/>
        <p:cNvGrpSpPr/>
        <p:nvPr/>
      </p:nvGrpSpPr>
      <p:grpSpPr>
        <a:xfrm>
          <a:off x="0" y="0"/>
          <a:ext cx="0" cy="0"/>
          <a:chOff x="0" y="0"/>
          <a:chExt cx="0" cy="0"/>
        </a:xfrm>
      </p:grpSpPr>
    </p:spTree>
    <p:extLst>
      <p:ext uri="{BB962C8B-B14F-4D97-AF65-F5344CB8AC3E}">
        <p14:creationId xmlns:p14="http://schemas.microsoft.com/office/powerpoint/2010/main" val="3590714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2"/>
        </a:solidFill>
        <a:effectLst/>
      </p:bgPr>
    </p:bg>
    <p:spTree>
      <p:nvGrpSpPr>
        <p:cNvPr id="1" name="Shape 1164"/>
        <p:cNvGrpSpPr/>
        <p:nvPr/>
      </p:nvGrpSpPr>
      <p:grpSpPr>
        <a:xfrm>
          <a:off x="0" y="0"/>
          <a:ext cx="0" cy="0"/>
          <a:chOff x="0" y="0"/>
          <a:chExt cx="0" cy="0"/>
        </a:xfrm>
      </p:grpSpPr>
      <p:sp>
        <p:nvSpPr>
          <p:cNvPr id="1165" name="Google Shape;1165;p13"/>
          <p:cNvSpPr/>
          <p:nvPr/>
        </p:nvSpPr>
        <p:spPr>
          <a:xfrm>
            <a:off x="902716" y="547629"/>
            <a:ext cx="10368451" cy="5810087"/>
          </a:xfrm>
          <a:custGeom>
            <a:avLst/>
            <a:gdLst/>
            <a:ahLst/>
            <a:cxnLst/>
            <a:rect l="l" t="t" r="r" b="b"/>
            <a:pathLst>
              <a:path w="242329" h="135792" extrusionOk="0">
                <a:moveTo>
                  <a:pt x="8751" y="1"/>
                </a:moveTo>
                <a:cubicBezTo>
                  <a:pt x="3917" y="1"/>
                  <a:pt x="0" y="3299"/>
                  <a:pt x="0" y="7359"/>
                </a:cubicBezTo>
                <a:lnTo>
                  <a:pt x="0" y="128433"/>
                </a:lnTo>
                <a:cubicBezTo>
                  <a:pt x="0" y="132493"/>
                  <a:pt x="3917" y="135791"/>
                  <a:pt x="8751" y="135791"/>
                </a:cubicBezTo>
                <a:lnTo>
                  <a:pt x="233565" y="135791"/>
                </a:lnTo>
                <a:cubicBezTo>
                  <a:pt x="238399" y="135791"/>
                  <a:pt x="242316" y="132493"/>
                  <a:pt x="242316" y="128433"/>
                </a:cubicBezTo>
                <a:lnTo>
                  <a:pt x="242316" y="7359"/>
                </a:lnTo>
                <a:cubicBezTo>
                  <a:pt x="242328" y="3299"/>
                  <a:pt x="238399" y="1"/>
                  <a:pt x="23356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3"/>
          <p:cNvSpPr txBox="1">
            <a:spLocks noGrp="1"/>
          </p:cNvSpPr>
          <p:nvPr>
            <p:ph type="title"/>
          </p:nvPr>
        </p:nvSpPr>
        <p:spPr>
          <a:xfrm>
            <a:off x="950967" y="4416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None/>
              <a:defRPr sz="3333">
                <a:solidFill>
                  <a:schemeClr val="dk1"/>
                </a:solidFill>
              </a:defRPr>
            </a:lvl1pPr>
            <a:lvl2pPr lvl="1" algn="ctr" rtl="0">
              <a:spcBef>
                <a:spcPts val="0"/>
              </a:spcBef>
              <a:spcAft>
                <a:spcPts val="0"/>
              </a:spcAft>
              <a:buClr>
                <a:schemeClr val="dk1"/>
              </a:buClr>
              <a:buSzPts val="2500"/>
              <a:buNone/>
              <a:defRPr sz="3333">
                <a:solidFill>
                  <a:schemeClr val="dk1"/>
                </a:solidFill>
              </a:defRPr>
            </a:lvl2pPr>
            <a:lvl3pPr lvl="2" algn="ctr" rtl="0">
              <a:spcBef>
                <a:spcPts val="0"/>
              </a:spcBef>
              <a:spcAft>
                <a:spcPts val="0"/>
              </a:spcAft>
              <a:buClr>
                <a:schemeClr val="dk1"/>
              </a:buClr>
              <a:buSzPts val="2500"/>
              <a:buNone/>
              <a:defRPr sz="3333">
                <a:solidFill>
                  <a:schemeClr val="dk1"/>
                </a:solidFill>
              </a:defRPr>
            </a:lvl3pPr>
            <a:lvl4pPr lvl="3" algn="ctr" rtl="0">
              <a:spcBef>
                <a:spcPts val="0"/>
              </a:spcBef>
              <a:spcAft>
                <a:spcPts val="0"/>
              </a:spcAft>
              <a:buClr>
                <a:schemeClr val="dk1"/>
              </a:buClr>
              <a:buSzPts val="2500"/>
              <a:buNone/>
              <a:defRPr sz="3333">
                <a:solidFill>
                  <a:schemeClr val="dk1"/>
                </a:solidFill>
              </a:defRPr>
            </a:lvl4pPr>
            <a:lvl5pPr lvl="4" algn="ctr" rtl="0">
              <a:spcBef>
                <a:spcPts val="0"/>
              </a:spcBef>
              <a:spcAft>
                <a:spcPts val="0"/>
              </a:spcAft>
              <a:buClr>
                <a:schemeClr val="dk1"/>
              </a:buClr>
              <a:buSzPts val="2500"/>
              <a:buNone/>
              <a:defRPr sz="3333">
                <a:solidFill>
                  <a:schemeClr val="dk1"/>
                </a:solidFill>
              </a:defRPr>
            </a:lvl5pPr>
            <a:lvl6pPr lvl="5" algn="ctr" rtl="0">
              <a:spcBef>
                <a:spcPts val="0"/>
              </a:spcBef>
              <a:spcAft>
                <a:spcPts val="0"/>
              </a:spcAft>
              <a:buClr>
                <a:schemeClr val="dk1"/>
              </a:buClr>
              <a:buSzPts val="2500"/>
              <a:buNone/>
              <a:defRPr sz="3333">
                <a:solidFill>
                  <a:schemeClr val="dk1"/>
                </a:solidFill>
              </a:defRPr>
            </a:lvl6pPr>
            <a:lvl7pPr lvl="6" algn="ctr" rtl="0">
              <a:spcBef>
                <a:spcPts val="0"/>
              </a:spcBef>
              <a:spcAft>
                <a:spcPts val="0"/>
              </a:spcAft>
              <a:buClr>
                <a:schemeClr val="dk1"/>
              </a:buClr>
              <a:buSzPts val="2500"/>
              <a:buNone/>
              <a:defRPr sz="3333">
                <a:solidFill>
                  <a:schemeClr val="dk1"/>
                </a:solidFill>
              </a:defRPr>
            </a:lvl7pPr>
            <a:lvl8pPr lvl="7" algn="ctr" rtl="0">
              <a:spcBef>
                <a:spcPts val="0"/>
              </a:spcBef>
              <a:spcAft>
                <a:spcPts val="0"/>
              </a:spcAft>
              <a:buClr>
                <a:schemeClr val="dk1"/>
              </a:buClr>
              <a:buSzPts val="2500"/>
              <a:buNone/>
              <a:defRPr sz="3333">
                <a:solidFill>
                  <a:schemeClr val="dk1"/>
                </a:solidFill>
              </a:defRPr>
            </a:lvl8pPr>
            <a:lvl9pPr lvl="8" algn="ctr" rtl="0">
              <a:spcBef>
                <a:spcPts val="0"/>
              </a:spcBef>
              <a:spcAft>
                <a:spcPts val="0"/>
              </a:spcAft>
              <a:buClr>
                <a:schemeClr val="dk1"/>
              </a:buClr>
              <a:buSzPts val="2500"/>
              <a:buNone/>
              <a:defRPr sz="3333">
                <a:solidFill>
                  <a:schemeClr val="dk1"/>
                </a:solidFill>
              </a:defRPr>
            </a:lvl9pPr>
          </a:lstStyle>
          <a:p>
            <a:endParaRPr/>
          </a:p>
        </p:txBody>
      </p:sp>
    </p:spTree>
    <p:extLst>
      <p:ext uri="{BB962C8B-B14F-4D97-AF65-F5344CB8AC3E}">
        <p14:creationId xmlns:p14="http://schemas.microsoft.com/office/powerpoint/2010/main" val="125922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03652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66859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6613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t>3/18/2025</a:t>
            </a:fld>
            <a:endParaRPr lang="en-US"/>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20993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F96B-7B0F-4A6D-A018-69361F875089}" type="datetimeFigureOut">
              <a:rPr lang="en-US" smtClean="0"/>
              <a:t>3/18/2025</a:t>
            </a:fld>
            <a:endParaRPr lang="en-US"/>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AE12-4A0D-426F-8F5D-16493ED4024D}" type="slidenum">
              <a:rPr lang="en-US" smtClean="0"/>
              <a:t>‹#›</a:t>
            </a:fld>
            <a:endParaRPr lang="en-US"/>
          </a:p>
        </p:txBody>
      </p:sp>
    </p:spTree>
    <p:extLst>
      <p:ext uri="{BB962C8B-B14F-4D97-AF65-F5344CB8AC3E}">
        <p14:creationId xmlns:p14="http://schemas.microsoft.com/office/powerpoint/2010/main" val="1066324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5069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9657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xStyles>
    <p:titleStyle>
      <a:lvl1pPr algn="l" defTabSz="914446"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46" rtl="0" eaLnBrk="1" latinLnBrk="1" hangingPunct="1">
        <a:defRPr sz="1800" kern="1200">
          <a:solidFill>
            <a:schemeClr val="tx1"/>
          </a:solidFill>
          <a:latin typeface="+mn-lt"/>
          <a:ea typeface="+mn-ea"/>
          <a:cs typeface="+mn-cs"/>
        </a:defRPr>
      </a:lvl1pPr>
      <a:lvl2pPr marL="457223" algn="l" defTabSz="914446" rtl="0" eaLnBrk="1" latinLnBrk="1" hangingPunct="1">
        <a:defRPr sz="1800" kern="1200">
          <a:solidFill>
            <a:schemeClr val="tx1"/>
          </a:solidFill>
          <a:latin typeface="+mn-lt"/>
          <a:ea typeface="+mn-ea"/>
          <a:cs typeface="+mn-cs"/>
        </a:defRPr>
      </a:lvl2pPr>
      <a:lvl3pPr marL="914446" algn="l" defTabSz="914446" rtl="0" eaLnBrk="1" latinLnBrk="1" hangingPunct="1">
        <a:defRPr sz="1800" kern="1200">
          <a:solidFill>
            <a:schemeClr val="tx1"/>
          </a:solidFill>
          <a:latin typeface="+mn-lt"/>
          <a:ea typeface="+mn-ea"/>
          <a:cs typeface="+mn-cs"/>
        </a:defRPr>
      </a:lvl3pPr>
      <a:lvl4pPr marL="1371669" algn="l" defTabSz="914446" rtl="0" eaLnBrk="1" latinLnBrk="1" hangingPunct="1">
        <a:defRPr sz="1800" kern="1200">
          <a:solidFill>
            <a:schemeClr val="tx1"/>
          </a:solidFill>
          <a:latin typeface="+mn-lt"/>
          <a:ea typeface="+mn-ea"/>
          <a:cs typeface="+mn-cs"/>
        </a:defRPr>
      </a:lvl4pPr>
      <a:lvl5pPr marL="1828891" algn="l" defTabSz="914446" rtl="0" eaLnBrk="1" latinLnBrk="1" hangingPunct="1">
        <a:defRPr sz="1800" kern="1200">
          <a:solidFill>
            <a:schemeClr val="tx1"/>
          </a:solidFill>
          <a:latin typeface="+mn-lt"/>
          <a:ea typeface="+mn-ea"/>
          <a:cs typeface="+mn-cs"/>
        </a:defRPr>
      </a:lvl5pPr>
      <a:lvl6pPr marL="2286114" algn="l" defTabSz="914446" rtl="0" eaLnBrk="1" latinLnBrk="1" hangingPunct="1">
        <a:defRPr sz="1800" kern="1200">
          <a:solidFill>
            <a:schemeClr val="tx1"/>
          </a:solidFill>
          <a:latin typeface="+mn-lt"/>
          <a:ea typeface="+mn-ea"/>
          <a:cs typeface="+mn-cs"/>
        </a:defRPr>
      </a:lvl6pPr>
      <a:lvl7pPr marL="2743337" algn="l" defTabSz="914446" rtl="0" eaLnBrk="1" latinLnBrk="1" hangingPunct="1">
        <a:defRPr sz="1800" kern="1200">
          <a:solidFill>
            <a:schemeClr val="tx1"/>
          </a:solidFill>
          <a:latin typeface="+mn-lt"/>
          <a:ea typeface="+mn-ea"/>
          <a:cs typeface="+mn-cs"/>
        </a:defRPr>
      </a:lvl7pPr>
      <a:lvl8pPr marL="3200560" algn="l" defTabSz="914446" rtl="0" eaLnBrk="1" latinLnBrk="1" hangingPunct="1">
        <a:defRPr sz="1800" kern="1200">
          <a:solidFill>
            <a:schemeClr val="tx1"/>
          </a:solidFill>
          <a:latin typeface="+mn-lt"/>
          <a:ea typeface="+mn-ea"/>
          <a:cs typeface="+mn-cs"/>
        </a:defRPr>
      </a:lvl8pPr>
      <a:lvl9pPr marL="3657783" algn="l" defTabSz="914446"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41600"/>
            <a:ext cx="10272000"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1pPr>
            <a:lvl2pPr lvl="1">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2pPr>
            <a:lvl3pPr lvl="2">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3pPr>
            <a:lvl4pPr lvl="3">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4pPr>
            <a:lvl5pPr lvl="4">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5pPr>
            <a:lvl6pPr lvl="5">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6pPr>
            <a:lvl7pPr lvl="6">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7pPr>
            <a:lvl8pPr lvl="7">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8pPr>
            <a:lvl9pPr lvl="8">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1pPr>
            <a:lvl2pPr marL="914400" lvl="1"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2pPr>
            <a:lvl3pPr marL="1371600" lvl="2"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3pPr>
            <a:lvl4pPr marL="1828800" lvl="3"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4pPr>
            <a:lvl5pPr marL="2286000" lvl="4"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5pPr>
            <a:lvl6pPr marL="2743200" lvl="5"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6pPr>
            <a:lvl7pPr marL="3200400" lvl="6"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7pPr>
            <a:lvl8pPr marL="3657600" lvl="7"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8pPr>
            <a:lvl9pPr marL="4114800" lvl="8"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9pPr>
          </a:lstStyle>
          <a:p>
            <a:endParaRPr/>
          </a:p>
        </p:txBody>
      </p:sp>
    </p:spTree>
    <p:extLst>
      <p:ext uri="{BB962C8B-B14F-4D97-AF65-F5344CB8AC3E}">
        <p14:creationId xmlns:p14="http://schemas.microsoft.com/office/powerpoint/2010/main" val="3044655758"/>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2.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18.xml"/><Relationship Id="rId5" Type="http://schemas.openxmlformats.org/officeDocument/2006/relationships/image" Target="../media/image62.sv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64.sv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74.svg"/><Relationship Id="rId18" Type="http://schemas.openxmlformats.org/officeDocument/2006/relationships/image" Target="../media/image79.png"/><Relationship Id="rId3" Type="http://schemas.openxmlformats.org/officeDocument/2006/relationships/image" Target="../media/image56.png"/><Relationship Id="rId7" Type="http://schemas.openxmlformats.org/officeDocument/2006/relationships/image" Target="../media/image69.svg"/><Relationship Id="rId12" Type="http://schemas.openxmlformats.org/officeDocument/2006/relationships/image" Target="../media/image73.png"/><Relationship Id="rId17" Type="http://schemas.openxmlformats.org/officeDocument/2006/relationships/image" Target="../media/image78.svg"/><Relationship Id="rId2" Type="http://schemas.openxmlformats.org/officeDocument/2006/relationships/image" Target="../media/image54.png"/><Relationship Id="rId16"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2.svg"/><Relationship Id="rId5" Type="http://schemas.openxmlformats.org/officeDocument/2006/relationships/image" Target="../media/image67.svg"/><Relationship Id="rId15" Type="http://schemas.openxmlformats.org/officeDocument/2006/relationships/image" Target="../media/image76.svg"/><Relationship Id="rId10" Type="http://schemas.openxmlformats.org/officeDocument/2006/relationships/image" Target="../media/image71.png"/><Relationship Id="rId19" Type="http://schemas.openxmlformats.org/officeDocument/2006/relationships/image" Target="../media/image80.svg"/><Relationship Id="rId4" Type="http://schemas.openxmlformats.org/officeDocument/2006/relationships/image" Target="../media/image66.png"/><Relationship Id="rId9" Type="http://schemas.openxmlformats.org/officeDocument/2006/relationships/image" Target="../media/image70.svg"/><Relationship Id="rId1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82.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64.svg"/></Relationships>
</file>

<file path=ppt/slides/_rels/slide19.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18.xml"/><Relationship Id="rId5" Type="http://schemas.openxmlformats.org/officeDocument/2006/relationships/image" Target="../media/image86.sv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20.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89.png"/></Relationships>
</file>

<file path=ppt/slides/_rels/slide21.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18.xml"/><Relationship Id="rId5" Type="http://schemas.openxmlformats.org/officeDocument/2006/relationships/image" Target="../media/image91.svg"/><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18.xml"/><Relationship Id="rId5" Type="http://schemas.openxmlformats.org/officeDocument/2006/relationships/image" Target="../media/image91.svg"/><Relationship Id="rId4" Type="http://schemas.openxmlformats.org/officeDocument/2006/relationships/image" Target="../media/image90.png"/></Relationships>
</file>

<file path=ppt/slides/_rels/slide23.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18.xml"/><Relationship Id="rId4" Type="http://schemas.openxmlformats.org/officeDocument/2006/relationships/image" Target="../media/image92.png"/></Relationships>
</file>

<file path=ppt/slides/_rels/slide2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94.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70.svg"/></Relationships>
</file>

<file path=ppt/slides/_rels/slide26.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5.png"/><Relationship Id="rId7" Type="http://schemas.openxmlformats.org/officeDocument/2006/relationships/image" Target="../media/image97.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96.svg"/><Relationship Id="rId9" Type="http://schemas.openxmlformats.org/officeDocument/2006/relationships/hyperlink" Target="https://toploigiai.vn/dien-tich-dien-co-la-gi"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5.png"/><Relationship Id="rId7" Type="http://schemas.openxmlformats.org/officeDocument/2006/relationships/image" Target="../media/image97.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96.svg"/></Relationships>
</file>

<file path=ppt/slides/_rels/slide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_rels/slide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063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2"/>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C3BDBC0-7467-5844-C29E-10DDE05350EC}"/>
              </a:ext>
            </a:extLst>
          </p:cNvPr>
          <p:cNvSpPr/>
          <p:nvPr/>
        </p:nvSpPr>
        <p:spPr>
          <a:xfrm>
            <a:off x="117475" y="193674"/>
            <a:ext cx="11954782" cy="6522811"/>
          </a:xfrm>
          <a:prstGeom prst="roundRect">
            <a:avLst>
              <a:gd name="adj" fmla="val 724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2" name="Table 1">
            <a:extLst>
              <a:ext uri="{FF2B5EF4-FFF2-40B4-BE49-F238E27FC236}">
                <a16:creationId xmlns:a16="http://schemas.microsoft.com/office/drawing/2014/main" id="{1A5862CE-7847-6CAD-2A20-1801F89540AF}"/>
              </a:ext>
            </a:extLst>
          </p:cNvPr>
          <p:cNvGraphicFramePr>
            <a:graphicFrameLocks noGrp="1"/>
          </p:cNvGraphicFramePr>
          <p:nvPr>
            <p:extLst>
              <p:ext uri="{D42A27DB-BD31-4B8C-83A1-F6EECF244321}">
                <p14:modId xmlns:p14="http://schemas.microsoft.com/office/powerpoint/2010/main" val="4195400656"/>
              </p:ext>
            </p:extLst>
          </p:nvPr>
        </p:nvGraphicFramePr>
        <p:xfrm>
          <a:off x="117475" y="141515"/>
          <a:ext cx="11954782" cy="6613537"/>
        </p:xfrm>
        <a:graphic>
          <a:graphicData uri="http://schemas.openxmlformats.org/drawingml/2006/table">
            <a:tbl>
              <a:tblPr firstRow="1" firstCol="1" bandRow="1">
                <a:tableStyleId>{1FECB4D8-DB02-4DC6-A0A2-4F2EBAE1DC90}</a:tableStyleId>
              </a:tblPr>
              <a:tblGrid>
                <a:gridCol w="3324453">
                  <a:extLst>
                    <a:ext uri="{9D8B030D-6E8A-4147-A177-3AD203B41FA5}">
                      <a16:colId xmlns:a16="http://schemas.microsoft.com/office/drawing/2014/main" val="4211785936"/>
                    </a:ext>
                  </a:extLst>
                </a:gridCol>
                <a:gridCol w="8630329">
                  <a:extLst>
                    <a:ext uri="{9D8B030D-6E8A-4147-A177-3AD203B41FA5}">
                      <a16:colId xmlns:a16="http://schemas.microsoft.com/office/drawing/2014/main" val="2300609467"/>
                    </a:ext>
                  </a:extLst>
                </a:gridCol>
              </a:tblGrid>
              <a:tr h="674622">
                <a:tc>
                  <a:txBody>
                    <a:bodyPr/>
                    <a:lstStyle/>
                    <a:p>
                      <a:pPr marR="45720" algn="ctr">
                        <a:lnSpc>
                          <a:spcPct val="100000"/>
                        </a:lnSpc>
                      </a:pPr>
                      <a:r>
                        <a:rPr lang="vi-VN" sz="2800" dirty="0">
                          <a:solidFill>
                            <a:schemeClr val="tx1"/>
                          </a:solidFill>
                          <a:effectLst/>
                          <a:latin typeface="+mj-lt"/>
                        </a:rPr>
                        <a:t>Câu hỏi/Yêu cầu</a:t>
                      </a:r>
                      <a:endParaRPr lang="en-SG" sz="2800"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marR="45720" algn="ctr">
                        <a:lnSpc>
                          <a:spcPct val="100000"/>
                        </a:lnSpc>
                      </a:pPr>
                      <a:r>
                        <a:rPr lang="vi-VN" sz="2800" dirty="0">
                          <a:solidFill>
                            <a:schemeClr val="tx1"/>
                          </a:solidFill>
                          <a:effectLst/>
                          <a:latin typeface="+mj-lt"/>
                        </a:rPr>
                        <a:t>Câu trả lời</a:t>
                      </a:r>
                      <a:endParaRPr lang="en-SG" sz="2800"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val="311301621"/>
                  </a:ext>
                </a:extLst>
              </a:tr>
              <a:tr h="1370519">
                <a:tc>
                  <a:txBody>
                    <a:bodyPr/>
                    <a:lstStyle/>
                    <a:p>
                      <a:pPr marR="45720" algn="just">
                        <a:lnSpc>
                          <a:spcPct val="100000"/>
                        </a:lnSpc>
                      </a:pPr>
                      <a:r>
                        <a:rPr lang="vi-VN" sz="2800" b="1" i="1" dirty="0">
                          <a:solidFill>
                            <a:schemeClr val="tx1"/>
                          </a:solidFill>
                          <a:effectLst/>
                          <a:latin typeface="+mj-lt"/>
                        </a:rPr>
                        <a:t>Điển tích, điển cố là gì?</a:t>
                      </a:r>
                      <a:endParaRPr lang="en-SG" sz="2800" b="1"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45720" algn="just">
                        <a:lnSpc>
                          <a:spcPct val="100000"/>
                        </a:lnSpc>
                      </a:pPr>
                      <a:r>
                        <a:rPr lang="vi-VN" sz="2800" dirty="0">
                          <a:solidFill>
                            <a:schemeClr val="tx1"/>
                          </a:solidFill>
                          <a:effectLst/>
                          <a:latin typeface="+mj-lt"/>
                        </a:rPr>
                        <a:t> </a:t>
                      </a:r>
                      <a:endParaRPr lang="en-SG" sz="2800"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395057"/>
                  </a:ext>
                </a:extLst>
              </a:tr>
              <a:tr h="1370519">
                <a:tc>
                  <a:txBody>
                    <a:bodyPr/>
                    <a:lstStyle/>
                    <a:p>
                      <a:pPr marR="45720" algn="just">
                        <a:lnSpc>
                          <a:spcPct val="100000"/>
                        </a:lnSpc>
                      </a:pPr>
                      <a:r>
                        <a:rPr lang="vi-VN" sz="2800" b="1" i="1" dirty="0">
                          <a:solidFill>
                            <a:schemeClr val="tx1"/>
                          </a:solidFill>
                          <a:effectLst/>
                          <a:latin typeface="+mj-lt"/>
                        </a:rPr>
                        <a:t>Điển tích, điển cố tồn tại như thế nào trong VB?</a:t>
                      </a:r>
                      <a:endParaRPr lang="en-SG" sz="2800" b="1"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4572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solidFill>
                            <a:schemeClr val="tx1"/>
                          </a:solidFill>
                          <a:effectLst/>
                          <a:latin typeface="+mj-lt"/>
                        </a:rPr>
                        <a:t> </a:t>
                      </a:r>
                      <a:endParaRPr lang="en-SG" sz="2800" b="0" i="0" u="none" strike="noStrike" cap="none" dirty="0">
                        <a:solidFill>
                          <a:schemeClr val="dk1"/>
                        </a:solidFill>
                        <a:effectLst/>
                        <a:latin typeface="+mj-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601196"/>
                  </a:ext>
                </a:extLst>
              </a:tr>
              <a:tr h="1370519">
                <a:tc>
                  <a:txBody>
                    <a:bodyPr/>
                    <a:lstStyle/>
                    <a:p>
                      <a:pPr marL="52705" marR="45720" algn="just">
                        <a:lnSpc>
                          <a:spcPct val="100000"/>
                        </a:lnSpc>
                        <a:spcAft>
                          <a:spcPts val="0"/>
                        </a:spcAft>
                      </a:pPr>
                      <a:r>
                        <a:rPr lang="vi-VN" sz="2800" b="1" i="1" dirty="0">
                          <a:solidFill>
                            <a:schemeClr val="tx1"/>
                          </a:solidFill>
                          <a:effectLst/>
                          <a:latin typeface="+mj-lt"/>
                        </a:rPr>
                        <a:t>Dùng  điển  tích, điển cố có tác dụng gì?</a:t>
                      </a:r>
                      <a:endParaRPr lang="en-SG" sz="2800" b="1"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4572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solidFill>
                            <a:schemeClr val="tx1"/>
                          </a:solidFill>
                          <a:effectLst/>
                          <a:latin typeface="+mj-lt"/>
                        </a:rPr>
                        <a:t> </a:t>
                      </a:r>
                      <a:endParaRPr lang="en-SG" sz="2800" b="0" i="0" u="none" strike="noStrike" cap="none" dirty="0">
                        <a:solidFill>
                          <a:schemeClr val="dk1"/>
                        </a:solidFill>
                        <a:effectLst/>
                        <a:latin typeface="+mj-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8429008"/>
                  </a:ext>
                </a:extLst>
              </a:tr>
              <a:tr h="1827358">
                <a:tc>
                  <a:txBody>
                    <a:bodyPr/>
                    <a:lstStyle/>
                    <a:p>
                      <a:pPr marL="52705" marR="45720" algn="just">
                        <a:lnSpc>
                          <a:spcPct val="100000"/>
                        </a:lnSpc>
                        <a:spcAft>
                          <a:spcPts val="0"/>
                        </a:spcAft>
                      </a:pPr>
                      <a:r>
                        <a:rPr lang="vi-VN" sz="2800" b="1" i="1" dirty="0">
                          <a:solidFill>
                            <a:schemeClr val="tx1"/>
                          </a:solidFill>
                          <a:effectLst/>
                          <a:latin typeface="+mj-lt"/>
                        </a:rPr>
                        <a:t>Muốn hiểu được ý nghĩa của điển tích, điển cố khi đọc VB, cần phải làm gì? </a:t>
                      </a:r>
                      <a:endParaRPr lang="en-SG" sz="2800" b="1"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4572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solidFill>
                            <a:schemeClr val="tx1"/>
                          </a:solidFill>
                          <a:effectLst/>
                          <a:latin typeface="+mj-lt"/>
                        </a:rPr>
                        <a:t> </a:t>
                      </a:r>
                      <a:endParaRPr lang="en-SG" sz="2800" b="0" i="0" u="none" strike="noStrike" cap="none" dirty="0">
                        <a:solidFill>
                          <a:schemeClr val="dk1"/>
                        </a:solidFill>
                        <a:effectLst/>
                        <a:latin typeface="+mj-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1684012"/>
                  </a:ext>
                </a:extLst>
              </a:tr>
            </a:tbl>
          </a:graphicData>
        </a:graphic>
      </p:graphicFrame>
      <p:grpSp>
        <p:nvGrpSpPr>
          <p:cNvPr id="9" name="Google Shape;3023;p48">
            <a:extLst>
              <a:ext uri="{FF2B5EF4-FFF2-40B4-BE49-F238E27FC236}">
                <a16:creationId xmlns:a16="http://schemas.microsoft.com/office/drawing/2014/main" id="{A25A440D-D6CD-B67A-51B6-A07A2D335CD6}"/>
              </a:ext>
            </a:extLst>
          </p:cNvPr>
          <p:cNvGrpSpPr/>
          <p:nvPr/>
        </p:nvGrpSpPr>
        <p:grpSpPr>
          <a:xfrm>
            <a:off x="11289857" y="173163"/>
            <a:ext cx="753311" cy="634270"/>
            <a:chOff x="5462894" y="3749584"/>
            <a:chExt cx="337382" cy="254175"/>
          </a:xfrm>
        </p:grpSpPr>
        <p:sp>
          <p:nvSpPr>
            <p:cNvPr id="25" name="Google Shape;3024;p48">
              <a:extLst>
                <a:ext uri="{FF2B5EF4-FFF2-40B4-BE49-F238E27FC236}">
                  <a16:creationId xmlns:a16="http://schemas.microsoft.com/office/drawing/2014/main" id="{26AE09BA-D6B3-6356-5E4B-E0022E530076}"/>
                </a:ext>
              </a:extLst>
            </p:cNvPr>
            <p:cNvSpPr/>
            <p:nvPr/>
          </p:nvSpPr>
          <p:spPr>
            <a:xfrm>
              <a:off x="5522487" y="3749584"/>
              <a:ext cx="277789" cy="254175"/>
            </a:xfrm>
            <a:custGeom>
              <a:avLst/>
              <a:gdLst/>
              <a:ahLst/>
              <a:cxnLst/>
              <a:rect l="l" t="t" r="r" b="b"/>
              <a:pathLst>
                <a:path w="11705" h="10710" extrusionOk="0">
                  <a:moveTo>
                    <a:pt x="11705" y="1"/>
                  </a:moveTo>
                  <a:lnTo>
                    <a:pt x="6337" y="1717"/>
                  </a:lnTo>
                  <a:lnTo>
                    <a:pt x="972" y="3118"/>
                  </a:lnTo>
                  <a:lnTo>
                    <a:pt x="1" y="5304"/>
                  </a:lnTo>
                  <a:lnTo>
                    <a:pt x="1213" y="6976"/>
                  </a:lnTo>
                  <a:lnTo>
                    <a:pt x="972" y="10709"/>
                  </a:lnTo>
                  <a:lnTo>
                    <a:pt x="3074" y="8767"/>
                  </a:lnTo>
                  <a:lnTo>
                    <a:pt x="5173" y="8421"/>
                  </a:lnTo>
                  <a:lnTo>
                    <a:pt x="11705" y="1"/>
                  </a:ln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3025;p48">
              <a:extLst>
                <a:ext uri="{FF2B5EF4-FFF2-40B4-BE49-F238E27FC236}">
                  <a16:creationId xmlns:a16="http://schemas.microsoft.com/office/drawing/2014/main" id="{1D6489A9-37CA-438F-FF6A-306296AD6CDA}"/>
                </a:ext>
              </a:extLst>
            </p:cNvPr>
            <p:cNvSpPr/>
            <p:nvPr/>
          </p:nvSpPr>
          <p:spPr>
            <a:xfrm>
              <a:off x="5462894" y="3749584"/>
              <a:ext cx="337381" cy="125806"/>
            </a:xfrm>
            <a:custGeom>
              <a:avLst/>
              <a:gdLst/>
              <a:ahLst/>
              <a:cxnLst/>
              <a:rect l="l" t="t" r="r" b="b"/>
              <a:pathLst>
                <a:path w="14216" h="5301" extrusionOk="0">
                  <a:moveTo>
                    <a:pt x="14216" y="1"/>
                  </a:moveTo>
                  <a:lnTo>
                    <a:pt x="837" y="2742"/>
                  </a:lnTo>
                  <a:cubicBezTo>
                    <a:pt x="156" y="2884"/>
                    <a:pt x="1" y="3785"/>
                    <a:pt x="596" y="4147"/>
                  </a:cubicBezTo>
                  <a:lnTo>
                    <a:pt x="2512" y="5301"/>
                  </a:lnTo>
                  <a:lnTo>
                    <a:pt x="1421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3026;p48">
              <a:extLst>
                <a:ext uri="{FF2B5EF4-FFF2-40B4-BE49-F238E27FC236}">
                  <a16:creationId xmlns:a16="http://schemas.microsoft.com/office/drawing/2014/main" id="{5ACA6749-E893-762A-DC6E-BEE39F684865}"/>
                </a:ext>
              </a:extLst>
            </p:cNvPr>
            <p:cNvSpPr/>
            <p:nvPr/>
          </p:nvSpPr>
          <p:spPr>
            <a:xfrm>
              <a:off x="5545555" y="3911606"/>
              <a:ext cx="99771" cy="92153"/>
            </a:xfrm>
            <a:custGeom>
              <a:avLst/>
              <a:gdLst/>
              <a:ahLst/>
              <a:cxnLst/>
              <a:rect l="l" t="t" r="r" b="b"/>
              <a:pathLst>
                <a:path w="4204" h="3883" extrusionOk="0">
                  <a:moveTo>
                    <a:pt x="1557" y="0"/>
                  </a:moveTo>
                  <a:lnTo>
                    <a:pt x="0" y="3882"/>
                  </a:lnTo>
                  <a:lnTo>
                    <a:pt x="4204" y="1594"/>
                  </a:lnTo>
                  <a:lnTo>
                    <a:pt x="1557"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3027;p48">
              <a:extLst>
                <a:ext uri="{FF2B5EF4-FFF2-40B4-BE49-F238E27FC236}">
                  <a16:creationId xmlns:a16="http://schemas.microsoft.com/office/drawing/2014/main" id="{47DA001D-0061-CD49-E423-FA40A19FF35F}"/>
                </a:ext>
              </a:extLst>
            </p:cNvPr>
            <p:cNvSpPr/>
            <p:nvPr/>
          </p:nvSpPr>
          <p:spPr>
            <a:xfrm>
              <a:off x="5582506" y="3749584"/>
              <a:ext cx="217769" cy="230609"/>
            </a:xfrm>
            <a:custGeom>
              <a:avLst/>
              <a:gdLst/>
              <a:ahLst/>
              <a:cxnLst/>
              <a:rect l="l" t="t" r="r" b="b"/>
              <a:pathLst>
                <a:path w="9176" h="9717" extrusionOk="0">
                  <a:moveTo>
                    <a:pt x="9176" y="1"/>
                  </a:moveTo>
                  <a:lnTo>
                    <a:pt x="0" y="6827"/>
                  </a:lnTo>
                  <a:lnTo>
                    <a:pt x="2647" y="8421"/>
                  </a:lnTo>
                  <a:lnTo>
                    <a:pt x="4607" y="9606"/>
                  </a:lnTo>
                  <a:cubicBezTo>
                    <a:pt x="4731" y="9681"/>
                    <a:pt x="4866" y="9716"/>
                    <a:pt x="5000" y="9716"/>
                  </a:cubicBezTo>
                  <a:cubicBezTo>
                    <a:pt x="5305" y="9716"/>
                    <a:pt x="5599" y="9531"/>
                    <a:pt x="5717" y="9220"/>
                  </a:cubicBezTo>
                  <a:lnTo>
                    <a:pt x="917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3028;p48">
              <a:extLst>
                <a:ext uri="{FF2B5EF4-FFF2-40B4-BE49-F238E27FC236}">
                  <a16:creationId xmlns:a16="http://schemas.microsoft.com/office/drawing/2014/main" id="{391FD962-733C-B9D7-EF73-0F02220BF91C}"/>
                </a:ext>
              </a:extLst>
            </p:cNvPr>
            <p:cNvSpPr/>
            <p:nvPr/>
          </p:nvSpPr>
          <p:spPr>
            <a:xfrm>
              <a:off x="5522487" y="3749584"/>
              <a:ext cx="277789" cy="254175"/>
            </a:xfrm>
            <a:custGeom>
              <a:avLst/>
              <a:gdLst/>
              <a:ahLst/>
              <a:cxnLst/>
              <a:rect l="l" t="t" r="r" b="b"/>
              <a:pathLst>
                <a:path w="11705" h="10710" extrusionOk="0">
                  <a:moveTo>
                    <a:pt x="11705" y="1"/>
                  </a:moveTo>
                  <a:lnTo>
                    <a:pt x="1" y="5304"/>
                  </a:lnTo>
                  <a:lnTo>
                    <a:pt x="972" y="10709"/>
                  </a:lnTo>
                  <a:lnTo>
                    <a:pt x="2529" y="6827"/>
                  </a:lnTo>
                  <a:lnTo>
                    <a:pt x="11705"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 name="TextBox 3">
            <a:extLst>
              <a:ext uri="{FF2B5EF4-FFF2-40B4-BE49-F238E27FC236}">
                <a16:creationId xmlns:a16="http://schemas.microsoft.com/office/drawing/2014/main" id="{4B43AF4C-0F32-C377-F209-407F9ABD9D5A}"/>
              </a:ext>
            </a:extLst>
          </p:cNvPr>
          <p:cNvSpPr txBox="1"/>
          <p:nvPr/>
        </p:nvSpPr>
        <p:spPr>
          <a:xfrm>
            <a:off x="3494313" y="807433"/>
            <a:ext cx="8577943" cy="1384995"/>
          </a:xfrm>
          <a:prstGeom prst="rect">
            <a:avLst/>
          </a:prstGeom>
          <a:noFill/>
        </p:spPr>
        <p:txBody>
          <a:bodyPr wrap="square">
            <a:spAutoFit/>
          </a:bodyPr>
          <a:lstStyle/>
          <a:p>
            <a:pPr algn="just"/>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sym typeface="Arial"/>
              </a:rPr>
              <a:t>Điển tích, điển cố là câu chuyện, sự việc hay câu chữ trong sách xưa, được dẫn lại một cách cô đúc trong VB của các tác giả đời sau.</a:t>
            </a:r>
            <a:endParaRPr lang="en-SG" dirty="0"/>
          </a:p>
        </p:txBody>
      </p:sp>
      <p:sp>
        <p:nvSpPr>
          <p:cNvPr id="7" name="TextBox 6">
            <a:extLst>
              <a:ext uri="{FF2B5EF4-FFF2-40B4-BE49-F238E27FC236}">
                <a16:creationId xmlns:a16="http://schemas.microsoft.com/office/drawing/2014/main" id="{23D4FE8D-B475-6BB6-5E9B-FF679DA5DC26}"/>
              </a:ext>
            </a:extLst>
          </p:cNvPr>
          <p:cNvSpPr txBox="1"/>
          <p:nvPr/>
        </p:nvSpPr>
        <p:spPr>
          <a:xfrm>
            <a:off x="3494312" y="2212939"/>
            <a:ext cx="8548853" cy="1384995"/>
          </a:xfrm>
          <a:prstGeom prst="rect">
            <a:avLst/>
          </a:prstGeom>
          <a:noFill/>
        </p:spPr>
        <p:txBody>
          <a:bodyPr wrap="square">
            <a:spAutoFit/>
          </a:bodyPr>
          <a:lstStyle/>
          <a:p>
            <a:pPr algn="just"/>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sym typeface="Arial"/>
              </a:rPr>
              <a:t>Tuy điển tích, điển cố xuất hiện ở VB chỉ là từ ngữ, nhưng nó gợi lên một câu chuyện, sự việc, câu kinh, câu thơ nào đó.</a:t>
            </a:r>
            <a:endParaRPr lang="en-SG" dirty="0"/>
          </a:p>
        </p:txBody>
      </p:sp>
      <p:sp>
        <p:nvSpPr>
          <p:cNvPr id="31" name="TextBox 30">
            <a:extLst>
              <a:ext uri="{FF2B5EF4-FFF2-40B4-BE49-F238E27FC236}">
                <a16:creationId xmlns:a16="http://schemas.microsoft.com/office/drawing/2014/main" id="{DCCEE266-824B-0AC4-AF89-F10D49FC1386}"/>
              </a:ext>
            </a:extLst>
          </p:cNvPr>
          <p:cNvSpPr txBox="1"/>
          <p:nvPr/>
        </p:nvSpPr>
        <p:spPr>
          <a:xfrm>
            <a:off x="3479767" y="3565276"/>
            <a:ext cx="8577942" cy="1384995"/>
          </a:xfrm>
          <a:prstGeom prst="rect">
            <a:avLst/>
          </a:prstGeom>
          <a:noFill/>
        </p:spPr>
        <p:txBody>
          <a:bodyPr wrap="square">
            <a:spAutoFit/>
          </a:bodyPr>
          <a:lstStyle/>
          <a:p>
            <a:pPr algn="just"/>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sym typeface="Arial"/>
              </a:rPr>
              <a:t>Dùng điển tích, điển cố có tác dụng làm cho câu thơ, câu văn hàm súc, trang nhã, uyên bác; đối với văn nghị luận, sẽ giúp người viết củng cố lí lẽ, tăng tính thuyết phục</a:t>
            </a:r>
            <a:endParaRPr lang="en-SG" dirty="0"/>
          </a:p>
        </p:txBody>
      </p:sp>
      <p:sp>
        <p:nvSpPr>
          <p:cNvPr id="33" name="TextBox 32">
            <a:extLst>
              <a:ext uri="{FF2B5EF4-FFF2-40B4-BE49-F238E27FC236}">
                <a16:creationId xmlns:a16="http://schemas.microsoft.com/office/drawing/2014/main" id="{08879B27-D3EC-2AD2-31B0-C746CFD32091}"/>
              </a:ext>
            </a:extLst>
          </p:cNvPr>
          <p:cNvSpPr txBox="1"/>
          <p:nvPr/>
        </p:nvSpPr>
        <p:spPr>
          <a:xfrm>
            <a:off x="3494311" y="5106952"/>
            <a:ext cx="8548853" cy="1384995"/>
          </a:xfrm>
          <a:prstGeom prst="rect">
            <a:avLst/>
          </a:prstGeom>
          <a:noFill/>
        </p:spPr>
        <p:txBody>
          <a:bodyPr wrap="square">
            <a:spAutoFit/>
          </a:bodyPr>
          <a:lstStyle/>
          <a:p>
            <a:pPr algn="just"/>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sym typeface="Arial"/>
              </a:rPr>
              <a:t>Điển tích, điển cố thường khó hiểu đối với người đọc ngày nay, vì thế, cần tra cứu mỗi khi gặp điển tích, điển cố mà mình chưa hiểu.</a:t>
            </a:r>
            <a:endParaRPr lang="en-SG" dirty="0"/>
          </a:p>
        </p:txBody>
      </p:sp>
    </p:spTree>
    <p:extLst>
      <p:ext uri="{BB962C8B-B14F-4D97-AF65-F5344CB8AC3E}">
        <p14:creationId xmlns:p14="http://schemas.microsoft.com/office/powerpoint/2010/main" val="389794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31"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3" name="Freeform 3"/>
          <p:cNvSpPr/>
          <p:nvPr/>
        </p:nvSpPr>
        <p:spPr>
          <a:xfrm>
            <a:off x="250588" y="1983120"/>
            <a:ext cx="4669755" cy="4735862"/>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TextBox 4"/>
          <p:cNvSpPr txBox="1"/>
          <p:nvPr/>
        </p:nvSpPr>
        <p:spPr>
          <a:xfrm>
            <a:off x="-105404" y="2215059"/>
            <a:ext cx="5706047" cy="3138117"/>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5" name="Group 5"/>
          <p:cNvGrpSpPr/>
          <p:nvPr/>
        </p:nvGrpSpPr>
        <p:grpSpPr>
          <a:xfrm>
            <a:off x="232497" y="1231551"/>
            <a:ext cx="4669755" cy="606255"/>
            <a:chOff x="0" y="0"/>
            <a:chExt cx="18186511" cy="3543470"/>
          </a:xfrm>
        </p:grpSpPr>
        <p:sp>
          <p:nvSpPr>
            <p:cNvPr id="6" name="Freeform 6"/>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7" name="TextBox 7"/>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p:cNvSpPr txBox="1"/>
          <p:nvPr/>
        </p:nvSpPr>
        <p:spPr>
          <a:xfrm>
            <a:off x="335902" y="1256444"/>
            <a:ext cx="4026699" cy="490519"/>
          </a:xfrm>
          <a:prstGeom prst="rect">
            <a:avLst/>
          </a:prstGeom>
        </p:spPr>
        <p:txBody>
          <a:bodyPr wrap="square" lIns="0" tIns="0" rIns="0" bIns="0" rtlCol="0" anchor="t">
            <a:spAutoFit/>
          </a:bodyPr>
          <a:lstStyle/>
          <a:p>
            <a:pPr marL="0" marR="0" lvl="0" indent="0" algn="l" defTabSz="609615" rtl="0" eaLnBrk="1" fontAlgn="auto" latinLnBrk="0" hangingPunct="1">
              <a:lnSpc>
                <a:spcPts val="4107"/>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a:sym typeface="Arial"/>
              </a:rPr>
              <a:t>VÍ DỤ</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1" name="Freeform 8">
            <a:extLst>
              <a:ext uri="{FF2B5EF4-FFF2-40B4-BE49-F238E27FC236}">
                <a16:creationId xmlns:a16="http://schemas.microsoft.com/office/drawing/2014/main" id="{DF4A488D-7E3F-2B95-B8E6-BEE289E2724B}"/>
              </a:ext>
            </a:extLst>
          </p:cNvPr>
          <p:cNvSpPr/>
          <p:nvPr/>
        </p:nvSpPr>
        <p:spPr>
          <a:xfrm rot="20719017">
            <a:off x="4193344" y="1102666"/>
            <a:ext cx="758067" cy="925685"/>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9" name="AutoShape 12">
            <a:extLst>
              <a:ext uri="{FF2B5EF4-FFF2-40B4-BE49-F238E27FC236}">
                <a16:creationId xmlns:a16="http://schemas.microsoft.com/office/drawing/2014/main" id="{FBEDA0F8-C3E2-8B08-11E4-933B1A2F6C7C}"/>
              </a:ext>
            </a:extLst>
          </p:cNvPr>
          <p:cNvSpPr/>
          <p:nvPr/>
        </p:nvSpPr>
        <p:spPr>
          <a:xfrm>
            <a:off x="841330" y="436113"/>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9BAAA285-39B2-4D4A-BDE0-80216805AE5A}"/>
              </a:ext>
            </a:extLst>
          </p:cNvPr>
          <p:cNvSpPr/>
          <p:nvPr/>
        </p:nvSpPr>
        <p:spPr>
          <a:xfrm>
            <a:off x="2068286" y="84164"/>
            <a:ext cx="7881257" cy="639279"/>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VÍ DỤ VỀ ĐIỂN TÍCH, ĐIỂN CỐ</a:t>
            </a:r>
          </a:p>
        </p:txBody>
      </p:sp>
      <p:graphicFrame>
        <p:nvGraphicFramePr>
          <p:cNvPr id="2" name="Table 1">
            <a:extLst>
              <a:ext uri="{FF2B5EF4-FFF2-40B4-BE49-F238E27FC236}">
                <a16:creationId xmlns:a16="http://schemas.microsoft.com/office/drawing/2014/main" id="{43DFC156-C172-A798-40E6-A3D3B3074CC0}"/>
              </a:ext>
            </a:extLst>
          </p:cNvPr>
          <p:cNvGraphicFramePr>
            <a:graphicFrameLocks noGrp="1"/>
          </p:cNvGraphicFramePr>
          <p:nvPr>
            <p:extLst>
              <p:ext uri="{D42A27DB-BD31-4B8C-83A1-F6EECF244321}">
                <p14:modId xmlns:p14="http://schemas.microsoft.com/office/powerpoint/2010/main" val="1720079676"/>
              </p:ext>
            </p:extLst>
          </p:nvPr>
        </p:nvGraphicFramePr>
        <p:xfrm>
          <a:off x="5056351" y="870857"/>
          <a:ext cx="7005020" cy="5876184"/>
        </p:xfrm>
        <a:graphic>
          <a:graphicData uri="http://schemas.openxmlformats.org/drawingml/2006/table">
            <a:tbl>
              <a:tblPr firstRow="1" firstCol="1" bandRow="1">
                <a:tableStyleId>{1E171933-4619-4E11-9A3F-F7608DF75F80}</a:tableStyleId>
              </a:tblPr>
              <a:tblGrid>
                <a:gridCol w="2635526">
                  <a:extLst>
                    <a:ext uri="{9D8B030D-6E8A-4147-A177-3AD203B41FA5}">
                      <a16:colId xmlns:a16="http://schemas.microsoft.com/office/drawing/2014/main" val="1302644315"/>
                    </a:ext>
                  </a:extLst>
                </a:gridCol>
                <a:gridCol w="2168125">
                  <a:extLst>
                    <a:ext uri="{9D8B030D-6E8A-4147-A177-3AD203B41FA5}">
                      <a16:colId xmlns:a16="http://schemas.microsoft.com/office/drawing/2014/main" val="2291585647"/>
                    </a:ext>
                  </a:extLst>
                </a:gridCol>
                <a:gridCol w="2201369">
                  <a:extLst>
                    <a:ext uri="{9D8B030D-6E8A-4147-A177-3AD203B41FA5}">
                      <a16:colId xmlns:a16="http://schemas.microsoft.com/office/drawing/2014/main" val="642896125"/>
                    </a:ext>
                  </a:extLst>
                </a:gridCol>
              </a:tblGrid>
              <a:tr h="337701">
                <a:tc>
                  <a:txBody>
                    <a:bodyPr/>
                    <a:lstStyle/>
                    <a:p>
                      <a:pPr algn="ctr">
                        <a:lnSpc>
                          <a:spcPct val="100000"/>
                        </a:lnSpc>
                        <a:spcAft>
                          <a:spcPts val="800"/>
                        </a:spcAft>
                      </a:pPr>
                      <a:r>
                        <a:rPr lang="vi-VN" sz="2400" b="1" dirty="0">
                          <a:effectLst/>
                          <a:latin typeface="+mj-lt"/>
                        </a:rPr>
                        <a:t> a</a:t>
                      </a:r>
                      <a:endParaRPr lang="en-SG" sz="2400" b="1"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400" b="1" dirty="0">
                          <a:effectLst/>
                          <a:latin typeface="+mj-lt"/>
                        </a:rPr>
                        <a:t>b</a:t>
                      </a:r>
                      <a:endParaRPr lang="en-SG" sz="2400" b="1"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400" b="1" dirty="0">
                          <a:effectLst/>
                          <a:latin typeface="+mj-lt"/>
                        </a:rPr>
                        <a:t>c</a:t>
                      </a:r>
                      <a:endParaRPr lang="en-SG" sz="2400" b="1"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131318"/>
                  </a:ext>
                </a:extLst>
              </a:tr>
              <a:tr h="5510424">
                <a:tc>
                  <a:txBody>
                    <a:bodyPr/>
                    <a:lstStyle/>
                    <a:p>
                      <a:pPr algn="just">
                        <a:lnSpc>
                          <a:spcPct val="100000"/>
                        </a:lnSpc>
                        <a:spcAft>
                          <a:spcPts val="800"/>
                        </a:spcAft>
                      </a:pPr>
                      <a:endParaRPr lang="en-SG" sz="2100" b="0"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spcAft>
                          <a:spcPts val="800"/>
                        </a:spcAft>
                      </a:pPr>
                      <a:endParaRPr lang="en-SG" sz="2100" b="0"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just">
                        <a:lnSpc>
                          <a:spcPct val="100000"/>
                        </a:lnSpc>
                        <a:spcAft>
                          <a:spcPts val="800"/>
                        </a:spcAft>
                      </a:pPr>
                      <a:endParaRPr lang="en-SG" sz="2100" b="0"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211096"/>
                  </a:ext>
                </a:extLst>
              </a:tr>
            </a:tbl>
          </a:graphicData>
        </a:graphic>
      </p:graphicFrame>
      <p:sp>
        <p:nvSpPr>
          <p:cNvPr id="12" name="TextBox 11">
            <a:extLst>
              <a:ext uri="{FF2B5EF4-FFF2-40B4-BE49-F238E27FC236}">
                <a16:creationId xmlns:a16="http://schemas.microsoft.com/office/drawing/2014/main" id="{D1C13665-3AD9-D727-4946-270D7A0465E1}"/>
              </a:ext>
            </a:extLst>
          </p:cNvPr>
          <p:cNvSpPr txBox="1"/>
          <p:nvPr/>
        </p:nvSpPr>
        <p:spPr>
          <a:xfrm>
            <a:off x="232497" y="2109311"/>
            <a:ext cx="6150428" cy="4450193"/>
          </a:xfrm>
          <a:prstGeom prst="rect">
            <a:avLst/>
          </a:prstGeom>
          <a:noFill/>
        </p:spPr>
        <p:txBody>
          <a:bodyPr wrap="square">
            <a:spAutoFit/>
          </a:bodyPr>
          <a:lstStyle/>
          <a:p>
            <a:pPr>
              <a:lnSpc>
                <a:spcPct val="107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a. “Sầu đong các lắc càng đầy</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Ba thu</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dọn lại một ngày dài ghê”</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(Nguyễn Du – Truyện Kiều)</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b. “Nhớ ơn </a:t>
            </a: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chín chữ</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cao sâu,</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Một ngày một ngả bóng dâu tà tà”</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(Nguyễn Du – Truyện Kiều)</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c. Bấy lâu nghe tiếng má đào</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Mắt xanh</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chẳng để ai vào có không?</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(Nguyễn Du – Truyện Kiều)</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Freeform 6">
            <a:extLst>
              <a:ext uri="{FF2B5EF4-FFF2-40B4-BE49-F238E27FC236}">
                <a16:creationId xmlns:a16="http://schemas.microsoft.com/office/drawing/2014/main" id="{6A84A084-A475-2480-E438-74CF319D271B}"/>
              </a:ext>
            </a:extLst>
          </p:cNvPr>
          <p:cNvSpPr/>
          <p:nvPr/>
        </p:nvSpPr>
        <p:spPr>
          <a:xfrm>
            <a:off x="138369" y="-51385"/>
            <a:ext cx="1538031" cy="1039330"/>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85724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3" name="Freeform 3"/>
          <p:cNvSpPr/>
          <p:nvPr/>
        </p:nvSpPr>
        <p:spPr>
          <a:xfrm>
            <a:off x="250588" y="1983120"/>
            <a:ext cx="4669755" cy="4735862"/>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TextBox 4"/>
          <p:cNvSpPr txBox="1"/>
          <p:nvPr/>
        </p:nvSpPr>
        <p:spPr>
          <a:xfrm>
            <a:off x="-105404" y="2215059"/>
            <a:ext cx="5706047" cy="3138117"/>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5" name="Group 5"/>
          <p:cNvGrpSpPr/>
          <p:nvPr/>
        </p:nvGrpSpPr>
        <p:grpSpPr>
          <a:xfrm>
            <a:off x="232497" y="1231551"/>
            <a:ext cx="4669755" cy="606255"/>
            <a:chOff x="0" y="0"/>
            <a:chExt cx="18186511" cy="3543470"/>
          </a:xfrm>
        </p:grpSpPr>
        <p:sp>
          <p:nvSpPr>
            <p:cNvPr id="6" name="Freeform 6"/>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7" name="TextBox 7"/>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p:cNvSpPr txBox="1"/>
          <p:nvPr/>
        </p:nvSpPr>
        <p:spPr>
          <a:xfrm>
            <a:off x="335902" y="1256444"/>
            <a:ext cx="4026699" cy="490519"/>
          </a:xfrm>
          <a:prstGeom prst="rect">
            <a:avLst/>
          </a:prstGeom>
        </p:spPr>
        <p:txBody>
          <a:bodyPr wrap="square" lIns="0" tIns="0" rIns="0" bIns="0" rtlCol="0" anchor="t">
            <a:spAutoFit/>
          </a:bodyPr>
          <a:lstStyle/>
          <a:p>
            <a:pPr marL="0" marR="0" lvl="0" indent="0" algn="l" defTabSz="609615" rtl="0" eaLnBrk="1" fontAlgn="auto" latinLnBrk="0" hangingPunct="1">
              <a:lnSpc>
                <a:spcPts val="4107"/>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a:sym typeface="Arial"/>
              </a:rPr>
              <a:t>VÍ DỤ</a:t>
            </a:r>
            <a:endPar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1" name="Freeform 8">
            <a:extLst>
              <a:ext uri="{FF2B5EF4-FFF2-40B4-BE49-F238E27FC236}">
                <a16:creationId xmlns:a16="http://schemas.microsoft.com/office/drawing/2014/main" id="{DF4A488D-7E3F-2B95-B8E6-BEE289E2724B}"/>
              </a:ext>
            </a:extLst>
          </p:cNvPr>
          <p:cNvSpPr/>
          <p:nvPr/>
        </p:nvSpPr>
        <p:spPr>
          <a:xfrm rot="20719017">
            <a:off x="4193344" y="1102666"/>
            <a:ext cx="758067" cy="925685"/>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9" name="AutoShape 12">
            <a:extLst>
              <a:ext uri="{FF2B5EF4-FFF2-40B4-BE49-F238E27FC236}">
                <a16:creationId xmlns:a16="http://schemas.microsoft.com/office/drawing/2014/main" id="{FBEDA0F8-C3E2-8B08-11E4-933B1A2F6C7C}"/>
              </a:ext>
            </a:extLst>
          </p:cNvPr>
          <p:cNvSpPr/>
          <p:nvPr/>
        </p:nvSpPr>
        <p:spPr>
          <a:xfrm>
            <a:off x="841330" y="436113"/>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9BAAA285-39B2-4D4A-BDE0-80216805AE5A}"/>
              </a:ext>
            </a:extLst>
          </p:cNvPr>
          <p:cNvSpPr/>
          <p:nvPr/>
        </p:nvSpPr>
        <p:spPr>
          <a:xfrm>
            <a:off x="2068286" y="84164"/>
            <a:ext cx="7881257" cy="639279"/>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VÍ DỤ VỀ ĐIỂN TÍCH, ĐIỂN CỐ</a:t>
            </a:r>
          </a:p>
        </p:txBody>
      </p:sp>
      <p:graphicFrame>
        <p:nvGraphicFramePr>
          <p:cNvPr id="2" name="Table 1">
            <a:extLst>
              <a:ext uri="{FF2B5EF4-FFF2-40B4-BE49-F238E27FC236}">
                <a16:creationId xmlns:a16="http://schemas.microsoft.com/office/drawing/2014/main" id="{43DFC156-C172-A798-40E6-A3D3B3074CC0}"/>
              </a:ext>
            </a:extLst>
          </p:cNvPr>
          <p:cNvGraphicFramePr>
            <a:graphicFrameLocks noGrp="1"/>
          </p:cNvGraphicFramePr>
          <p:nvPr/>
        </p:nvGraphicFramePr>
        <p:xfrm>
          <a:off x="5056351" y="870857"/>
          <a:ext cx="7005020" cy="5876184"/>
        </p:xfrm>
        <a:graphic>
          <a:graphicData uri="http://schemas.openxmlformats.org/drawingml/2006/table">
            <a:tbl>
              <a:tblPr firstRow="1" firstCol="1" bandRow="1">
                <a:tableStyleId>{1E171933-4619-4E11-9A3F-F7608DF75F80}</a:tableStyleId>
              </a:tblPr>
              <a:tblGrid>
                <a:gridCol w="2635526">
                  <a:extLst>
                    <a:ext uri="{9D8B030D-6E8A-4147-A177-3AD203B41FA5}">
                      <a16:colId xmlns:a16="http://schemas.microsoft.com/office/drawing/2014/main" val="1302644315"/>
                    </a:ext>
                  </a:extLst>
                </a:gridCol>
                <a:gridCol w="2168125">
                  <a:extLst>
                    <a:ext uri="{9D8B030D-6E8A-4147-A177-3AD203B41FA5}">
                      <a16:colId xmlns:a16="http://schemas.microsoft.com/office/drawing/2014/main" val="2291585647"/>
                    </a:ext>
                  </a:extLst>
                </a:gridCol>
                <a:gridCol w="2201369">
                  <a:extLst>
                    <a:ext uri="{9D8B030D-6E8A-4147-A177-3AD203B41FA5}">
                      <a16:colId xmlns:a16="http://schemas.microsoft.com/office/drawing/2014/main" val="642896125"/>
                    </a:ext>
                  </a:extLst>
                </a:gridCol>
              </a:tblGrid>
              <a:tr h="337701">
                <a:tc>
                  <a:txBody>
                    <a:bodyPr/>
                    <a:lstStyle/>
                    <a:p>
                      <a:pPr algn="ctr">
                        <a:lnSpc>
                          <a:spcPct val="100000"/>
                        </a:lnSpc>
                        <a:spcAft>
                          <a:spcPts val="800"/>
                        </a:spcAft>
                      </a:pPr>
                      <a:r>
                        <a:rPr lang="vi-VN" sz="2400" b="1" dirty="0">
                          <a:effectLst/>
                          <a:latin typeface="+mj-lt"/>
                        </a:rPr>
                        <a:t> a</a:t>
                      </a:r>
                      <a:endParaRPr lang="en-SG" sz="2400" b="1"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400" b="1" dirty="0">
                          <a:effectLst/>
                          <a:latin typeface="+mj-lt"/>
                        </a:rPr>
                        <a:t>b</a:t>
                      </a:r>
                      <a:endParaRPr lang="en-SG" sz="2400" b="1"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400" b="1" dirty="0">
                          <a:effectLst/>
                          <a:latin typeface="+mj-lt"/>
                        </a:rPr>
                        <a:t>c</a:t>
                      </a:r>
                      <a:endParaRPr lang="en-SG" sz="2400" b="1"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131318"/>
                  </a:ext>
                </a:extLst>
              </a:tr>
              <a:tr h="5510424">
                <a:tc>
                  <a:txBody>
                    <a:bodyPr/>
                    <a:lstStyle/>
                    <a:p>
                      <a:pPr algn="just">
                        <a:lnSpc>
                          <a:spcPct val="100000"/>
                        </a:lnSpc>
                        <a:spcAft>
                          <a:spcPts val="800"/>
                        </a:spcAft>
                      </a:pPr>
                      <a:endParaRPr lang="en-SG" sz="2100" b="0"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spcAft>
                          <a:spcPts val="800"/>
                        </a:spcAft>
                      </a:pPr>
                      <a:endParaRPr lang="en-SG" sz="2100" b="0"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just">
                        <a:lnSpc>
                          <a:spcPct val="100000"/>
                        </a:lnSpc>
                        <a:spcAft>
                          <a:spcPts val="800"/>
                        </a:spcAft>
                      </a:pPr>
                      <a:endParaRPr lang="en-SG" sz="2100" b="0" dirty="0">
                        <a:effectLst/>
                        <a:latin typeface="+mj-lt"/>
                        <a:ea typeface="Calibri" panose="020F0502020204030204" pitchFamily="34" charset="0"/>
                        <a:cs typeface="Times New Roman" panose="02020603050405020304" pitchFamily="18" charset="0"/>
                      </a:endParaRPr>
                    </a:p>
                  </a:txBody>
                  <a:tcPr marL="49351" marR="493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211096"/>
                  </a:ext>
                </a:extLst>
              </a:tr>
            </a:tbl>
          </a:graphicData>
        </a:graphic>
      </p:graphicFrame>
      <p:sp>
        <p:nvSpPr>
          <p:cNvPr id="12" name="TextBox 11">
            <a:extLst>
              <a:ext uri="{FF2B5EF4-FFF2-40B4-BE49-F238E27FC236}">
                <a16:creationId xmlns:a16="http://schemas.microsoft.com/office/drawing/2014/main" id="{D1C13665-3AD9-D727-4946-270D7A0465E1}"/>
              </a:ext>
            </a:extLst>
          </p:cNvPr>
          <p:cNvSpPr txBox="1"/>
          <p:nvPr/>
        </p:nvSpPr>
        <p:spPr>
          <a:xfrm>
            <a:off x="232497" y="2109311"/>
            <a:ext cx="6150428" cy="4450193"/>
          </a:xfrm>
          <a:prstGeom prst="rect">
            <a:avLst/>
          </a:prstGeom>
          <a:noFill/>
        </p:spPr>
        <p:txBody>
          <a:bodyPr wrap="square">
            <a:spAutoFit/>
          </a:bodyPr>
          <a:lstStyle/>
          <a:p>
            <a:pPr>
              <a:lnSpc>
                <a:spcPct val="107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a. “Sầu đong các lắc càng đầy</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Ba thu</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dọn lại một ngày dài ghê”</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(Nguyễn Du – Truyện Kiều)</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b. “Nhớ ơn </a:t>
            </a: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chín chữ</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cao sâu,</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Một ngày một ngả bóng dâu tà tà”</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(Nguyễn Du – Truyện Kiều)</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c. Bấy lâu nghe tiếng má đào</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Mắt xanh</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 chẳng để ai vào có không?</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(Nguyễn Du – Truyện Kiều)</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C86EAE90-D36C-B71E-0858-882488DCE5B0}"/>
              </a:ext>
            </a:extLst>
          </p:cNvPr>
          <p:cNvSpPr txBox="1"/>
          <p:nvPr/>
        </p:nvSpPr>
        <p:spPr>
          <a:xfrm>
            <a:off x="5074442" y="1343991"/>
            <a:ext cx="2607192" cy="5365571"/>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Điển cố này xuất phát từ câu trong Kinh Thi: </a:t>
            </a:r>
            <a:r>
              <a:rPr kumimoji="0" lang="vi-VN" sz="2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một ngày không thấy mặt nhau lâu như ba mùa thu </a:t>
            </a:r>
            <a:r>
              <a:rPr kumimoji="0" lang="vi-VN"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(Nhất nhật bất kiến như tam thu hề)</a:t>
            </a:r>
            <a:endParaRPr kumimoji="0" lang="en-SG" sz="2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Trong Truyện Kiều, Nguyễn Du sử dụng điển cố này nhằm diễn tả mối tương tư của Kim Trọng với Thúy Kiều. Một ngày không gặp Thúy Kiều, Kim Trọng có cảm giác lâu như đã ba năm.</a:t>
            </a:r>
            <a:endParaRPr kumimoji="0" lang="en-SG" sz="2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4B7A11BA-DAC4-B181-C21D-CF9C3526BEA3}"/>
              </a:ext>
            </a:extLst>
          </p:cNvPr>
          <p:cNvSpPr txBox="1"/>
          <p:nvPr/>
        </p:nvSpPr>
        <p:spPr>
          <a:xfrm>
            <a:off x="7679452" y="1343991"/>
            <a:ext cx="2172121" cy="5365571"/>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Điển cố này cũng xuất phát từ Kinh Thi. Chín chữ nói về công lao của cha mẹ đối với con cái, đó là: </a:t>
            </a:r>
            <a:r>
              <a:rPr kumimoji="0" lang="vi-VN" sz="2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sinh, cúc, phủ, súc, trưởng, dục, cố, phục, phúc.</a:t>
            </a:r>
            <a:endParaRPr kumimoji="0" lang="en-SG" sz="21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Điển cố này trong câu thơ nói đến việc Kiều nghĩ đến công ơn cha mẹ, trong khi nàng chưa có dịp báo đáp được</a:t>
            </a:r>
            <a:endParaRPr kumimoji="0" lang="en-SG" sz="2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1DEBA126-78FA-3E83-62DF-F91CA87E932E}"/>
              </a:ext>
            </a:extLst>
          </p:cNvPr>
          <p:cNvSpPr txBox="1"/>
          <p:nvPr/>
        </p:nvSpPr>
        <p:spPr>
          <a:xfrm>
            <a:off x="9828107" y="1198893"/>
            <a:ext cx="2234959" cy="5688737"/>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Đời Tấn có người là Nguyễn Tịch Quý quý ai thì tiếp bằng mắt xanh, không ưa ai thì tiếp bằng mắt trắng</a:t>
            </a:r>
            <a:endParaRPr kumimoji="0" lang="en-SG" sz="2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Từ Hải dùng điển tích này để khẳng định tuy Thúy Kiều ở chốn lầu xanh nhưng tấm lòng vẫ trong trắng, phẩm giá vẫn đáng quý trọng và đáng được đề cao.</a:t>
            </a:r>
            <a:endParaRPr kumimoji="0" lang="en-SG" sz="21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34" name="Freeform 6">
            <a:extLst>
              <a:ext uri="{FF2B5EF4-FFF2-40B4-BE49-F238E27FC236}">
                <a16:creationId xmlns:a16="http://schemas.microsoft.com/office/drawing/2014/main" id="{6A84A084-A475-2480-E438-74CF319D271B}"/>
              </a:ext>
            </a:extLst>
          </p:cNvPr>
          <p:cNvSpPr/>
          <p:nvPr/>
        </p:nvSpPr>
        <p:spPr>
          <a:xfrm>
            <a:off x="138369" y="-51385"/>
            <a:ext cx="1538031" cy="1039330"/>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0157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1000"/>
                                        <p:tgtEl>
                                          <p:spTgt spid="20">
                                            <p:txEl>
                                              <p:pRg st="0" end="0"/>
                                            </p:txEl>
                                          </p:spTgt>
                                        </p:tgtEl>
                                      </p:cBhvr>
                                    </p:animEffect>
                                    <p:anim calcmode="lin" valueType="num">
                                      <p:cBhvr>
                                        <p:cTn id="1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fade">
                                      <p:cBhvr>
                                        <p:cTn id="24" dur="1000"/>
                                        <p:tgtEl>
                                          <p:spTgt spid="20">
                                            <p:txEl>
                                              <p:pRg st="1" end="1"/>
                                            </p:txEl>
                                          </p:spTgt>
                                        </p:tgtEl>
                                      </p:cBhvr>
                                    </p:animEffect>
                                    <p:anim calcmode="lin" valueType="num">
                                      <p:cBhvr>
                                        <p:cTn id="25"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barn(inVertical)">
                                      <p:cBhvr>
                                        <p:cTn id="31" dur="500"/>
                                        <p:tgtEl>
                                          <p:spTgt spid="3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3">
                                            <p:txEl>
                                              <p:pRg st="1" end="1"/>
                                            </p:txEl>
                                          </p:spTgt>
                                        </p:tgtEl>
                                        <p:attrNameLst>
                                          <p:attrName>style.visibility</p:attrName>
                                        </p:attrNameLst>
                                      </p:cBhvr>
                                      <p:to>
                                        <p:strVal val="visible"/>
                                      </p:to>
                                    </p:set>
                                    <p:animEffect transition="in" filter="fade">
                                      <p:cBhvr>
                                        <p:cTn id="36" dur="1000"/>
                                        <p:tgtEl>
                                          <p:spTgt spid="33">
                                            <p:txEl>
                                              <p:pRg st="1" end="1"/>
                                            </p:txEl>
                                          </p:spTgt>
                                        </p:tgtEl>
                                      </p:cBhvr>
                                    </p:animEffect>
                                    <p:anim calcmode="lin" valueType="num">
                                      <p:cBhvr>
                                        <p:cTn id="37"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HOẠT ĐỘNG LUYỆN TẬP</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0859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96134"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1</a:t>
              </a: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1714705" y="2116725"/>
            <a:ext cx="8588415"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b="1" dirty="0" err="1">
                <a:solidFill>
                  <a:prstClr val="white"/>
                </a:solidFill>
                <a:latin typeface="Times New Roman" panose="02020603050405020304" pitchFamily="18" charset="0"/>
              </a:rPr>
              <a:t>Bài</a:t>
            </a:r>
            <a:r>
              <a:rPr lang="en-US" sz="11500" b="1" dirty="0">
                <a:solidFill>
                  <a:prstClr val="white"/>
                </a:solidFill>
                <a:latin typeface="Times New Roman" panose="02020603050405020304" pitchFamily="18" charset="0"/>
              </a:rPr>
              <a:t> </a:t>
            </a:r>
            <a:r>
              <a:rPr lang="en-US" sz="11500" b="1" dirty="0" err="1">
                <a:solidFill>
                  <a:prstClr val="white"/>
                </a:solidFill>
                <a:latin typeface="Times New Roman" panose="02020603050405020304" pitchFamily="18" charset="0"/>
              </a:rPr>
              <a:t>tập</a:t>
            </a:r>
            <a:r>
              <a:rPr lang="en-US" sz="11500" b="1" dirty="0">
                <a:solidFill>
                  <a:prstClr val="white"/>
                </a:solidFill>
                <a:latin typeface="Times New Roman" panose="02020603050405020304" pitchFamily="18" charset="0"/>
              </a:rPr>
              <a:t> 1</a:t>
            </a:r>
            <a:endParaRPr kumimoji="0" lang="en-SG" sz="11500" b="0" i="0" u="none" strike="noStrike" kern="1200" cap="none" spc="0" normalizeH="0" baseline="0" noProof="0" dirty="0">
              <a:ln>
                <a:noFill/>
              </a:ln>
              <a:solidFill>
                <a:prstClr val="white"/>
              </a:solidFill>
              <a:effectLst/>
              <a:uLnTx/>
              <a:uFillTx/>
              <a:latin typeface="Calibri Light" panose="020F0302020204030204"/>
            </a:endParaRPr>
          </a:p>
        </p:txBody>
      </p:sp>
      <p:sp>
        <p:nvSpPr>
          <p:cNvPr id="2" name="Freeform 7">
            <a:extLst>
              <a:ext uri="{FF2B5EF4-FFF2-40B4-BE49-F238E27FC236}">
                <a16:creationId xmlns:a16="http://schemas.microsoft.com/office/drawing/2014/main" id="{F919581B-4F3D-EE1F-8331-BCBC4D72D90A}"/>
              </a:ext>
            </a:extLst>
          </p:cNvPr>
          <p:cNvSpPr/>
          <p:nvPr/>
        </p:nvSpPr>
        <p:spPr>
          <a:xfrm>
            <a:off x="-103626" y="3505200"/>
            <a:ext cx="2933912" cy="3352800"/>
          </a:xfrm>
          <a:custGeom>
            <a:avLst/>
            <a:gdLst/>
            <a:ahLst/>
            <a:cxnLst/>
            <a:rect l="l" t="t" r="r" b="b"/>
            <a:pathLst>
              <a:path w="5472260" h="5855531">
                <a:moveTo>
                  <a:pt x="0" y="0"/>
                </a:moveTo>
                <a:lnTo>
                  <a:pt x="5472260" y="0"/>
                </a:lnTo>
                <a:lnTo>
                  <a:pt x="5472260" y="5855531"/>
                </a:lnTo>
                <a:lnTo>
                  <a:pt x="0" y="58555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738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2119730" y="337874"/>
            <a:ext cx="7952540" cy="769441"/>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altLang="zh-CN" sz="4400" b="1" dirty="0" err="1">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Bài</a:t>
            </a:r>
            <a:r>
              <a:rPr lang="en-US" altLang="zh-CN" sz="4400" b="1" dirty="0">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4400" b="1" dirty="0" err="1">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tập</a:t>
            </a:r>
            <a:r>
              <a:rPr lang="en-US" altLang="zh-CN" sz="4400" b="1" dirty="0">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 1</a:t>
            </a:r>
            <a:endParaRPr kumimoji="0" lang="zh-CN" altLang="en-US" sz="44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grpSp>
        <p:nvGrpSpPr>
          <p:cNvPr id="2" name="组合 23">
            <a:extLst>
              <a:ext uri="{FF2B5EF4-FFF2-40B4-BE49-F238E27FC236}">
                <a16:creationId xmlns:a16="http://schemas.microsoft.com/office/drawing/2014/main" id="{D02AD10C-B713-596F-E6DC-0577100EA63D}"/>
              </a:ext>
            </a:extLst>
          </p:cNvPr>
          <p:cNvGrpSpPr/>
          <p:nvPr/>
        </p:nvGrpSpPr>
        <p:grpSpPr>
          <a:xfrm>
            <a:off x="1584783" y="1600712"/>
            <a:ext cx="1241886" cy="1021351"/>
            <a:chOff x="5493105" y="1228234"/>
            <a:chExt cx="937535" cy="783002"/>
          </a:xfrm>
        </p:grpSpPr>
        <p:grpSp>
          <p:nvGrpSpPr>
            <p:cNvPr id="3" name="组合 54">
              <a:extLst>
                <a:ext uri="{FF2B5EF4-FFF2-40B4-BE49-F238E27FC236}">
                  <a16:creationId xmlns:a16="http://schemas.microsoft.com/office/drawing/2014/main" id="{B29E1272-6D7C-BE73-63DF-18604D2F2718}"/>
                </a:ext>
              </a:extLst>
            </p:cNvPr>
            <p:cNvGrpSpPr/>
            <p:nvPr/>
          </p:nvGrpSpPr>
          <p:grpSpPr>
            <a:xfrm>
              <a:off x="5493105" y="1228234"/>
              <a:ext cx="937535" cy="783002"/>
              <a:chOff x="2900496" y="1028113"/>
              <a:chExt cx="6336001" cy="3420001"/>
            </a:xfrm>
          </p:grpSpPr>
          <p:sp>
            <p:nvSpPr>
              <p:cNvPr id="8" name="任意多边形: 形状 55">
                <a:extLst>
                  <a:ext uri="{FF2B5EF4-FFF2-40B4-BE49-F238E27FC236}">
                    <a16:creationId xmlns:a16="http://schemas.microsoft.com/office/drawing/2014/main" id="{FAA7BD23-1F96-29D8-DC8A-41DCFAA5A2D5}"/>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w="25400" cap="flat" cmpd="sng" algn="ctr">
                <a:solidFill>
                  <a:sysClr val="window" lastClr="FFFFFF"/>
                </a:solidFill>
                <a:prstDash val="solid"/>
              </a:ln>
              <a:effectLst>
                <a:outerShdw blurRad="50800" dist="38100" dir="2700000" sx="101000" sy="101000" algn="tl" rotWithShape="0">
                  <a:prstClr val="black">
                    <a:alpha val="3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a:ln>
                    <a:noFill/>
                  </a:ln>
                  <a:solidFill>
                    <a:srgbClr val="215968"/>
                  </a:solidFill>
                  <a:effectLst/>
                  <a:uLnTx/>
                  <a:uFillTx/>
                  <a:latin typeface="Calibri"/>
                  <a:ea typeface="宋体" panose="02010600030101010101" pitchFamily="2" charset="-122"/>
                  <a:cs typeface="Arial"/>
                </a:endParaRPr>
              </a:p>
            </p:txBody>
          </p:sp>
          <p:sp>
            <p:nvSpPr>
              <p:cNvPr id="13" name="任意多边形: 形状 56">
                <a:extLst>
                  <a:ext uri="{FF2B5EF4-FFF2-40B4-BE49-F238E27FC236}">
                    <a16:creationId xmlns:a16="http://schemas.microsoft.com/office/drawing/2014/main" id="{339DADCD-1607-E3F6-D563-B62E66AB530B}"/>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cap="flat" cmpd="sng" algn="ctr">
                <a:solidFill>
                  <a:srgbClr val="215968"/>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a:ln>
                    <a:noFill/>
                  </a:ln>
                  <a:solidFill>
                    <a:srgbClr val="215968"/>
                  </a:solidFill>
                  <a:effectLst/>
                  <a:uLnTx/>
                  <a:uFillTx/>
                  <a:latin typeface="Calibri"/>
                  <a:ea typeface="宋体" panose="02010600030101010101" pitchFamily="2" charset="-122"/>
                  <a:cs typeface="Arial"/>
                </a:endParaRPr>
              </a:p>
            </p:txBody>
          </p:sp>
        </p:grpSp>
        <p:sp>
          <p:nvSpPr>
            <p:cNvPr id="4" name="文本框 58">
              <a:extLst>
                <a:ext uri="{FF2B5EF4-FFF2-40B4-BE49-F238E27FC236}">
                  <a16:creationId xmlns:a16="http://schemas.microsoft.com/office/drawing/2014/main" id="{9275BBED-0A86-2E6B-163A-D232F41EF8B8}"/>
                </a:ext>
              </a:extLst>
            </p:cNvPr>
            <p:cNvSpPr txBox="1"/>
            <p:nvPr/>
          </p:nvSpPr>
          <p:spPr>
            <a:xfrm>
              <a:off x="5704042" y="1324973"/>
              <a:ext cx="702133" cy="6370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Arial"/>
                </a:rPr>
                <a:t>1</a:t>
              </a:r>
              <a:endParaRPr kumimoji="0" lang="zh-CN" altLang="en-US" sz="4800" b="1" i="0" u="none" strike="noStrike" kern="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Arial"/>
              </a:endParaRPr>
            </a:p>
          </p:txBody>
        </p:sp>
      </p:grpSp>
      <p:grpSp>
        <p:nvGrpSpPr>
          <p:cNvPr id="14" name="组合 70">
            <a:extLst>
              <a:ext uri="{FF2B5EF4-FFF2-40B4-BE49-F238E27FC236}">
                <a16:creationId xmlns:a16="http://schemas.microsoft.com/office/drawing/2014/main" id="{F7862F18-5556-2FE6-AEAB-052BE2AC51D6}"/>
              </a:ext>
            </a:extLst>
          </p:cNvPr>
          <p:cNvGrpSpPr/>
          <p:nvPr/>
        </p:nvGrpSpPr>
        <p:grpSpPr>
          <a:xfrm>
            <a:off x="8776795" y="1474525"/>
            <a:ext cx="1241886" cy="1021351"/>
            <a:chOff x="5493105" y="1228234"/>
            <a:chExt cx="937535" cy="783002"/>
          </a:xfrm>
        </p:grpSpPr>
        <p:grpSp>
          <p:nvGrpSpPr>
            <p:cNvPr id="15" name="组合 71">
              <a:extLst>
                <a:ext uri="{FF2B5EF4-FFF2-40B4-BE49-F238E27FC236}">
                  <a16:creationId xmlns:a16="http://schemas.microsoft.com/office/drawing/2014/main" id="{0F579C79-80BC-6786-0F0A-DAE92AA0AC5F}"/>
                </a:ext>
              </a:extLst>
            </p:cNvPr>
            <p:cNvGrpSpPr/>
            <p:nvPr/>
          </p:nvGrpSpPr>
          <p:grpSpPr>
            <a:xfrm>
              <a:off x="5493105" y="1228234"/>
              <a:ext cx="937535" cy="783002"/>
              <a:chOff x="2900496" y="1028113"/>
              <a:chExt cx="6336001" cy="3420001"/>
            </a:xfrm>
          </p:grpSpPr>
          <p:sp>
            <p:nvSpPr>
              <p:cNvPr id="18" name="任意多边形: 形状 73">
                <a:extLst>
                  <a:ext uri="{FF2B5EF4-FFF2-40B4-BE49-F238E27FC236}">
                    <a16:creationId xmlns:a16="http://schemas.microsoft.com/office/drawing/2014/main" id="{CD102DE1-FBCB-C819-3B33-1748DFD96E11}"/>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w="25400" cap="flat" cmpd="sng" algn="ctr">
                <a:solidFill>
                  <a:sysClr val="window" lastClr="FFFFFF"/>
                </a:solidFill>
                <a:prstDash val="solid"/>
              </a:ln>
              <a:effectLst>
                <a:outerShdw blurRad="50800" dist="38100" dir="2700000" sx="101000" sy="101000" algn="tl" rotWithShape="0">
                  <a:prstClr val="black">
                    <a:alpha val="3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a:ln>
                    <a:noFill/>
                  </a:ln>
                  <a:solidFill>
                    <a:srgbClr val="215968"/>
                  </a:solidFill>
                  <a:effectLst/>
                  <a:uLnTx/>
                  <a:uFillTx/>
                  <a:latin typeface="Calibri"/>
                  <a:ea typeface="宋体" panose="02010600030101010101" pitchFamily="2" charset="-122"/>
                  <a:cs typeface="Arial"/>
                </a:endParaRPr>
              </a:p>
            </p:txBody>
          </p:sp>
          <p:sp>
            <p:nvSpPr>
              <p:cNvPr id="19" name="任意多边形: 形状 82">
                <a:extLst>
                  <a:ext uri="{FF2B5EF4-FFF2-40B4-BE49-F238E27FC236}">
                    <a16:creationId xmlns:a16="http://schemas.microsoft.com/office/drawing/2014/main" id="{8139B590-2CB2-8155-704D-8CD9145F6FA9}"/>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cap="flat" cmpd="sng" algn="ctr">
                <a:solidFill>
                  <a:srgbClr val="215968"/>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dirty="0">
                  <a:ln>
                    <a:noFill/>
                  </a:ln>
                  <a:solidFill>
                    <a:srgbClr val="215968"/>
                  </a:solidFill>
                  <a:effectLst/>
                  <a:uLnTx/>
                  <a:uFillTx/>
                  <a:latin typeface="Calibri"/>
                  <a:ea typeface="宋体" panose="02010600030101010101" pitchFamily="2" charset="-122"/>
                  <a:cs typeface="Arial"/>
                </a:endParaRPr>
              </a:p>
            </p:txBody>
          </p:sp>
        </p:grpSp>
        <p:sp>
          <p:nvSpPr>
            <p:cNvPr id="16" name="文本框 72">
              <a:extLst>
                <a:ext uri="{FF2B5EF4-FFF2-40B4-BE49-F238E27FC236}">
                  <a16:creationId xmlns:a16="http://schemas.microsoft.com/office/drawing/2014/main" id="{2E87E427-7C22-9A17-A7EB-E91D3E64FCBC}"/>
                </a:ext>
              </a:extLst>
            </p:cNvPr>
            <p:cNvSpPr txBox="1"/>
            <p:nvPr/>
          </p:nvSpPr>
          <p:spPr>
            <a:xfrm>
              <a:off x="5704042" y="1324973"/>
              <a:ext cx="702133" cy="6370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Arial"/>
                </a:rPr>
                <a:t>2</a:t>
              </a:r>
              <a:endParaRPr kumimoji="0" lang="zh-CN" altLang="en-US" sz="4800" b="1" i="0" u="none" strike="noStrike" kern="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Arial"/>
              </a:endParaRPr>
            </a:p>
          </p:txBody>
        </p:sp>
      </p:grpSp>
      <p:sp>
        <p:nvSpPr>
          <p:cNvPr id="20" name="TextBox 19">
            <a:extLst>
              <a:ext uri="{FF2B5EF4-FFF2-40B4-BE49-F238E27FC236}">
                <a16:creationId xmlns:a16="http://schemas.microsoft.com/office/drawing/2014/main" id="{B94E19FF-DFC1-723F-4C29-E50A2AB6F256}"/>
              </a:ext>
            </a:extLst>
          </p:cNvPr>
          <p:cNvSpPr txBox="1"/>
          <p:nvPr/>
        </p:nvSpPr>
        <p:spPr>
          <a:xfrm>
            <a:off x="457200" y="2859506"/>
            <a:ext cx="3947532" cy="3539430"/>
          </a:xfrm>
          <a:prstGeom prst="rect">
            <a:avLst/>
          </a:prstGeom>
          <a:noFill/>
        </p:spPr>
        <p:txBody>
          <a:bodyPr wrap="square">
            <a:spAutoFit/>
          </a:bodyPr>
          <a:lstStyle/>
          <a:p>
            <a:pPr algn="ctr"/>
            <a:r>
              <a:rPr lang="vi-VN" sz="3200" dirty="0">
                <a:latin typeface="+mj-lt"/>
              </a:rPr>
              <a:t>Đọc lại các chú thích ở chân trang của văn bản Chuyện người con gái Nam Xương và cho biết những trường hợp sử dụng điển tích, điển cố.</a:t>
            </a:r>
            <a:endParaRPr lang="en-SG" sz="4800" dirty="0">
              <a:latin typeface="+mj-lt"/>
            </a:endParaRPr>
          </a:p>
        </p:txBody>
      </p:sp>
      <p:sp>
        <p:nvSpPr>
          <p:cNvPr id="21" name="TextBox 20">
            <a:extLst>
              <a:ext uri="{FF2B5EF4-FFF2-40B4-BE49-F238E27FC236}">
                <a16:creationId xmlns:a16="http://schemas.microsoft.com/office/drawing/2014/main" id="{52550F5A-EDF3-1FEF-0258-DFC3044A5986}"/>
              </a:ext>
            </a:extLst>
          </p:cNvPr>
          <p:cNvSpPr txBox="1"/>
          <p:nvPr/>
        </p:nvSpPr>
        <p:spPr>
          <a:xfrm>
            <a:off x="7503922" y="2790036"/>
            <a:ext cx="3787632" cy="3539430"/>
          </a:xfrm>
          <a:prstGeom prst="rect">
            <a:avLst/>
          </a:prstGeom>
          <a:noFill/>
        </p:spPr>
        <p:txBody>
          <a:bodyPr wrap="square">
            <a:spAutoFit/>
          </a:bodyPr>
          <a:lstStyle/>
          <a:p>
            <a:pPr algn="ctr"/>
            <a:r>
              <a:rPr lang="vi-VN" sz="3200" dirty="0">
                <a:latin typeface="+mj-lt"/>
              </a:rPr>
              <a:t>Nếu sách giáo khoa không giải thích, em có hiểu được ý nghĩa của các câu văn có sử dụng điển tích, điển cố đó không? </a:t>
            </a:r>
            <a:endParaRPr lang="en-US" sz="3200" dirty="0">
              <a:latin typeface="+mj-lt"/>
            </a:endParaRPr>
          </a:p>
          <a:p>
            <a:pPr algn="ctr"/>
            <a:r>
              <a:rPr lang="vi-VN" sz="3200" dirty="0">
                <a:latin typeface="+mj-lt"/>
              </a:rPr>
              <a:t>Vì sao?  </a:t>
            </a:r>
            <a:endParaRPr lang="en-SG" sz="3200" dirty="0">
              <a:latin typeface="+mj-lt"/>
            </a:endParaRPr>
          </a:p>
        </p:txBody>
      </p:sp>
      <p:pic>
        <p:nvPicPr>
          <p:cNvPr id="22" name="Picture 21" descr="A person holding a baby&#10;&#10;Description automatically generated">
            <a:extLst>
              <a:ext uri="{FF2B5EF4-FFF2-40B4-BE49-F238E27FC236}">
                <a16:creationId xmlns:a16="http://schemas.microsoft.com/office/drawing/2014/main" id="{10EC6D79-B4C6-8B6D-B990-A016B0A6E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371196" y="3428999"/>
            <a:ext cx="3449607" cy="3819986"/>
          </a:xfrm>
          <a:prstGeom prst="rect">
            <a:avLst/>
          </a:prstGeom>
          <a:effectLst>
            <a:outerShdw blurRad="50800" dist="88900" dir="10800000" sx="120000" sy="120000" algn="r" rotWithShape="0">
              <a:prstClr val="black">
                <a:alpha val="40000"/>
              </a:prstClr>
            </a:outerShdw>
          </a:effectLst>
        </p:spPr>
      </p:pic>
    </p:spTree>
    <p:extLst>
      <p:ext uri="{BB962C8B-B14F-4D97-AF65-F5344CB8AC3E}">
        <p14:creationId xmlns:p14="http://schemas.microsoft.com/office/powerpoint/2010/main" val="19552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ppt_w+.3"/>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strVal val="#ppt_w+.3"/>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2119730" y="337874"/>
            <a:ext cx="7952540" cy="769441"/>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altLang="zh-CN" sz="4400" b="1" dirty="0" err="1">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Bài</a:t>
            </a:r>
            <a:r>
              <a:rPr lang="en-US" altLang="zh-CN" sz="4400" b="1" dirty="0">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4400" b="1" dirty="0" err="1">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tập</a:t>
            </a:r>
            <a:r>
              <a:rPr lang="en-US" altLang="zh-CN" sz="4400" b="1" dirty="0">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 1</a:t>
            </a:r>
            <a:endParaRPr kumimoji="0" lang="zh-CN" altLang="en-US" sz="44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grpSp>
        <p:nvGrpSpPr>
          <p:cNvPr id="9" name="Group 8">
            <a:extLst>
              <a:ext uri="{FF2B5EF4-FFF2-40B4-BE49-F238E27FC236}">
                <a16:creationId xmlns:a16="http://schemas.microsoft.com/office/drawing/2014/main" id="{A08BB0EA-3BCA-45D4-3765-495D43C176CF}"/>
              </a:ext>
            </a:extLst>
          </p:cNvPr>
          <p:cNvGrpSpPr/>
          <p:nvPr/>
        </p:nvGrpSpPr>
        <p:grpSpPr>
          <a:xfrm>
            <a:off x="1778915" y="733670"/>
            <a:ext cx="9383954" cy="5597185"/>
            <a:chOff x="1452011" y="619825"/>
            <a:chExt cx="15871432" cy="9303945"/>
          </a:xfrm>
        </p:grpSpPr>
        <p:sp>
          <p:nvSpPr>
            <p:cNvPr id="10" name="Freeform 3">
              <a:extLst>
                <a:ext uri="{FF2B5EF4-FFF2-40B4-BE49-F238E27FC236}">
                  <a16:creationId xmlns:a16="http://schemas.microsoft.com/office/drawing/2014/main" id="{A6F55AD7-50A0-68CC-1BDC-022B70D5EDA4}"/>
                </a:ext>
              </a:extLst>
            </p:cNvPr>
            <p:cNvSpPr/>
            <p:nvPr/>
          </p:nvSpPr>
          <p:spPr>
            <a:xfrm rot="21040862">
              <a:off x="1711814" y="1807000"/>
              <a:ext cx="2862465" cy="3308132"/>
            </a:xfrm>
            <a:custGeom>
              <a:avLst/>
              <a:gdLst/>
              <a:ahLst/>
              <a:cxnLst/>
              <a:rect l="l" t="t" r="r" b="b"/>
              <a:pathLst>
                <a:path w="4624308" h="4624308">
                  <a:moveTo>
                    <a:pt x="0" y="0"/>
                  </a:moveTo>
                  <a:lnTo>
                    <a:pt x="4624307" y="0"/>
                  </a:lnTo>
                  <a:lnTo>
                    <a:pt x="4624307" y="4624308"/>
                  </a:lnTo>
                  <a:lnTo>
                    <a:pt x="0" y="46243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defRPr/>
              </a:pPr>
              <a:endParaRPr lang="en-SG">
                <a:solidFill>
                  <a:prstClr val="black"/>
                </a:solidFill>
                <a:latin typeface="Calibri"/>
                <a:ea typeface="微软雅黑"/>
              </a:endParaRPr>
            </a:p>
          </p:txBody>
        </p:sp>
        <p:sp>
          <p:nvSpPr>
            <p:cNvPr id="11" name="Freeform 4">
              <a:extLst>
                <a:ext uri="{FF2B5EF4-FFF2-40B4-BE49-F238E27FC236}">
                  <a16:creationId xmlns:a16="http://schemas.microsoft.com/office/drawing/2014/main" id="{2F02732E-C8FC-99C1-2A50-CB7758E078F8}"/>
                </a:ext>
              </a:extLst>
            </p:cNvPr>
            <p:cNvSpPr/>
            <p:nvPr/>
          </p:nvSpPr>
          <p:spPr>
            <a:xfrm rot="817586">
              <a:off x="13417501" y="5602021"/>
              <a:ext cx="3674403" cy="3674403"/>
            </a:xfrm>
            <a:custGeom>
              <a:avLst/>
              <a:gdLst/>
              <a:ahLst/>
              <a:cxnLst/>
              <a:rect l="l" t="t" r="r" b="b"/>
              <a:pathLst>
                <a:path w="3674403" h="3674403">
                  <a:moveTo>
                    <a:pt x="0" y="0"/>
                  </a:moveTo>
                  <a:lnTo>
                    <a:pt x="3674403" y="0"/>
                  </a:lnTo>
                  <a:lnTo>
                    <a:pt x="3674403" y="3674403"/>
                  </a:lnTo>
                  <a:lnTo>
                    <a:pt x="0" y="36744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a:defRPr/>
              </a:pPr>
              <a:endParaRPr lang="en-SG">
                <a:solidFill>
                  <a:prstClr val="black"/>
                </a:solidFill>
                <a:latin typeface="Calibri"/>
                <a:ea typeface="微软雅黑"/>
              </a:endParaRPr>
            </a:p>
          </p:txBody>
        </p:sp>
        <p:grpSp>
          <p:nvGrpSpPr>
            <p:cNvPr id="12" name="Group 11">
              <a:extLst>
                <a:ext uri="{FF2B5EF4-FFF2-40B4-BE49-F238E27FC236}">
                  <a16:creationId xmlns:a16="http://schemas.microsoft.com/office/drawing/2014/main" id="{9EC8944A-0883-A00C-E51F-5E05B3EDD7DF}"/>
                </a:ext>
              </a:extLst>
            </p:cNvPr>
            <p:cNvGrpSpPr/>
            <p:nvPr/>
          </p:nvGrpSpPr>
          <p:grpSpPr>
            <a:xfrm>
              <a:off x="2240121" y="2396797"/>
              <a:ext cx="14124617" cy="5982441"/>
              <a:chOff x="-24315" y="-1"/>
              <a:chExt cx="5231339" cy="2215719"/>
            </a:xfrm>
          </p:grpSpPr>
          <p:sp>
            <p:nvSpPr>
              <p:cNvPr id="28" name="Freeform 6">
                <a:extLst>
                  <a:ext uri="{FF2B5EF4-FFF2-40B4-BE49-F238E27FC236}">
                    <a16:creationId xmlns:a16="http://schemas.microsoft.com/office/drawing/2014/main" id="{54CA99B9-1A26-7F64-FB23-28D7D0B3AF9B}"/>
                  </a:ext>
                </a:extLst>
              </p:cNvPr>
              <p:cNvSpPr/>
              <p:nvPr/>
            </p:nvSpPr>
            <p:spPr>
              <a:xfrm>
                <a:off x="-24315" y="-1"/>
                <a:ext cx="5231339" cy="2215719"/>
              </a:xfrm>
              <a:custGeom>
                <a:avLst/>
                <a:gdLst/>
                <a:ahLst/>
                <a:cxnLst/>
                <a:rect l="l" t="t" r="r" b="b"/>
                <a:pathLst>
                  <a:path w="5065354" h="1945570">
                    <a:moveTo>
                      <a:pt x="0" y="0"/>
                    </a:moveTo>
                    <a:lnTo>
                      <a:pt x="5065354" y="0"/>
                    </a:lnTo>
                    <a:lnTo>
                      <a:pt x="5065354" y="1945570"/>
                    </a:lnTo>
                    <a:lnTo>
                      <a:pt x="0" y="1945570"/>
                    </a:lnTo>
                    <a:close/>
                  </a:path>
                </a:pathLst>
              </a:custGeom>
              <a:solidFill>
                <a:srgbClr val="FFFFFF"/>
              </a:solidFill>
              <a:ln w="19050" cap="sq">
                <a:solidFill>
                  <a:srgbClr val="000000"/>
                </a:solidFill>
                <a:prstDash val="solid"/>
                <a:miter/>
              </a:ln>
            </p:spPr>
            <p:txBody>
              <a:bodyPr/>
              <a:lstStyle/>
              <a:p>
                <a:pPr>
                  <a:defRPr/>
                </a:pPr>
                <a:endParaRPr lang="en-SG" dirty="0">
                  <a:solidFill>
                    <a:prstClr val="black"/>
                  </a:solidFill>
                  <a:latin typeface="Calibri"/>
                  <a:ea typeface="微软雅黑"/>
                </a:endParaRPr>
              </a:p>
            </p:txBody>
          </p:sp>
          <p:sp>
            <p:nvSpPr>
              <p:cNvPr id="29" name="TextBox 7">
                <a:extLst>
                  <a:ext uri="{FF2B5EF4-FFF2-40B4-BE49-F238E27FC236}">
                    <a16:creationId xmlns:a16="http://schemas.microsoft.com/office/drawing/2014/main" id="{439DA0EE-132F-9D45-C808-01B2DD26A8DA}"/>
                  </a:ext>
                </a:extLst>
              </p:cNvPr>
              <p:cNvSpPr txBox="1"/>
              <p:nvPr/>
            </p:nvSpPr>
            <p:spPr>
              <a:xfrm>
                <a:off x="0" y="9525"/>
                <a:ext cx="5065354" cy="1936045"/>
              </a:xfrm>
              <a:prstGeom prst="rect">
                <a:avLst/>
              </a:prstGeom>
            </p:spPr>
            <p:txBody>
              <a:bodyPr lIns="50800" tIns="50800" rIns="50800" bIns="50800" rtlCol="0" anchor="ctr"/>
              <a:lstStyle/>
              <a:p>
                <a:pPr algn="ctr">
                  <a:lnSpc>
                    <a:spcPts val="1540"/>
                  </a:lnSpc>
                  <a:defRPr/>
                </a:pPr>
                <a:endParaRPr>
                  <a:solidFill>
                    <a:prstClr val="black"/>
                  </a:solidFill>
                  <a:latin typeface="Calibri"/>
                  <a:ea typeface="微软雅黑"/>
                </a:endParaRPr>
              </a:p>
            </p:txBody>
          </p:sp>
        </p:grpSp>
        <p:sp>
          <p:nvSpPr>
            <p:cNvPr id="17" name="Freeform 8">
              <a:extLst>
                <a:ext uri="{FF2B5EF4-FFF2-40B4-BE49-F238E27FC236}">
                  <a16:creationId xmlns:a16="http://schemas.microsoft.com/office/drawing/2014/main" id="{5C879438-60E9-1702-86B2-E722214A4EC8}"/>
                </a:ext>
              </a:extLst>
            </p:cNvPr>
            <p:cNvSpPr/>
            <p:nvPr/>
          </p:nvSpPr>
          <p:spPr>
            <a:xfrm rot="1537641">
              <a:off x="14959887" y="7401202"/>
              <a:ext cx="1607332" cy="2023630"/>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a:defRPr/>
              </a:pPr>
              <a:endParaRPr lang="en-SG">
                <a:solidFill>
                  <a:prstClr val="black"/>
                </a:solidFill>
                <a:latin typeface="Calibri"/>
                <a:ea typeface="微软雅黑"/>
              </a:endParaRPr>
            </a:p>
          </p:txBody>
        </p:sp>
        <p:sp>
          <p:nvSpPr>
            <p:cNvPr id="23" name="Freeform 9">
              <a:extLst>
                <a:ext uri="{FF2B5EF4-FFF2-40B4-BE49-F238E27FC236}">
                  <a16:creationId xmlns:a16="http://schemas.microsoft.com/office/drawing/2014/main" id="{B4ECCAF7-319A-B903-630E-F3822D2C44EA}"/>
                </a:ext>
              </a:extLst>
            </p:cNvPr>
            <p:cNvSpPr/>
            <p:nvPr/>
          </p:nvSpPr>
          <p:spPr>
            <a:xfrm rot="231885">
              <a:off x="1452011" y="619825"/>
              <a:ext cx="2204024" cy="2547175"/>
            </a:xfrm>
            <a:custGeom>
              <a:avLst/>
              <a:gdLst/>
              <a:ahLst/>
              <a:cxnLst/>
              <a:rect l="l" t="t" r="r" b="b"/>
              <a:pathLst>
                <a:path w="3560597" h="3560597">
                  <a:moveTo>
                    <a:pt x="0" y="0"/>
                  </a:moveTo>
                  <a:lnTo>
                    <a:pt x="3560598" y="0"/>
                  </a:lnTo>
                  <a:lnTo>
                    <a:pt x="3560598" y="3560597"/>
                  </a:lnTo>
                  <a:lnTo>
                    <a:pt x="0" y="356059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a:defRPr/>
              </a:pPr>
              <a:endParaRPr lang="en-SG">
                <a:solidFill>
                  <a:prstClr val="black"/>
                </a:solidFill>
                <a:latin typeface="Calibri"/>
                <a:ea typeface="微软雅黑"/>
              </a:endParaRPr>
            </a:p>
          </p:txBody>
        </p:sp>
        <p:sp>
          <p:nvSpPr>
            <p:cNvPr id="24" name="Freeform 10">
              <a:extLst>
                <a:ext uri="{FF2B5EF4-FFF2-40B4-BE49-F238E27FC236}">
                  <a16:creationId xmlns:a16="http://schemas.microsoft.com/office/drawing/2014/main" id="{26FDFB4F-CC09-8B0A-28F6-45554D4F63AD}"/>
                </a:ext>
              </a:extLst>
            </p:cNvPr>
            <p:cNvSpPr/>
            <p:nvPr/>
          </p:nvSpPr>
          <p:spPr>
            <a:xfrm>
              <a:off x="7989737" y="2071507"/>
              <a:ext cx="2308526" cy="650585"/>
            </a:xfrm>
            <a:custGeom>
              <a:avLst/>
              <a:gdLst/>
              <a:ahLst/>
              <a:cxnLst/>
              <a:rect l="l" t="t" r="r" b="b"/>
              <a:pathLst>
                <a:path w="2308526" h="650585">
                  <a:moveTo>
                    <a:pt x="0" y="0"/>
                  </a:moveTo>
                  <a:lnTo>
                    <a:pt x="2308526" y="0"/>
                  </a:lnTo>
                  <a:lnTo>
                    <a:pt x="2308526" y="650585"/>
                  </a:lnTo>
                  <a:lnTo>
                    <a:pt x="0" y="65058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a:defRPr/>
              </a:pPr>
              <a:endParaRPr lang="en-SG">
                <a:solidFill>
                  <a:prstClr val="black"/>
                </a:solidFill>
                <a:latin typeface="Calibri"/>
                <a:ea typeface="微软雅黑"/>
              </a:endParaRPr>
            </a:p>
          </p:txBody>
        </p:sp>
        <p:sp>
          <p:nvSpPr>
            <p:cNvPr id="25" name="Freeform 12">
              <a:extLst>
                <a:ext uri="{FF2B5EF4-FFF2-40B4-BE49-F238E27FC236}">
                  <a16:creationId xmlns:a16="http://schemas.microsoft.com/office/drawing/2014/main" id="{49479B11-BEF2-5CDC-D9C7-BC034ADAEDA8}"/>
                </a:ext>
              </a:extLst>
            </p:cNvPr>
            <p:cNvSpPr/>
            <p:nvPr/>
          </p:nvSpPr>
          <p:spPr>
            <a:xfrm rot="4483766">
              <a:off x="3373271" y="7944611"/>
              <a:ext cx="1488229" cy="2470090"/>
            </a:xfrm>
            <a:custGeom>
              <a:avLst/>
              <a:gdLst/>
              <a:ahLst/>
              <a:cxnLst/>
              <a:rect l="l" t="t" r="r" b="b"/>
              <a:pathLst>
                <a:path w="1488229" h="2470090">
                  <a:moveTo>
                    <a:pt x="0" y="0"/>
                  </a:moveTo>
                  <a:lnTo>
                    <a:pt x="1488229" y="0"/>
                  </a:lnTo>
                  <a:lnTo>
                    <a:pt x="1488229" y="2470089"/>
                  </a:lnTo>
                  <a:lnTo>
                    <a:pt x="0" y="247008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a:defRPr/>
              </a:pPr>
              <a:endParaRPr lang="en-SG">
                <a:solidFill>
                  <a:prstClr val="black"/>
                </a:solidFill>
                <a:latin typeface="Calibri"/>
                <a:ea typeface="微软雅黑"/>
              </a:endParaRPr>
            </a:p>
          </p:txBody>
        </p:sp>
        <p:sp>
          <p:nvSpPr>
            <p:cNvPr id="26" name="Freeform 13">
              <a:extLst>
                <a:ext uri="{FF2B5EF4-FFF2-40B4-BE49-F238E27FC236}">
                  <a16:creationId xmlns:a16="http://schemas.microsoft.com/office/drawing/2014/main" id="{7A5BB8A2-E595-AD08-96F3-C2518B88770A}"/>
                </a:ext>
              </a:extLst>
            </p:cNvPr>
            <p:cNvSpPr/>
            <p:nvPr/>
          </p:nvSpPr>
          <p:spPr>
            <a:xfrm rot="4928744">
              <a:off x="14255174" y="651625"/>
              <a:ext cx="669226" cy="2839765"/>
            </a:xfrm>
            <a:custGeom>
              <a:avLst/>
              <a:gdLst/>
              <a:ahLst/>
              <a:cxnLst/>
              <a:rect l="l" t="t" r="r" b="b"/>
              <a:pathLst>
                <a:path w="669226" h="2839765">
                  <a:moveTo>
                    <a:pt x="0" y="0"/>
                  </a:moveTo>
                  <a:lnTo>
                    <a:pt x="669227" y="0"/>
                  </a:lnTo>
                  <a:lnTo>
                    <a:pt x="669227" y="2839765"/>
                  </a:lnTo>
                  <a:lnTo>
                    <a:pt x="0" y="2839765"/>
                  </a:lnTo>
                  <a:lnTo>
                    <a:pt x="0" y="0"/>
                  </a:lnTo>
                  <a:close/>
                </a:path>
              </a:pathLst>
            </a:custGeom>
            <a:blipFill>
              <a:blip r:embed="rId16">
                <a:extLst>
                  <a:ext uri="{96DAC541-7B7A-43D3-8B79-37D633B846F1}">
                    <asvg:svgBlip xmlns:asvg="http://schemas.microsoft.com/office/drawing/2016/SVG/main" r:embed="rId17"/>
                  </a:ext>
                </a:extLst>
              </a:blip>
              <a:stretch>
                <a:fillRect t="-19117" r="-25904"/>
              </a:stretch>
            </a:blipFill>
          </p:spPr>
          <p:txBody>
            <a:bodyPr/>
            <a:lstStyle/>
            <a:p>
              <a:pPr>
                <a:defRPr/>
              </a:pPr>
              <a:endParaRPr lang="en-SG">
                <a:solidFill>
                  <a:prstClr val="black"/>
                </a:solidFill>
                <a:latin typeface="Calibri"/>
                <a:ea typeface="微软雅黑"/>
              </a:endParaRPr>
            </a:p>
          </p:txBody>
        </p:sp>
        <p:sp>
          <p:nvSpPr>
            <p:cNvPr id="27" name="Freeform 14">
              <a:extLst>
                <a:ext uri="{FF2B5EF4-FFF2-40B4-BE49-F238E27FC236}">
                  <a16:creationId xmlns:a16="http://schemas.microsoft.com/office/drawing/2014/main" id="{492A524E-2794-A4C8-9E7E-A6C61174E5BE}"/>
                </a:ext>
              </a:extLst>
            </p:cNvPr>
            <p:cNvSpPr/>
            <p:nvPr/>
          </p:nvSpPr>
          <p:spPr>
            <a:xfrm>
              <a:off x="15508919" y="1070101"/>
              <a:ext cx="1814524" cy="1814523"/>
            </a:xfrm>
            <a:custGeom>
              <a:avLst/>
              <a:gdLst/>
              <a:ahLst/>
              <a:cxnLst/>
              <a:rect l="l" t="t" r="r" b="b"/>
              <a:pathLst>
                <a:path w="1814524" h="1814524">
                  <a:moveTo>
                    <a:pt x="0" y="0"/>
                  </a:moveTo>
                  <a:lnTo>
                    <a:pt x="1814524" y="0"/>
                  </a:lnTo>
                  <a:lnTo>
                    <a:pt x="1814524" y="1814524"/>
                  </a:lnTo>
                  <a:lnTo>
                    <a:pt x="0" y="181452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a:defRPr/>
              </a:pPr>
              <a:endParaRPr lang="en-SG" dirty="0">
                <a:solidFill>
                  <a:prstClr val="black"/>
                </a:solidFill>
                <a:latin typeface="Calibri"/>
                <a:ea typeface="微软雅黑"/>
              </a:endParaRPr>
            </a:p>
          </p:txBody>
        </p:sp>
      </p:grpSp>
      <p:grpSp>
        <p:nvGrpSpPr>
          <p:cNvPr id="30" name="Google Shape;49;p15">
            <a:extLst>
              <a:ext uri="{FF2B5EF4-FFF2-40B4-BE49-F238E27FC236}">
                <a16:creationId xmlns:a16="http://schemas.microsoft.com/office/drawing/2014/main" id="{97DB4F87-2F33-AC84-C6BB-34958DCE65C3}"/>
              </a:ext>
            </a:extLst>
          </p:cNvPr>
          <p:cNvGrpSpPr/>
          <p:nvPr/>
        </p:nvGrpSpPr>
        <p:grpSpPr>
          <a:xfrm>
            <a:off x="-13276" y="3842391"/>
            <a:ext cx="2676205" cy="3045627"/>
            <a:chOff x="457200" y="1608525"/>
            <a:chExt cx="3653750" cy="3648425"/>
          </a:xfrm>
        </p:grpSpPr>
        <p:sp>
          <p:nvSpPr>
            <p:cNvPr id="32" name="Google Shape;50;p15">
              <a:extLst>
                <a:ext uri="{FF2B5EF4-FFF2-40B4-BE49-F238E27FC236}">
                  <a16:creationId xmlns:a16="http://schemas.microsoft.com/office/drawing/2014/main" id="{145869A6-8083-AF8D-5870-90C3B131BECA}"/>
                </a:ext>
              </a:extLst>
            </p:cNvPr>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 name="Google Shape;51;p15">
              <a:extLst>
                <a:ext uri="{FF2B5EF4-FFF2-40B4-BE49-F238E27FC236}">
                  <a16:creationId xmlns:a16="http://schemas.microsoft.com/office/drawing/2014/main" id="{CB534205-DB95-46EA-C67D-221DD4FBE0F7}"/>
                </a:ext>
              </a:extLst>
            </p:cNvPr>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 name="Google Shape;52;p15">
              <a:extLst>
                <a:ext uri="{FF2B5EF4-FFF2-40B4-BE49-F238E27FC236}">
                  <a16:creationId xmlns:a16="http://schemas.microsoft.com/office/drawing/2014/main" id="{1DB43E75-8A2A-7022-8F83-10A75EBDF5F6}"/>
                </a:ext>
              </a:extLst>
            </p:cNvPr>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 name="Google Shape;53;p15">
              <a:extLst>
                <a:ext uri="{FF2B5EF4-FFF2-40B4-BE49-F238E27FC236}">
                  <a16:creationId xmlns:a16="http://schemas.microsoft.com/office/drawing/2014/main" id="{53E50FFC-CCB9-7229-EDD9-FDCA9A908992}"/>
                </a:ext>
              </a:extLst>
            </p:cNvPr>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4;p15">
              <a:extLst>
                <a:ext uri="{FF2B5EF4-FFF2-40B4-BE49-F238E27FC236}">
                  <a16:creationId xmlns:a16="http://schemas.microsoft.com/office/drawing/2014/main" id="{14E783AB-19B2-4087-60AA-740189EB6781}"/>
                </a:ext>
              </a:extLst>
            </p:cNvPr>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5;p15">
              <a:extLst>
                <a:ext uri="{FF2B5EF4-FFF2-40B4-BE49-F238E27FC236}">
                  <a16:creationId xmlns:a16="http://schemas.microsoft.com/office/drawing/2014/main" id="{394F6D96-B792-EBE8-D336-982A7F9881C0}"/>
                </a:ext>
              </a:extLst>
            </p:cNvPr>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6;p15">
              <a:extLst>
                <a:ext uri="{FF2B5EF4-FFF2-40B4-BE49-F238E27FC236}">
                  <a16:creationId xmlns:a16="http://schemas.microsoft.com/office/drawing/2014/main" id="{B32D3F2B-F930-132E-0407-7C45BF80EF6B}"/>
                </a:ext>
              </a:extLst>
            </p:cNvPr>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7;p15">
              <a:extLst>
                <a:ext uri="{FF2B5EF4-FFF2-40B4-BE49-F238E27FC236}">
                  <a16:creationId xmlns:a16="http://schemas.microsoft.com/office/drawing/2014/main" id="{56772F4D-13B5-A324-541C-3118B6E663C7}"/>
                </a:ext>
              </a:extLst>
            </p:cNvPr>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8;p15">
              <a:extLst>
                <a:ext uri="{FF2B5EF4-FFF2-40B4-BE49-F238E27FC236}">
                  <a16:creationId xmlns:a16="http://schemas.microsoft.com/office/drawing/2014/main" id="{604A8A3D-4AF7-9222-B581-135672EF506D}"/>
                </a:ext>
              </a:extLst>
            </p:cNvPr>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59;p15">
              <a:extLst>
                <a:ext uri="{FF2B5EF4-FFF2-40B4-BE49-F238E27FC236}">
                  <a16:creationId xmlns:a16="http://schemas.microsoft.com/office/drawing/2014/main" id="{3DF00DD9-99A1-598D-3747-3B2B132D5241}"/>
                </a:ext>
              </a:extLst>
            </p:cNvPr>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0;p15">
              <a:extLst>
                <a:ext uri="{FF2B5EF4-FFF2-40B4-BE49-F238E27FC236}">
                  <a16:creationId xmlns:a16="http://schemas.microsoft.com/office/drawing/2014/main" id="{E0A56B33-C144-9A97-6567-DDCC8F545C1F}"/>
                </a:ext>
              </a:extLst>
            </p:cNvPr>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1;p15">
              <a:extLst>
                <a:ext uri="{FF2B5EF4-FFF2-40B4-BE49-F238E27FC236}">
                  <a16:creationId xmlns:a16="http://schemas.microsoft.com/office/drawing/2014/main" id="{ED3890EB-12B7-ECF9-048E-B2B5CC6E5DD2}"/>
                </a:ext>
              </a:extLst>
            </p:cNvPr>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2;p15">
              <a:extLst>
                <a:ext uri="{FF2B5EF4-FFF2-40B4-BE49-F238E27FC236}">
                  <a16:creationId xmlns:a16="http://schemas.microsoft.com/office/drawing/2014/main" id="{A2BBD331-130F-9532-AF6A-21A9CB0B1BEA}"/>
                </a:ext>
              </a:extLst>
            </p:cNvPr>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63;p15">
              <a:extLst>
                <a:ext uri="{FF2B5EF4-FFF2-40B4-BE49-F238E27FC236}">
                  <a16:creationId xmlns:a16="http://schemas.microsoft.com/office/drawing/2014/main" id="{46822EBD-9544-72BB-A128-2747901844FD}"/>
                </a:ext>
              </a:extLst>
            </p:cNvPr>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64;p15">
              <a:extLst>
                <a:ext uri="{FF2B5EF4-FFF2-40B4-BE49-F238E27FC236}">
                  <a16:creationId xmlns:a16="http://schemas.microsoft.com/office/drawing/2014/main" id="{A47FBDC5-DF5E-B0F1-79D8-3B41BEB26C6B}"/>
                </a:ext>
              </a:extLst>
            </p:cNvPr>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65;p15">
              <a:extLst>
                <a:ext uri="{FF2B5EF4-FFF2-40B4-BE49-F238E27FC236}">
                  <a16:creationId xmlns:a16="http://schemas.microsoft.com/office/drawing/2014/main" id="{F0E167BF-8CE5-C603-163E-8527096FEF6A}"/>
                </a:ext>
              </a:extLst>
            </p:cNvPr>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66;p15">
              <a:extLst>
                <a:ext uri="{FF2B5EF4-FFF2-40B4-BE49-F238E27FC236}">
                  <a16:creationId xmlns:a16="http://schemas.microsoft.com/office/drawing/2014/main" id="{0C9475FC-8688-71BF-60D1-68D3105C521C}"/>
                </a:ext>
              </a:extLst>
            </p:cNvPr>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67;p15">
              <a:extLst>
                <a:ext uri="{FF2B5EF4-FFF2-40B4-BE49-F238E27FC236}">
                  <a16:creationId xmlns:a16="http://schemas.microsoft.com/office/drawing/2014/main" id="{46C8F6BC-26B8-E76C-42C0-FD1D8C7431F8}"/>
                </a:ext>
              </a:extLst>
            </p:cNvPr>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68;p15">
              <a:extLst>
                <a:ext uri="{FF2B5EF4-FFF2-40B4-BE49-F238E27FC236}">
                  <a16:creationId xmlns:a16="http://schemas.microsoft.com/office/drawing/2014/main" id="{C245ECB7-1A3A-9A49-342F-23915F0590F8}"/>
                </a:ext>
              </a:extLst>
            </p:cNvPr>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69;p15">
              <a:extLst>
                <a:ext uri="{FF2B5EF4-FFF2-40B4-BE49-F238E27FC236}">
                  <a16:creationId xmlns:a16="http://schemas.microsoft.com/office/drawing/2014/main" id="{1241D947-0CD9-2400-1448-797DD678951C}"/>
                </a:ext>
              </a:extLst>
            </p:cNvPr>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70;p15">
              <a:extLst>
                <a:ext uri="{FF2B5EF4-FFF2-40B4-BE49-F238E27FC236}">
                  <a16:creationId xmlns:a16="http://schemas.microsoft.com/office/drawing/2014/main" id="{3E118EEE-ACF6-0DF4-5C39-B37A5FE4113A}"/>
                </a:ext>
              </a:extLst>
            </p:cNvPr>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71;p15">
              <a:extLst>
                <a:ext uri="{FF2B5EF4-FFF2-40B4-BE49-F238E27FC236}">
                  <a16:creationId xmlns:a16="http://schemas.microsoft.com/office/drawing/2014/main" id="{9C33C096-7563-0697-61CB-06EEE6F55ACA}"/>
                </a:ext>
              </a:extLst>
            </p:cNvPr>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72;p15">
              <a:extLst>
                <a:ext uri="{FF2B5EF4-FFF2-40B4-BE49-F238E27FC236}">
                  <a16:creationId xmlns:a16="http://schemas.microsoft.com/office/drawing/2014/main" id="{F7D91BCE-EEFB-A234-4045-4BD13CA787FF}"/>
                </a:ext>
              </a:extLst>
            </p:cNvPr>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73;p15">
              <a:extLst>
                <a:ext uri="{FF2B5EF4-FFF2-40B4-BE49-F238E27FC236}">
                  <a16:creationId xmlns:a16="http://schemas.microsoft.com/office/drawing/2014/main" id="{9DF56684-7894-6AE2-1CDE-F31C68ACC938}"/>
                </a:ext>
              </a:extLst>
            </p:cNvPr>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74;p15">
              <a:extLst>
                <a:ext uri="{FF2B5EF4-FFF2-40B4-BE49-F238E27FC236}">
                  <a16:creationId xmlns:a16="http://schemas.microsoft.com/office/drawing/2014/main" id="{52FA2A7B-2186-F896-8A14-7101132889DA}"/>
                </a:ext>
              </a:extLst>
            </p:cNvPr>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75;p15">
              <a:extLst>
                <a:ext uri="{FF2B5EF4-FFF2-40B4-BE49-F238E27FC236}">
                  <a16:creationId xmlns:a16="http://schemas.microsoft.com/office/drawing/2014/main" id="{F3C5F913-C785-FFEC-3103-C4C783483165}"/>
                </a:ext>
              </a:extLst>
            </p:cNvPr>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76;p15">
              <a:extLst>
                <a:ext uri="{FF2B5EF4-FFF2-40B4-BE49-F238E27FC236}">
                  <a16:creationId xmlns:a16="http://schemas.microsoft.com/office/drawing/2014/main" id="{82CEFDF5-F047-BA22-A570-1B1D055F4563}"/>
                </a:ext>
              </a:extLst>
            </p:cNvPr>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77;p15">
              <a:extLst>
                <a:ext uri="{FF2B5EF4-FFF2-40B4-BE49-F238E27FC236}">
                  <a16:creationId xmlns:a16="http://schemas.microsoft.com/office/drawing/2014/main" id="{5013B022-E3A9-DDD8-77AA-524856950B2A}"/>
                </a:ext>
              </a:extLst>
            </p:cNvPr>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83;p15">
              <a:extLst>
                <a:ext uri="{FF2B5EF4-FFF2-40B4-BE49-F238E27FC236}">
                  <a16:creationId xmlns:a16="http://schemas.microsoft.com/office/drawing/2014/main" id="{01199F90-404C-5CA6-00EC-A9213C311803}"/>
                </a:ext>
              </a:extLst>
            </p:cNvPr>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84;p15">
              <a:extLst>
                <a:ext uri="{FF2B5EF4-FFF2-40B4-BE49-F238E27FC236}">
                  <a16:creationId xmlns:a16="http://schemas.microsoft.com/office/drawing/2014/main" id="{16ED42AF-60C9-2DFD-E476-E6FD9FF8EDB4}"/>
                </a:ext>
              </a:extLst>
            </p:cNvPr>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85;p15">
              <a:extLst>
                <a:ext uri="{FF2B5EF4-FFF2-40B4-BE49-F238E27FC236}">
                  <a16:creationId xmlns:a16="http://schemas.microsoft.com/office/drawing/2014/main" id="{A92315FD-17DC-FB26-72A8-66D9EFC6A8C5}"/>
                </a:ext>
              </a:extLst>
            </p:cNvPr>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86;p15">
              <a:extLst>
                <a:ext uri="{FF2B5EF4-FFF2-40B4-BE49-F238E27FC236}">
                  <a16:creationId xmlns:a16="http://schemas.microsoft.com/office/drawing/2014/main" id="{EE29896F-7FE6-08DB-8169-CD8314D779AA}"/>
                </a:ext>
              </a:extLst>
            </p:cNvPr>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87;p15">
              <a:extLst>
                <a:ext uri="{FF2B5EF4-FFF2-40B4-BE49-F238E27FC236}">
                  <a16:creationId xmlns:a16="http://schemas.microsoft.com/office/drawing/2014/main" id="{71F81FCE-0F8B-C1F7-43F2-997043E62390}"/>
                </a:ext>
              </a:extLst>
            </p:cNvPr>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88;p15">
              <a:extLst>
                <a:ext uri="{FF2B5EF4-FFF2-40B4-BE49-F238E27FC236}">
                  <a16:creationId xmlns:a16="http://schemas.microsoft.com/office/drawing/2014/main" id="{7251A55F-F257-C993-B1B0-08A652EDEB37}"/>
                </a:ext>
              </a:extLst>
            </p:cNvPr>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6" name="TextBox 65">
            <a:extLst>
              <a:ext uri="{FF2B5EF4-FFF2-40B4-BE49-F238E27FC236}">
                <a16:creationId xmlns:a16="http://schemas.microsoft.com/office/drawing/2014/main" id="{594B9640-7330-8AFC-7D3E-01E1691A1335}"/>
              </a:ext>
            </a:extLst>
          </p:cNvPr>
          <p:cNvSpPr txBox="1"/>
          <p:nvPr/>
        </p:nvSpPr>
        <p:spPr>
          <a:xfrm>
            <a:off x="2490668" y="1925631"/>
            <a:ext cx="7720149" cy="3539430"/>
          </a:xfrm>
          <a:prstGeom prst="rect">
            <a:avLst/>
          </a:prstGeom>
          <a:noFill/>
        </p:spPr>
        <p:txBody>
          <a:bodyPr wrap="square">
            <a:spAutoFit/>
          </a:bodyPr>
          <a:lstStyle/>
          <a:p>
            <a:pPr algn="just"/>
            <a:r>
              <a:rPr lang="vi-VN" sz="3200" i="1" dirty="0">
                <a:latin typeface="+mj-lt"/>
              </a:rPr>
              <a:t>mùa dưa chín quá kì; nước hết chuông rền; ngõ liễu tường hoa; núi Vọng Phu; ngọc Mị Nương; cỏ Ngu mĩ; Tào Nga; Tinh Vệ; ngựa Hồ gầm gió bắc, chim Việt đậu cành nam; quăng thoi đứng dậy; mất búa đổ ngờ; ý dĩ đầy xe, Quang Võ đổ ngờ lão tướng; trói lại mà giết, Tào Tháo đến phụ ân nhân.</a:t>
            </a:r>
            <a:endParaRPr lang="en-SG" sz="3200" dirty="0">
              <a:latin typeface="+mj-lt"/>
            </a:endParaRPr>
          </a:p>
        </p:txBody>
      </p:sp>
    </p:spTree>
    <p:extLst>
      <p:ext uri="{BB962C8B-B14F-4D97-AF65-F5344CB8AC3E}">
        <p14:creationId xmlns:p14="http://schemas.microsoft.com/office/powerpoint/2010/main" val="113119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p:cTn id="17" dur="500" fill="hold"/>
                                        <p:tgtEl>
                                          <p:spTgt spid="66"/>
                                        </p:tgtEl>
                                        <p:attrNameLst>
                                          <p:attrName>ppt_w</p:attrName>
                                        </p:attrNameLst>
                                      </p:cBhvr>
                                      <p:tavLst>
                                        <p:tav tm="0">
                                          <p:val>
                                            <p:fltVal val="0"/>
                                          </p:val>
                                        </p:tav>
                                        <p:tav tm="100000">
                                          <p:val>
                                            <p:strVal val="#ppt_w"/>
                                          </p:val>
                                        </p:tav>
                                      </p:tavLst>
                                    </p:anim>
                                    <p:anim calcmode="lin" valueType="num">
                                      <p:cBhvr>
                                        <p:cTn id="18" dur="500" fill="hold"/>
                                        <p:tgtEl>
                                          <p:spTgt spid="66"/>
                                        </p:tgtEl>
                                        <p:attrNameLst>
                                          <p:attrName>ppt_h</p:attrName>
                                        </p:attrNameLst>
                                      </p:cBhvr>
                                      <p:tavLst>
                                        <p:tav tm="0">
                                          <p:val>
                                            <p:fltVal val="0"/>
                                          </p:val>
                                        </p:tav>
                                        <p:tav tm="100000">
                                          <p:val>
                                            <p:strVal val="#ppt_h"/>
                                          </p:val>
                                        </p:tav>
                                      </p:tavLst>
                                    </p:anim>
                                    <p:animEffect transition="in" filter="fade">
                                      <p:cBhvr>
                                        <p:cTn id="1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99" name="图片 13">
            <a:extLst>
              <a:ext uri="{FF2B5EF4-FFF2-40B4-BE49-F238E27FC236}">
                <a16:creationId xmlns:a16="http://schemas.microsoft.com/office/drawing/2014/main" id="{FCE6E38B-C796-45B3-BDD7-F7234C275145}"/>
              </a:ext>
            </a:extLst>
          </p:cNvPr>
          <p:cNvPicPr>
            <a:picLocks noChangeAspect="1"/>
          </p:cNvPicPr>
          <p:nvPr/>
        </p:nvPicPr>
        <p:blipFill>
          <a:blip r:embed="rId3">
            <a:extLst>
              <a:ext uri="{28A0092B-C50C-407E-A947-70E740481C1C}">
                <a14:useLocalDpi xmlns:a14="http://schemas.microsoft.com/office/drawing/2010/main" val="0"/>
              </a:ext>
            </a:extLst>
          </a:blip>
          <a:srcRect l="16902" t="13886" r="20267" b="17589"/>
          <a:stretch>
            <a:fillRect/>
          </a:stretch>
        </p:blipFill>
        <p:spPr>
          <a:xfrm>
            <a:off x="1140936" y="1107315"/>
            <a:ext cx="10068724" cy="4541356"/>
          </a:xfrm>
          <a:prstGeom prst="rect">
            <a:avLst/>
          </a:prstGeom>
        </p:spPr>
      </p:pic>
      <p:pic>
        <p:nvPicPr>
          <p:cNvPr id="100" name="图片 21">
            <a:extLst>
              <a:ext uri="{FF2B5EF4-FFF2-40B4-BE49-F238E27FC236}">
                <a16:creationId xmlns:a16="http://schemas.microsoft.com/office/drawing/2014/main" id="{A9D8BBD2-5250-D9B9-8472-45841A0D6184}"/>
              </a:ext>
            </a:extLst>
          </p:cNvPr>
          <p:cNvPicPr>
            <a:picLocks noChangeAspect="1"/>
          </p:cNvPicPr>
          <p:nvPr/>
        </p:nvPicPr>
        <p:blipFill>
          <a:blip r:embed="rId4">
            <a:duotone>
              <a:schemeClr val="accent2">
                <a:shade val="45000"/>
                <a:satMod val="135000"/>
              </a:schemeClr>
              <a:prstClr val="white"/>
            </a:duotone>
          </a:blip>
          <a:stretch>
            <a:fillRect/>
          </a:stretch>
        </p:blipFill>
        <p:spPr>
          <a:xfrm>
            <a:off x="10261914" y="996738"/>
            <a:ext cx="1664352" cy="1359526"/>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2119730" y="337874"/>
            <a:ext cx="7952540" cy="769441"/>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altLang="zh-CN" sz="4400" b="1" dirty="0" err="1">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Bài</a:t>
            </a:r>
            <a:r>
              <a:rPr lang="en-US" altLang="zh-CN" sz="4400" b="1" dirty="0">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4400" b="1" dirty="0" err="1">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tập</a:t>
            </a:r>
            <a:r>
              <a:rPr lang="en-US" altLang="zh-CN" sz="4400" b="1" dirty="0">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 1</a:t>
            </a:r>
            <a:endParaRPr kumimoji="0" lang="zh-CN" altLang="en-US" sz="44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grpSp>
        <p:nvGrpSpPr>
          <p:cNvPr id="2" name="Group 1">
            <a:extLst>
              <a:ext uri="{FF2B5EF4-FFF2-40B4-BE49-F238E27FC236}">
                <a16:creationId xmlns:a16="http://schemas.microsoft.com/office/drawing/2014/main" id="{0314B70A-4B96-BF9E-3FFA-BC268B1C6D43}"/>
              </a:ext>
            </a:extLst>
          </p:cNvPr>
          <p:cNvGrpSpPr/>
          <p:nvPr/>
        </p:nvGrpSpPr>
        <p:grpSpPr>
          <a:xfrm>
            <a:off x="-34361" y="2678136"/>
            <a:ext cx="3015645" cy="4776419"/>
            <a:chOff x="-84820" y="2662743"/>
            <a:chExt cx="3015645" cy="4776419"/>
          </a:xfrm>
        </p:grpSpPr>
        <p:grpSp>
          <p:nvGrpSpPr>
            <p:cNvPr id="4" name="Group 3">
              <a:extLst>
                <a:ext uri="{FF2B5EF4-FFF2-40B4-BE49-F238E27FC236}">
                  <a16:creationId xmlns:a16="http://schemas.microsoft.com/office/drawing/2014/main" id="{02643F8C-772B-6186-6DED-116E80696736}"/>
                </a:ext>
              </a:extLst>
            </p:cNvPr>
            <p:cNvGrpSpPr/>
            <p:nvPr/>
          </p:nvGrpSpPr>
          <p:grpSpPr>
            <a:xfrm>
              <a:off x="1798721" y="2662743"/>
              <a:ext cx="1132104" cy="1165337"/>
              <a:chOff x="1682354" y="1936425"/>
              <a:chExt cx="1514807" cy="1484261"/>
            </a:xfrm>
          </p:grpSpPr>
          <p:sp>
            <p:nvSpPr>
              <p:cNvPr id="82" name="Google Shape;994;p31">
                <a:extLst>
                  <a:ext uri="{FF2B5EF4-FFF2-40B4-BE49-F238E27FC236}">
                    <a16:creationId xmlns:a16="http://schemas.microsoft.com/office/drawing/2014/main" id="{9D07D46C-7C80-17D6-31C6-6D9D2A7F0505}"/>
                  </a:ext>
                </a:extLst>
              </p:cNvPr>
              <p:cNvSpPr/>
              <p:nvPr/>
            </p:nvSpPr>
            <p:spPr>
              <a:xfrm>
                <a:off x="2001394" y="2207290"/>
                <a:ext cx="858250" cy="1006145"/>
              </a:xfrm>
              <a:custGeom>
                <a:avLst/>
                <a:gdLst/>
                <a:ahLst/>
                <a:cxnLst/>
                <a:rect l="l" t="t" r="r" b="b"/>
                <a:pathLst>
                  <a:path w="36467" h="42751" extrusionOk="0">
                    <a:moveTo>
                      <a:pt x="17996" y="1"/>
                    </a:moveTo>
                    <a:lnTo>
                      <a:pt x="17539" y="19"/>
                    </a:lnTo>
                    <a:lnTo>
                      <a:pt x="17064" y="37"/>
                    </a:lnTo>
                    <a:lnTo>
                      <a:pt x="16589" y="74"/>
                    </a:lnTo>
                    <a:lnTo>
                      <a:pt x="16114" y="129"/>
                    </a:lnTo>
                    <a:lnTo>
                      <a:pt x="15621" y="183"/>
                    </a:lnTo>
                    <a:lnTo>
                      <a:pt x="15146" y="275"/>
                    </a:lnTo>
                    <a:lnTo>
                      <a:pt x="14671" y="366"/>
                    </a:lnTo>
                    <a:lnTo>
                      <a:pt x="14196" y="457"/>
                    </a:lnTo>
                    <a:lnTo>
                      <a:pt x="13721" y="567"/>
                    </a:lnTo>
                    <a:lnTo>
                      <a:pt x="13228" y="695"/>
                    </a:lnTo>
                    <a:lnTo>
                      <a:pt x="12405" y="969"/>
                    </a:lnTo>
                    <a:lnTo>
                      <a:pt x="11602" y="1261"/>
                    </a:lnTo>
                    <a:lnTo>
                      <a:pt x="10798" y="1590"/>
                    </a:lnTo>
                    <a:lnTo>
                      <a:pt x="10030" y="1955"/>
                    </a:lnTo>
                    <a:lnTo>
                      <a:pt x="9281" y="2357"/>
                    </a:lnTo>
                    <a:lnTo>
                      <a:pt x="8569" y="2778"/>
                    </a:lnTo>
                    <a:lnTo>
                      <a:pt x="7875" y="3253"/>
                    </a:lnTo>
                    <a:lnTo>
                      <a:pt x="7199" y="3746"/>
                    </a:lnTo>
                    <a:lnTo>
                      <a:pt x="6541" y="4257"/>
                    </a:lnTo>
                    <a:lnTo>
                      <a:pt x="5920" y="4824"/>
                    </a:lnTo>
                    <a:lnTo>
                      <a:pt x="5317" y="5390"/>
                    </a:lnTo>
                    <a:lnTo>
                      <a:pt x="4751" y="5993"/>
                    </a:lnTo>
                    <a:lnTo>
                      <a:pt x="4221" y="6632"/>
                    </a:lnTo>
                    <a:lnTo>
                      <a:pt x="3709" y="7272"/>
                    </a:lnTo>
                    <a:lnTo>
                      <a:pt x="3216" y="7948"/>
                    </a:lnTo>
                    <a:lnTo>
                      <a:pt x="2777" y="8642"/>
                    </a:lnTo>
                    <a:lnTo>
                      <a:pt x="2357" y="9354"/>
                    </a:lnTo>
                    <a:lnTo>
                      <a:pt x="1974" y="10085"/>
                    </a:lnTo>
                    <a:lnTo>
                      <a:pt x="1608" y="10834"/>
                    </a:lnTo>
                    <a:lnTo>
                      <a:pt x="1279" y="11602"/>
                    </a:lnTo>
                    <a:lnTo>
                      <a:pt x="1005" y="12369"/>
                    </a:lnTo>
                    <a:lnTo>
                      <a:pt x="750" y="13173"/>
                    </a:lnTo>
                    <a:lnTo>
                      <a:pt x="530" y="13977"/>
                    </a:lnTo>
                    <a:lnTo>
                      <a:pt x="348" y="14780"/>
                    </a:lnTo>
                    <a:lnTo>
                      <a:pt x="201" y="15603"/>
                    </a:lnTo>
                    <a:lnTo>
                      <a:pt x="110" y="16443"/>
                    </a:lnTo>
                    <a:lnTo>
                      <a:pt x="37" y="17283"/>
                    </a:lnTo>
                    <a:lnTo>
                      <a:pt x="1" y="18124"/>
                    </a:lnTo>
                    <a:lnTo>
                      <a:pt x="19" y="18982"/>
                    </a:lnTo>
                    <a:lnTo>
                      <a:pt x="74" y="19841"/>
                    </a:lnTo>
                    <a:lnTo>
                      <a:pt x="165" y="20681"/>
                    </a:lnTo>
                    <a:lnTo>
                      <a:pt x="311" y="21540"/>
                    </a:lnTo>
                    <a:lnTo>
                      <a:pt x="421" y="22088"/>
                    </a:lnTo>
                    <a:lnTo>
                      <a:pt x="549" y="22618"/>
                    </a:lnTo>
                    <a:lnTo>
                      <a:pt x="676" y="23129"/>
                    </a:lnTo>
                    <a:lnTo>
                      <a:pt x="823" y="23641"/>
                    </a:lnTo>
                    <a:lnTo>
                      <a:pt x="987" y="24153"/>
                    </a:lnTo>
                    <a:lnTo>
                      <a:pt x="1170" y="24646"/>
                    </a:lnTo>
                    <a:lnTo>
                      <a:pt x="1371" y="25139"/>
                    </a:lnTo>
                    <a:lnTo>
                      <a:pt x="1572" y="25614"/>
                    </a:lnTo>
                    <a:lnTo>
                      <a:pt x="1791" y="26089"/>
                    </a:lnTo>
                    <a:lnTo>
                      <a:pt x="2010" y="26564"/>
                    </a:lnTo>
                    <a:lnTo>
                      <a:pt x="2266" y="27021"/>
                    </a:lnTo>
                    <a:lnTo>
                      <a:pt x="2522" y="27459"/>
                    </a:lnTo>
                    <a:lnTo>
                      <a:pt x="2777" y="27898"/>
                    </a:lnTo>
                    <a:lnTo>
                      <a:pt x="3052" y="28336"/>
                    </a:lnTo>
                    <a:lnTo>
                      <a:pt x="3344" y="28756"/>
                    </a:lnTo>
                    <a:lnTo>
                      <a:pt x="3654" y="29158"/>
                    </a:lnTo>
                    <a:lnTo>
                      <a:pt x="3965" y="29579"/>
                    </a:lnTo>
                    <a:lnTo>
                      <a:pt x="4276" y="29962"/>
                    </a:lnTo>
                    <a:lnTo>
                      <a:pt x="4623" y="30346"/>
                    </a:lnTo>
                    <a:lnTo>
                      <a:pt x="4952" y="30711"/>
                    </a:lnTo>
                    <a:lnTo>
                      <a:pt x="5317" y="31077"/>
                    </a:lnTo>
                    <a:lnTo>
                      <a:pt x="5682" y="31442"/>
                    </a:lnTo>
                    <a:lnTo>
                      <a:pt x="6048" y="31771"/>
                    </a:lnTo>
                    <a:lnTo>
                      <a:pt x="6431" y="32100"/>
                    </a:lnTo>
                    <a:lnTo>
                      <a:pt x="6815" y="32429"/>
                    </a:lnTo>
                    <a:lnTo>
                      <a:pt x="7217" y="32739"/>
                    </a:lnTo>
                    <a:lnTo>
                      <a:pt x="7619" y="33031"/>
                    </a:lnTo>
                    <a:lnTo>
                      <a:pt x="8039" y="33324"/>
                    </a:lnTo>
                    <a:lnTo>
                      <a:pt x="8459" y="33598"/>
                    </a:lnTo>
                    <a:lnTo>
                      <a:pt x="8879" y="33872"/>
                    </a:lnTo>
                    <a:lnTo>
                      <a:pt x="9318" y="34109"/>
                    </a:lnTo>
                    <a:lnTo>
                      <a:pt x="9756" y="34347"/>
                    </a:lnTo>
                    <a:lnTo>
                      <a:pt x="10250" y="34639"/>
                    </a:lnTo>
                    <a:lnTo>
                      <a:pt x="10743" y="34931"/>
                    </a:lnTo>
                    <a:lnTo>
                      <a:pt x="11218" y="35242"/>
                    </a:lnTo>
                    <a:lnTo>
                      <a:pt x="11656" y="35589"/>
                    </a:lnTo>
                    <a:lnTo>
                      <a:pt x="12095" y="35955"/>
                    </a:lnTo>
                    <a:lnTo>
                      <a:pt x="12515" y="36320"/>
                    </a:lnTo>
                    <a:lnTo>
                      <a:pt x="12917" y="36722"/>
                    </a:lnTo>
                    <a:lnTo>
                      <a:pt x="13319" y="37124"/>
                    </a:lnTo>
                    <a:lnTo>
                      <a:pt x="13684" y="37562"/>
                    </a:lnTo>
                    <a:lnTo>
                      <a:pt x="14031" y="38001"/>
                    </a:lnTo>
                    <a:lnTo>
                      <a:pt x="14360" y="38457"/>
                    </a:lnTo>
                    <a:lnTo>
                      <a:pt x="14689" y="38932"/>
                    </a:lnTo>
                    <a:lnTo>
                      <a:pt x="14981" y="39426"/>
                    </a:lnTo>
                    <a:lnTo>
                      <a:pt x="15255" y="39919"/>
                    </a:lnTo>
                    <a:lnTo>
                      <a:pt x="15511" y="40430"/>
                    </a:lnTo>
                    <a:lnTo>
                      <a:pt x="15749" y="40942"/>
                    </a:lnTo>
                    <a:lnTo>
                      <a:pt x="16534" y="42751"/>
                    </a:lnTo>
                    <a:lnTo>
                      <a:pt x="29944" y="39828"/>
                    </a:lnTo>
                    <a:lnTo>
                      <a:pt x="29907" y="37873"/>
                    </a:lnTo>
                    <a:lnTo>
                      <a:pt x="29907" y="37306"/>
                    </a:lnTo>
                    <a:lnTo>
                      <a:pt x="29926" y="36740"/>
                    </a:lnTo>
                    <a:lnTo>
                      <a:pt x="29980" y="36155"/>
                    </a:lnTo>
                    <a:lnTo>
                      <a:pt x="30035" y="35607"/>
                    </a:lnTo>
                    <a:lnTo>
                      <a:pt x="30127" y="35041"/>
                    </a:lnTo>
                    <a:lnTo>
                      <a:pt x="30254" y="34493"/>
                    </a:lnTo>
                    <a:lnTo>
                      <a:pt x="30382" y="33927"/>
                    </a:lnTo>
                    <a:lnTo>
                      <a:pt x="30547" y="33397"/>
                    </a:lnTo>
                    <a:lnTo>
                      <a:pt x="30729" y="32849"/>
                    </a:lnTo>
                    <a:lnTo>
                      <a:pt x="30930" y="32337"/>
                    </a:lnTo>
                    <a:lnTo>
                      <a:pt x="31150" y="31807"/>
                    </a:lnTo>
                    <a:lnTo>
                      <a:pt x="31405" y="31314"/>
                    </a:lnTo>
                    <a:lnTo>
                      <a:pt x="31679" y="30803"/>
                    </a:lnTo>
                    <a:lnTo>
                      <a:pt x="31972" y="30328"/>
                    </a:lnTo>
                    <a:lnTo>
                      <a:pt x="32282" y="29853"/>
                    </a:lnTo>
                    <a:lnTo>
                      <a:pt x="32629" y="29396"/>
                    </a:lnTo>
                    <a:lnTo>
                      <a:pt x="32922" y="29012"/>
                    </a:lnTo>
                    <a:lnTo>
                      <a:pt x="33214" y="28610"/>
                    </a:lnTo>
                    <a:lnTo>
                      <a:pt x="33470" y="28208"/>
                    </a:lnTo>
                    <a:lnTo>
                      <a:pt x="33744" y="27788"/>
                    </a:lnTo>
                    <a:lnTo>
                      <a:pt x="33981" y="27368"/>
                    </a:lnTo>
                    <a:lnTo>
                      <a:pt x="34237" y="26948"/>
                    </a:lnTo>
                    <a:lnTo>
                      <a:pt x="34456" y="26528"/>
                    </a:lnTo>
                    <a:lnTo>
                      <a:pt x="34676" y="26089"/>
                    </a:lnTo>
                    <a:lnTo>
                      <a:pt x="34877" y="25632"/>
                    </a:lnTo>
                    <a:lnTo>
                      <a:pt x="35078" y="25194"/>
                    </a:lnTo>
                    <a:lnTo>
                      <a:pt x="35260" y="24737"/>
                    </a:lnTo>
                    <a:lnTo>
                      <a:pt x="35425" y="24280"/>
                    </a:lnTo>
                    <a:lnTo>
                      <a:pt x="35589" y="23824"/>
                    </a:lnTo>
                    <a:lnTo>
                      <a:pt x="35735" y="23349"/>
                    </a:lnTo>
                    <a:lnTo>
                      <a:pt x="35863" y="22874"/>
                    </a:lnTo>
                    <a:lnTo>
                      <a:pt x="35973" y="22399"/>
                    </a:lnTo>
                    <a:lnTo>
                      <a:pt x="36082" y="21905"/>
                    </a:lnTo>
                    <a:lnTo>
                      <a:pt x="36174" y="21430"/>
                    </a:lnTo>
                    <a:lnTo>
                      <a:pt x="36265" y="20937"/>
                    </a:lnTo>
                    <a:lnTo>
                      <a:pt x="36320" y="20444"/>
                    </a:lnTo>
                    <a:lnTo>
                      <a:pt x="36375" y="19951"/>
                    </a:lnTo>
                    <a:lnTo>
                      <a:pt x="36430" y="19457"/>
                    </a:lnTo>
                    <a:lnTo>
                      <a:pt x="36448" y="18946"/>
                    </a:lnTo>
                    <a:lnTo>
                      <a:pt x="36466" y="18453"/>
                    </a:lnTo>
                    <a:lnTo>
                      <a:pt x="36466" y="17941"/>
                    </a:lnTo>
                    <a:lnTo>
                      <a:pt x="36448" y="17448"/>
                    </a:lnTo>
                    <a:lnTo>
                      <a:pt x="36411" y="16936"/>
                    </a:lnTo>
                    <a:lnTo>
                      <a:pt x="36375" y="16425"/>
                    </a:lnTo>
                    <a:lnTo>
                      <a:pt x="36320" y="15913"/>
                    </a:lnTo>
                    <a:lnTo>
                      <a:pt x="36247" y="15402"/>
                    </a:lnTo>
                    <a:lnTo>
                      <a:pt x="36155" y="14890"/>
                    </a:lnTo>
                    <a:lnTo>
                      <a:pt x="36046" y="14379"/>
                    </a:lnTo>
                    <a:lnTo>
                      <a:pt x="35936" y="13885"/>
                    </a:lnTo>
                    <a:lnTo>
                      <a:pt x="35808" y="13429"/>
                    </a:lnTo>
                    <a:lnTo>
                      <a:pt x="35680" y="12954"/>
                    </a:lnTo>
                    <a:lnTo>
                      <a:pt x="35534" y="12497"/>
                    </a:lnTo>
                    <a:lnTo>
                      <a:pt x="35388" y="12058"/>
                    </a:lnTo>
                    <a:lnTo>
                      <a:pt x="35224" y="11602"/>
                    </a:lnTo>
                    <a:lnTo>
                      <a:pt x="35041" y="11163"/>
                    </a:lnTo>
                    <a:lnTo>
                      <a:pt x="34858" y="10725"/>
                    </a:lnTo>
                    <a:lnTo>
                      <a:pt x="34657" y="10304"/>
                    </a:lnTo>
                    <a:lnTo>
                      <a:pt x="34438" y="9884"/>
                    </a:lnTo>
                    <a:lnTo>
                      <a:pt x="34219" y="9464"/>
                    </a:lnTo>
                    <a:lnTo>
                      <a:pt x="34000" y="9062"/>
                    </a:lnTo>
                    <a:lnTo>
                      <a:pt x="33762" y="8660"/>
                    </a:lnTo>
                    <a:lnTo>
                      <a:pt x="33506" y="8277"/>
                    </a:lnTo>
                    <a:lnTo>
                      <a:pt x="33251" y="7893"/>
                    </a:lnTo>
                    <a:lnTo>
                      <a:pt x="32977" y="7509"/>
                    </a:lnTo>
                    <a:lnTo>
                      <a:pt x="32703" y="7144"/>
                    </a:lnTo>
                    <a:lnTo>
                      <a:pt x="32429" y="6797"/>
                    </a:lnTo>
                    <a:lnTo>
                      <a:pt x="32136" y="6431"/>
                    </a:lnTo>
                    <a:lnTo>
                      <a:pt x="31826" y="6084"/>
                    </a:lnTo>
                    <a:lnTo>
                      <a:pt x="31515" y="5755"/>
                    </a:lnTo>
                    <a:lnTo>
                      <a:pt x="31204" y="5427"/>
                    </a:lnTo>
                    <a:lnTo>
                      <a:pt x="30876" y="5098"/>
                    </a:lnTo>
                    <a:lnTo>
                      <a:pt x="30547" y="4787"/>
                    </a:lnTo>
                    <a:lnTo>
                      <a:pt x="30218" y="4495"/>
                    </a:lnTo>
                    <a:lnTo>
                      <a:pt x="29871" y="4203"/>
                    </a:lnTo>
                    <a:lnTo>
                      <a:pt x="29505" y="3910"/>
                    </a:lnTo>
                    <a:lnTo>
                      <a:pt x="29140" y="3636"/>
                    </a:lnTo>
                    <a:lnTo>
                      <a:pt x="28775" y="3362"/>
                    </a:lnTo>
                    <a:lnTo>
                      <a:pt x="28409" y="3106"/>
                    </a:lnTo>
                    <a:lnTo>
                      <a:pt x="28026" y="2869"/>
                    </a:lnTo>
                    <a:lnTo>
                      <a:pt x="27642" y="2613"/>
                    </a:lnTo>
                    <a:lnTo>
                      <a:pt x="27258" y="2394"/>
                    </a:lnTo>
                    <a:lnTo>
                      <a:pt x="26856" y="2175"/>
                    </a:lnTo>
                    <a:lnTo>
                      <a:pt x="26454" y="1955"/>
                    </a:lnTo>
                    <a:lnTo>
                      <a:pt x="26034" y="1754"/>
                    </a:lnTo>
                    <a:lnTo>
                      <a:pt x="25632" y="1572"/>
                    </a:lnTo>
                    <a:lnTo>
                      <a:pt x="25212" y="1389"/>
                    </a:lnTo>
                    <a:lnTo>
                      <a:pt x="24792" y="1225"/>
                    </a:lnTo>
                    <a:lnTo>
                      <a:pt x="24354" y="1060"/>
                    </a:lnTo>
                    <a:lnTo>
                      <a:pt x="23933" y="914"/>
                    </a:lnTo>
                    <a:lnTo>
                      <a:pt x="23495" y="786"/>
                    </a:lnTo>
                    <a:lnTo>
                      <a:pt x="23056" y="658"/>
                    </a:lnTo>
                    <a:lnTo>
                      <a:pt x="22600" y="530"/>
                    </a:lnTo>
                    <a:lnTo>
                      <a:pt x="22161" y="421"/>
                    </a:lnTo>
                    <a:lnTo>
                      <a:pt x="21704" y="329"/>
                    </a:lnTo>
                    <a:lnTo>
                      <a:pt x="21248" y="256"/>
                    </a:lnTo>
                    <a:lnTo>
                      <a:pt x="20791" y="183"/>
                    </a:lnTo>
                    <a:lnTo>
                      <a:pt x="20334" y="129"/>
                    </a:lnTo>
                    <a:lnTo>
                      <a:pt x="19878" y="74"/>
                    </a:lnTo>
                    <a:lnTo>
                      <a:pt x="19403" y="37"/>
                    </a:lnTo>
                    <a:lnTo>
                      <a:pt x="18946" y="19"/>
                    </a:lnTo>
                    <a:lnTo>
                      <a:pt x="18471" y="1"/>
                    </a:lnTo>
                    <a:close/>
                  </a:path>
                </a:pathLst>
              </a:custGeom>
              <a:solidFill>
                <a:srgbClr val="FCBF4A"/>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995;p31">
                <a:extLst>
                  <a:ext uri="{FF2B5EF4-FFF2-40B4-BE49-F238E27FC236}">
                    <a16:creationId xmlns:a16="http://schemas.microsoft.com/office/drawing/2014/main" id="{A23BB572-7EF7-457E-9D73-24BC29E82545}"/>
                  </a:ext>
                </a:extLst>
              </p:cNvPr>
              <p:cNvSpPr/>
              <p:nvPr/>
            </p:nvSpPr>
            <p:spPr>
              <a:xfrm>
                <a:off x="2259808" y="2624355"/>
                <a:ext cx="245964" cy="598966"/>
              </a:xfrm>
              <a:custGeom>
                <a:avLst/>
                <a:gdLst/>
                <a:ahLst/>
                <a:cxnLst/>
                <a:rect l="l" t="t" r="r" b="b"/>
                <a:pathLst>
                  <a:path w="10451" h="25450" extrusionOk="0">
                    <a:moveTo>
                      <a:pt x="421" y="1"/>
                    </a:moveTo>
                    <a:lnTo>
                      <a:pt x="347" y="19"/>
                    </a:lnTo>
                    <a:lnTo>
                      <a:pt x="256" y="37"/>
                    </a:lnTo>
                    <a:lnTo>
                      <a:pt x="183" y="74"/>
                    </a:lnTo>
                    <a:lnTo>
                      <a:pt x="128" y="129"/>
                    </a:lnTo>
                    <a:lnTo>
                      <a:pt x="73" y="183"/>
                    </a:lnTo>
                    <a:lnTo>
                      <a:pt x="37" y="257"/>
                    </a:lnTo>
                    <a:lnTo>
                      <a:pt x="0" y="330"/>
                    </a:lnTo>
                    <a:lnTo>
                      <a:pt x="0" y="403"/>
                    </a:lnTo>
                    <a:lnTo>
                      <a:pt x="0" y="494"/>
                    </a:lnTo>
                    <a:lnTo>
                      <a:pt x="19" y="567"/>
                    </a:lnTo>
                    <a:lnTo>
                      <a:pt x="9647" y="25194"/>
                    </a:lnTo>
                    <a:lnTo>
                      <a:pt x="9720" y="25304"/>
                    </a:lnTo>
                    <a:lnTo>
                      <a:pt x="9811" y="25377"/>
                    </a:lnTo>
                    <a:lnTo>
                      <a:pt x="9921" y="25432"/>
                    </a:lnTo>
                    <a:lnTo>
                      <a:pt x="10048" y="25450"/>
                    </a:lnTo>
                    <a:lnTo>
                      <a:pt x="10122" y="25450"/>
                    </a:lnTo>
                    <a:lnTo>
                      <a:pt x="10195" y="25413"/>
                    </a:lnTo>
                    <a:lnTo>
                      <a:pt x="10268" y="25377"/>
                    </a:lnTo>
                    <a:lnTo>
                      <a:pt x="10341" y="25340"/>
                    </a:lnTo>
                    <a:lnTo>
                      <a:pt x="10377" y="25267"/>
                    </a:lnTo>
                    <a:lnTo>
                      <a:pt x="10414" y="25194"/>
                    </a:lnTo>
                    <a:lnTo>
                      <a:pt x="10450" y="25121"/>
                    </a:lnTo>
                    <a:lnTo>
                      <a:pt x="10450" y="25048"/>
                    </a:lnTo>
                    <a:lnTo>
                      <a:pt x="10450" y="24957"/>
                    </a:lnTo>
                    <a:lnTo>
                      <a:pt x="10432" y="24884"/>
                    </a:lnTo>
                    <a:lnTo>
                      <a:pt x="804" y="275"/>
                    </a:lnTo>
                    <a:lnTo>
                      <a:pt x="768" y="202"/>
                    </a:lnTo>
                    <a:lnTo>
                      <a:pt x="713" y="129"/>
                    </a:lnTo>
                    <a:lnTo>
                      <a:pt x="658" y="74"/>
                    </a:lnTo>
                    <a:lnTo>
                      <a:pt x="585" y="37"/>
                    </a:lnTo>
                    <a:lnTo>
                      <a:pt x="512" y="19"/>
                    </a:lnTo>
                    <a:lnTo>
                      <a:pt x="42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996;p31">
                <a:extLst>
                  <a:ext uri="{FF2B5EF4-FFF2-40B4-BE49-F238E27FC236}">
                    <a16:creationId xmlns:a16="http://schemas.microsoft.com/office/drawing/2014/main" id="{476985F6-C411-6ACB-20A7-6B0A09481E5D}"/>
                  </a:ext>
                </a:extLst>
              </p:cNvPr>
              <p:cNvSpPr/>
              <p:nvPr/>
            </p:nvSpPr>
            <p:spPr>
              <a:xfrm>
                <a:off x="2566376" y="2558151"/>
                <a:ext cx="53331" cy="640669"/>
              </a:xfrm>
              <a:custGeom>
                <a:avLst/>
                <a:gdLst/>
                <a:ahLst/>
                <a:cxnLst/>
                <a:rect l="l" t="t" r="r" b="b"/>
                <a:pathLst>
                  <a:path w="2266" h="27222" extrusionOk="0">
                    <a:moveTo>
                      <a:pt x="311" y="0"/>
                    </a:moveTo>
                    <a:lnTo>
                      <a:pt x="238" y="37"/>
                    </a:lnTo>
                    <a:lnTo>
                      <a:pt x="165" y="73"/>
                    </a:lnTo>
                    <a:lnTo>
                      <a:pt x="110" y="128"/>
                    </a:lnTo>
                    <a:lnTo>
                      <a:pt x="55" y="201"/>
                    </a:lnTo>
                    <a:lnTo>
                      <a:pt x="19" y="274"/>
                    </a:lnTo>
                    <a:lnTo>
                      <a:pt x="0" y="347"/>
                    </a:lnTo>
                    <a:lnTo>
                      <a:pt x="0" y="439"/>
                    </a:lnTo>
                    <a:lnTo>
                      <a:pt x="1425" y="26820"/>
                    </a:lnTo>
                    <a:lnTo>
                      <a:pt x="1444" y="26911"/>
                    </a:lnTo>
                    <a:lnTo>
                      <a:pt x="1480" y="26984"/>
                    </a:lnTo>
                    <a:lnTo>
                      <a:pt x="1517" y="27039"/>
                    </a:lnTo>
                    <a:lnTo>
                      <a:pt x="1553" y="27094"/>
                    </a:lnTo>
                    <a:lnTo>
                      <a:pt x="1626" y="27148"/>
                    </a:lnTo>
                    <a:lnTo>
                      <a:pt x="1699" y="27185"/>
                    </a:lnTo>
                    <a:lnTo>
                      <a:pt x="1773" y="27203"/>
                    </a:lnTo>
                    <a:lnTo>
                      <a:pt x="1846" y="27222"/>
                    </a:lnTo>
                    <a:lnTo>
                      <a:pt x="1864" y="27222"/>
                    </a:lnTo>
                    <a:lnTo>
                      <a:pt x="1955" y="27203"/>
                    </a:lnTo>
                    <a:lnTo>
                      <a:pt x="2028" y="27167"/>
                    </a:lnTo>
                    <a:lnTo>
                      <a:pt x="2101" y="27130"/>
                    </a:lnTo>
                    <a:lnTo>
                      <a:pt x="2156" y="27075"/>
                    </a:lnTo>
                    <a:lnTo>
                      <a:pt x="2211" y="27021"/>
                    </a:lnTo>
                    <a:lnTo>
                      <a:pt x="2248" y="26947"/>
                    </a:lnTo>
                    <a:lnTo>
                      <a:pt x="2266" y="26856"/>
                    </a:lnTo>
                    <a:lnTo>
                      <a:pt x="2266" y="26783"/>
                    </a:lnTo>
                    <a:lnTo>
                      <a:pt x="823" y="384"/>
                    </a:lnTo>
                    <a:lnTo>
                      <a:pt x="823" y="311"/>
                    </a:lnTo>
                    <a:lnTo>
                      <a:pt x="786" y="220"/>
                    </a:lnTo>
                    <a:lnTo>
                      <a:pt x="749" y="146"/>
                    </a:lnTo>
                    <a:lnTo>
                      <a:pt x="695" y="92"/>
                    </a:lnTo>
                    <a:lnTo>
                      <a:pt x="622" y="37"/>
                    </a:lnTo>
                    <a:lnTo>
                      <a:pt x="548" y="19"/>
                    </a:lnTo>
                    <a:lnTo>
                      <a:pt x="475" y="0"/>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997;p31">
                <a:extLst>
                  <a:ext uri="{FF2B5EF4-FFF2-40B4-BE49-F238E27FC236}">
                    <a16:creationId xmlns:a16="http://schemas.microsoft.com/office/drawing/2014/main" id="{552DFD20-0388-4342-B201-668CD55C1D19}"/>
                  </a:ext>
                </a:extLst>
              </p:cNvPr>
              <p:cNvSpPr/>
              <p:nvPr/>
            </p:nvSpPr>
            <p:spPr>
              <a:xfrm>
                <a:off x="2507043" y="3316614"/>
                <a:ext cx="153519" cy="104072"/>
              </a:xfrm>
              <a:custGeom>
                <a:avLst/>
                <a:gdLst/>
                <a:ahLst/>
                <a:cxnLst/>
                <a:rect l="l" t="t" r="r" b="b"/>
                <a:pathLst>
                  <a:path w="6523" h="4422" extrusionOk="0">
                    <a:moveTo>
                      <a:pt x="6321" y="0"/>
                    </a:moveTo>
                    <a:lnTo>
                      <a:pt x="0" y="1370"/>
                    </a:lnTo>
                    <a:lnTo>
                      <a:pt x="128" y="1937"/>
                    </a:lnTo>
                    <a:lnTo>
                      <a:pt x="219" y="2247"/>
                    </a:lnTo>
                    <a:lnTo>
                      <a:pt x="329" y="2540"/>
                    </a:lnTo>
                    <a:lnTo>
                      <a:pt x="457" y="2832"/>
                    </a:lnTo>
                    <a:lnTo>
                      <a:pt x="640" y="3088"/>
                    </a:lnTo>
                    <a:lnTo>
                      <a:pt x="822" y="3325"/>
                    </a:lnTo>
                    <a:lnTo>
                      <a:pt x="1023" y="3545"/>
                    </a:lnTo>
                    <a:lnTo>
                      <a:pt x="1261" y="3745"/>
                    </a:lnTo>
                    <a:lnTo>
                      <a:pt x="1498" y="3928"/>
                    </a:lnTo>
                    <a:lnTo>
                      <a:pt x="1772" y="4074"/>
                    </a:lnTo>
                    <a:lnTo>
                      <a:pt x="2046" y="4202"/>
                    </a:lnTo>
                    <a:lnTo>
                      <a:pt x="2339" y="4312"/>
                    </a:lnTo>
                    <a:lnTo>
                      <a:pt x="2631" y="4367"/>
                    </a:lnTo>
                    <a:lnTo>
                      <a:pt x="2942" y="4421"/>
                    </a:lnTo>
                    <a:lnTo>
                      <a:pt x="3252" y="4421"/>
                    </a:lnTo>
                    <a:lnTo>
                      <a:pt x="3563" y="4403"/>
                    </a:lnTo>
                    <a:lnTo>
                      <a:pt x="3892" y="4348"/>
                    </a:lnTo>
                    <a:lnTo>
                      <a:pt x="4019" y="4330"/>
                    </a:lnTo>
                    <a:lnTo>
                      <a:pt x="4348" y="4239"/>
                    </a:lnTo>
                    <a:lnTo>
                      <a:pt x="4641" y="4129"/>
                    </a:lnTo>
                    <a:lnTo>
                      <a:pt x="4915" y="3983"/>
                    </a:lnTo>
                    <a:lnTo>
                      <a:pt x="5170" y="3819"/>
                    </a:lnTo>
                    <a:lnTo>
                      <a:pt x="5426" y="3636"/>
                    </a:lnTo>
                    <a:lnTo>
                      <a:pt x="5645" y="3417"/>
                    </a:lnTo>
                    <a:lnTo>
                      <a:pt x="5846" y="3197"/>
                    </a:lnTo>
                    <a:lnTo>
                      <a:pt x="6011" y="2942"/>
                    </a:lnTo>
                    <a:lnTo>
                      <a:pt x="6175" y="2686"/>
                    </a:lnTo>
                    <a:lnTo>
                      <a:pt x="6303" y="2412"/>
                    </a:lnTo>
                    <a:lnTo>
                      <a:pt x="6394" y="2120"/>
                    </a:lnTo>
                    <a:lnTo>
                      <a:pt x="6468" y="1827"/>
                    </a:lnTo>
                    <a:lnTo>
                      <a:pt x="6504" y="1517"/>
                    </a:lnTo>
                    <a:lnTo>
                      <a:pt x="6522" y="1206"/>
                    </a:lnTo>
                    <a:lnTo>
                      <a:pt x="6504" y="895"/>
                    </a:lnTo>
                    <a:lnTo>
                      <a:pt x="6449" y="567"/>
                    </a:lnTo>
                    <a:lnTo>
                      <a:pt x="6321" y="0"/>
                    </a:lnTo>
                    <a:close/>
                  </a:path>
                </a:pathLst>
              </a:custGeom>
              <a:solidFill>
                <a:srgbClr val="56CDD3"/>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998;p31">
                <a:extLst>
                  <a:ext uri="{FF2B5EF4-FFF2-40B4-BE49-F238E27FC236}">
                    <a16:creationId xmlns:a16="http://schemas.microsoft.com/office/drawing/2014/main" id="{BC6FBA2A-84E9-2BA7-A859-D3DB32786F46}"/>
                  </a:ext>
                </a:extLst>
              </p:cNvPr>
              <p:cNvSpPr/>
              <p:nvPr/>
            </p:nvSpPr>
            <p:spPr>
              <a:xfrm>
                <a:off x="2374188" y="3144619"/>
                <a:ext cx="372371" cy="182325"/>
              </a:xfrm>
              <a:custGeom>
                <a:avLst/>
                <a:gdLst/>
                <a:ahLst/>
                <a:cxnLst/>
                <a:rect l="l" t="t" r="r" b="b"/>
                <a:pathLst>
                  <a:path w="15822" h="7747" extrusionOk="0">
                    <a:moveTo>
                      <a:pt x="14250" y="1"/>
                    </a:moveTo>
                    <a:lnTo>
                      <a:pt x="14067" y="19"/>
                    </a:lnTo>
                    <a:lnTo>
                      <a:pt x="731" y="2905"/>
                    </a:lnTo>
                    <a:lnTo>
                      <a:pt x="548" y="2960"/>
                    </a:lnTo>
                    <a:lnTo>
                      <a:pt x="384" y="3052"/>
                    </a:lnTo>
                    <a:lnTo>
                      <a:pt x="256" y="3161"/>
                    </a:lnTo>
                    <a:lnTo>
                      <a:pt x="146" y="3307"/>
                    </a:lnTo>
                    <a:lnTo>
                      <a:pt x="73" y="3453"/>
                    </a:lnTo>
                    <a:lnTo>
                      <a:pt x="18" y="3636"/>
                    </a:lnTo>
                    <a:lnTo>
                      <a:pt x="0" y="3801"/>
                    </a:lnTo>
                    <a:lnTo>
                      <a:pt x="18" y="3983"/>
                    </a:lnTo>
                    <a:lnTo>
                      <a:pt x="694" y="7034"/>
                    </a:lnTo>
                    <a:lnTo>
                      <a:pt x="749" y="7217"/>
                    </a:lnTo>
                    <a:lnTo>
                      <a:pt x="840" y="7363"/>
                    </a:lnTo>
                    <a:lnTo>
                      <a:pt x="950" y="7509"/>
                    </a:lnTo>
                    <a:lnTo>
                      <a:pt x="1078" y="7619"/>
                    </a:lnTo>
                    <a:lnTo>
                      <a:pt x="1242" y="7692"/>
                    </a:lnTo>
                    <a:lnTo>
                      <a:pt x="1407" y="7747"/>
                    </a:lnTo>
                    <a:lnTo>
                      <a:pt x="1589" y="7747"/>
                    </a:lnTo>
                    <a:lnTo>
                      <a:pt x="1772" y="7728"/>
                    </a:lnTo>
                    <a:lnTo>
                      <a:pt x="15109" y="4842"/>
                    </a:lnTo>
                    <a:lnTo>
                      <a:pt x="15291" y="4787"/>
                    </a:lnTo>
                    <a:lnTo>
                      <a:pt x="15438" y="4696"/>
                    </a:lnTo>
                    <a:lnTo>
                      <a:pt x="15565" y="4586"/>
                    </a:lnTo>
                    <a:lnTo>
                      <a:pt x="15675" y="4440"/>
                    </a:lnTo>
                    <a:lnTo>
                      <a:pt x="15766" y="4294"/>
                    </a:lnTo>
                    <a:lnTo>
                      <a:pt x="15803" y="4129"/>
                    </a:lnTo>
                    <a:lnTo>
                      <a:pt x="15821" y="3947"/>
                    </a:lnTo>
                    <a:lnTo>
                      <a:pt x="15803" y="3764"/>
                    </a:lnTo>
                    <a:lnTo>
                      <a:pt x="15145" y="713"/>
                    </a:lnTo>
                    <a:lnTo>
                      <a:pt x="15090" y="530"/>
                    </a:lnTo>
                    <a:lnTo>
                      <a:pt x="14999" y="384"/>
                    </a:lnTo>
                    <a:lnTo>
                      <a:pt x="14889" y="238"/>
                    </a:lnTo>
                    <a:lnTo>
                      <a:pt x="14743" y="147"/>
                    </a:lnTo>
                    <a:lnTo>
                      <a:pt x="14597" y="55"/>
                    </a:lnTo>
                    <a:lnTo>
                      <a:pt x="14433" y="19"/>
                    </a:lnTo>
                    <a:lnTo>
                      <a:pt x="1425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999;p31">
                <a:extLst>
                  <a:ext uri="{FF2B5EF4-FFF2-40B4-BE49-F238E27FC236}">
                    <a16:creationId xmlns:a16="http://schemas.microsoft.com/office/drawing/2014/main" id="{F74D9E69-75AD-F991-2A38-7BBDAE1C7808}"/>
                  </a:ext>
                </a:extLst>
              </p:cNvPr>
              <p:cNvSpPr/>
              <p:nvPr/>
            </p:nvSpPr>
            <p:spPr>
              <a:xfrm>
                <a:off x="2420176" y="3248669"/>
                <a:ext cx="319936" cy="156531"/>
              </a:xfrm>
              <a:custGeom>
                <a:avLst/>
                <a:gdLst/>
                <a:ahLst/>
                <a:cxnLst/>
                <a:rect l="l" t="t" r="r" b="b"/>
                <a:pathLst>
                  <a:path w="13594" h="6651" extrusionOk="0">
                    <a:moveTo>
                      <a:pt x="12168" y="1"/>
                    </a:moveTo>
                    <a:lnTo>
                      <a:pt x="11985" y="19"/>
                    </a:lnTo>
                    <a:lnTo>
                      <a:pt x="732" y="2467"/>
                    </a:lnTo>
                    <a:lnTo>
                      <a:pt x="549" y="2522"/>
                    </a:lnTo>
                    <a:lnTo>
                      <a:pt x="384" y="2613"/>
                    </a:lnTo>
                    <a:lnTo>
                      <a:pt x="257" y="2723"/>
                    </a:lnTo>
                    <a:lnTo>
                      <a:pt x="147" y="2851"/>
                    </a:lnTo>
                    <a:lnTo>
                      <a:pt x="74" y="3015"/>
                    </a:lnTo>
                    <a:lnTo>
                      <a:pt x="19" y="3180"/>
                    </a:lnTo>
                    <a:lnTo>
                      <a:pt x="1" y="3362"/>
                    </a:lnTo>
                    <a:lnTo>
                      <a:pt x="37" y="3545"/>
                    </a:lnTo>
                    <a:lnTo>
                      <a:pt x="549" y="5920"/>
                    </a:lnTo>
                    <a:lnTo>
                      <a:pt x="604" y="6103"/>
                    </a:lnTo>
                    <a:lnTo>
                      <a:pt x="695" y="6249"/>
                    </a:lnTo>
                    <a:lnTo>
                      <a:pt x="805" y="6395"/>
                    </a:lnTo>
                    <a:lnTo>
                      <a:pt x="933" y="6505"/>
                    </a:lnTo>
                    <a:lnTo>
                      <a:pt x="1097" y="6578"/>
                    </a:lnTo>
                    <a:lnTo>
                      <a:pt x="1261" y="6632"/>
                    </a:lnTo>
                    <a:lnTo>
                      <a:pt x="1444" y="6651"/>
                    </a:lnTo>
                    <a:lnTo>
                      <a:pt x="1627" y="6614"/>
                    </a:lnTo>
                    <a:lnTo>
                      <a:pt x="12881" y="4184"/>
                    </a:lnTo>
                    <a:lnTo>
                      <a:pt x="13045" y="4130"/>
                    </a:lnTo>
                    <a:lnTo>
                      <a:pt x="13210" y="4038"/>
                    </a:lnTo>
                    <a:lnTo>
                      <a:pt x="13337" y="3929"/>
                    </a:lnTo>
                    <a:lnTo>
                      <a:pt x="13447" y="3782"/>
                    </a:lnTo>
                    <a:lnTo>
                      <a:pt x="13538" y="3636"/>
                    </a:lnTo>
                    <a:lnTo>
                      <a:pt x="13575" y="3454"/>
                    </a:lnTo>
                    <a:lnTo>
                      <a:pt x="13593" y="3289"/>
                    </a:lnTo>
                    <a:lnTo>
                      <a:pt x="13575" y="3107"/>
                    </a:lnTo>
                    <a:lnTo>
                      <a:pt x="13063" y="713"/>
                    </a:lnTo>
                    <a:lnTo>
                      <a:pt x="13009" y="549"/>
                    </a:lnTo>
                    <a:lnTo>
                      <a:pt x="12917" y="384"/>
                    </a:lnTo>
                    <a:lnTo>
                      <a:pt x="12789" y="257"/>
                    </a:lnTo>
                    <a:lnTo>
                      <a:pt x="12661" y="147"/>
                    </a:lnTo>
                    <a:lnTo>
                      <a:pt x="12497" y="74"/>
                    </a:lnTo>
                    <a:lnTo>
                      <a:pt x="12333" y="19"/>
                    </a:lnTo>
                    <a:lnTo>
                      <a:pt x="12168"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000;p31">
                <a:extLst>
                  <a:ext uri="{FF2B5EF4-FFF2-40B4-BE49-F238E27FC236}">
                    <a16:creationId xmlns:a16="http://schemas.microsoft.com/office/drawing/2014/main" id="{A88FDDB5-BFB8-3740-D181-FD916CD9D13D}"/>
                  </a:ext>
                </a:extLst>
              </p:cNvPr>
              <p:cNvSpPr/>
              <p:nvPr/>
            </p:nvSpPr>
            <p:spPr>
              <a:xfrm>
                <a:off x="2275717" y="1948029"/>
                <a:ext cx="36573" cy="116969"/>
              </a:xfrm>
              <a:custGeom>
                <a:avLst/>
                <a:gdLst/>
                <a:ahLst/>
                <a:cxnLst/>
                <a:rect l="l" t="t" r="r" b="b"/>
                <a:pathLst>
                  <a:path w="1554" h="4970" extrusionOk="0">
                    <a:moveTo>
                      <a:pt x="293" y="0"/>
                    </a:moveTo>
                    <a:lnTo>
                      <a:pt x="238" y="19"/>
                    </a:lnTo>
                    <a:lnTo>
                      <a:pt x="183" y="37"/>
                    </a:lnTo>
                    <a:lnTo>
                      <a:pt x="128" y="55"/>
                    </a:lnTo>
                    <a:lnTo>
                      <a:pt x="73" y="92"/>
                    </a:lnTo>
                    <a:lnTo>
                      <a:pt x="37" y="146"/>
                    </a:lnTo>
                    <a:lnTo>
                      <a:pt x="19" y="201"/>
                    </a:lnTo>
                    <a:lnTo>
                      <a:pt x="0" y="256"/>
                    </a:lnTo>
                    <a:lnTo>
                      <a:pt x="0" y="311"/>
                    </a:lnTo>
                    <a:lnTo>
                      <a:pt x="0" y="384"/>
                    </a:lnTo>
                    <a:lnTo>
                      <a:pt x="950" y="4732"/>
                    </a:lnTo>
                    <a:lnTo>
                      <a:pt x="987" y="4823"/>
                    </a:lnTo>
                    <a:lnTo>
                      <a:pt x="1060" y="4915"/>
                    </a:lnTo>
                    <a:lnTo>
                      <a:pt x="1151" y="4951"/>
                    </a:lnTo>
                    <a:lnTo>
                      <a:pt x="1243" y="4970"/>
                    </a:lnTo>
                    <a:lnTo>
                      <a:pt x="1316" y="4970"/>
                    </a:lnTo>
                    <a:lnTo>
                      <a:pt x="1371" y="4951"/>
                    </a:lnTo>
                    <a:lnTo>
                      <a:pt x="1425" y="4915"/>
                    </a:lnTo>
                    <a:lnTo>
                      <a:pt x="1480" y="4878"/>
                    </a:lnTo>
                    <a:lnTo>
                      <a:pt x="1517" y="4842"/>
                    </a:lnTo>
                    <a:lnTo>
                      <a:pt x="1535" y="4787"/>
                    </a:lnTo>
                    <a:lnTo>
                      <a:pt x="1553" y="4714"/>
                    </a:lnTo>
                    <a:lnTo>
                      <a:pt x="1553" y="4659"/>
                    </a:lnTo>
                    <a:lnTo>
                      <a:pt x="1553" y="4604"/>
                    </a:lnTo>
                    <a:lnTo>
                      <a:pt x="603" y="256"/>
                    </a:lnTo>
                    <a:lnTo>
                      <a:pt x="585" y="183"/>
                    </a:lnTo>
                    <a:lnTo>
                      <a:pt x="567" y="128"/>
                    </a:lnTo>
                    <a:lnTo>
                      <a:pt x="512" y="92"/>
                    </a:lnTo>
                    <a:lnTo>
                      <a:pt x="475" y="55"/>
                    </a:lnTo>
                    <a:lnTo>
                      <a:pt x="421" y="19"/>
                    </a:lnTo>
                    <a:lnTo>
                      <a:pt x="366" y="19"/>
                    </a:lnTo>
                    <a:lnTo>
                      <a:pt x="29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001;p31">
                <a:extLst>
                  <a:ext uri="{FF2B5EF4-FFF2-40B4-BE49-F238E27FC236}">
                    <a16:creationId xmlns:a16="http://schemas.microsoft.com/office/drawing/2014/main" id="{8384DDBA-F731-3619-9C5D-06311C615263}"/>
                  </a:ext>
                </a:extLst>
              </p:cNvPr>
              <p:cNvSpPr/>
              <p:nvPr/>
            </p:nvSpPr>
            <p:spPr>
              <a:xfrm>
                <a:off x="2044393" y="2040027"/>
                <a:ext cx="69240" cy="104519"/>
              </a:xfrm>
              <a:custGeom>
                <a:avLst/>
                <a:gdLst/>
                <a:ahLst/>
                <a:cxnLst/>
                <a:rect l="l" t="t" r="r" b="b"/>
                <a:pathLst>
                  <a:path w="2942" h="4441" extrusionOk="0">
                    <a:moveTo>
                      <a:pt x="275" y="1"/>
                    </a:moveTo>
                    <a:lnTo>
                      <a:pt x="220" y="19"/>
                    </a:lnTo>
                    <a:lnTo>
                      <a:pt x="165" y="56"/>
                    </a:lnTo>
                    <a:lnTo>
                      <a:pt x="110" y="92"/>
                    </a:lnTo>
                    <a:lnTo>
                      <a:pt x="74" y="129"/>
                    </a:lnTo>
                    <a:lnTo>
                      <a:pt x="37" y="184"/>
                    </a:lnTo>
                    <a:lnTo>
                      <a:pt x="19" y="238"/>
                    </a:lnTo>
                    <a:lnTo>
                      <a:pt x="0" y="311"/>
                    </a:lnTo>
                    <a:lnTo>
                      <a:pt x="0" y="366"/>
                    </a:lnTo>
                    <a:lnTo>
                      <a:pt x="19" y="421"/>
                    </a:lnTo>
                    <a:lnTo>
                      <a:pt x="55" y="476"/>
                    </a:lnTo>
                    <a:lnTo>
                      <a:pt x="2357" y="4294"/>
                    </a:lnTo>
                    <a:lnTo>
                      <a:pt x="2412" y="4349"/>
                    </a:lnTo>
                    <a:lnTo>
                      <a:pt x="2467" y="4404"/>
                    </a:lnTo>
                    <a:lnTo>
                      <a:pt x="2540" y="4422"/>
                    </a:lnTo>
                    <a:lnTo>
                      <a:pt x="2631" y="4440"/>
                    </a:lnTo>
                    <a:lnTo>
                      <a:pt x="2704" y="4422"/>
                    </a:lnTo>
                    <a:lnTo>
                      <a:pt x="2796" y="4386"/>
                    </a:lnTo>
                    <a:lnTo>
                      <a:pt x="2832" y="4349"/>
                    </a:lnTo>
                    <a:lnTo>
                      <a:pt x="2887" y="4312"/>
                    </a:lnTo>
                    <a:lnTo>
                      <a:pt x="2905" y="4258"/>
                    </a:lnTo>
                    <a:lnTo>
                      <a:pt x="2924" y="4203"/>
                    </a:lnTo>
                    <a:lnTo>
                      <a:pt x="2942" y="4130"/>
                    </a:lnTo>
                    <a:lnTo>
                      <a:pt x="2942" y="4075"/>
                    </a:lnTo>
                    <a:lnTo>
                      <a:pt x="2924" y="4020"/>
                    </a:lnTo>
                    <a:lnTo>
                      <a:pt x="2887" y="3965"/>
                    </a:lnTo>
                    <a:lnTo>
                      <a:pt x="585" y="165"/>
                    </a:lnTo>
                    <a:lnTo>
                      <a:pt x="549" y="111"/>
                    </a:lnTo>
                    <a:lnTo>
                      <a:pt x="494" y="74"/>
                    </a:lnTo>
                    <a:lnTo>
                      <a:pt x="457" y="37"/>
                    </a:lnTo>
                    <a:lnTo>
                      <a:pt x="384" y="19"/>
                    </a:lnTo>
                    <a:lnTo>
                      <a:pt x="32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002;p31">
                <a:extLst>
                  <a:ext uri="{FF2B5EF4-FFF2-40B4-BE49-F238E27FC236}">
                    <a16:creationId xmlns:a16="http://schemas.microsoft.com/office/drawing/2014/main" id="{712DF84F-F859-E3EE-7A10-82B1407CA07C}"/>
                  </a:ext>
                </a:extLst>
              </p:cNvPr>
              <p:cNvSpPr/>
              <p:nvPr/>
            </p:nvSpPr>
            <p:spPr>
              <a:xfrm>
                <a:off x="1856064" y="2202562"/>
                <a:ext cx="95058" cy="81714"/>
              </a:xfrm>
              <a:custGeom>
                <a:avLst/>
                <a:gdLst/>
                <a:ahLst/>
                <a:cxnLst/>
                <a:rect l="l" t="t" r="r" b="b"/>
                <a:pathLst>
                  <a:path w="4039" h="3472" extrusionOk="0">
                    <a:moveTo>
                      <a:pt x="220" y="1"/>
                    </a:moveTo>
                    <a:lnTo>
                      <a:pt x="165" y="37"/>
                    </a:lnTo>
                    <a:lnTo>
                      <a:pt x="128" y="55"/>
                    </a:lnTo>
                    <a:lnTo>
                      <a:pt x="74" y="110"/>
                    </a:lnTo>
                    <a:lnTo>
                      <a:pt x="37" y="165"/>
                    </a:lnTo>
                    <a:lnTo>
                      <a:pt x="19" y="220"/>
                    </a:lnTo>
                    <a:lnTo>
                      <a:pt x="1" y="275"/>
                    </a:lnTo>
                    <a:lnTo>
                      <a:pt x="1" y="330"/>
                    </a:lnTo>
                    <a:lnTo>
                      <a:pt x="19" y="384"/>
                    </a:lnTo>
                    <a:lnTo>
                      <a:pt x="37" y="457"/>
                    </a:lnTo>
                    <a:lnTo>
                      <a:pt x="74" y="494"/>
                    </a:lnTo>
                    <a:lnTo>
                      <a:pt x="110" y="549"/>
                    </a:lnTo>
                    <a:lnTo>
                      <a:pt x="3545" y="3399"/>
                    </a:lnTo>
                    <a:lnTo>
                      <a:pt x="3636" y="3454"/>
                    </a:lnTo>
                    <a:lnTo>
                      <a:pt x="3727" y="3472"/>
                    </a:lnTo>
                    <a:lnTo>
                      <a:pt x="3801" y="3454"/>
                    </a:lnTo>
                    <a:lnTo>
                      <a:pt x="3874" y="3435"/>
                    </a:lnTo>
                    <a:lnTo>
                      <a:pt x="3928" y="3399"/>
                    </a:lnTo>
                    <a:lnTo>
                      <a:pt x="3983" y="3344"/>
                    </a:lnTo>
                    <a:lnTo>
                      <a:pt x="4001" y="3307"/>
                    </a:lnTo>
                    <a:lnTo>
                      <a:pt x="4038" y="3234"/>
                    </a:lnTo>
                    <a:lnTo>
                      <a:pt x="4038" y="3180"/>
                    </a:lnTo>
                    <a:lnTo>
                      <a:pt x="4038" y="3125"/>
                    </a:lnTo>
                    <a:lnTo>
                      <a:pt x="4038" y="3070"/>
                    </a:lnTo>
                    <a:lnTo>
                      <a:pt x="4020" y="3015"/>
                    </a:lnTo>
                    <a:lnTo>
                      <a:pt x="3983" y="2960"/>
                    </a:lnTo>
                    <a:lnTo>
                      <a:pt x="3928" y="2905"/>
                    </a:lnTo>
                    <a:lnTo>
                      <a:pt x="512" y="74"/>
                    </a:lnTo>
                    <a:lnTo>
                      <a:pt x="457" y="37"/>
                    </a:lnTo>
                    <a:lnTo>
                      <a:pt x="402"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003;p31">
                <a:extLst>
                  <a:ext uri="{FF2B5EF4-FFF2-40B4-BE49-F238E27FC236}">
                    <a16:creationId xmlns:a16="http://schemas.microsoft.com/office/drawing/2014/main" id="{22B1DFC1-BFC0-4BA5-1339-DD84E471A04A}"/>
                  </a:ext>
                </a:extLst>
              </p:cNvPr>
              <p:cNvSpPr/>
              <p:nvPr/>
            </p:nvSpPr>
            <p:spPr>
              <a:xfrm>
                <a:off x="1730954" y="2417128"/>
                <a:ext cx="112239" cy="52037"/>
              </a:xfrm>
              <a:custGeom>
                <a:avLst/>
                <a:gdLst/>
                <a:ahLst/>
                <a:cxnLst/>
                <a:rect l="l" t="t" r="r" b="b"/>
                <a:pathLst>
                  <a:path w="4769" h="2211" extrusionOk="0">
                    <a:moveTo>
                      <a:pt x="292" y="0"/>
                    </a:moveTo>
                    <a:lnTo>
                      <a:pt x="238" y="18"/>
                    </a:lnTo>
                    <a:lnTo>
                      <a:pt x="183" y="37"/>
                    </a:lnTo>
                    <a:lnTo>
                      <a:pt x="128" y="55"/>
                    </a:lnTo>
                    <a:lnTo>
                      <a:pt x="73" y="91"/>
                    </a:lnTo>
                    <a:lnTo>
                      <a:pt x="37" y="146"/>
                    </a:lnTo>
                    <a:lnTo>
                      <a:pt x="18" y="201"/>
                    </a:lnTo>
                    <a:lnTo>
                      <a:pt x="0" y="256"/>
                    </a:lnTo>
                    <a:lnTo>
                      <a:pt x="0" y="329"/>
                    </a:lnTo>
                    <a:lnTo>
                      <a:pt x="0" y="384"/>
                    </a:lnTo>
                    <a:lnTo>
                      <a:pt x="18" y="438"/>
                    </a:lnTo>
                    <a:lnTo>
                      <a:pt x="55" y="493"/>
                    </a:lnTo>
                    <a:lnTo>
                      <a:pt x="91" y="548"/>
                    </a:lnTo>
                    <a:lnTo>
                      <a:pt x="146" y="585"/>
                    </a:lnTo>
                    <a:lnTo>
                      <a:pt x="201" y="603"/>
                    </a:lnTo>
                    <a:lnTo>
                      <a:pt x="4348" y="2192"/>
                    </a:lnTo>
                    <a:lnTo>
                      <a:pt x="4458" y="2211"/>
                    </a:lnTo>
                    <a:lnTo>
                      <a:pt x="4549" y="2192"/>
                    </a:lnTo>
                    <a:lnTo>
                      <a:pt x="4641" y="2156"/>
                    </a:lnTo>
                    <a:lnTo>
                      <a:pt x="4714" y="2083"/>
                    </a:lnTo>
                    <a:lnTo>
                      <a:pt x="4750" y="2010"/>
                    </a:lnTo>
                    <a:lnTo>
                      <a:pt x="4768" y="1937"/>
                    </a:lnTo>
                    <a:lnTo>
                      <a:pt x="4768" y="1882"/>
                    </a:lnTo>
                    <a:lnTo>
                      <a:pt x="4768" y="1827"/>
                    </a:lnTo>
                    <a:lnTo>
                      <a:pt x="4750" y="1772"/>
                    </a:lnTo>
                    <a:lnTo>
                      <a:pt x="4714" y="1717"/>
                    </a:lnTo>
                    <a:lnTo>
                      <a:pt x="4677" y="1663"/>
                    </a:lnTo>
                    <a:lnTo>
                      <a:pt x="4641" y="1626"/>
                    </a:lnTo>
                    <a:lnTo>
                      <a:pt x="4567" y="1608"/>
                    </a:lnTo>
                    <a:lnTo>
                      <a:pt x="420" y="18"/>
                    </a:lnTo>
                    <a:lnTo>
                      <a:pt x="347"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004;p31">
                <a:extLst>
                  <a:ext uri="{FF2B5EF4-FFF2-40B4-BE49-F238E27FC236}">
                    <a16:creationId xmlns:a16="http://schemas.microsoft.com/office/drawing/2014/main" id="{9A20130E-1E2A-FF6E-D791-DCF234559E3C}"/>
                  </a:ext>
                </a:extLst>
              </p:cNvPr>
              <p:cNvSpPr/>
              <p:nvPr/>
            </p:nvSpPr>
            <p:spPr>
              <a:xfrm>
                <a:off x="1682354" y="2660906"/>
                <a:ext cx="119135" cy="18075"/>
              </a:xfrm>
              <a:custGeom>
                <a:avLst/>
                <a:gdLst/>
                <a:ahLst/>
                <a:cxnLst/>
                <a:rect l="l" t="t" r="r" b="b"/>
                <a:pathLst>
                  <a:path w="5062" h="768" extrusionOk="0">
                    <a:moveTo>
                      <a:pt x="311" y="1"/>
                    </a:moveTo>
                    <a:lnTo>
                      <a:pt x="202" y="37"/>
                    </a:lnTo>
                    <a:lnTo>
                      <a:pt x="92" y="92"/>
                    </a:lnTo>
                    <a:lnTo>
                      <a:pt x="56" y="147"/>
                    </a:lnTo>
                    <a:lnTo>
                      <a:pt x="19" y="183"/>
                    </a:lnTo>
                    <a:lnTo>
                      <a:pt x="1" y="238"/>
                    </a:lnTo>
                    <a:lnTo>
                      <a:pt x="1" y="311"/>
                    </a:lnTo>
                    <a:lnTo>
                      <a:pt x="1" y="366"/>
                    </a:lnTo>
                    <a:lnTo>
                      <a:pt x="19" y="421"/>
                    </a:lnTo>
                    <a:lnTo>
                      <a:pt x="37" y="476"/>
                    </a:lnTo>
                    <a:lnTo>
                      <a:pt x="74" y="530"/>
                    </a:lnTo>
                    <a:lnTo>
                      <a:pt x="129" y="567"/>
                    </a:lnTo>
                    <a:lnTo>
                      <a:pt x="165" y="604"/>
                    </a:lnTo>
                    <a:lnTo>
                      <a:pt x="238" y="622"/>
                    </a:lnTo>
                    <a:lnTo>
                      <a:pt x="293" y="622"/>
                    </a:lnTo>
                    <a:lnTo>
                      <a:pt x="4751" y="768"/>
                    </a:lnTo>
                    <a:lnTo>
                      <a:pt x="4806" y="768"/>
                    </a:lnTo>
                    <a:lnTo>
                      <a:pt x="4879" y="750"/>
                    </a:lnTo>
                    <a:lnTo>
                      <a:pt x="4915" y="713"/>
                    </a:lnTo>
                    <a:lnTo>
                      <a:pt x="4970" y="677"/>
                    </a:lnTo>
                    <a:lnTo>
                      <a:pt x="5007" y="640"/>
                    </a:lnTo>
                    <a:lnTo>
                      <a:pt x="5043" y="585"/>
                    </a:lnTo>
                    <a:lnTo>
                      <a:pt x="5061" y="530"/>
                    </a:lnTo>
                    <a:lnTo>
                      <a:pt x="5061" y="457"/>
                    </a:lnTo>
                    <a:lnTo>
                      <a:pt x="5061" y="403"/>
                    </a:lnTo>
                    <a:lnTo>
                      <a:pt x="5043" y="348"/>
                    </a:lnTo>
                    <a:lnTo>
                      <a:pt x="5025" y="293"/>
                    </a:lnTo>
                    <a:lnTo>
                      <a:pt x="4988" y="238"/>
                    </a:lnTo>
                    <a:lnTo>
                      <a:pt x="4933" y="202"/>
                    </a:lnTo>
                    <a:lnTo>
                      <a:pt x="4879" y="165"/>
                    </a:lnTo>
                    <a:lnTo>
                      <a:pt x="4824" y="147"/>
                    </a:lnTo>
                    <a:lnTo>
                      <a:pt x="4769" y="147"/>
                    </a:lnTo>
                    <a:lnTo>
                      <a:pt x="311"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005;p31">
                <a:extLst>
                  <a:ext uri="{FF2B5EF4-FFF2-40B4-BE49-F238E27FC236}">
                    <a16:creationId xmlns:a16="http://schemas.microsoft.com/office/drawing/2014/main" id="{08D62C6D-3DBE-7B12-42E8-327651382033}"/>
                  </a:ext>
                </a:extLst>
              </p:cNvPr>
              <p:cNvSpPr/>
              <p:nvPr/>
            </p:nvSpPr>
            <p:spPr>
              <a:xfrm>
                <a:off x="1715468" y="2876320"/>
                <a:ext cx="114828" cy="45611"/>
              </a:xfrm>
              <a:custGeom>
                <a:avLst/>
                <a:gdLst/>
                <a:ahLst/>
                <a:cxnLst/>
                <a:rect l="l" t="t" r="r" b="b"/>
                <a:pathLst>
                  <a:path w="4879" h="1938" extrusionOk="0">
                    <a:moveTo>
                      <a:pt x="4531" y="1"/>
                    </a:moveTo>
                    <a:lnTo>
                      <a:pt x="4476" y="19"/>
                    </a:lnTo>
                    <a:lnTo>
                      <a:pt x="220" y="1334"/>
                    </a:lnTo>
                    <a:lnTo>
                      <a:pt x="165" y="1353"/>
                    </a:lnTo>
                    <a:lnTo>
                      <a:pt x="110" y="1389"/>
                    </a:lnTo>
                    <a:lnTo>
                      <a:pt x="74" y="1444"/>
                    </a:lnTo>
                    <a:lnTo>
                      <a:pt x="37" y="1480"/>
                    </a:lnTo>
                    <a:lnTo>
                      <a:pt x="19" y="1535"/>
                    </a:lnTo>
                    <a:lnTo>
                      <a:pt x="0" y="1608"/>
                    </a:lnTo>
                    <a:lnTo>
                      <a:pt x="0" y="1663"/>
                    </a:lnTo>
                    <a:lnTo>
                      <a:pt x="19" y="1718"/>
                    </a:lnTo>
                    <a:lnTo>
                      <a:pt x="74" y="1809"/>
                    </a:lnTo>
                    <a:lnTo>
                      <a:pt x="128" y="1882"/>
                    </a:lnTo>
                    <a:lnTo>
                      <a:pt x="220" y="1937"/>
                    </a:lnTo>
                    <a:lnTo>
                      <a:pt x="402" y="1937"/>
                    </a:lnTo>
                    <a:lnTo>
                      <a:pt x="4659" y="622"/>
                    </a:lnTo>
                    <a:lnTo>
                      <a:pt x="4714" y="585"/>
                    </a:lnTo>
                    <a:lnTo>
                      <a:pt x="4769" y="549"/>
                    </a:lnTo>
                    <a:lnTo>
                      <a:pt x="4805" y="512"/>
                    </a:lnTo>
                    <a:lnTo>
                      <a:pt x="4842" y="457"/>
                    </a:lnTo>
                    <a:lnTo>
                      <a:pt x="4860" y="403"/>
                    </a:lnTo>
                    <a:lnTo>
                      <a:pt x="4878" y="348"/>
                    </a:lnTo>
                    <a:lnTo>
                      <a:pt x="4878" y="293"/>
                    </a:lnTo>
                    <a:lnTo>
                      <a:pt x="4860" y="220"/>
                    </a:lnTo>
                    <a:lnTo>
                      <a:pt x="4842" y="165"/>
                    </a:lnTo>
                    <a:lnTo>
                      <a:pt x="4805" y="110"/>
                    </a:lnTo>
                    <a:lnTo>
                      <a:pt x="4769" y="74"/>
                    </a:lnTo>
                    <a:lnTo>
                      <a:pt x="4714" y="37"/>
                    </a:lnTo>
                    <a:lnTo>
                      <a:pt x="4659" y="19"/>
                    </a:lnTo>
                    <a:lnTo>
                      <a:pt x="4604"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006;p31">
                <a:extLst>
                  <a:ext uri="{FF2B5EF4-FFF2-40B4-BE49-F238E27FC236}">
                    <a16:creationId xmlns:a16="http://schemas.microsoft.com/office/drawing/2014/main" id="{94B71B7F-04EC-165E-ECC2-7E564E377488}"/>
                  </a:ext>
                </a:extLst>
              </p:cNvPr>
              <p:cNvSpPr/>
              <p:nvPr/>
            </p:nvSpPr>
            <p:spPr>
              <a:xfrm>
                <a:off x="2511774" y="1936425"/>
                <a:ext cx="26666" cy="118688"/>
              </a:xfrm>
              <a:custGeom>
                <a:avLst/>
                <a:gdLst/>
                <a:ahLst/>
                <a:cxnLst/>
                <a:rect l="l" t="t" r="r" b="b"/>
                <a:pathLst>
                  <a:path w="1133" h="5043" extrusionOk="0">
                    <a:moveTo>
                      <a:pt x="731" y="0"/>
                    </a:moveTo>
                    <a:lnTo>
                      <a:pt x="676" y="37"/>
                    </a:lnTo>
                    <a:lnTo>
                      <a:pt x="640" y="55"/>
                    </a:lnTo>
                    <a:lnTo>
                      <a:pt x="585" y="110"/>
                    </a:lnTo>
                    <a:lnTo>
                      <a:pt x="548" y="146"/>
                    </a:lnTo>
                    <a:lnTo>
                      <a:pt x="530" y="201"/>
                    </a:lnTo>
                    <a:lnTo>
                      <a:pt x="512" y="274"/>
                    </a:lnTo>
                    <a:lnTo>
                      <a:pt x="0" y="4695"/>
                    </a:lnTo>
                    <a:lnTo>
                      <a:pt x="0" y="4750"/>
                    </a:lnTo>
                    <a:lnTo>
                      <a:pt x="0" y="4805"/>
                    </a:lnTo>
                    <a:lnTo>
                      <a:pt x="18" y="4860"/>
                    </a:lnTo>
                    <a:lnTo>
                      <a:pt x="55" y="4914"/>
                    </a:lnTo>
                    <a:lnTo>
                      <a:pt x="92" y="4951"/>
                    </a:lnTo>
                    <a:lnTo>
                      <a:pt x="146" y="4988"/>
                    </a:lnTo>
                    <a:lnTo>
                      <a:pt x="201" y="5024"/>
                    </a:lnTo>
                    <a:lnTo>
                      <a:pt x="274" y="5024"/>
                    </a:lnTo>
                    <a:lnTo>
                      <a:pt x="311" y="5042"/>
                    </a:lnTo>
                    <a:lnTo>
                      <a:pt x="420" y="5006"/>
                    </a:lnTo>
                    <a:lnTo>
                      <a:pt x="512" y="4951"/>
                    </a:lnTo>
                    <a:lnTo>
                      <a:pt x="585" y="4878"/>
                    </a:lnTo>
                    <a:lnTo>
                      <a:pt x="603" y="4823"/>
                    </a:lnTo>
                    <a:lnTo>
                      <a:pt x="603" y="4768"/>
                    </a:lnTo>
                    <a:lnTo>
                      <a:pt x="1133" y="347"/>
                    </a:lnTo>
                    <a:lnTo>
                      <a:pt x="1133" y="274"/>
                    </a:lnTo>
                    <a:lnTo>
                      <a:pt x="1133" y="219"/>
                    </a:lnTo>
                    <a:lnTo>
                      <a:pt x="1096" y="164"/>
                    </a:lnTo>
                    <a:lnTo>
                      <a:pt x="1078" y="110"/>
                    </a:lnTo>
                    <a:lnTo>
                      <a:pt x="1023" y="73"/>
                    </a:lnTo>
                    <a:lnTo>
                      <a:pt x="987" y="37"/>
                    </a:lnTo>
                    <a:lnTo>
                      <a:pt x="932"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007;p31">
                <a:extLst>
                  <a:ext uri="{FF2B5EF4-FFF2-40B4-BE49-F238E27FC236}">
                    <a16:creationId xmlns:a16="http://schemas.microsoft.com/office/drawing/2014/main" id="{061A0820-5096-8DB0-3B1A-4553DEF27970}"/>
                  </a:ext>
                </a:extLst>
              </p:cNvPr>
              <p:cNvSpPr/>
              <p:nvPr/>
            </p:nvSpPr>
            <p:spPr>
              <a:xfrm>
                <a:off x="2716859" y="2005643"/>
                <a:ext cx="60227" cy="109226"/>
              </a:xfrm>
              <a:custGeom>
                <a:avLst/>
                <a:gdLst/>
                <a:ahLst/>
                <a:cxnLst/>
                <a:rect l="l" t="t" r="r" b="b"/>
                <a:pathLst>
                  <a:path w="2559" h="4641" extrusionOk="0">
                    <a:moveTo>
                      <a:pt x="2266" y="0"/>
                    </a:moveTo>
                    <a:lnTo>
                      <a:pt x="2211" y="19"/>
                    </a:lnTo>
                    <a:lnTo>
                      <a:pt x="2156" y="19"/>
                    </a:lnTo>
                    <a:lnTo>
                      <a:pt x="2102" y="55"/>
                    </a:lnTo>
                    <a:lnTo>
                      <a:pt x="2047" y="92"/>
                    </a:lnTo>
                    <a:lnTo>
                      <a:pt x="2010" y="128"/>
                    </a:lnTo>
                    <a:lnTo>
                      <a:pt x="1974" y="183"/>
                    </a:lnTo>
                    <a:lnTo>
                      <a:pt x="37" y="4202"/>
                    </a:lnTo>
                    <a:lnTo>
                      <a:pt x="19" y="4257"/>
                    </a:lnTo>
                    <a:lnTo>
                      <a:pt x="1" y="4312"/>
                    </a:lnTo>
                    <a:lnTo>
                      <a:pt x="19" y="4367"/>
                    </a:lnTo>
                    <a:lnTo>
                      <a:pt x="19" y="4440"/>
                    </a:lnTo>
                    <a:lnTo>
                      <a:pt x="55" y="4495"/>
                    </a:lnTo>
                    <a:lnTo>
                      <a:pt x="92" y="4531"/>
                    </a:lnTo>
                    <a:lnTo>
                      <a:pt x="129" y="4586"/>
                    </a:lnTo>
                    <a:lnTo>
                      <a:pt x="183" y="4604"/>
                    </a:lnTo>
                    <a:lnTo>
                      <a:pt x="256" y="4641"/>
                    </a:lnTo>
                    <a:lnTo>
                      <a:pt x="311" y="4641"/>
                    </a:lnTo>
                    <a:lnTo>
                      <a:pt x="403" y="4622"/>
                    </a:lnTo>
                    <a:lnTo>
                      <a:pt x="476" y="4586"/>
                    </a:lnTo>
                    <a:lnTo>
                      <a:pt x="549" y="4531"/>
                    </a:lnTo>
                    <a:lnTo>
                      <a:pt x="604" y="4458"/>
                    </a:lnTo>
                    <a:lnTo>
                      <a:pt x="2540" y="457"/>
                    </a:lnTo>
                    <a:lnTo>
                      <a:pt x="2558" y="402"/>
                    </a:lnTo>
                    <a:lnTo>
                      <a:pt x="2558" y="329"/>
                    </a:lnTo>
                    <a:lnTo>
                      <a:pt x="2558" y="274"/>
                    </a:lnTo>
                    <a:lnTo>
                      <a:pt x="2558" y="220"/>
                    </a:lnTo>
                    <a:lnTo>
                      <a:pt x="2522" y="165"/>
                    </a:lnTo>
                    <a:lnTo>
                      <a:pt x="2485" y="110"/>
                    </a:lnTo>
                    <a:lnTo>
                      <a:pt x="2449" y="73"/>
                    </a:lnTo>
                    <a:lnTo>
                      <a:pt x="2394" y="37"/>
                    </a:lnTo>
                    <a:lnTo>
                      <a:pt x="2339" y="19"/>
                    </a:lnTo>
                    <a:lnTo>
                      <a:pt x="2266"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008;p31">
                <a:extLst>
                  <a:ext uri="{FF2B5EF4-FFF2-40B4-BE49-F238E27FC236}">
                    <a16:creationId xmlns:a16="http://schemas.microsoft.com/office/drawing/2014/main" id="{4461A361-EF9B-5725-F71B-D2EADD09A37A}"/>
                  </a:ext>
                </a:extLst>
              </p:cNvPr>
              <p:cNvSpPr/>
              <p:nvPr/>
            </p:nvSpPr>
            <p:spPr>
              <a:xfrm>
                <a:off x="2891866" y="2149253"/>
                <a:ext cx="88586" cy="89033"/>
              </a:xfrm>
              <a:custGeom>
                <a:avLst/>
                <a:gdLst/>
                <a:ahLst/>
                <a:cxnLst/>
                <a:rect l="l" t="t" r="r" b="b"/>
                <a:pathLst>
                  <a:path w="3764" h="3783" extrusionOk="0">
                    <a:moveTo>
                      <a:pt x="3453" y="0"/>
                    </a:moveTo>
                    <a:lnTo>
                      <a:pt x="3380" y="19"/>
                    </a:lnTo>
                    <a:lnTo>
                      <a:pt x="3325" y="37"/>
                    </a:lnTo>
                    <a:lnTo>
                      <a:pt x="3270" y="55"/>
                    </a:lnTo>
                    <a:lnTo>
                      <a:pt x="3216" y="92"/>
                    </a:lnTo>
                    <a:lnTo>
                      <a:pt x="92" y="3252"/>
                    </a:lnTo>
                    <a:lnTo>
                      <a:pt x="55" y="3307"/>
                    </a:lnTo>
                    <a:lnTo>
                      <a:pt x="19" y="3362"/>
                    </a:lnTo>
                    <a:lnTo>
                      <a:pt x="0" y="3417"/>
                    </a:lnTo>
                    <a:lnTo>
                      <a:pt x="0" y="3471"/>
                    </a:lnTo>
                    <a:lnTo>
                      <a:pt x="0" y="3545"/>
                    </a:lnTo>
                    <a:lnTo>
                      <a:pt x="19" y="3599"/>
                    </a:lnTo>
                    <a:lnTo>
                      <a:pt x="55" y="3654"/>
                    </a:lnTo>
                    <a:lnTo>
                      <a:pt x="92" y="3691"/>
                    </a:lnTo>
                    <a:lnTo>
                      <a:pt x="146" y="3745"/>
                    </a:lnTo>
                    <a:lnTo>
                      <a:pt x="201" y="3764"/>
                    </a:lnTo>
                    <a:lnTo>
                      <a:pt x="256" y="3782"/>
                    </a:lnTo>
                    <a:lnTo>
                      <a:pt x="366" y="3782"/>
                    </a:lnTo>
                    <a:lnTo>
                      <a:pt x="439" y="3764"/>
                    </a:lnTo>
                    <a:lnTo>
                      <a:pt x="475" y="3745"/>
                    </a:lnTo>
                    <a:lnTo>
                      <a:pt x="530" y="3691"/>
                    </a:lnTo>
                    <a:lnTo>
                      <a:pt x="3672" y="530"/>
                    </a:lnTo>
                    <a:lnTo>
                      <a:pt x="3709" y="494"/>
                    </a:lnTo>
                    <a:lnTo>
                      <a:pt x="3727" y="439"/>
                    </a:lnTo>
                    <a:lnTo>
                      <a:pt x="3745" y="384"/>
                    </a:lnTo>
                    <a:lnTo>
                      <a:pt x="3764" y="311"/>
                    </a:lnTo>
                    <a:lnTo>
                      <a:pt x="3745" y="256"/>
                    </a:lnTo>
                    <a:lnTo>
                      <a:pt x="3727" y="201"/>
                    </a:lnTo>
                    <a:lnTo>
                      <a:pt x="3709" y="146"/>
                    </a:lnTo>
                    <a:lnTo>
                      <a:pt x="3672" y="92"/>
                    </a:lnTo>
                    <a:lnTo>
                      <a:pt x="3618" y="55"/>
                    </a:lnTo>
                    <a:lnTo>
                      <a:pt x="3563" y="37"/>
                    </a:lnTo>
                    <a:lnTo>
                      <a:pt x="3508" y="19"/>
                    </a:lnTo>
                    <a:lnTo>
                      <a:pt x="345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009;p31">
                <a:extLst>
                  <a:ext uri="{FF2B5EF4-FFF2-40B4-BE49-F238E27FC236}">
                    <a16:creationId xmlns:a16="http://schemas.microsoft.com/office/drawing/2014/main" id="{19E31819-7FB4-B72D-DB50-9DCDF31DC69A}"/>
                  </a:ext>
                </a:extLst>
              </p:cNvPr>
              <p:cNvSpPr/>
              <p:nvPr/>
            </p:nvSpPr>
            <p:spPr>
              <a:xfrm>
                <a:off x="3016978" y="2351324"/>
                <a:ext cx="108378" cy="61097"/>
              </a:xfrm>
              <a:custGeom>
                <a:avLst/>
                <a:gdLst/>
                <a:ahLst/>
                <a:cxnLst/>
                <a:rect l="l" t="t" r="r" b="b"/>
                <a:pathLst>
                  <a:path w="4605" h="2596" extrusionOk="0">
                    <a:moveTo>
                      <a:pt x="4221" y="1"/>
                    </a:moveTo>
                    <a:lnTo>
                      <a:pt x="4166" y="19"/>
                    </a:lnTo>
                    <a:lnTo>
                      <a:pt x="165" y="1992"/>
                    </a:lnTo>
                    <a:lnTo>
                      <a:pt x="110" y="2029"/>
                    </a:lnTo>
                    <a:lnTo>
                      <a:pt x="74" y="2065"/>
                    </a:lnTo>
                    <a:lnTo>
                      <a:pt x="37" y="2120"/>
                    </a:lnTo>
                    <a:lnTo>
                      <a:pt x="19" y="2175"/>
                    </a:lnTo>
                    <a:lnTo>
                      <a:pt x="1" y="2230"/>
                    </a:lnTo>
                    <a:lnTo>
                      <a:pt x="1" y="2284"/>
                    </a:lnTo>
                    <a:lnTo>
                      <a:pt x="1" y="2358"/>
                    </a:lnTo>
                    <a:lnTo>
                      <a:pt x="37" y="2412"/>
                    </a:lnTo>
                    <a:lnTo>
                      <a:pt x="74" y="2485"/>
                    </a:lnTo>
                    <a:lnTo>
                      <a:pt x="147" y="2540"/>
                    </a:lnTo>
                    <a:lnTo>
                      <a:pt x="220" y="2577"/>
                    </a:lnTo>
                    <a:lnTo>
                      <a:pt x="311" y="2595"/>
                    </a:lnTo>
                    <a:lnTo>
                      <a:pt x="384" y="2577"/>
                    </a:lnTo>
                    <a:lnTo>
                      <a:pt x="439" y="2559"/>
                    </a:lnTo>
                    <a:lnTo>
                      <a:pt x="4440" y="585"/>
                    </a:lnTo>
                    <a:lnTo>
                      <a:pt x="4495" y="549"/>
                    </a:lnTo>
                    <a:lnTo>
                      <a:pt x="4531" y="512"/>
                    </a:lnTo>
                    <a:lnTo>
                      <a:pt x="4568" y="458"/>
                    </a:lnTo>
                    <a:lnTo>
                      <a:pt x="4604" y="403"/>
                    </a:lnTo>
                    <a:lnTo>
                      <a:pt x="4604" y="348"/>
                    </a:lnTo>
                    <a:lnTo>
                      <a:pt x="4604" y="293"/>
                    </a:lnTo>
                    <a:lnTo>
                      <a:pt x="4604" y="220"/>
                    </a:lnTo>
                    <a:lnTo>
                      <a:pt x="4586" y="165"/>
                    </a:lnTo>
                    <a:lnTo>
                      <a:pt x="4550" y="110"/>
                    </a:lnTo>
                    <a:lnTo>
                      <a:pt x="4513" y="74"/>
                    </a:lnTo>
                    <a:lnTo>
                      <a:pt x="4458" y="37"/>
                    </a:lnTo>
                    <a:lnTo>
                      <a:pt x="4404" y="19"/>
                    </a:lnTo>
                    <a:lnTo>
                      <a:pt x="434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010;p31">
                <a:extLst>
                  <a:ext uri="{FF2B5EF4-FFF2-40B4-BE49-F238E27FC236}">
                    <a16:creationId xmlns:a16="http://schemas.microsoft.com/office/drawing/2014/main" id="{0CBA24F1-0BFB-4939-3D05-5A86D70E4394}"/>
                  </a:ext>
                </a:extLst>
              </p:cNvPr>
              <p:cNvSpPr/>
              <p:nvPr/>
            </p:nvSpPr>
            <p:spPr>
              <a:xfrm>
                <a:off x="3078473" y="2589522"/>
                <a:ext cx="118688" cy="27560"/>
              </a:xfrm>
              <a:custGeom>
                <a:avLst/>
                <a:gdLst/>
                <a:ahLst/>
                <a:cxnLst/>
                <a:rect l="l" t="t" r="r" b="b"/>
                <a:pathLst>
                  <a:path w="5043" h="1171" extrusionOk="0">
                    <a:moveTo>
                      <a:pt x="4695" y="1"/>
                    </a:moveTo>
                    <a:lnTo>
                      <a:pt x="274" y="549"/>
                    </a:lnTo>
                    <a:lnTo>
                      <a:pt x="219" y="567"/>
                    </a:lnTo>
                    <a:lnTo>
                      <a:pt x="165" y="604"/>
                    </a:lnTo>
                    <a:lnTo>
                      <a:pt x="110" y="622"/>
                    </a:lnTo>
                    <a:lnTo>
                      <a:pt x="73" y="677"/>
                    </a:lnTo>
                    <a:lnTo>
                      <a:pt x="37" y="732"/>
                    </a:lnTo>
                    <a:lnTo>
                      <a:pt x="18" y="787"/>
                    </a:lnTo>
                    <a:lnTo>
                      <a:pt x="0" y="841"/>
                    </a:lnTo>
                    <a:lnTo>
                      <a:pt x="0" y="896"/>
                    </a:lnTo>
                    <a:lnTo>
                      <a:pt x="37" y="1006"/>
                    </a:lnTo>
                    <a:lnTo>
                      <a:pt x="110" y="1097"/>
                    </a:lnTo>
                    <a:lnTo>
                      <a:pt x="201" y="1152"/>
                    </a:lnTo>
                    <a:lnTo>
                      <a:pt x="311" y="1170"/>
                    </a:lnTo>
                    <a:lnTo>
                      <a:pt x="347" y="1170"/>
                    </a:lnTo>
                    <a:lnTo>
                      <a:pt x="4768" y="604"/>
                    </a:lnTo>
                    <a:lnTo>
                      <a:pt x="4841" y="604"/>
                    </a:lnTo>
                    <a:lnTo>
                      <a:pt x="4896" y="567"/>
                    </a:lnTo>
                    <a:lnTo>
                      <a:pt x="4933" y="531"/>
                    </a:lnTo>
                    <a:lnTo>
                      <a:pt x="4988" y="494"/>
                    </a:lnTo>
                    <a:lnTo>
                      <a:pt x="5006" y="439"/>
                    </a:lnTo>
                    <a:lnTo>
                      <a:pt x="5024" y="385"/>
                    </a:lnTo>
                    <a:lnTo>
                      <a:pt x="5042" y="330"/>
                    </a:lnTo>
                    <a:lnTo>
                      <a:pt x="5042" y="257"/>
                    </a:lnTo>
                    <a:lnTo>
                      <a:pt x="5024" y="202"/>
                    </a:lnTo>
                    <a:lnTo>
                      <a:pt x="5006" y="147"/>
                    </a:lnTo>
                    <a:lnTo>
                      <a:pt x="4969" y="92"/>
                    </a:lnTo>
                    <a:lnTo>
                      <a:pt x="4933" y="56"/>
                    </a:lnTo>
                    <a:lnTo>
                      <a:pt x="4878" y="19"/>
                    </a:lnTo>
                    <a:lnTo>
                      <a:pt x="4823"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grpSp>
        <p:sp>
          <p:nvSpPr>
            <p:cNvPr id="8" name="Google Shape;1011;p31">
              <a:extLst>
                <a:ext uri="{FF2B5EF4-FFF2-40B4-BE49-F238E27FC236}">
                  <a16:creationId xmlns:a16="http://schemas.microsoft.com/office/drawing/2014/main" id="{3153D8D6-8E9C-84D0-D71D-3ABDF56FD4AB}"/>
                </a:ext>
              </a:extLst>
            </p:cNvPr>
            <p:cNvSpPr/>
            <p:nvPr/>
          </p:nvSpPr>
          <p:spPr>
            <a:xfrm>
              <a:off x="364488" y="4685213"/>
              <a:ext cx="1565102" cy="2753949"/>
            </a:xfrm>
            <a:custGeom>
              <a:avLst/>
              <a:gdLst/>
              <a:ahLst/>
              <a:cxnLst/>
              <a:rect l="l" t="t" r="r" b="b"/>
              <a:pathLst>
                <a:path w="66501" h="117015" extrusionOk="0">
                  <a:moveTo>
                    <a:pt x="25925" y="0"/>
                  </a:moveTo>
                  <a:lnTo>
                    <a:pt x="11218" y="4824"/>
                  </a:lnTo>
                  <a:lnTo>
                    <a:pt x="10852" y="7272"/>
                  </a:lnTo>
                  <a:lnTo>
                    <a:pt x="10432" y="10231"/>
                  </a:lnTo>
                  <a:lnTo>
                    <a:pt x="9866" y="14250"/>
                  </a:lnTo>
                  <a:lnTo>
                    <a:pt x="9190" y="19238"/>
                  </a:lnTo>
                  <a:lnTo>
                    <a:pt x="8404" y="25139"/>
                  </a:lnTo>
                  <a:lnTo>
                    <a:pt x="7564" y="31862"/>
                  </a:lnTo>
                  <a:lnTo>
                    <a:pt x="7107" y="35498"/>
                  </a:lnTo>
                  <a:lnTo>
                    <a:pt x="6650" y="39316"/>
                  </a:lnTo>
                  <a:lnTo>
                    <a:pt x="6194" y="43317"/>
                  </a:lnTo>
                  <a:lnTo>
                    <a:pt x="5719" y="47464"/>
                  </a:lnTo>
                  <a:lnTo>
                    <a:pt x="5244" y="51776"/>
                  </a:lnTo>
                  <a:lnTo>
                    <a:pt x="4769" y="56215"/>
                  </a:lnTo>
                  <a:lnTo>
                    <a:pt x="4294" y="60782"/>
                  </a:lnTo>
                  <a:lnTo>
                    <a:pt x="3837" y="65477"/>
                  </a:lnTo>
                  <a:lnTo>
                    <a:pt x="3380" y="70282"/>
                  </a:lnTo>
                  <a:lnTo>
                    <a:pt x="2923" y="75197"/>
                  </a:lnTo>
                  <a:lnTo>
                    <a:pt x="2485" y="80184"/>
                  </a:lnTo>
                  <a:lnTo>
                    <a:pt x="2065" y="85281"/>
                  </a:lnTo>
                  <a:lnTo>
                    <a:pt x="1663" y="90433"/>
                  </a:lnTo>
                  <a:lnTo>
                    <a:pt x="1279" y="95658"/>
                  </a:lnTo>
                  <a:lnTo>
                    <a:pt x="914" y="100938"/>
                  </a:lnTo>
                  <a:lnTo>
                    <a:pt x="585" y="106273"/>
                  </a:lnTo>
                  <a:lnTo>
                    <a:pt x="274" y="111626"/>
                  </a:lnTo>
                  <a:lnTo>
                    <a:pt x="0" y="117015"/>
                  </a:lnTo>
                  <a:lnTo>
                    <a:pt x="66501" y="117015"/>
                  </a:lnTo>
                  <a:lnTo>
                    <a:pt x="66154" y="112393"/>
                  </a:lnTo>
                  <a:lnTo>
                    <a:pt x="65770" y="107698"/>
                  </a:lnTo>
                  <a:lnTo>
                    <a:pt x="65386" y="102948"/>
                  </a:lnTo>
                  <a:lnTo>
                    <a:pt x="64966" y="98161"/>
                  </a:lnTo>
                  <a:lnTo>
                    <a:pt x="64546" y="93338"/>
                  </a:lnTo>
                  <a:lnTo>
                    <a:pt x="64107" y="88497"/>
                  </a:lnTo>
                  <a:lnTo>
                    <a:pt x="63212" y="78851"/>
                  </a:lnTo>
                  <a:lnTo>
                    <a:pt x="62280" y="69332"/>
                  </a:lnTo>
                  <a:lnTo>
                    <a:pt x="61349" y="60033"/>
                  </a:lnTo>
                  <a:lnTo>
                    <a:pt x="60435" y="51081"/>
                  </a:lnTo>
                  <a:lnTo>
                    <a:pt x="59522" y="42586"/>
                  </a:lnTo>
                  <a:lnTo>
                    <a:pt x="58681" y="34657"/>
                  </a:lnTo>
                  <a:lnTo>
                    <a:pt x="57878" y="27423"/>
                  </a:lnTo>
                  <a:lnTo>
                    <a:pt x="57147" y="20992"/>
                  </a:lnTo>
                  <a:lnTo>
                    <a:pt x="56526" y="15475"/>
                  </a:lnTo>
                  <a:lnTo>
                    <a:pt x="55612" y="7637"/>
                  </a:lnTo>
                  <a:lnTo>
                    <a:pt x="55283" y="4824"/>
                  </a:lnTo>
                  <a:lnTo>
                    <a:pt x="40485" y="0"/>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012;p31">
              <a:extLst>
                <a:ext uri="{FF2B5EF4-FFF2-40B4-BE49-F238E27FC236}">
                  <a16:creationId xmlns:a16="http://schemas.microsoft.com/office/drawing/2014/main" id="{16804C7B-CACD-6DCF-ACDB-FFAA65082923}"/>
                </a:ext>
              </a:extLst>
            </p:cNvPr>
            <p:cNvSpPr/>
            <p:nvPr/>
          </p:nvSpPr>
          <p:spPr>
            <a:xfrm>
              <a:off x="708027" y="5243745"/>
              <a:ext cx="1053027" cy="1126527"/>
            </a:xfrm>
            <a:custGeom>
              <a:avLst/>
              <a:gdLst/>
              <a:ahLst/>
              <a:cxnLst/>
              <a:rect l="l" t="t" r="r" b="b"/>
              <a:pathLst>
                <a:path w="44743" h="47866" extrusionOk="0">
                  <a:moveTo>
                    <a:pt x="31844" y="0"/>
                  </a:moveTo>
                  <a:lnTo>
                    <a:pt x="1" y="11199"/>
                  </a:lnTo>
                  <a:lnTo>
                    <a:pt x="12917" y="47866"/>
                  </a:lnTo>
                  <a:lnTo>
                    <a:pt x="44742" y="36667"/>
                  </a:lnTo>
                  <a:lnTo>
                    <a:pt x="31844" y="0"/>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013;p31">
              <a:extLst>
                <a:ext uri="{FF2B5EF4-FFF2-40B4-BE49-F238E27FC236}">
                  <a16:creationId xmlns:a16="http://schemas.microsoft.com/office/drawing/2014/main" id="{53B3DE97-0CC5-D3BE-1C20-38E18F9ACB48}"/>
                </a:ext>
              </a:extLst>
            </p:cNvPr>
            <p:cNvSpPr/>
            <p:nvPr/>
          </p:nvSpPr>
          <p:spPr>
            <a:xfrm>
              <a:off x="658157" y="5100981"/>
              <a:ext cx="1052580" cy="1126551"/>
            </a:xfrm>
            <a:custGeom>
              <a:avLst/>
              <a:gdLst/>
              <a:ahLst/>
              <a:cxnLst/>
              <a:rect l="l" t="t" r="r" b="b"/>
              <a:pathLst>
                <a:path w="44724" h="47867" extrusionOk="0">
                  <a:moveTo>
                    <a:pt x="31825" y="1"/>
                  </a:moveTo>
                  <a:lnTo>
                    <a:pt x="0" y="11200"/>
                  </a:lnTo>
                  <a:lnTo>
                    <a:pt x="12898" y="47866"/>
                  </a:lnTo>
                  <a:lnTo>
                    <a:pt x="44724" y="36667"/>
                  </a:lnTo>
                  <a:lnTo>
                    <a:pt x="31825" y="1"/>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014;p31">
              <a:extLst>
                <a:ext uri="{FF2B5EF4-FFF2-40B4-BE49-F238E27FC236}">
                  <a16:creationId xmlns:a16="http://schemas.microsoft.com/office/drawing/2014/main" id="{D44EBF6E-9CBF-2E1F-9BF7-5A3C7C610821}"/>
                </a:ext>
              </a:extLst>
            </p:cNvPr>
            <p:cNvSpPr/>
            <p:nvPr/>
          </p:nvSpPr>
          <p:spPr>
            <a:xfrm>
              <a:off x="668465" y="5143980"/>
              <a:ext cx="749898" cy="356036"/>
            </a:xfrm>
            <a:custGeom>
              <a:avLst/>
              <a:gdLst/>
              <a:ahLst/>
              <a:cxnLst/>
              <a:rect l="l" t="t" r="r" b="b"/>
              <a:pathLst>
                <a:path w="31863" h="15128" extrusionOk="0">
                  <a:moveTo>
                    <a:pt x="30291" y="1"/>
                  </a:moveTo>
                  <a:lnTo>
                    <a:pt x="1" y="10652"/>
                  </a:lnTo>
                  <a:lnTo>
                    <a:pt x="1572" y="15128"/>
                  </a:lnTo>
                  <a:lnTo>
                    <a:pt x="31862" y="4477"/>
                  </a:lnTo>
                  <a:lnTo>
                    <a:pt x="3029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015;p31">
              <a:extLst>
                <a:ext uri="{FF2B5EF4-FFF2-40B4-BE49-F238E27FC236}">
                  <a16:creationId xmlns:a16="http://schemas.microsoft.com/office/drawing/2014/main" id="{2C968B92-FE40-EAED-9DB8-A293644B35D6}"/>
                </a:ext>
              </a:extLst>
            </p:cNvPr>
            <p:cNvSpPr/>
            <p:nvPr/>
          </p:nvSpPr>
          <p:spPr>
            <a:xfrm>
              <a:off x="-84820" y="5046381"/>
              <a:ext cx="1557782" cy="1425798"/>
            </a:xfrm>
            <a:custGeom>
              <a:avLst/>
              <a:gdLst/>
              <a:ahLst/>
              <a:cxnLst/>
              <a:rect l="l" t="t" r="r" b="b"/>
              <a:pathLst>
                <a:path w="66190" h="60582" extrusionOk="0">
                  <a:moveTo>
                    <a:pt x="22453" y="1"/>
                  </a:moveTo>
                  <a:lnTo>
                    <a:pt x="21978" y="695"/>
                  </a:lnTo>
                  <a:lnTo>
                    <a:pt x="21430" y="1554"/>
                  </a:lnTo>
                  <a:lnTo>
                    <a:pt x="20663" y="2759"/>
                  </a:lnTo>
                  <a:lnTo>
                    <a:pt x="19713" y="4276"/>
                  </a:lnTo>
                  <a:lnTo>
                    <a:pt x="18598" y="6157"/>
                  </a:lnTo>
                  <a:lnTo>
                    <a:pt x="17319" y="8350"/>
                  </a:lnTo>
                  <a:lnTo>
                    <a:pt x="15894" y="10871"/>
                  </a:lnTo>
                  <a:lnTo>
                    <a:pt x="15127" y="12259"/>
                  </a:lnTo>
                  <a:lnTo>
                    <a:pt x="14341" y="13721"/>
                  </a:lnTo>
                  <a:lnTo>
                    <a:pt x="13519" y="15274"/>
                  </a:lnTo>
                  <a:lnTo>
                    <a:pt x="12661" y="16900"/>
                  </a:lnTo>
                  <a:lnTo>
                    <a:pt x="11784" y="18599"/>
                  </a:lnTo>
                  <a:lnTo>
                    <a:pt x="10888" y="20389"/>
                  </a:lnTo>
                  <a:lnTo>
                    <a:pt x="9975" y="22253"/>
                  </a:lnTo>
                  <a:lnTo>
                    <a:pt x="9025" y="24189"/>
                  </a:lnTo>
                  <a:lnTo>
                    <a:pt x="8075" y="26217"/>
                  </a:lnTo>
                  <a:lnTo>
                    <a:pt x="7088" y="28318"/>
                  </a:lnTo>
                  <a:lnTo>
                    <a:pt x="6102" y="30510"/>
                  </a:lnTo>
                  <a:lnTo>
                    <a:pt x="5097" y="32757"/>
                  </a:lnTo>
                  <a:lnTo>
                    <a:pt x="4074" y="35096"/>
                  </a:lnTo>
                  <a:lnTo>
                    <a:pt x="3051" y="37507"/>
                  </a:lnTo>
                  <a:lnTo>
                    <a:pt x="2010" y="39992"/>
                  </a:lnTo>
                  <a:lnTo>
                    <a:pt x="968" y="42568"/>
                  </a:lnTo>
                  <a:lnTo>
                    <a:pt x="786" y="43061"/>
                  </a:lnTo>
                  <a:lnTo>
                    <a:pt x="603" y="43573"/>
                  </a:lnTo>
                  <a:lnTo>
                    <a:pt x="457" y="44066"/>
                  </a:lnTo>
                  <a:lnTo>
                    <a:pt x="329" y="44559"/>
                  </a:lnTo>
                  <a:lnTo>
                    <a:pt x="238" y="45053"/>
                  </a:lnTo>
                  <a:lnTo>
                    <a:pt x="146" y="45564"/>
                  </a:lnTo>
                  <a:lnTo>
                    <a:pt x="73" y="46057"/>
                  </a:lnTo>
                  <a:lnTo>
                    <a:pt x="37" y="46551"/>
                  </a:lnTo>
                  <a:lnTo>
                    <a:pt x="0" y="47026"/>
                  </a:lnTo>
                  <a:lnTo>
                    <a:pt x="0" y="47519"/>
                  </a:lnTo>
                  <a:lnTo>
                    <a:pt x="0" y="47994"/>
                  </a:lnTo>
                  <a:lnTo>
                    <a:pt x="37" y="48469"/>
                  </a:lnTo>
                  <a:lnTo>
                    <a:pt x="73" y="48944"/>
                  </a:lnTo>
                  <a:lnTo>
                    <a:pt x="146" y="49419"/>
                  </a:lnTo>
                  <a:lnTo>
                    <a:pt x="219" y="49876"/>
                  </a:lnTo>
                  <a:lnTo>
                    <a:pt x="311" y="50351"/>
                  </a:lnTo>
                  <a:lnTo>
                    <a:pt x="420" y="50789"/>
                  </a:lnTo>
                  <a:lnTo>
                    <a:pt x="566" y="51246"/>
                  </a:lnTo>
                  <a:lnTo>
                    <a:pt x="694" y="51684"/>
                  </a:lnTo>
                  <a:lnTo>
                    <a:pt x="859" y="52123"/>
                  </a:lnTo>
                  <a:lnTo>
                    <a:pt x="1041" y="52543"/>
                  </a:lnTo>
                  <a:lnTo>
                    <a:pt x="1224" y="52963"/>
                  </a:lnTo>
                  <a:lnTo>
                    <a:pt x="1425" y="53383"/>
                  </a:lnTo>
                  <a:lnTo>
                    <a:pt x="1644" y="53785"/>
                  </a:lnTo>
                  <a:lnTo>
                    <a:pt x="1882" y="54187"/>
                  </a:lnTo>
                  <a:lnTo>
                    <a:pt x="2138" y="54571"/>
                  </a:lnTo>
                  <a:lnTo>
                    <a:pt x="2393" y="54955"/>
                  </a:lnTo>
                  <a:lnTo>
                    <a:pt x="2667" y="55320"/>
                  </a:lnTo>
                  <a:lnTo>
                    <a:pt x="2941" y="55685"/>
                  </a:lnTo>
                  <a:lnTo>
                    <a:pt x="3234" y="56032"/>
                  </a:lnTo>
                  <a:lnTo>
                    <a:pt x="3544" y="56380"/>
                  </a:lnTo>
                  <a:lnTo>
                    <a:pt x="3873" y="56708"/>
                  </a:lnTo>
                  <a:lnTo>
                    <a:pt x="4202" y="57019"/>
                  </a:lnTo>
                  <a:lnTo>
                    <a:pt x="4531" y="57330"/>
                  </a:lnTo>
                  <a:lnTo>
                    <a:pt x="4896" y="57622"/>
                  </a:lnTo>
                  <a:lnTo>
                    <a:pt x="5243" y="57914"/>
                  </a:lnTo>
                  <a:lnTo>
                    <a:pt x="5627" y="58188"/>
                  </a:lnTo>
                  <a:lnTo>
                    <a:pt x="5992" y="58444"/>
                  </a:lnTo>
                  <a:lnTo>
                    <a:pt x="6394" y="58681"/>
                  </a:lnTo>
                  <a:lnTo>
                    <a:pt x="6778" y="58919"/>
                  </a:lnTo>
                  <a:lnTo>
                    <a:pt x="7198" y="59138"/>
                  </a:lnTo>
                  <a:lnTo>
                    <a:pt x="7600" y="59339"/>
                  </a:lnTo>
                  <a:lnTo>
                    <a:pt x="8020" y="59540"/>
                  </a:lnTo>
                  <a:lnTo>
                    <a:pt x="8459" y="59705"/>
                  </a:lnTo>
                  <a:lnTo>
                    <a:pt x="8879" y="59869"/>
                  </a:lnTo>
                  <a:lnTo>
                    <a:pt x="9336" y="60015"/>
                  </a:lnTo>
                  <a:lnTo>
                    <a:pt x="9774" y="60143"/>
                  </a:lnTo>
                  <a:lnTo>
                    <a:pt x="10231" y="60253"/>
                  </a:lnTo>
                  <a:lnTo>
                    <a:pt x="10688" y="60344"/>
                  </a:lnTo>
                  <a:lnTo>
                    <a:pt x="11163" y="60435"/>
                  </a:lnTo>
                  <a:lnTo>
                    <a:pt x="11619" y="60490"/>
                  </a:lnTo>
                  <a:lnTo>
                    <a:pt x="12094" y="60545"/>
                  </a:lnTo>
                  <a:lnTo>
                    <a:pt x="12569" y="60563"/>
                  </a:lnTo>
                  <a:lnTo>
                    <a:pt x="13063" y="60581"/>
                  </a:lnTo>
                  <a:lnTo>
                    <a:pt x="13538" y="60563"/>
                  </a:lnTo>
                  <a:lnTo>
                    <a:pt x="14031" y="60545"/>
                  </a:lnTo>
                  <a:lnTo>
                    <a:pt x="14524" y="60490"/>
                  </a:lnTo>
                  <a:lnTo>
                    <a:pt x="15017" y="60417"/>
                  </a:lnTo>
                  <a:lnTo>
                    <a:pt x="15511" y="60344"/>
                  </a:lnTo>
                  <a:lnTo>
                    <a:pt x="16004" y="60234"/>
                  </a:lnTo>
                  <a:lnTo>
                    <a:pt x="16515" y="60106"/>
                  </a:lnTo>
                  <a:lnTo>
                    <a:pt x="17009" y="59960"/>
                  </a:lnTo>
                  <a:lnTo>
                    <a:pt x="17502" y="59778"/>
                  </a:lnTo>
                  <a:lnTo>
                    <a:pt x="18014" y="59595"/>
                  </a:lnTo>
                  <a:lnTo>
                    <a:pt x="20937" y="58389"/>
                  </a:lnTo>
                  <a:lnTo>
                    <a:pt x="23841" y="57165"/>
                  </a:lnTo>
                  <a:lnTo>
                    <a:pt x="26710" y="55923"/>
                  </a:lnTo>
                  <a:lnTo>
                    <a:pt x="29578" y="54626"/>
                  </a:lnTo>
                  <a:lnTo>
                    <a:pt x="32446" y="53292"/>
                  </a:lnTo>
                  <a:lnTo>
                    <a:pt x="35296" y="51904"/>
                  </a:lnTo>
                  <a:lnTo>
                    <a:pt x="38183" y="50479"/>
                  </a:lnTo>
                  <a:lnTo>
                    <a:pt x="41088" y="48999"/>
                  </a:lnTo>
                  <a:lnTo>
                    <a:pt x="44029" y="47464"/>
                  </a:lnTo>
                  <a:lnTo>
                    <a:pt x="46989" y="45856"/>
                  </a:lnTo>
                  <a:lnTo>
                    <a:pt x="50021" y="44194"/>
                  </a:lnTo>
                  <a:lnTo>
                    <a:pt x="53109" y="42458"/>
                  </a:lnTo>
                  <a:lnTo>
                    <a:pt x="56251" y="40650"/>
                  </a:lnTo>
                  <a:lnTo>
                    <a:pt x="59485" y="38750"/>
                  </a:lnTo>
                  <a:lnTo>
                    <a:pt x="62792" y="36758"/>
                  </a:lnTo>
                  <a:lnTo>
                    <a:pt x="66190" y="34694"/>
                  </a:lnTo>
                  <a:lnTo>
                    <a:pt x="59960" y="24372"/>
                  </a:lnTo>
                  <a:lnTo>
                    <a:pt x="59211" y="24829"/>
                  </a:lnTo>
                  <a:lnTo>
                    <a:pt x="58261" y="25377"/>
                  </a:lnTo>
                  <a:lnTo>
                    <a:pt x="56945" y="26126"/>
                  </a:lnTo>
                  <a:lnTo>
                    <a:pt x="55283" y="27057"/>
                  </a:lnTo>
                  <a:lnTo>
                    <a:pt x="53273" y="28135"/>
                  </a:lnTo>
                  <a:lnTo>
                    <a:pt x="50935" y="29396"/>
                  </a:lnTo>
                  <a:lnTo>
                    <a:pt x="48249" y="30766"/>
                  </a:lnTo>
                  <a:lnTo>
                    <a:pt x="45253" y="32282"/>
                  </a:lnTo>
                  <a:lnTo>
                    <a:pt x="43645" y="33068"/>
                  </a:lnTo>
                  <a:lnTo>
                    <a:pt x="41946" y="33890"/>
                  </a:lnTo>
                  <a:lnTo>
                    <a:pt x="40174" y="34730"/>
                  </a:lnTo>
                  <a:lnTo>
                    <a:pt x="38329" y="35607"/>
                  </a:lnTo>
                  <a:lnTo>
                    <a:pt x="36411" y="36503"/>
                  </a:lnTo>
                  <a:lnTo>
                    <a:pt x="34419" y="37398"/>
                  </a:lnTo>
                  <a:lnTo>
                    <a:pt x="32355" y="38330"/>
                  </a:lnTo>
                  <a:lnTo>
                    <a:pt x="30217" y="39261"/>
                  </a:lnTo>
                  <a:lnTo>
                    <a:pt x="28007" y="40211"/>
                  </a:lnTo>
                  <a:lnTo>
                    <a:pt x="25741" y="41180"/>
                  </a:lnTo>
                  <a:lnTo>
                    <a:pt x="23385" y="42148"/>
                  </a:lnTo>
                  <a:lnTo>
                    <a:pt x="20973" y="43134"/>
                  </a:lnTo>
                  <a:lnTo>
                    <a:pt x="18507" y="44121"/>
                  </a:lnTo>
                  <a:lnTo>
                    <a:pt x="15967" y="45107"/>
                  </a:lnTo>
                  <a:lnTo>
                    <a:pt x="15967" y="45107"/>
                  </a:lnTo>
                  <a:lnTo>
                    <a:pt x="18324" y="40759"/>
                  </a:lnTo>
                  <a:lnTo>
                    <a:pt x="19859" y="37928"/>
                  </a:lnTo>
                  <a:lnTo>
                    <a:pt x="21521" y="34913"/>
                  </a:lnTo>
                  <a:lnTo>
                    <a:pt x="23184" y="31935"/>
                  </a:lnTo>
                  <a:lnTo>
                    <a:pt x="24006" y="30510"/>
                  </a:lnTo>
                  <a:lnTo>
                    <a:pt x="24791" y="29158"/>
                  </a:lnTo>
                  <a:lnTo>
                    <a:pt x="25522" y="27934"/>
                  </a:lnTo>
                  <a:lnTo>
                    <a:pt x="26198" y="26820"/>
                  </a:lnTo>
                  <a:lnTo>
                    <a:pt x="26801" y="25870"/>
                  </a:lnTo>
                  <a:lnTo>
                    <a:pt x="27331" y="25103"/>
                  </a:lnTo>
                  <a:lnTo>
                    <a:pt x="22453"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016;p31">
              <a:extLst>
                <a:ext uri="{FF2B5EF4-FFF2-40B4-BE49-F238E27FC236}">
                  <a16:creationId xmlns:a16="http://schemas.microsoft.com/office/drawing/2014/main" id="{825A518E-6CEF-FA26-5EB5-BBF72F08ED13}"/>
                </a:ext>
              </a:extLst>
            </p:cNvPr>
            <p:cNvSpPr/>
            <p:nvPr/>
          </p:nvSpPr>
          <p:spPr>
            <a:xfrm>
              <a:off x="1223985" y="5363280"/>
              <a:ext cx="470840" cy="529728"/>
            </a:xfrm>
            <a:custGeom>
              <a:avLst/>
              <a:gdLst/>
              <a:ahLst/>
              <a:cxnLst/>
              <a:rect l="l" t="t" r="r" b="b"/>
              <a:pathLst>
                <a:path w="20006" h="22508" extrusionOk="0">
                  <a:moveTo>
                    <a:pt x="4148" y="0"/>
                  </a:moveTo>
                  <a:lnTo>
                    <a:pt x="4057" y="18"/>
                  </a:lnTo>
                  <a:lnTo>
                    <a:pt x="3965" y="73"/>
                  </a:lnTo>
                  <a:lnTo>
                    <a:pt x="3874" y="128"/>
                  </a:lnTo>
                  <a:lnTo>
                    <a:pt x="3782" y="219"/>
                  </a:lnTo>
                  <a:lnTo>
                    <a:pt x="3691" y="347"/>
                  </a:lnTo>
                  <a:lnTo>
                    <a:pt x="3600" y="475"/>
                  </a:lnTo>
                  <a:lnTo>
                    <a:pt x="3417" y="822"/>
                  </a:lnTo>
                  <a:lnTo>
                    <a:pt x="3234" y="1242"/>
                  </a:lnTo>
                  <a:lnTo>
                    <a:pt x="3052" y="1736"/>
                  </a:lnTo>
                  <a:lnTo>
                    <a:pt x="2869" y="2302"/>
                  </a:lnTo>
                  <a:lnTo>
                    <a:pt x="2686" y="2923"/>
                  </a:lnTo>
                  <a:lnTo>
                    <a:pt x="2504" y="3599"/>
                  </a:lnTo>
                  <a:lnTo>
                    <a:pt x="2339" y="4330"/>
                  </a:lnTo>
                  <a:lnTo>
                    <a:pt x="1992" y="5901"/>
                  </a:lnTo>
                  <a:lnTo>
                    <a:pt x="1663" y="7582"/>
                  </a:lnTo>
                  <a:lnTo>
                    <a:pt x="1353" y="9299"/>
                  </a:lnTo>
                  <a:lnTo>
                    <a:pt x="1060" y="11035"/>
                  </a:lnTo>
                  <a:lnTo>
                    <a:pt x="805" y="12697"/>
                  </a:lnTo>
                  <a:lnTo>
                    <a:pt x="567" y="14268"/>
                  </a:lnTo>
                  <a:lnTo>
                    <a:pt x="366" y="15675"/>
                  </a:lnTo>
                  <a:lnTo>
                    <a:pt x="92" y="17758"/>
                  </a:lnTo>
                  <a:lnTo>
                    <a:pt x="1" y="18562"/>
                  </a:lnTo>
                  <a:lnTo>
                    <a:pt x="768" y="19110"/>
                  </a:lnTo>
                  <a:lnTo>
                    <a:pt x="1608" y="19676"/>
                  </a:lnTo>
                  <a:lnTo>
                    <a:pt x="2668" y="20334"/>
                  </a:lnTo>
                  <a:lnTo>
                    <a:pt x="3253" y="20681"/>
                  </a:lnTo>
                  <a:lnTo>
                    <a:pt x="3837" y="21010"/>
                  </a:lnTo>
                  <a:lnTo>
                    <a:pt x="4458" y="21339"/>
                  </a:lnTo>
                  <a:lnTo>
                    <a:pt x="5080" y="21649"/>
                  </a:lnTo>
                  <a:lnTo>
                    <a:pt x="5682" y="21923"/>
                  </a:lnTo>
                  <a:lnTo>
                    <a:pt x="6267" y="22161"/>
                  </a:lnTo>
                  <a:lnTo>
                    <a:pt x="6833" y="22343"/>
                  </a:lnTo>
                  <a:lnTo>
                    <a:pt x="7107" y="22416"/>
                  </a:lnTo>
                  <a:lnTo>
                    <a:pt x="7363" y="22471"/>
                  </a:lnTo>
                  <a:lnTo>
                    <a:pt x="7656" y="22508"/>
                  </a:lnTo>
                  <a:lnTo>
                    <a:pt x="7966" y="22508"/>
                  </a:lnTo>
                  <a:lnTo>
                    <a:pt x="8332" y="22490"/>
                  </a:lnTo>
                  <a:lnTo>
                    <a:pt x="8715" y="22435"/>
                  </a:lnTo>
                  <a:lnTo>
                    <a:pt x="9135" y="22362"/>
                  </a:lnTo>
                  <a:lnTo>
                    <a:pt x="9592" y="22270"/>
                  </a:lnTo>
                  <a:lnTo>
                    <a:pt x="10067" y="22142"/>
                  </a:lnTo>
                  <a:lnTo>
                    <a:pt x="10579" y="21996"/>
                  </a:lnTo>
                  <a:lnTo>
                    <a:pt x="11090" y="21832"/>
                  </a:lnTo>
                  <a:lnTo>
                    <a:pt x="11620" y="21649"/>
                  </a:lnTo>
                  <a:lnTo>
                    <a:pt x="12168" y="21466"/>
                  </a:lnTo>
                  <a:lnTo>
                    <a:pt x="12716" y="21247"/>
                  </a:lnTo>
                  <a:lnTo>
                    <a:pt x="13831" y="20790"/>
                  </a:lnTo>
                  <a:lnTo>
                    <a:pt x="14927" y="20297"/>
                  </a:lnTo>
                  <a:lnTo>
                    <a:pt x="15457" y="20041"/>
                  </a:lnTo>
                  <a:lnTo>
                    <a:pt x="15986" y="19767"/>
                  </a:lnTo>
                  <a:lnTo>
                    <a:pt x="16480" y="19493"/>
                  </a:lnTo>
                  <a:lnTo>
                    <a:pt x="16973" y="19219"/>
                  </a:lnTo>
                  <a:lnTo>
                    <a:pt x="17430" y="18945"/>
                  </a:lnTo>
                  <a:lnTo>
                    <a:pt x="17868" y="18671"/>
                  </a:lnTo>
                  <a:lnTo>
                    <a:pt x="18270" y="18397"/>
                  </a:lnTo>
                  <a:lnTo>
                    <a:pt x="18654" y="18123"/>
                  </a:lnTo>
                  <a:lnTo>
                    <a:pt x="18983" y="17867"/>
                  </a:lnTo>
                  <a:lnTo>
                    <a:pt x="19275" y="17593"/>
                  </a:lnTo>
                  <a:lnTo>
                    <a:pt x="19531" y="17338"/>
                  </a:lnTo>
                  <a:lnTo>
                    <a:pt x="19732" y="17100"/>
                  </a:lnTo>
                  <a:lnTo>
                    <a:pt x="19878" y="16863"/>
                  </a:lnTo>
                  <a:lnTo>
                    <a:pt x="19933" y="16753"/>
                  </a:lnTo>
                  <a:lnTo>
                    <a:pt x="19969" y="16643"/>
                  </a:lnTo>
                  <a:lnTo>
                    <a:pt x="20006" y="16534"/>
                  </a:lnTo>
                  <a:lnTo>
                    <a:pt x="20006" y="16442"/>
                  </a:lnTo>
                  <a:lnTo>
                    <a:pt x="20006" y="16333"/>
                  </a:lnTo>
                  <a:lnTo>
                    <a:pt x="19987" y="16241"/>
                  </a:lnTo>
                  <a:lnTo>
                    <a:pt x="19951" y="16132"/>
                  </a:lnTo>
                  <a:lnTo>
                    <a:pt x="19896" y="16022"/>
                  </a:lnTo>
                  <a:lnTo>
                    <a:pt x="19823" y="15931"/>
                  </a:lnTo>
                  <a:lnTo>
                    <a:pt x="19750" y="15858"/>
                  </a:lnTo>
                  <a:lnTo>
                    <a:pt x="19658" y="15785"/>
                  </a:lnTo>
                  <a:lnTo>
                    <a:pt x="19549" y="15730"/>
                  </a:lnTo>
                  <a:lnTo>
                    <a:pt x="19330" y="15639"/>
                  </a:lnTo>
                  <a:lnTo>
                    <a:pt x="19092" y="15584"/>
                  </a:lnTo>
                  <a:lnTo>
                    <a:pt x="18818" y="15547"/>
                  </a:lnTo>
                  <a:lnTo>
                    <a:pt x="18544" y="15529"/>
                  </a:lnTo>
                  <a:lnTo>
                    <a:pt x="18252" y="15547"/>
                  </a:lnTo>
                  <a:lnTo>
                    <a:pt x="17978" y="15565"/>
                  </a:lnTo>
                  <a:lnTo>
                    <a:pt x="17704" y="15602"/>
                  </a:lnTo>
                  <a:lnTo>
                    <a:pt x="17247" y="15675"/>
                  </a:lnTo>
                  <a:lnTo>
                    <a:pt x="16918" y="15748"/>
                  </a:lnTo>
                  <a:lnTo>
                    <a:pt x="16808" y="15785"/>
                  </a:lnTo>
                  <a:lnTo>
                    <a:pt x="16918" y="15730"/>
                  </a:lnTo>
                  <a:lnTo>
                    <a:pt x="17210" y="15584"/>
                  </a:lnTo>
                  <a:lnTo>
                    <a:pt x="17612" y="15346"/>
                  </a:lnTo>
                  <a:lnTo>
                    <a:pt x="17832" y="15200"/>
                  </a:lnTo>
                  <a:lnTo>
                    <a:pt x="18069" y="15036"/>
                  </a:lnTo>
                  <a:lnTo>
                    <a:pt x="18288" y="14853"/>
                  </a:lnTo>
                  <a:lnTo>
                    <a:pt x="18489" y="14652"/>
                  </a:lnTo>
                  <a:lnTo>
                    <a:pt x="18672" y="14433"/>
                  </a:lnTo>
                  <a:lnTo>
                    <a:pt x="18836" y="14195"/>
                  </a:lnTo>
                  <a:lnTo>
                    <a:pt x="18891" y="14086"/>
                  </a:lnTo>
                  <a:lnTo>
                    <a:pt x="18946" y="13958"/>
                  </a:lnTo>
                  <a:lnTo>
                    <a:pt x="18983" y="13830"/>
                  </a:lnTo>
                  <a:lnTo>
                    <a:pt x="19001" y="13702"/>
                  </a:lnTo>
                  <a:lnTo>
                    <a:pt x="19001" y="13574"/>
                  </a:lnTo>
                  <a:lnTo>
                    <a:pt x="19001" y="13446"/>
                  </a:lnTo>
                  <a:lnTo>
                    <a:pt x="18983" y="13300"/>
                  </a:lnTo>
                  <a:lnTo>
                    <a:pt x="18946" y="13172"/>
                  </a:lnTo>
                  <a:lnTo>
                    <a:pt x="18891" y="13026"/>
                  </a:lnTo>
                  <a:lnTo>
                    <a:pt x="18818" y="12916"/>
                  </a:lnTo>
                  <a:lnTo>
                    <a:pt x="18745" y="12807"/>
                  </a:lnTo>
                  <a:lnTo>
                    <a:pt x="18672" y="12697"/>
                  </a:lnTo>
                  <a:lnTo>
                    <a:pt x="18581" y="12606"/>
                  </a:lnTo>
                  <a:lnTo>
                    <a:pt x="18471" y="12533"/>
                  </a:lnTo>
                  <a:lnTo>
                    <a:pt x="18270" y="12387"/>
                  </a:lnTo>
                  <a:lnTo>
                    <a:pt x="18033" y="12295"/>
                  </a:lnTo>
                  <a:lnTo>
                    <a:pt x="17795" y="12204"/>
                  </a:lnTo>
                  <a:lnTo>
                    <a:pt x="17558" y="12167"/>
                  </a:lnTo>
                  <a:lnTo>
                    <a:pt x="17302" y="12131"/>
                  </a:lnTo>
                  <a:lnTo>
                    <a:pt x="17064" y="12113"/>
                  </a:lnTo>
                  <a:lnTo>
                    <a:pt x="16827" y="12131"/>
                  </a:lnTo>
                  <a:lnTo>
                    <a:pt x="16425" y="12149"/>
                  </a:lnTo>
                  <a:lnTo>
                    <a:pt x="16151" y="12186"/>
                  </a:lnTo>
                  <a:lnTo>
                    <a:pt x="16059" y="12204"/>
                  </a:lnTo>
                  <a:lnTo>
                    <a:pt x="16151" y="12149"/>
                  </a:lnTo>
                  <a:lnTo>
                    <a:pt x="16407" y="11966"/>
                  </a:lnTo>
                  <a:lnTo>
                    <a:pt x="16754" y="11692"/>
                  </a:lnTo>
                  <a:lnTo>
                    <a:pt x="16955" y="11510"/>
                  </a:lnTo>
                  <a:lnTo>
                    <a:pt x="17137" y="11309"/>
                  </a:lnTo>
                  <a:lnTo>
                    <a:pt x="17338" y="11090"/>
                  </a:lnTo>
                  <a:lnTo>
                    <a:pt x="17521" y="10852"/>
                  </a:lnTo>
                  <a:lnTo>
                    <a:pt x="17685" y="10596"/>
                  </a:lnTo>
                  <a:lnTo>
                    <a:pt x="17813" y="10322"/>
                  </a:lnTo>
                  <a:lnTo>
                    <a:pt x="17923" y="10030"/>
                  </a:lnTo>
                  <a:lnTo>
                    <a:pt x="17959" y="9884"/>
                  </a:lnTo>
                  <a:lnTo>
                    <a:pt x="17978" y="9738"/>
                  </a:lnTo>
                  <a:lnTo>
                    <a:pt x="17996" y="9573"/>
                  </a:lnTo>
                  <a:lnTo>
                    <a:pt x="17996" y="9427"/>
                  </a:lnTo>
                  <a:lnTo>
                    <a:pt x="17996" y="9263"/>
                  </a:lnTo>
                  <a:lnTo>
                    <a:pt x="17959" y="9098"/>
                  </a:lnTo>
                  <a:lnTo>
                    <a:pt x="17923" y="8952"/>
                  </a:lnTo>
                  <a:lnTo>
                    <a:pt x="17868" y="8806"/>
                  </a:lnTo>
                  <a:lnTo>
                    <a:pt x="17795" y="8678"/>
                  </a:lnTo>
                  <a:lnTo>
                    <a:pt x="17722" y="8568"/>
                  </a:lnTo>
                  <a:lnTo>
                    <a:pt x="17649" y="8477"/>
                  </a:lnTo>
                  <a:lnTo>
                    <a:pt x="17539" y="8386"/>
                  </a:lnTo>
                  <a:lnTo>
                    <a:pt x="17448" y="8313"/>
                  </a:lnTo>
                  <a:lnTo>
                    <a:pt x="17338" y="8240"/>
                  </a:lnTo>
                  <a:lnTo>
                    <a:pt x="17210" y="8185"/>
                  </a:lnTo>
                  <a:lnTo>
                    <a:pt x="17083" y="8148"/>
                  </a:lnTo>
                  <a:lnTo>
                    <a:pt x="16827" y="8075"/>
                  </a:lnTo>
                  <a:lnTo>
                    <a:pt x="16571" y="8039"/>
                  </a:lnTo>
                  <a:lnTo>
                    <a:pt x="16023" y="8039"/>
                  </a:lnTo>
                  <a:lnTo>
                    <a:pt x="15767" y="8075"/>
                  </a:lnTo>
                  <a:lnTo>
                    <a:pt x="15310" y="8148"/>
                  </a:lnTo>
                  <a:lnTo>
                    <a:pt x="15000" y="8221"/>
                  </a:lnTo>
                  <a:lnTo>
                    <a:pt x="14890" y="8258"/>
                  </a:lnTo>
                  <a:lnTo>
                    <a:pt x="15036" y="8203"/>
                  </a:lnTo>
                  <a:lnTo>
                    <a:pt x="15402" y="8039"/>
                  </a:lnTo>
                  <a:lnTo>
                    <a:pt x="15639" y="7929"/>
                  </a:lnTo>
                  <a:lnTo>
                    <a:pt x="15895" y="7765"/>
                  </a:lnTo>
                  <a:lnTo>
                    <a:pt x="16169" y="7600"/>
                  </a:lnTo>
                  <a:lnTo>
                    <a:pt x="16443" y="7381"/>
                  </a:lnTo>
                  <a:lnTo>
                    <a:pt x="16717" y="7143"/>
                  </a:lnTo>
                  <a:lnTo>
                    <a:pt x="16827" y="7015"/>
                  </a:lnTo>
                  <a:lnTo>
                    <a:pt x="16936" y="6869"/>
                  </a:lnTo>
                  <a:lnTo>
                    <a:pt x="17046" y="6723"/>
                  </a:lnTo>
                  <a:lnTo>
                    <a:pt x="17156" y="6577"/>
                  </a:lnTo>
                  <a:lnTo>
                    <a:pt x="17229" y="6413"/>
                  </a:lnTo>
                  <a:lnTo>
                    <a:pt x="17302" y="6248"/>
                  </a:lnTo>
                  <a:lnTo>
                    <a:pt x="17357" y="6065"/>
                  </a:lnTo>
                  <a:lnTo>
                    <a:pt x="17393" y="5883"/>
                  </a:lnTo>
                  <a:lnTo>
                    <a:pt x="17430" y="5682"/>
                  </a:lnTo>
                  <a:lnTo>
                    <a:pt x="17430" y="5481"/>
                  </a:lnTo>
                  <a:lnTo>
                    <a:pt x="17411" y="5262"/>
                  </a:lnTo>
                  <a:lnTo>
                    <a:pt x="17375" y="5042"/>
                  </a:lnTo>
                  <a:lnTo>
                    <a:pt x="17320" y="4823"/>
                  </a:lnTo>
                  <a:lnTo>
                    <a:pt x="17229" y="4586"/>
                  </a:lnTo>
                  <a:lnTo>
                    <a:pt x="17174" y="4458"/>
                  </a:lnTo>
                  <a:lnTo>
                    <a:pt x="17119" y="4348"/>
                  </a:lnTo>
                  <a:lnTo>
                    <a:pt x="17028" y="4257"/>
                  </a:lnTo>
                  <a:lnTo>
                    <a:pt x="16955" y="4165"/>
                  </a:lnTo>
                  <a:lnTo>
                    <a:pt x="16845" y="4092"/>
                  </a:lnTo>
                  <a:lnTo>
                    <a:pt x="16735" y="4019"/>
                  </a:lnTo>
                  <a:lnTo>
                    <a:pt x="16626" y="3965"/>
                  </a:lnTo>
                  <a:lnTo>
                    <a:pt x="16480" y="3910"/>
                  </a:lnTo>
                  <a:lnTo>
                    <a:pt x="16206" y="3837"/>
                  </a:lnTo>
                  <a:lnTo>
                    <a:pt x="15895" y="3800"/>
                  </a:lnTo>
                  <a:lnTo>
                    <a:pt x="15548" y="3764"/>
                  </a:lnTo>
                  <a:lnTo>
                    <a:pt x="15164" y="3782"/>
                  </a:lnTo>
                  <a:lnTo>
                    <a:pt x="14762" y="3818"/>
                  </a:lnTo>
                  <a:lnTo>
                    <a:pt x="14360" y="3873"/>
                  </a:lnTo>
                  <a:lnTo>
                    <a:pt x="13922" y="3946"/>
                  </a:lnTo>
                  <a:lnTo>
                    <a:pt x="13465" y="4038"/>
                  </a:lnTo>
                  <a:lnTo>
                    <a:pt x="13008" y="4147"/>
                  </a:lnTo>
                  <a:lnTo>
                    <a:pt x="12552" y="4257"/>
                  </a:lnTo>
                  <a:lnTo>
                    <a:pt x="11620" y="4531"/>
                  </a:lnTo>
                  <a:lnTo>
                    <a:pt x="10707" y="4841"/>
                  </a:lnTo>
                  <a:lnTo>
                    <a:pt x="9811" y="5170"/>
                  </a:lnTo>
                  <a:lnTo>
                    <a:pt x="9007" y="5481"/>
                  </a:lnTo>
                  <a:lnTo>
                    <a:pt x="8277" y="5773"/>
                  </a:lnTo>
                  <a:lnTo>
                    <a:pt x="7181" y="6248"/>
                  </a:lnTo>
                  <a:lnTo>
                    <a:pt x="6779" y="6431"/>
                  </a:lnTo>
                  <a:lnTo>
                    <a:pt x="6742" y="6157"/>
                  </a:lnTo>
                  <a:lnTo>
                    <a:pt x="6651" y="5426"/>
                  </a:lnTo>
                  <a:lnTo>
                    <a:pt x="6559" y="4933"/>
                  </a:lnTo>
                  <a:lnTo>
                    <a:pt x="6450" y="4385"/>
                  </a:lnTo>
                  <a:lnTo>
                    <a:pt x="6340" y="3800"/>
                  </a:lnTo>
                  <a:lnTo>
                    <a:pt x="6194" y="3197"/>
                  </a:lnTo>
                  <a:lnTo>
                    <a:pt x="6030" y="2594"/>
                  </a:lnTo>
                  <a:lnTo>
                    <a:pt x="5829" y="2028"/>
                  </a:lnTo>
                  <a:lnTo>
                    <a:pt x="5609" y="1480"/>
                  </a:lnTo>
                  <a:lnTo>
                    <a:pt x="5500" y="1224"/>
                  </a:lnTo>
                  <a:lnTo>
                    <a:pt x="5372" y="987"/>
                  </a:lnTo>
                  <a:lnTo>
                    <a:pt x="5244" y="786"/>
                  </a:lnTo>
                  <a:lnTo>
                    <a:pt x="5116" y="585"/>
                  </a:lnTo>
                  <a:lnTo>
                    <a:pt x="4970" y="420"/>
                  </a:lnTo>
                  <a:lnTo>
                    <a:pt x="4824" y="274"/>
                  </a:lnTo>
                  <a:lnTo>
                    <a:pt x="4659" y="164"/>
                  </a:lnTo>
                  <a:lnTo>
                    <a:pt x="4495" y="73"/>
                  </a:lnTo>
                  <a:lnTo>
                    <a:pt x="4331" y="18"/>
                  </a:lnTo>
                  <a:lnTo>
                    <a:pt x="4148"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017;p31">
              <a:extLst>
                <a:ext uri="{FF2B5EF4-FFF2-40B4-BE49-F238E27FC236}">
                  <a16:creationId xmlns:a16="http://schemas.microsoft.com/office/drawing/2014/main" id="{87A4A740-475B-2EBC-3822-EB523E14137B}"/>
                </a:ext>
              </a:extLst>
            </p:cNvPr>
            <p:cNvSpPr/>
            <p:nvPr/>
          </p:nvSpPr>
          <p:spPr>
            <a:xfrm>
              <a:off x="66086" y="4798722"/>
              <a:ext cx="565853" cy="1044836"/>
            </a:xfrm>
            <a:custGeom>
              <a:avLst/>
              <a:gdLst/>
              <a:ahLst/>
              <a:cxnLst/>
              <a:rect l="l" t="t" r="r" b="b"/>
              <a:pathLst>
                <a:path w="24043" h="44395" extrusionOk="0">
                  <a:moveTo>
                    <a:pt x="23897" y="1"/>
                  </a:moveTo>
                  <a:lnTo>
                    <a:pt x="23349" y="256"/>
                  </a:lnTo>
                  <a:lnTo>
                    <a:pt x="22782" y="549"/>
                  </a:lnTo>
                  <a:lnTo>
                    <a:pt x="22216" y="877"/>
                  </a:lnTo>
                  <a:lnTo>
                    <a:pt x="21650" y="1225"/>
                  </a:lnTo>
                  <a:lnTo>
                    <a:pt x="21083" y="1608"/>
                  </a:lnTo>
                  <a:lnTo>
                    <a:pt x="20535" y="2010"/>
                  </a:lnTo>
                  <a:lnTo>
                    <a:pt x="19969" y="2449"/>
                  </a:lnTo>
                  <a:lnTo>
                    <a:pt x="19421" y="2924"/>
                  </a:lnTo>
                  <a:lnTo>
                    <a:pt x="18873" y="3399"/>
                  </a:lnTo>
                  <a:lnTo>
                    <a:pt x="18306" y="3910"/>
                  </a:lnTo>
                  <a:lnTo>
                    <a:pt x="17777" y="4440"/>
                  </a:lnTo>
                  <a:lnTo>
                    <a:pt x="17228" y="4988"/>
                  </a:lnTo>
                  <a:lnTo>
                    <a:pt x="16680" y="5554"/>
                  </a:lnTo>
                  <a:lnTo>
                    <a:pt x="16151" y="6139"/>
                  </a:lnTo>
                  <a:lnTo>
                    <a:pt x="15621" y="6742"/>
                  </a:lnTo>
                  <a:lnTo>
                    <a:pt x="15091" y="7363"/>
                  </a:lnTo>
                  <a:lnTo>
                    <a:pt x="14561" y="8002"/>
                  </a:lnTo>
                  <a:lnTo>
                    <a:pt x="14050" y="8642"/>
                  </a:lnTo>
                  <a:lnTo>
                    <a:pt x="13520" y="9300"/>
                  </a:lnTo>
                  <a:lnTo>
                    <a:pt x="13027" y="9976"/>
                  </a:lnTo>
                  <a:lnTo>
                    <a:pt x="12022" y="11346"/>
                  </a:lnTo>
                  <a:lnTo>
                    <a:pt x="11053" y="12752"/>
                  </a:lnTo>
                  <a:lnTo>
                    <a:pt x="10103" y="14177"/>
                  </a:lnTo>
                  <a:lnTo>
                    <a:pt x="9172" y="15621"/>
                  </a:lnTo>
                  <a:lnTo>
                    <a:pt x="8295" y="17046"/>
                  </a:lnTo>
                  <a:lnTo>
                    <a:pt x="7436" y="18489"/>
                  </a:lnTo>
                  <a:lnTo>
                    <a:pt x="6614" y="19914"/>
                  </a:lnTo>
                  <a:lnTo>
                    <a:pt x="5828" y="21302"/>
                  </a:lnTo>
                  <a:lnTo>
                    <a:pt x="5079" y="22654"/>
                  </a:lnTo>
                  <a:lnTo>
                    <a:pt x="4385" y="23970"/>
                  </a:lnTo>
                  <a:lnTo>
                    <a:pt x="3727" y="25249"/>
                  </a:lnTo>
                  <a:lnTo>
                    <a:pt x="3106" y="26454"/>
                  </a:lnTo>
                  <a:lnTo>
                    <a:pt x="2028" y="28628"/>
                  </a:lnTo>
                  <a:lnTo>
                    <a:pt x="1170" y="30455"/>
                  </a:lnTo>
                  <a:lnTo>
                    <a:pt x="530" y="31862"/>
                  </a:lnTo>
                  <a:lnTo>
                    <a:pt x="1" y="33068"/>
                  </a:lnTo>
                  <a:lnTo>
                    <a:pt x="18891" y="44395"/>
                  </a:lnTo>
                  <a:lnTo>
                    <a:pt x="19128" y="43956"/>
                  </a:lnTo>
                  <a:lnTo>
                    <a:pt x="19366" y="43518"/>
                  </a:lnTo>
                  <a:lnTo>
                    <a:pt x="19585" y="43061"/>
                  </a:lnTo>
                  <a:lnTo>
                    <a:pt x="19804" y="42586"/>
                  </a:lnTo>
                  <a:lnTo>
                    <a:pt x="20225" y="41636"/>
                  </a:lnTo>
                  <a:lnTo>
                    <a:pt x="20608" y="40631"/>
                  </a:lnTo>
                  <a:lnTo>
                    <a:pt x="20974" y="39572"/>
                  </a:lnTo>
                  <a:lnTo>
                    <a:pt x="21303" y="38494"/>
                  </a:lnTo>
                  <a:lnTo>
                    <a:pt x="21631" y="37361"/>
                  </a:lnTo>
                  <a:lnTo>
                    <a:pt x="21924" y="36192"/>
                  </a:lnTo>
                  <a:lnTo>
                    <a:pt x="22179" y="34986"/>
                  </a:lnTo>
                  <a:lnTo>
                    <a:pt x="22435" y="33744"/>
                  </a:lnTo>
                  <a:lnTo>
                    <a:pt x="22654" y="32465"/>
                  </a:lnTo>
                  <a:lnTo>
                    <a:pt x="22855" y="31168"/>
                  </a:lnTo>
                  <a:lnTo>
                    <a:pt x="23056" y="29816"/>
                  </a:lnTo>
                  <a:lnTo>
                    <a:pt x="23221" y="28446"/>
                  </a:lnTo>
                  <a:lnTo>
                    <a:pt x="23367" y="27057"/>
                  </a:lnTo>
                  <a:lnTo>
                    <a:pt x="23495" y="25632"/>
                  </a:lnTo>
                  <a:lnTo>
                    <a:pt x="23623" y="24171"/>
                  </a:lnTo>
                  <a:lnTo>
                    <a:pt x="23714" y="22691"/>
                  </a:lnTo>
                  <a:lnTo>
                    <a:pt x="23805" y="21193"/>
                  </a:lnTo>
                  <a:lnTo>
                    <a:pt x="23878" y="19658"/>
                  </a:lnTo>
                  <a:lnTo>
                    <a:pt x="23933" y="18105"/>
                  </a:lnTo>
                  <a:lnTo>
                    <a:pt x="23970" y="16534"/>
                  </a:lnTo>
                  <a:lnTo>
                    <a:pt x="24006" y="14963"/>
                  </a:lnTo>
                  <a:lnTo>
                    <a:pt x="24025" y="13355"/>
                  </a:lnTo>
                  <a:lnTo>
                    <a:pt x="24043" y="10085"/>
                  </a:lnTo>
                  <a:lnTo>
                    <a:pt x="24025" y="6760"/>
                  </a:lnTo>
                  <a:lnTo>
                    <a:pt x="23970" y="3399"/>
                  </a:lnTo>
                  <a:lnTo>
                    <a:pt x="23897"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18;p31">
              <a:extLst>
                <a:ext uri="{FF2B5EF4-FFF2-40B4-BE49-F238E27FC236}">
                  <a16:creationId xmlns:a16="http://schemas.microsoft.com/office/drawing/2014/main" id="{45FFAF28-BB96-5968-7538-FA0493406F31}"/>
                </a:ext>
              </a:extLst>
            </p:cNvPr>
            <p:cNvSpPr/>
            <p:nvPr/>
          </p:nvSpPr>
          <p:spPr>
            <a:xfrm>
              <a:off x="1800569" y="4602651"/>
              <a:ext cx="882327" cy="1599932"/>
            </a:xfrm>
            <a:custGeom>
              <a:avLst/>
              <a:gdLst/>
              <a:ahLst/>
              <a:cxnLst/>
              <a:rect l="l" t="t" r="r" b="b"/>
              <a:pathLst>
                <a:path w="37490" h="67981" extrusionOk="0">
                  <a:moveTo>
                    <a:pt x="34639" y="1"/>
                  </a:moveTo>
                  <a:lnTo>
                    <a:pt x="23714" y="2942"/>
                  </a:lnTo>
                  <a:lnTo>
                    <a:pt x="23806" y="3783"/>
                  </a:lnTo>
                  <a:lnTo>
                    <a:pt x="23879" y="4806"/>
                  </a:lnTo>
                  <a:lnTo>
                    <a:pt x="23988" y="6231"/>
                  </a:lnTo>
                  <a:lnTo>
                    <a:pt x="24098" y="8039"/>
                  </a:lnTo>
                  <a:lnTo>
                    <a:pt x="24208" y="10232"/>
                  </a:lnTo>
                  <a:lnTo>
                    <a:pt x="24317" y="12771"/>
                  </a:lnTo>
                  <a:lnTo>
                    <a:pt x="24409" y="15676"/>
                  </a:lnTo>
                  <a:lnTo>
                    <a:pt x="24463" y="18928"/>
                  </a:lnTo>
                  <a:lnTo>
                    <a:pt x="24482" y="22490"/>
                  </a:lnTo>
                  <a:lnTo>
                    <a:pt x="24482" y="24408"/>
                  </a:lnTo>
                  <a:lnTo>
                    <a:pt x="24463" y="26400"/>
                  </a:lnTo>
                  <a:lnTo>
                    <a:pt x="24445" y="28464"/>
                  </a:lnTo>
                  <a:lnTo>
                    <a:pt x="24390" y="30620"/>
                  </a:lnTo>
                  <a:lnTo>
                    <a:pt x="24336" y="32831"/>
                  </a:lnTo>
                  <a:lnTo>
                    <a:pt x="24262" y="35133"/>
                  </a:lnTo>
                  <a:lnTo>
                    <a:pt x="24171" y="37508"/>
                  </a:lnTo>
                  <a:lnTo>
                    <a:pt x="24062" y="39937"/>
                  </a:lnTo>
                  <a:lnTo>
                    <a:pt x="23915" y="42459"/>
                  </a:lnTo>
                  <a:lnTo>
                    <a:pt x="23769" y="45034"/>
                  </a:lnTo>
                  <a:lnTo>
                    <a:pt x="23587" y="47684"/>
                  </a:lnTo>
                  <a:lnTo>
                    <a:pt x="23404" y="50406"/>
                  </a:lnTo>
                  <a:lnTo>
                    <a:pt x="22381" y="48981"/>
                  </a:lnTo>
                  <a:lnTo>
                    <a:pt x="21394" y="47556"/>
                  </a:lnTo>
                  <a:lnTo>
                    <a:pt x="20426" y="46131"/>
                  </a:lnTo>
                  <a:lnTo>
                    <a:pt x="19494" y="44706"/>
                  </a:lnTo>
                  <a:lnTo>
                    <a:pt x="18581" y="43262"/>
                  </a:lnTo>
                  <a:lnTo>
                    <a:pt x="17704" y="41819"/>
                  </a:lnTo>
                  <a:lnTo>
                    <a:pt x="16845" y="40394"/>
                  </a:lnTo>
                  <a:lnTo>
                    <a:pt x="16041" y="38933"/>
                  </a:lnTo>
                  <a:lnTo>
                    <a:pt x="330" y="31844"/>
                  </a:lnTo>
                  <a:lnTo>
                    <a:pt x="238" y="33342"/>
                  </a:lnTo>
                  <a:lnTo>
                    <a:pt x="129" y="34840"/>
                  </a:lnTo>
                  <a:lnTo>
                    <a:pt x="56" y="36338"/>
                  </a:lnTo>
                  <a:lnTo>
                    <a:pt x="19" y="37087"/>
                  </a:lnTo>
                  <a:lnTo>
                    <a:pt x="1" y="37836"/>
                  </a:lnTo>
                  <a:lnTo>
                    <a:pt x="1" y="38951"/>
                  </a:lnTo>
                  <a:lnTo>
                    <a:pt x="19" y="40065"/>
                  </a:lnTo>
                  <a:lnTo>
                    <a:pt x="37" y="41180"/>
                  </a:lnTo>
                  <a:lnTo>
                    <a:pt x="92" y="42294"/>
                  </a:lnTo>
                  <a:lnTo>
                    <a:pt x="147" y="43409"/>
                  </a:lnTo>
                  <a:lnTo>
                    <a:pt x="238" y="44523"/>
                  </a:lnTo>
                  <a:lnTo>
                    <a:pt x="311" y="45637"/>
                  </a:lnTo>
                  <a:lnTo>
                    <a:pt x="421" y="46752"/>
                  </a:lnTo>
                  <a:lnTo>
                    <a:pt x="1937" y="48688"/>
                  </a:lnTo>
                  <a:lnTo>
                    <a:pt x="3563" y="50680"/>
                  </a:lnTo>
                  <a:lnTo>
                    <a:pt x="5244" y="52726"/>
                  </a:lnTo>
                  <a:lnTo>
                    <a:pt x="7016" y="54845"/>
                  </a:lnTo>
                  <a:lnTo>
                    <a:pt x="8880" y="57019"/>
                  </a:lnTo>
                  <a:lnTo>
                    <a:pt x="10816" y="59230"/>
                  </a:lnTo>
                  <a:lnTo>
                    <a:pt x="12844" y="61513"/>
                  </a:lnTo>
                  <a:lnTo>
                    <a:pt x="14945" y="63834"/>
                  </a:lnTo>
                  <a:lnTo>
                    <a:pt x="15311" y="64199"/>
                  </a:lnTo>
                  <a:lnTo>
                    <a:pt x="15676" y="64564"/>
                  </a:lnTo>
                  <a:lnTo>
                    <a:pt x="16041" y="64893"/>
                  </a:lnTo>
                  <a:lnTo>
                    <a:pt x="16425" y="65222"/>
                  </a:lnTo>
                  <a:lnTo>
                    <a:pt x="16827" y="65514"/>
                  </a:lnTo>
                  <a:lnTo>
                    <a:pt x="17211" y="65807"/>
                  </a:lnTo>
                  <a:lnTo>
                    <a:pt x="17612" y="66062"/>
                  </a:lnTo>
                  <a:lnTo>
                    <a:pt x="18033" y="66318"/>
                  </a:lnTo>
                  <a:lnTo>
                    <a:pt x="18435" y="66537"/>
                  </a:lnTo>
                  <a:lnTo>
                    <a:pt x="18855" y="66757"/>
                  </a:lnTo>
                  <a:lnTo>
                    <a:pt x="19293" y="66939"/>
                  </a:lnTo>
                  <a:lnTo>
                    <a:pt x="19713" y="67122"/>
                  </a:lnTo>
                  <a:lnTo>
                    <a:pt x="20152" y="67286"/>
                  </a:lnTo>
                  <a:lnTo>
                    <a:pt x="20572" y="67433"/>
                  </a:lnTo>
                  <a:lnTo>
                    <a:pt x="21011" y="67560"/>
                  </a:lnTo>
                  <a:lnTo>
                    <a:pt x="21467" y="67652"/>
                  </a:lnTo>
                  <a:lnTo>
                    <a:pt x="21906" y="67761"/>
                  </a:lnTo>
                  <a:lnTo>
                    <a:pt x="22344" y="67834"/>
                  </a:lnTo>
                  <a:lnTo>
                    <a:pt x="22783" y="67889"/>
                  </a:lnTo>
                  <a:lnTo>
                    <a:pt x="23239" y="67926"/>
                  </a:lnTo>
                  <a:lnTo>
                    <a:pt x="23678" y="67962"/>
                  </a:lnTo>
                  <a:lnTo>
                    <a:pt x="24135" y="67981"/>
                  </a:lnTo>
                  <a:lnTo>
                    <a:pt x="24573" y="67962"/>
                  </a:lnTo>
                  <a:lnTo>
                    <a:pt x="25030" y="67944"/>
                  </a:lnTo>
                  <a:lnTo>
                    <a:pt x="25468" y="67926"/>
                  </a:lnTo>
                  <a:lnTo>
                    <a:pt x="25907" y="67871"/>
                  </a:lnTo>
                  <a:lnTo>
                    <a:pt x="26345" y="67798"/>
                  </a:lnTo>
                  <a:lnTo>
                    <a:pt x="26784" y="67725"/>
                  </a:lnTo>
                  <a:lnTo>
                    <a:pt x="27222" y="67634"/>
                  </a:lnTo>
                  <a:lnTo>
                    <a:pt x="27642" y="67524"/>
                  </a:lnTo>
                  <a:lnTo>
                    <a:pt x="28062" y="67396"/>
                  </a:lnTo>
                  <a:lnTo>
                    <a:pt x="28501" y="67268"/>
                  </a:lnTo>
                  <a:lnTo>
                    <a:pt x="28903" y="67104"/>
                  </a:lnTo>
                  <a:lnTo>
                    <a:pt x="29323" y="66939"/>
                  </a:lnTo>
                  <a:lnTo>
                    <a:pt x="29725" y="66757"/>
                  </a:lnTo>
                  <a:lnTo>
                    <a:pt x="30127" y="66574"/>
                  </a:lnTo>
                  <a:lnTo>
                    <a:pt x="30511" y="66373"/>
                  </a:lnTo>
                  <a:lnTo>
                    <a:pt x="30894" y="66154"/>
                  </a:lnTo>
                  <a:lnTo>
                    <a:pt x="31278" y="65916"/>
                  </a:lnTo>
                  <a:lnTo>
                    <a:pt x="31643" y="65660"/>
                  </a:lnTo>
                  <a:lnTo>
                    <a:pt x="32009" y="65405"/>
                  </a:lnTo>
                  <a:lnTo>
                    <a:pt x="32356" y="65131"/>
                  </a:lnTo>
                  <a:lnTo>
                    <a:pt x="32703" y="64857"/>
                  </a:lnTo>
                  <a:lnTo>
                    <a:pt x="33032" y="64546"/>
                  </a:lnTo>
                  <a:lnTo>
                    <a:pt x="33361" y="64235"/>
                  </a:lnTo>
                  <a:lnTo>
                    <a:pt x="33671" y="63925"/>
                  </a:lnTo>
                  <a:lnTo>
                    <a:pt x="33982" y="63596"/>
                  </a:lnTo>
                  <a:lnTo>
                    <a:pt x="34256" y="63249"/>
                  </a:lnTo>
                  <a:lnTo>
                    <a:pt x="34548" y="62884"/>
                  </a:lnTo>
                  <a:lnTo>
                    <a:pt x="34804" y="62518"/>
                  </a:lnTo>
                  <a:lnTo>
                    <a:pt x="35060" y="62134"/>
                  </a:lnTo>
                  <a:lnTo>
                    <a:pt x="35297" y="61751"/>
                  </a:lnTo>
                  <a:lnTo>
                    <a:pt x="35535" y="61349"/>
                  </a:lnTo>
                  <a:lnTo>
                    <a:pt x="35736" y="60929"/>
                  </a:lnTo>
                  <a:lnTo>
                    <a:pt x="35937" y="60509"/>
                  </a:lnTo>
                  <a:lnTo>
                    <a:pt x="36119" y="60070"/>
                  </a:lnTo>
                  <a:lnTo>
                    <a:pt x="36284" y="59613"/>
                  </a:lnTo>
                  <a:lnTo>
                    <a:pt x="36430" y="59157"/>
                  </a:lnTo>
                  <a:lnTo>
                    <a:pt x="36576" y="58700"/>
                  </a:lnTo>
                  <a:lnTo>
                    <a:pt x="36686" y="58225"/>
                  </a:lnTo>
                  <a:lnTo>
                    <a:pt x="36795" y="57732"/>
                  </a:lnTo>
                  <a:lnTo>
                    <a:pt x="36868" y="57238"/>
                  </a:lnTo>
                  <a:lnTo>
                    <a:pt x="36941" y="56727"/>
                  </a:lnTo>
                  <a:lnTo>
                    <a:pt x="36978" y="56215"/>
                  </a:lnTo>
                  <a:lnTo>
                    <a:pt x="37106" y="54553"/>
                  </a:lnTo>
                  <a:lnTo>
                    <a:pt x="37197" y="52909"/>
                  </a:lnTo>
                  <a:lnTo>
                    <a:pt x="37270" y="51264"/>
                  </a:lnTo>
                  <a:lnTo>
                    <a:pt x="37343" y="49620"/>
                  </a:lnTo>
                  <a:lnTo>
                    <a:pt x="37398" y="47976"/>
                  </a:lnTo>
                  <a:lnTo>
                    <a:pt x="37435" y="46332"/>
                  </a:lnTo>
                  <a:lnTo>
                    <a:pt x="37471" y="44687"/>
                  </a:lnTo>
                  <a:lnTo>
                    <a:pt x="37489" y="43061"/>
                  </a:lnTo>
                  <a:lnTo>
                    <a:pt x="37489" y="41417"/>
                  </a:lnTo>
                  <a:lnTo>
                    <a:pt x="37471" y="39773"/>
                  </a:lnTo>
                  <a:lnTo>
                    <a:pt x="37453" y="38110"/>
                  </a:lnTo>
                  <a:lnTo>
                    <a:pt x="37416" y="36448"/>
                  </a:lnTo>
                  <a:lnTo>
                    <a:pt x="37362" y="34785"/>
                  </a:lnTo>
                  <a:lnTo>
                    <a:pt x="37307" y="33123"/>
                  </a:lnTo>
                  <a:lnTo>
                    <a:pt x="37161" y="29725"/>
                  </a:lnTo>
                  <a:lnTo>
                    <a:pt x="36960" y="26308"/>
                  </a:lnTo>
                  <a:lnTo>
                    <a:pt x="36740" y="22801"/>
                  </a:lnTo>
                  <a:lnTo>
                    <a:pt x="36466" y="19238"/>
                  </a:lnTo>
                  <a:lnTo>
                    <a:pt x="36156" y="15603"/>
                  </a:lnTo>
                  <a:lnTo>
                    <a:pt x="35827" y="11858"/>
                  </a:lnTo>
                  <a:lnTo>
                    <a:pt x="35462" y="8021"/>
                  </a:lnTo>
                  <a:lnTo>
                    <a:pt x="35060" y="4075"/>
                  </a:lnTo>
                  <a:lnTo>
                    <a:pt x="34639"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019;p31">
              <a:extLst>
                <a:ext uri="{FF2B5EF4-FFF2-40B4-BE49-F238E27FC236}">
                  <a16:creationId xmlns:a16="http://schemas.microsoft.com/office/drawing/2014/main" id="{5E673179-4438-033F-F9E0-76EE7F6FDCD5}"/>
                </a:ext>
              </a:extLst>
            </p:cNvPr>
            <p:cNvSpPr/>
            <p:nvPr/>
          </p:nvSpPr>
          <p:spPr>
            <a:xfrm>
              <a:off x="2358255" y="4040682"/>
              <a:ext cx="384845" cy="715935"/>
            </a:xfrm>
            <a:custGeom>
              <a:avLst/>
              <a:gdLst/>
              <a:ahLst/>
              <a:cxnLst/>
              <a:rect l="l" t="t" r="r" b="b"/>
              <a:pathLst>
                <a:path w="16352" h="30420" extrusionOk="0">
                  <a:moveTo>
                    <a:pt x="6577" y="1"/>
                  </a:moveTo>
                  <a:lnTo>
                    <a:pt x="6486" y="19"/>
                  </a:lnTo>
                  <a:lnTo>
                    <a:pt x="6376" y="56"/>
                  </a:lnTo>
                  <a:lnTo>
                    <a:pt x="6285" y="92"/>
                  </a:lnTo>
                  <a:lnTo>
                    <a:pt x="6102" y="202"/>
                  </a:lnTo>
                  <a:lnTo>
                    <a:pt x="5919" y="348"/>
                  </a:lnTo>
                  <a:lnTo>
                    <a:pt x="5755" y="512"/>
                  </a:lnTo>
                  <a:lnTo>
                    <a:pt x="5591" y="677"/>
                  </a:lnTo>
                  <a:lnTo>
                    <a:pt x="5463" y="860"/>
                  </a:lnTo>
                  <a:lnTo>
                    <a:pt x="4951" y="1554"/>
                  </a:lnTo>
                  <a:lnTo>
                    <a:pt x="4458" y="2248"/>
                  </a:lnTo>
                  <a:lnTo>
                    <a:pt x="4001" y="2960"/>
                  </a:lnTo>
                  <a:lnTo>
                    <a:pt x="3764" y="3326"/>
                  </a:lnTo>
                  <a:lnTo>
                    <a:pt x="3563" y="3691"/>
                  </a:lnTo>
                  <a:lnTo>
                    <a:pt x="3343" y="4057"/>
                  </a:lnTo>
                  <a:lnTo>
                    <a:pt x="3161" y="4440"/>
                  </a:lnTo>
                  <a:lnTo>
                    <a:pt x="2978" y="4824"/>
                  </a:lnTo>
                  <a:lnTo>
                    <a:pt x="2832" y="5208"/>
                  </a:lnTo>
                  <a:lnTo>
                    <a:pt x="2686" y="5591"/>
                  </a:lnTo>
                  <a:lnTo>
                    <a:pt x="2558" y="5993"/>
                  </a:lnTo>
                  <a:lnTo>
                    <a:pt x="2448" y="6395"/>
                  </a:lnTo>
                  <a:lnTo>
                    <a:pt x="2375" y="6815"/>
                  </a:lnTo>
                  <a:lnTo>
                    <a:pt x="2119" y="8514"/>
                  </a:lnTo>
                  <a:lnTo>
                    <a:pt x="1736" y="10981"/>
                  </a:lnTo>
                  <a:lnTo>
                    <a:pt x="1535" y="12241"/>
                  </a:lnTo>
                  <a:lnTo>
                    <a:pt x="1352" y="13410"/>
                  </a:lnTo>
                  <a:lnTo>
                    <a:pt x="1169" y="14379"/>
                  </a:lnTo>
                  <a:lnTo>
                    <a:pt x="1078" y="14744"/>
                  </a:lnTo>
                  <a:lnTo>
                    <a:pt x="1005" y="15036"/>
                  </a:lnTo>
                  <a:lnTo>
                    <a:pt x="841" y="15621"/>
                  </a:lnTo>
                  <a:lnTo>
                    <a:pt x="694" y="16334"/>
                  </a:lnTo>
                  <a:lnTo>
                    <a:pt x="566" y="17119"/>
                  </a:lnTo>
                  <a:lnTo>
                    <a:pt x="457" y="17978"/>
                  </a:lnTo>
                  <a:lnTo>
                    <a:pt x="347" y="18910"/>
                  </a:lnTo>
                  <a:lnTo>
                    <a:pt x="256" y="19860"/>
                  </a:lnTo>
                  <a:lnTo>
                    <a:pt x="165" y="20828"/>
                  </a:lnTo>
                  <a:lnTo>
                    <a:pt x="110" y="21796"/>
                  </a:lnTo>
                  <a:lnTo>
                    <a:pt x="55" y="22746"/>
                  </a:lnTo>
                  <a:lnTo>
                    <a:pt x="18" y="23660"/>
                  </a:lnTo>
                  <a:lnTo>
                    <a:pt x="0" y="24500"/>
                  </a:lnTo>
                  <a:lnTo>
                    <a:pt x="0" y="25286"/>
                  </a:lnTo>
                  <a:lnTo>
                    <a:pt x="0" y="25980"/>
                  </a:lnTo>
                  <a:lnTo>
                    <a:pt x="37" y="26564"/>
                  </a:lnTo>
                  <a:lnTo>
                    <a:pt x="73" y="27003"/>
                  </a:lnTo>
                  <a:lnTo>
                    <a:pt x="91" y="27186"/>
                  </a:lnTo>
                  <a:lnTo>
                    <a:pt x="128" y="27313"/>
                  </a:lnTo>
                  <a:lnTo>
                    <a:pt x="238" y="27606"/>
                  </a:lnTo>
                  <a:lnTo>
                    <a:pt x="347" y="27898"/>
                  </a:lnTo>
                  <a:lnTo>
                    <a:pt x="512" y="28172"/>
                  </a:lnTo>
                  <a:lnTo>
                    <a:pt x="676" y="28428"/>
                  </a:lnTo>
                  <a:lnTo>
                    <a:pt x="859" y="28665"/>
                  </a:lnTo>
                  <a:lnTo>
                    <a:pt x="1078" y="28903"/>
                  </a:lnTo>
                  <a:lnTo>
                    <a:pt x="1297" y="29122"/>
                  </a:lnTo>
                  <a:lnTo>
                    <a:pt x="1553" y="29323"/>
                  </a:lnTo>
                  <a:lnTo>
                    <a:pt x="1809" y="29506"/>
                  </a:lnTo>
                  <a:lnTo>
                    <a:pt x="2083" y="29670"/>
                  </a:lnTo>
                  <a:lnTo>
                    <a:pt x="2357" y="29816"/>
                  </a:lnTo>
                  <a:lnTo>
                    <a:pt x="2649" y="29962"/>
                  </a:lnTo>
                  <a:lnTo>
                    <a:pt x="2941" y="30072"/>
                  </a:lnTo>
                  <a:lnTo>
                    <a:pt x="3252" y="30182"/>
                  </a:lnTo>
                  <a:lnTo>
                    <a:pt x="3563" y="30255"/>
                  </a:lnTo>
                  <a:lnTo>
                    <a:pt x="3873" y="30328"/>
                  </a:lnTo>
                  <a:lnTo>
                    <a:pt x="4147" y="30364"/>
                  </a:lnTo>
                  <a:lnTo>
                    <a:pt x="4403" y="30401"/>
                  </a:lnTo>
                  <a:lnTo>
                    <a:pt x="4677" y="30419"/>
                  </a:lnTo>
                  <a:lnTo>
                    <a:pt x="4933" y="30419"/>
                  </a:lnTo>
                  <a:lnTo>
                    <a:pt x="5463" y="30383"/>
                  </a:lnTo>
                  <a:lnTo>
                    <a:pt x="5992" y="30328"/>
                  </a:lnTo>
                  <a:lnTo>
                    <a:pt x="6522" y="30236"/>
                  </a:lnTo>
                  <a:lnTo>
                    <a:pt x="7034" y="30127"/>
                  </a:lnTo>
                  <a:lnTo>
                    <a:pt x="8093" y="29889"/>
                  </a:lnTo>
                  <a:lnTo>
                    <a:pt x="8349" y="29816"/>
                  </a:lnTo>
                  <a:lnTo>
                    <a:pt x="8605" y="29725"/>
                  </a:lnTo>
                  <a:lnTo>
                    <a:pt x="8861" y="29615"/>
                  </a:lnTo>
                  <a:lnTo>
                    <a:pt x="9116" y="29487"/>
                  </a:lnTo>
                  <a:lnTo>
                    <a:pt x="9372" y="29341"/>
                  </a:lnTo>
                  <a:lnTo>
                    <a:pt x="9610" y="29177"/>
                  </a:lnTo>
                  <a:lnTo>
                    <a:pt x="9866" y="28994"/>
                  </a:lnTo>
                  <a:lnTo>
                    <a:pt x="10085" y="28793"/>
                  </a:lnTo>
                  <a:lnTo>
                    <a:pt x="10322" y="28592"/>
                  </a:lnTo>
                  <a:lnTo>
                    <a:pt x="10523" y="28391"/>
                  </a:lnTo>
                  <a:lnTo>
                    <a:pt x="10724" y="28172"/>
                  </a:lnTo>
                  <a:lnTo>
                    <a:pt x="10907" y="27935"/>
                  </a:lnTo>
                  <a:lnTo>
                    <a:pt x="11071" y="27715"/>
                  </a:lnTo>
                  <a:lnTo>
                    <a:pt x="11217" y="27478"/>
                  </a:lnTo>
                  <a:lnTo>
                    <a:pt x="11345" y="27222"/>
                  </a:lnTo>
                  <a:lnTo>
                    <a:pt x="11437" y="26985"/>
                  </a:lnTo>
                  <a:lnTo>
                    <a:pt x="11601" y="26510"/>
                  </a:lnTo>
                  <a:lnTo>
                    <a:pt x="11729" y="26035"/>
                  </a:lnTo>
                  <a:lnTo>
                    <a:pt x="11857" y="25541"/>
                  </a:lnTo>
                  <a:lnTo>
                    <a:pt x="11967" y="25048"/>
                  </a:lnTo>
                  <a:lnTo>
                    <a:pt x="12167" y="24061"/>
                  </a:lnTo>
                  <a:lnTo>
                    <a:pt x="12295" y="23586"/>
                  </a:lnTo>
                  <a:lnTo>
                    <a:pt x="12442" y="23093"/>
                  </a:lnTo>
                  <a:lnTo>
                    <a:pt x="12606" y="22636"/>
                  </a:lnTo>
                  <a:lnTo>
                    <a:pt x="12789" y="22198"/>
                  </a:lnTo>
                  <a:lnTo>
                    <a:pt x="12990" y="21760"/>
                  </a:lnTo>
                  <a:lnTo>
                    <a:pt x="13191" y="21321"/>
                  </a:lnTo>
                  <a:lnTo>
                    <a:pt x="13428" y="20901"/>
                  </a:lnTo>
                  <a:lnTo>
                    <a:pt x="13666" y="20481"/>
                  </a:lnTo>
                  <a:lnTo>
                    <a:pt x="14177" y="19640"/>
                  </a:lnTo>
                  <a:lnTo>
                    <a:pt x="14689" y="18818"/>
                  </a:lnTo>
                  <a:lnTo>
                    <a:pt x="15200" y="17978"/>
                  </a:lnTo>
                  <a:lnTo>
                    <a:pt x="15438" y="17558"/>
                  </a:lnTo>
                  <a:lnTo>
                    <a:pt x="15675" y="17119"/>
                  </a:lnTo>
                  <a:lnTo>
                    <a:pt x="15894" y="16699"/>
                  </a:lnTo>
                  <a:lnTo>
                    <a:pt x="16095" y="16260"/>
                  </a:lnTo>
                  <a:lnTo>
                    <a:pt x="16168" y="16060"/>
                  </a:lnTo>
                  <a:lnTo>
                    <a:pt x="16242" y="15840"/>
                  </a:lnTo>
                  <a:lnTo>
                    <a:pt x="16296" y="15639"/>
                  </a:lnTo>
                  <a:lnTo>
                    <a:pt x="16333" y="15420"/>
                  </a:lnTo>
                  <a:lnTo>
                    <a:pt x="16351" y="15219"/>
                  </a:lnTo>
                  <a:lnTo>
                    <a:pt x="16315" y="15018"/>
                  </a:lnTo>
                  <a:lnTo>
                    <a:pt x="16260" y="14817"/>
                  </a:lnTo>
                  <a:lnTo>
                    <a:pt x="16205" y="14726"/>
                  </a:lnTo>
                  <a:lnTo>
                    <a:pt x="16150" y="14653"/>
                  </a:lnTo>
                  <a:lnTo>
                    <a:pt x="16077" y="14561"/>
                  </a:lnTo>
                  <a:lnTo>
                    <a:pt x="16004" y="14488"/>
                  </a:lnTo>
                  <a:lnTo>
                    <a:pt x="15931" y="14434"/>
                  </a:lnTo>
                  <a:lnTo>
                    <a:pt x="15840" y="14379"/>
                  </a:lnTo>
                  <a:lnTo>
                    <a:pt x="15639" y="14306"/>
                  </a:lnTo>
                  <a:lnTo>
                    <a:pt x="15419" y="14269"/>
                  </a:lnTo>
                  <a:lnTo>
                    <a:pt x="15200" y="14269"/>
                  </a:lnTo>
                  <a:lnTo>
                    <a:pt x="14981" y="14287"/>
                  </a:lnTo>
                  <a:lnTo>
                    <a:pt x="14762" y="14324"/>
                  </a:lnTo>
                  <a:lnTo>
                    <a:pt x="14542" y="14379"/>
                  </a:lnTo>
                  <a:lnTo>
                    <a:pt x="14305" y="14488"/>
                  </a:lnTo>
                  <a:lnTo>
                    <a:pt x="14086" y="14580"/>
                  </a:lnTo>
                  <a:lnTo>
                    <a:pt x="13848" y="14708"/>
                  </a:lnTo>
                  <a:lnTo>
                    <a:pt x="13647" y="14835"/>
                  </a:lnTo>
                  <a:lnTo>
                    <a:pt x="13428" y="14982"/>
                  </a:lnTo>
                  <a:lnTo>
                    <a:pt x="13227" y="15146"/>
                  </a:lnTo>
                  <a:lnTo>
                    <a:pt x="12843" y="15475"/>
                  </a:lnTo>
                  <a:lnTo>
                    <a:pt x="12460" y="15840"/>
                  </a:lnTo>
                  <a:lnTo>
                    <a:pt x="12113" y="16206"/>
                  </a:lnTo>
                  <a:lnTo>
                    <a:pt x="11400" y="16973"/>
                  </a:lnTo>
                  <a:lnTo>
                    <a:pt x="11108" y="17265"/>
                  </a:lnTo>
                  <a:lnTo>
                    <a:pt x="10816" y="17558"/>
                  </a:lnTo>
                  <a:lnTo>
                    <a:pt x="10505" y="17850"/>
                  </a:lnTo>
                  <a:lnTo>
                    <a:pt x="10176" y="18106"/>
                  </a:lnTo>
                  <a:lnTo>
                    <a:pt x="9975" y="18234"/>
                  </a:lnTo>
                  <a:lnTo>
                    <a:pt x="9774" y="18343"/>
                  </a:lnTo>
                  <a:lnTo>
                    <a:pt x="9555" y="18416"/>
                  </a:lnTo>
                  <a:lnTo>
                    <a:pt x="9336" y="18471"/>
                  </a:lnTo>
                  <a:lnTo>
                    <a:pt x="9116" y="18489"/>
                  </a:lnTo>
                  <a:lnTo>
                    <a:pt x="8897" y="18489"/>
                  </a:lnTo>
                  <a:lnTo>
                    <a:pt x="8678" y="18453"/>
                  </a:lnTo>
                  <a:lnTo>
                    <a:pt x="8477" y="18398"/>
                  </a:lnTo>
                  <a:lnTo>
                    <a:pt x="8258" y="18325"/>
                  </a:lnTo>
                  <a:lnTo>
                    <a:pt x="8057" y="18234"/>
                  </a:lnTo>
                  <a:lnTo>
                    <a:pt x="7874" y="18106"/>
                  </a:lnTo>
                  <a:lnTo>
                    <a:pt x="7710" y="17960"/>
                  </a:lnTo>
                  <a:lnTo>
                    <a:pt x="7545" y="17813"/>
                  </a:lnTo>
                  <a:lnTo>
                    <a:pt x="7417" y="17631"/>
                  </a:lnTo>
                  <a:lnTo>
                    <a:pt x="7290" y="17430"/>
                  </a:lnTo>
                  <a:lnTo>
                    <a:pt x="7198" y="17210"/>
                  </a:lnTo>
                  <a:lnTo>
                    <a:pt x="6869" y="16297"/>
                  </a:lnTo>
                  <a:lnTo>
                    <a:pt x="6595" y="15365"/>
                  </a:lnTo>
                  <a:lnTo>
                    <a:pt x="6358" y="14434"/>
                  </a:lnTo>
                  <a:lnTo>
                    <a:pt x="6157" y="13484"/>
                  </a:lnTo>
                  <a:lnTo>
                    <a:pt x="6011" y="12534"/>
                  </a:lnTo>
                  <a:lnTo>
                    <a:pt x="5901" y="11565"/>
                  </a:lnTo>
                  <a:lnTo>
                    <a:pt x="5828" y="10597"/>
                  </a:lnTo>
                  <a:lnTo>
                    <a:pt x="5810" y="9629"/>
                  </a:lnTo>
                  <a:lnTo>
                    <a:pt x="5828" y="8660"/>
                  </a:lnTo>
                  <a:lnTo>
                    <a:pt x="5883" y="7692"/>
                  </a:lnTo>
                  <a:lnTo>
                    <a:pt x="5919" y="7217"/>
                  </a:lnTo>
                  <a:lnTo>
                    <a:pt x="5992" y="6742"/>
                  </a:lnTo>
                  <a:lnTo>
                    <a:pt x="6047" y="6267"/>
                  </a:lnTo>
                  <a:lnTo>
                    <a:pt x="6139" y="5792"/>
                  </a:lnTo>
                  <a:lnTo>
                    <a:pt x="6230" y="5317"/>
                  </a:lnTo>
                  <a:lnTo>
                    <a:pt x="6321" y="4842"/>
                  </a:lnTo>
                  <a:lnTo>
                    <a:pt x="6431" y="4367"/>
                  </a:lnTo>
                  <a:lnTo>
                    <a:pt x="6559" y="3910"/>
                  </a:lnTo>
                  <a:lnTo>
                    <a:pt x="6687" y="3435"/>
                  </a:lnTo>
                  <a:lnTo>
                    <a:pt x="6833" y="2979"/>
                  </a:lnTo>
                  <a:lnTo>
                    <a:pt x="6997" y="2522"/>
                  </a:lnTo>
                  <a:lnTo>
                    <a:pt x="7162" y="2065"/>
                  </a:lnTo>
                  <a:lnTo>
                    <a:pt x="7271" y="1791"/>
                  </a:lnTo>
                  <a:lnTo>
                    <a:pt x="7363" y="1535"/>
                  </a:lnTo>
                  <a:lnTo>
                    <a:pt x="7417" y="1243"/>
                  </a:lnTo>
                  <a:lnTo>
                    <a:pt x="7436" y="1115"/>
                  </a:lnTo>
                  <a:lnTo>
                    <a:pt x="7454" y="969"/>
                  </a:lnTo>
                  <a:lnTo>
                    <a:pt x="7436" y="823"/>
                  </a:lnTo>
                  <a:lnTo>
                    <a:pt x="7417" y="677"/>
                  </a:lnTo>
                  <a:lnTo>
                    <a:pt x="7363" y="549"/>
                  </a:lnTo>
                  <a:lnTo>
                    <a:pt x="7308" y="421"/>
                  </a:lnTo>
                  <a:lnTo>
                    <a:pt x="7216" y="293"/>
                  </a:lnTo>
                  <a:lnTo>
                    <a:pt x="7125" y="184"/>
                  </a:lnTo>
                  <a:lnTo>
                    <a:pt x="7016" y="110"/>
                  </a:lnTo>
                  <a:lnTo>
                    <a:pt x="6888" y="56"/>
                  </a:lnTo>
                  <a:lnTo>
                    <a:pt x="6778" y="19"/>
                  </a:lnTo>
                  <a:lnTo>
                    <a:pt x="6687"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20;p31">
              <a:extLst>
                <a:ext uri="{FF2B5EF4-FFF2-40B4-BE49-F238E27FC236}">
                  <a16:creationId xmlns:a16="http://schemas.microsoft.com/office/drawing/2014/main" id="{81D51C1E-843C-3787-0260-2A5428386DBA}"/>
                </a:ext>
              </a:extLst>
            </p:cNvPr>
            <p:cNvSpPr/>
            <p:nvPr/>
          </p:nvSpPr>
          <p:spPr>
            <a:xfrm>
              <a:off x="2447689" y="4135716"/>
              <a:ext cx="247683" cy="371948"/>
            </a:xfrm>
            <a:custGeom>
              <a:avLst/>
              <a:gdLst/>
              <a:ahLst/>
              <a:cxnLst/>
              <a:rect l="l" t="t" r="r" b="b"/>
              <a:pathLst>
                <a:path w="10524" h="15804" extrusionOk="0">
                  <a:moveTo>
                    <a:pt x="7746" y="0"/>
                  </a:moveTo>
                  <a:lnTo>
                    <a:pt x="7637" y="19"/>
                  </a:lnTo>
                  <a:lnTo>
                    <a:pt x="7527" y="37"/>
                  </a:lnTo>
                  <a:lnTo>
                    <a:pt x="7326" y="128"/>
                  </a:lnTo>
                  <a:lnTo>
                    <a:pt x="7143" y="220"/>
                  </a:lnTo>
                  <a:lnTo>
                    <a:pt x="6376" y="640"/>
                  </a:lnTo>
                  <a:lnTo>
                    <a:pt x="5627" y="1115"/>
                  </a:lnTo>
                  <a:lnTo>
                    <a:pt x="4896" y="1608"/>
                  </a:lnTo>
                  <a:lnTo>
                    <a:pt x="4184" y="2120"/>
                  </a:lnTo>
                  <a:lnTo>
                    <a:pt x="3490" y="2686"/>
                  </a:lnTo>
                  <a:lnTo>
                    <a:pt x="2832" y="3271"/>
                  </a:lnTo>
                  <a:lnTo>
                    <a:pt x="2211" y="3873"/>
                  </a:lnTo>
                  <a:lnTo>
                    <a:pt x="1590" y="4513"/>
                  </a:lnTo>
                  <a:lnTo>
                    <a:pt x="1407" y="4750"/>
                  </a:lnTo>
                  <a:lnTo>
                    <a:pt x="1224" y="5006"/>
                  </a:lnTo>
                  <a:lnTo>
                    <a:pt x="1060" y="5280"/>
                  </a:lnTo>
                  <a:lnTo>
                    <a:pt x="895" y="5554"/>
                  </a:lnTo>
                  <a:lnTo>
                    <a:pt x="767" y="5828"/>
                  </a:lnTo>
                  <a:lnTo>
                    <a:pt x="640" y="6139"/>
                  </a:lnTo>
                  <a:lnTo>
                    <a:pt x="548" y="6431"/>
                  </a:lnTo>
                  <a:lnTo>
                    <a:pt x="439" y="6742"/>
                  </a:lnTo>
                  <a:lnTo>
                    <a:pt x="366" y="7052"/>
                  </a:lnTo>
                  <a:lnTo>
                    <a:pt x="292" y="7381"/>
                  </a:lnTo>
                  <a:lnTo>
                    <a:pt x="183" y="8021"/>
                  </a:lnTo>
                  <a:lnTo>
                    <a:pt x="91" y="8660"/>
                  </a:lnTo>
                  <a:lnTo>
                    <a:pt x="18" y="9281"/>
                  </a:lnTo>
                  <a:lnTo>
                    <a:pt x="0" y="9902"/>
                  </a:lnTo>
                  <a:lnTo>
                    <a:pt x="0" y="10231"/>
                  </a:lnTo>
                  <a:lnTo>
                    <a:pt x="0" y="10542"/>
                  </a:lnTo>
                  <a:lnTo>
                    <a:pt x="37" y="10852"/>
                  </a:lnTo>
                  <a:lnTo>
                    <a:pt x="55" y="11163"/>
                  </a:lnTo>
                  <a:lnTo>
                    <a:pt x="110" y="11473"/>
                  </a:lnTo>
                  <a:lnTo>
                    <a:pt x="165" y="11766"/>
                  </a:lnTo>
                  <a:lnTo>
                    <a:pt x="238" y="12076"/>
                  </a:lnTo>
                  <a:lnTo>
                    <a:pt x="329" y="12369"/>
                  </a:lnTo>
                  <a:lnTo>
                    <a:pt x="439" y="12661"/>
                  </a:lnTo>
                  <a:lnTo>
                    <a:pt x="548" y="12953"/>
                  </a:lnTo>
                  <a:lnTo>
                    <a:pt x="676" y="13227"/>
                  </a:lnTo>
                  <a:lnTo>
                    <a:pt x="822" y="13501"/>
                  </a:lnTo>
                  <a:lnTo>
                    <a:pt x="987" y="13775"/>
                  </a:lnTo>
                  <a:lnTo>
                    <a:pt x="1151" y="14013"/>
                  </a:lnTo>
                  <a:lnTo>
                    <a:pt x="1352" y="14269"/>
                  </a:lnTo>
                  <a:lnTo>
                    <a:pt x="1553" y="14488"/>
                  </a:lnTo>
                  <a:lnTo>
                    <a:pt x="1791" y="14707"/>
                  </a:lnTo>
                  <a:lnTo>
                    <a:pt x="2028" y="14908"/>
                  </a:lnTo>
                  <a:lnTo>
                    <a:pt x="2284" y="15091"/>
                  </a:lnTo>
                  <a:lnTo>
                    <a:pt x="2558" y="15237"/>
                  </a:lnTo>
                  <a:lnTo>
                    <a:pt x="2832" y="15383"/>
                  </a:lnTo>
                  <a:lnTo>
                    <a:pt x="3124" y="15511"/>
                  </a:lnTo>
                  <a:lnTo>
                    <a:pt x="3416" y="15621"/>
                  </a:lnTo>
                  <a:lnTo>
                    <a:pt x="3727" y="15694"/>
                  </a:lnTo>
                  <a:lnTo>
                    <a:pt x="4019" y="15748"/>
                  </a:lnTo>
                  <a:lnTo>
                    <a:pt x="4330" y="15785"/>
                  </a:lnTo>
                  <a:lnTo>
                    <a:pt x="4641" y="15803"/>
                  </a:lnTo>
                  <a:lnTo>
                    <a:pt x="4951" y="15785"/>
                  </a:lnTo>
                  <a:lnTo>
                    <a:pt x="5262" y="15748"/>
                  </a:lnTo>
                  <a:lnTo>
                    <a:pt x="5554" y="15675"/>
                  </a:lnTo>
                  <a:lnTo>
                    <a:pt x="5408" y="15310"/>
                  </a:lnTo>
                  <a:lnTo>
                    <a:pt x="5298" y="14926"/>
                  </a:lnTo>
                  <a:lnTo>
                    <a:pt x="5243" y="14543"/>
                  </a:lnTo>
                  <a:lnTo>
                    <a:pt x="5207" y="14141"/>
                  </a:lnTo>
                  <a:lnTo>
                    <a:pt x="5207" y="13739"/>
                  </a:lnTo>
                  <a:lnTo>
                    <a:pt x="5243" y="13355"/>
                  </a:lnTo>
                  <a:lnTo>
                    <a:pt x="5335" y="12953"/>
                  </a:lnTo>
                  <a:lnTo>
                    <a:pt x="5463" y="12588"/>
                  </a:lnTo>
                  <a:lnTo>
                    <a:pt x="5609" y="12222"/>
                  </a:lnTo>
                  <a:lnTo>
                    <a:pt x="5810" y="11875"/>
                  </a:lnTo>
                  <a:lnTo>
                    <a:pt x="6029" y="11547"/>
                  </a:lnTo>
                  <a:lnTo>
                    <a:pt x="6303" y="11236"/>
                  </a:lnTo>
                  <a:lnTo>
                    <a:pt x="6577" y="10962"/>
                  </a:lnTo>
                  <a:lnTo>
                    <a:pt x="6888" y="10724"/>
                  </a:lnTo>
                  <a:lnTo>
                    <a:pt x="7235" y="10505"/>
                  </a:lnTo>
                  <a:lnTo>
                    <a:pt x="7582" y="10322"/>
                  </a:lnTo>
                  <a:lnTo>
                    <a:pt x="7874" y="10213"/>
                  </a:lnTo>
                  <a:lnTo>
                    <a:pt x="8167" y="10103"/>
                  </a:lnTo>
                  <a:lnTo>
                    <a:pt x="8769" y="9921"/>
                  </a:lnTo>
                  <a:lnTo>
                    <a:pt x="9062" y="9811"/>
                  </a:lnTo>
                  <a:lnTo>
                    <a:pt x="9354" y="9683"/>
                  </a:lnTo>
                  <a:lnTo>
                    <a:pt x="9628" y="9555"/>
                  </a:lnTo>
                  <a:lnTo>
                    <a:pt x="9884" y="9372"/>
                  </a:lnTo>
                  <a:lnTo>
                    <a:pt x="9993" y="9281"/>
                  </a:lnTo>
                  <a:lnTo>
                    <a:pt x="10085" y="9172"/>
                  </a:lnTo>
                  <a:lnTo>
                    <a:pt x="10176" y="9044"/>
                  </a:lnTo>
                  <a:lnTo>
                    <a:pt x="10249" y="8916"/>
                  </a:lnTo>
                  <a:lnTo>
                    <a:pt x="10304" y="8788"/>
                  </a:lnTo>
                  <a:lnTo>
                    <a:pt x="10322" y="8642"/>
                  </a:lnTo>
                  <a:lnTo>
                    <a:pt x="10322" y="8514"/>
                  </a:lnTo>
                  <a:lnTo>
                    <a:pt x="10286" y="8368"/>
                  </a:lnTo>
                  <a:lnTo>
                    <a:pt x="10213" y="8240"/>
                  </a:lnTo>
                  <a:lnTo>
                    <a:pt x="10103" y="8148"/>
                  </a:lnTo>
                  <a:lnTo>
                    <a:pt x="9975" y="8057"/>
                  </a:lnTo>
                  <a:lnTo>
                    <a:pt x="9847" y="8002"/>
                  </a:lnTo>
                  <a:lnTo>
                    <a:pt x="9683" y="7966"/>
                  </a:lnTo>
                  <a:lnTo>
                    <a:pt x="9537" y="7929"/>
                  </a:lnTo>
                  <a:lnTo>
                    <a:pt x="8879" y="7929"/>
                  </a:lnTo>
                  <a:lnTo>
                    <a:pt x="8550" y="7966"/>
                  </a:lnTo>
                  <a:lnTo>
                    <a:pt x="8203" y="8002"/>
                  </a:lnTo>
                  <a:lnTo>
                    <a:pt x="7892" y="8039"/>
                  </a:lnTo>
                  <a:lnTo>
                    <a:pt x="7564" y="8112"/>
                  </a:lnTo>
                  <a:lnTo>
                    <a:pt x="7235" y="8185"/>
                  </a:lnTo>
                  <a:lnTo>
                    <a:pt x="6924" y="8258"/>
                  </a:lnTo>
                  <a:lnTo>
                    <a:pt x="6614" y="8368"/>
                  </a:lnTo>
                  <a:lnTo>
                    <a:pt x="6303" y="8477"/>
                  </a:lnTo>
                  <a:lnTo>
                    <a:pt x="5992" y="8605"/>
                  </a:lnTo>
                  <a:lnTo>
                    <a:pt x="5700" y="8751"/>
                  </a:lnTo>
                  <a:lnTo>
                    <a:pt x="5408" y="8897"/>
                  </a:lnTo>
                  <a:lnTo>
                    <a:pt x="5116" y="9062"/>
                  </a:lnTo>
                  <a:lnTo>
                    <a:pt x="4841" y="9245"/>
                  </a:lnTo>
                  <a:lnTo>
                    <a:pt x="4586" y="9446"/>
                  </a:lnTo>
                  <a:lnTo>
                    <a:pt x="4312" y="9647"/>
                  </a:lnTo>
                  <a:lnTo>
                    <a:pt x="4385" y="9409"/>
                  </a:lnTo>
                  <a:lnTo>
                    <a:pt x="4476" y="9172"/>
                  </a:lnTo>
                  <a:lnTo>
                    <a:pt x="4586" y="8952"/>
                  </a:lnTo>
                  <a:lnTo>
                    <a:pt x="4714" y="8751"/>
                  </a:lnTo>
                  <a:lnTo>
                    <a:pt x="4841" y="8550"/>
                  </a:lnTo>
                  <a:lnTo>
                    <a:pt x="5006" y="8349"/>
                  </a:lnTo>
                  <a:lnTo>
                    <a:pt x="5170" y="8167"/>
                  </a:lnTo>
                  <a:lnTo>
                    <a:pt x="5353" y="8002"/>
                  </a:lnTo>
                  <a:lnTo>
                    <a:pt x="5554" y="7838"/>
                  </a:lnTo>
                  <a:lnTo>
                    <a:pt x="5755" y="7673"/>
                  </a:lnTo>
                  <a:lnTo>
                    <a:pt x="6175" y="7381"/>
                  </a:lnTo>
                  <a:lnTo>
                    <a:pt x="6614" y="7107"/>
                  </a:lnTo>
                  <a:lnTo>
                    <a:pt x="7052" y="6851"/>
                  </a:lnTo>
                  <a:lnTo>
                    <a:pt x="7966" y="6395"/>
                  </a:lnTo>
                  <a:lnTo>
                    <a:pt x="8404" y="6139"/>
                  </a:lnTo>
                  <a:lnTo>
                    <a:pt x="8842" y="5883"/>
                  </a:lnTo>
                  <a:lnTo>
                    <a:pt x="9263" y="5591"/>
                  </a:lnTo>
                  <a:lnTo>
                    <a:pt x="9464" y="5445"/>
                  </a:lnTo>
                  <a:lnTo>
                    <a:pt x="9646" y="5280"/>
                  </a:lnTo>
                  <a:lnTo>
                    <a:pt x="9829" y="5097"/>
                  </a:lnTo>
                  <a:lnTo>
                    <a:pt x="9993" y="4915"/>
                  </a:lnTo>
                  <a:lnTo>
                    <a:pt x="10140" y="4732"/>
                  </a:lnTo>
                  <a:lnTo>
                    <a:pt x="10286" y="4513"/>
                  </a:lnTo>
                  <a:lnTo>
                    <a:pt x="10359" y="4385"/>
                  </a:lnTo>
                  <a:lnTo>
                    <a:pt x="10432" y="4257"/>
                  </a:lnTo>
                  <a:lnTo>
                    <a:pt x="10487" y="4111"/>
                  </a:lnTo>
                  <a:lnTo>
                    <a:pt x="10523" y="3965"/>
                  </a:lnTo>
                  <a:lnTo>
                    <a:pt x="10523" y="3819"/>
                  </a:lnTo>
                  <a:lnTo>
                    <a:pt x="10523" y="3672"/>
                  </a:lnTo>
                  <a:lnTo>
                    <a:pt x="10468" y="3545"/>
                  </a:lnTo>
                  <a:lnTo>
                    <a:pt x="10395" y="3417"/>
                  </a:lnTo>
                  <a:lnTo>
                    <a:pt x="10341" y="3344"/>
                  </a:lnTo>
                  <a:lnTo>
                    <a:pt x="10267" y="3289"/>
                  </a:lnTo>
                  <a:lnTo>
                    <a:pt x="10194" y="3252"/>
                  </a:lnTo>
                  <a:lnTo>
                    <a:pt x="10121" y="3216"/>
                  </a:lnTo>
                  <a:lnTo>
                    <a:pt x="9957" y="3179"/>
                  </a:lnTo>
                  <a:lnTo>
                    <a:pt x="9792" y="3179"/>
                  </a:lnTo>
                  <a:lnTo>
                    <a:pt x="9610" y="3197"/>
                  </a:lnTo>
                  <a:lnTo>
                    <a:pt x="9427" y="3234"/>
                  </a:lnTo>
                  <a:lnTo>
                    <a:pt x="9244" y="3307"/>
                  </a:lnTo>
                  <a:lnTo>
                    <a:pt x="9062" y="3362"/>
                  </a:lnTo>
                  <a:lnTo>
                    <a:pt x="8020" y="3800"/>
                  </a:lnTo>
                  <a:lnTo>
                    <a:pt x="6961" y="4275"/>
                  </a:lnTo>
                  <a:lnTo>
                    <a:pt x="5901" y="4732"/>
                  </a:lnTo>
                  <a:lnTo>
                    <a:pt x="4860" y="5171"/>
                  </a:lnTo>
                  <a:lnTo>
                    <a:pt x="5280" y="4805"/>
                  </a:lnTo>
                  <a:lnTo>
                    <a:pt x="5700" y="4403"/>
                  </a:lnTo>
                  <a:lnTo>
                    <a:pt x="6102" y="4001"/>
                  </a:lnTo>
                  <a:lnTo>
                    <a:pt x="6486" y="3599"/>
                  </a:lnTo>
                  <a:lnTo>
                    <a:pt x="6869" y="3179"/>
                  </a:lnTo>
                  <a:lnTo>
                    <a:pt x="7235" y="2741"/>
                  </a:lnTo>
                  <a:lnTo>
                    <a:pt x="7600" y="2302"/>
                  </a:lnTo>
                  <a:lnTo>
                    <a:pt x="7947" y="1846"/>
                  </a:lnTo>
                  <a:lnTo>
                    <a:pt x="8112" y="1626"/>
                  </a:lnTo>
                  <a:lnTo>
                    <a:pt x="8258" y="1407"/>
                  </a:lnTo>
                  <a:lnTo>
                    <a:pt x="8313" y="1279"/>
                  </a:lnTo>
                  <a:lnTo>
                    <a:pt x="8367" y="1151"/>
                  </a:lnTo>
                  <a:lnTo>
                    <a:pt x="8404" y="1023"/>
                  </a:lnTo>
                  <a:lnTo>
                    <a:pt x="8422" y="896"/>
                  </a:lnTo>
                  <a:lnTo>
                    <a:pt x="8422" y="768"/>
                  </a:lnTo>
                  <a:lnTo>
                    <a:pt x="8422" y="622"/>
                  </a:lnTo>
                  <a:lnTo>
                    <a:pt x="8386" y="494"/>
                  </a:lnTo>
                  <a:lnTo>
                    <a:pt x="8331" y="366"/>
                  </a:lnTo>
                  <a:lnTo>
                    <a:pt x="8258" y="256"/>
                  </a:lnTo>
                  <a:lnTo>
                    <a:pt x="8167" y="147"/>
                  </a:lnTo>
                  <a:lnTo>
                    <a:pt x="8057" y="73"/>
                  </a:lnTo>
                  <a:lnTo>
                    <a:pt x="7947" y="37"/>
                  </a:lnTo>
                  <a:lnTo>
                    <a:pt x="7838" y="19"/>
                  </a:lnTo>
                  <a:lnTo>
                    <a:pt x="7746"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021;p31">
              <a:extLst>
                <a:ext uri="{FF2B5EF4-FFF2-40B4-BE49-F238E27FC236}">
                  <a16:creationId xmlns:a16="http://schemas.microsoft.com/office/drawing/2014/main" id="{C4E86D29-FB31-37C6-963A-6D3A71A2FF15}"/>
                </a:ext>
              </a:extLst>
            </p:cNvPr>
            <p:cNvSpPr/>
            <p:nvPr/>
          </p:nvSpPr>
          <p:spPr>
            <a:xfrm>
              <a:off x="2489817" y="4235035"/>
              <a:ext cx="90327" cy="245542"/>
            </a:xfrm>
            <a:custGeom>
              <a:avLst/>
              <a:gdLst/>
              <a:ahLst/>
              <a:cxnLst/>
              <a:rect l="l" t="t" r="r" b="b"/>
              <a:pathLst>
                <a:path w="3838" h="10433" extrusionOk="0">
                  <a:moveTo>
                    <a:pt x="256" y="1"/>
                  </a:moveTo>
                  <a:lnTo>
                    <a:pt x="165" y="19"/>
                  </a:lnTo>
                  <a:lnTo>
                    <a:pt x="110" y="55"/>
                  </a:lnTo>
                  <a:lnTo>
                    <a:pt x="55" y="110"/>
                  </a:lnTo>
                  <a:lnTo>
                    <a:pt x="37" y="202"/>
                  </a:lnTo>
                  <a:lnTo>
                    <a:pt x="1" y="877"/>
                  </a:lnTo>
                  <a:lnTo>
                    <a:pt x="1" y="1937"/>
                  </a:lnTo>
                  <a:lnTo>
                    <a:pt x="1" y="2577"/>
                  </a:lnTo>
                  <a:lnTo>
                    <a:pt x="19" y="3252"/>
                  </a:lnTo>
                  <a:lnTo>
                    <a:pt x="55" y="3965"/>
                  </a:lnTo>
                  <a:lnTo>
                    <a:pt x="128" y="4714"/>
                  </a:lnTo>
                  <a:lnTo>
                    <a:pt x="220" y="5463"/>
                  </a:lnTo>
                  <a:lnTo>
                    <a:pt x="329" y="6194"/>
                  </a:lnTo>
                  <a:lnTo>
                    <a:pt x="476" y="6925"/>
                  </a:lnTo>
                  <a:lnTo>
                    <a:pt x="567" y="7290"/>
                  </a:lnTo>
                  <a:lnTo>
                    <a:pt x="676" y="7619"/>
                  </a:lnTo>
                  <a:lnTo>
                    <a:pt x="786" y="7948"/>
                  </a:lnTo>
                  <a:lnTo>
                    <a:pt x="896" y="8277"/>
                  </a:lnTo>
                  <a:lnTo>
                    <a:pt x="1042" y="8587"/>
                  </a:lnTo>
                  <a:lnTo>
                    <a:pt x="1170" y="8861"/>
                  </a:lnTo>
                  <a:lnTo>
                    <a:pt x="1334" y="9135"/>
                  </a:lnTo>
                  <a:lnTo>
                    <a:pt x="1499" y="9391"/>
                  </a:lnTo>
                  <a:lnTo>
                    <a:pt x="1681" y="9610"/>
                  </a:lnTo>
                  <a:lnTo>
                    <a:pt x="1882" y="9811"/>
                  </a:lnTo>
                  <a:lnTo>
                    <a:pt x="2047" y="9957"/>
                  </a:lnTo>
                  <a:lnTo>
                    <a:pt x="2211" y="10085"/>
                  </a:lnTo>
                  <a:lnTo>
                    <a:pt x="2394" y="10195"/>
                  </a:lnTo>
                  <a:lnTo>
                    <a:pt x="2576" y="10286"/>
                  </a:lnTo>
                  <a:lnTo>
                    <a:pt x="2777" y="10359"/>
                  </a:lnTo>
                  <a:lnTo>
                    <a:pt x="2978" y="10396"/>
                  </a:lnTo>
                  <a:lnTo>
                    <a:pt x="3179" y="10432"/>
                  </a:lnTo>
                  <a:lnTo>
                    <a:pt x="3654" y="10432"/>
                  </a:lnTo>
                  <a:lnTo>
                    <a:pt x="3727" y="10396"/>
                  </a:lnTo>
                  <a:lnTo>
                    <a:pt x="3782" y="10341"/>
                  </a:lnTo>
                  <a:lnTo>
                    <a:pt x="3819" y="10286"/>
                  </a:lnTo>
                  <a:lnTo>
                    <a:pt x="3837" y="10195"/>
                  </a:lnTo>
                  <a:lnTo>
                    <a:pt x="3801" y="10122"/>
                  </a:lnTo>
                  <a:lnTo>
                    <a:pt x="3764" y="10049"/>
                  </a:lnTo>
                  <a:lnTo>
                    <a:pt x="3691" y="10012"/>
                  </a:lnTo>
                  <a:lnTo>
                    <a:pt x="3600" y="10012"/>
                  </a:lnTo>
                  <a:lnTo>
                    <a:pt x="3399" y="10030"/>
                  </a:lnTo>
                  <a:lnTo>
                    <a:pt x="3198" y="10012"/>
                  </a:lnTo>
                  <a:lnTo>
                    <a:pt x="3015" y="9976"/>
                  </a:lnTo>
                  <a:lnTo>
                    <a:pt x="2832" y="9939"/>
                  </a:lnTo>
                  <a:lnTo>
                    <a:pt x="2650" y="9866"/>
                  </a:lnTo>
                  <a:lnTo>
                    <a:pt x="2485" y="9775"/>
                  </a:lnTo>
                  <a:lnTo>
                    <a:pt x="2321" y="9647"/>
                  </a:lnTo>
                  <a:lnTo>
                    <a:pt x="2156" y="9519"/>
                  </a:lnTo>
                  <a:lnTo>
                    <a:pt x="2028" y="9373"/>
                  </a:lnTo>
                  <a:lnTo>
                    <a:pt x="1882" y="9208"/>
                  </a:lnTo>
                  <a:lnTo>
                    <a:pt x="1754" y="9026"/>
                  </a:lnTo>
                  <a:lnTo>
                    <a:pt x="1626" y="8825"/>
                  </a:lnTo>
                  <a:lnTo>
                    <a:pt x="1517" y="8624"/>
                  </a:lnTo>
                  <a:lnTo>
                    <a:pt x="1407" y="8386"/>
                  </a:lnTo>
                  <a:lnTo>
                    <a:pt x="1206" y="7911"/>
                  </a:lnTo>
                  <a:lnTo>
                    <a:pt x="1042" y="7381"/>
                  </a:lnTo>
                  <a:lnTo>
                    <a:pt x="877" y="6797"/>
                  </a:lnTo>
                  <a:lnTo>
                    <a:pt x="750" y="6194"/>
                  </a:lnTo>
                  <a:lnTo>
                    <a:pt x="658" y="5573"/>
                  </a:lnTo>
                  <a:lnTo>
                    <a:pt x="567" y="4915"/>
                  </a:lnTo>
                  <a:lnTo>
                    <a:pt x="494" y="4239"/>
                  </a:lnTo>
                  <a:lnTo>
                    <a:pt x="457" y="3563"/>
                  </a:lnTo>
                  <a:lnTo>
                    <a:pt x="421" y="2887"/>
                  </a:lnTo>
                  <a:lnTo>
                    <a:pt x="402" y="2193"/>
                  </a:lnTo>
                  <a:lnTo>
                    <a:pt x="402" y="1517"/>
                  </a:lnTo>
                  <a:lnTo>
                    <a:pt x="421" y="859"/>
                  </a:lnTo>
                  <a:lnTo>
                    <a:pt x="457" y="220"/>
                  </a:lnTo>
                  <a:lnTo>
                    <a:pt x="439" y="147"/>
                  </a:lnTo>
                  <a:lnTo>
                    <a:pt x="402" y="74"/>
                  </a:lnTo>
                  <a:lnTo>
                    <a:pt x="329" y="19"/>
                  </a:lnTo>
                  <a:lnTo>
                    <a:pt x="256"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022;p31">
              <a:extLst>
                <a:ext uri="{FF2B5EF4-FFF2-40B4-BE49-F238E27FC236}">
                  <a16:creationId xmlns:a16="http://schemas.microsoft.com/office/drawing/2014/main" id="{0FD93BE9-B7EE-3E65-BCE8-D7A9791355B2}"/>
                </a:ext>
              </a:extLst>
            </p:cNvPr>
            <p:cNvSpPr/>
            <p:nvPr/>
          </p:nvSpPr>
          <p:spPr>
            <a:xfrm>
              <a:off x="1665575" y="4798722"/>
              <a:ext cx="587786" cy="1044836"/>
            </a:xfrm>
            <a:custGeom>
              <a:avLst/>
              <a:gdLst/>
              <a:ahLst/>
              <a:cxnLst/>
              <a:rect l="l" t="t" r="r" b="b"/>
              <a:pathLst>
                <a:path w="24975" h="44395" extrusionOk="0">
                  <a:moveTo>
                    <a:pt x="0" y="1"/>
                  </a:moveTo>
                  <a:lnTo>
                    <a:pt x="55" y="2650"/>
                  </a:lnTo>
                  <a:lnTo>
                    <a:pt x="146" y="5299"/>
                  </a:lnTo>
                  <a:lnTo>
                    <a:pt x="274" y="7984"/>
                  </a:lnTo>
                  <a:lnTo>
                    <a:pt x="457" y="10688"/>
                  </a:lnTo>
                  <a:lnTo>
                    <a:pt x="658" y="13410"/>
                  </a:lnTo>
                  <a:lnTo>
                    <a:pt x="895" y="16151"/>
                  </a:lnTo>
                  <a:lnTo>
                    <a:pt x="1170" y="18909"/>
                  </a:lnTo>
                  <a:lnTo>
                    <a:pt x="1480" y="21686"/>
                  </a:lnTo>
                  <a:lnTo>
                    <a:pt x="1827" y="24463"/>
                  </a:lnTo>
                  <a:lnTo>
                    <a:pt x="2193" y="27277"/>
                  </a:lnTo>
                  <a:lnTo>
                    <a:pt x="2595" y="30090"/>
                  </a:lnTo>
                  <a:lnTo>
                    <a:pt x="3033" y="32922"/>
                  </a:lnTo>
                  <a:lnTo>
                    <a:pt x="3490" y="35772"/>
                  </a:lnTo>
                  <a:lnTo>
                    <a:pt x="3983" y="38640"/>
                  </a:lnTo>
                  <a:lnTo>
                    <a:pt x="4476" y="41508"/>
                  </a:lnTo>
                  <a:lnTo>
                    <a:pt x="5024" y="44395"/>
                  </a:lnTo>
                  <a:lnTo>
                    <a:pt x="24974" y="34712"/>
                  </a:lnTo>
                  <a:lnTo>
                    <a:pt x="24390" y="33433"/>
                  </a:lnTo>
                  <a:lnTo>
                    <a:pt x="23696" y="31953"/>
                  </a:lnTo>
                  <a:lnTo>
                    <a:pt x="22764" y="30035"/>
                  </a:lnTo>
                  <a:lnTo>
                    <a:pt x="21613" y="27715"/>
                  </a:lnTo>
                  <a:lnTo>
                    <a:pt x="20955" y="26436"/>
                  </a:lnTo>
                  <a:lnTo>
                    <a:pt x="20243" y="25102"/>
                  </a:lnTo>
                  <a:lnTo>
                    <a:pt x="19494" y="23714"/>
                  </a:lnTo>
                  <a:lnTo>
                    <a:pt x="18708" y="22289"/>
                  </a:lnTo>
                  <a:lnTo>
                    <a:pt x="17868" y="20809"/>
                  </a:lnTo>
                  <a:lnTo>
                    <a:pt x="17009" y="19311"/>
                  </a:lnTo>
                  <a:lnTo>
                    <a:pt x="16096" y="17795"/>
                  </a:lnTo>
                  <a:lnTo>
                    <a:pt x="15164" y="16278"/>
                  </a:lnTo>
                  <a:lnTo>
                    <a:pt x="14196" y="14780"/>
                  </a:lnTo>
                  <a:lnTo>
                    <a:pt x="13191" y="13282"/>
                  </a:lnTo>
                  <a:lnTo>
                    <a:pt x="12186" y="11802"/>
                  </a:lnTo>
                  <a:lnTo>
                    <a:pt x="11126" y="10359"/>
                  </a:lnTo>
                  <a:lnTo>
                    <a:pt x="10596" y="9665"/>
                  </a:lnTo>
                  <a:lnTo>
                    <a:pt x="10067" y="8971"/>
                  </a:lnTo>
                  <a:lnTo>
                    <a:pt x="9537" y="8295"/>
                  </a:lnTo>
                  <a:lnTo>
                    <a:pt x="8989" y="7619"/>
                  </a:lnTo>
                  <a:lnTo>
                    <a:pt x="8441" y="6979"/>
                  </a:lnTo>
                  <a:lnTo>
                    <a:pt x="7893" y="6340"/>
                  </a:lnTo>
                  <a:lnTo>
                    <a:pt x="7345" y="5737"/>
                  </a:lnTo>
                  <a:lnTo>
                    <a:pt x="6778" y="5134"/>
                  </a:lnTo>
                  <a:lnTo>
                    <a:pt x="6230" y="4568"/>
                  </a:lnTo>
                  <a:lnTo>
                    <a:pt x="5664" y="4020"/>
                  </a:lnTo>
                  <a:lnTo>
                    <a:pt x="5097" y="3490"/>
                  </a:lnTo>
                  <a:lnTo>
                    <a:pt x="4531" y="2978"/>
                  </a:lnTo>
                  <a:lnTo>
                    <a:pt x="3965" y="2503"/>
                  </a:lnTo>
                  <a:lnTo>
                    <a:pt x="3398" y="2065"/>
                  </a:lnTo>
                  <a:lnTo>
                    <a:pt x="2832" y="1645"/>
                  </a:lnTo>
                  <a:lnTo>
                    <a:pt x="2266" y="1243"/>
                  </a:lnTo>
                  <a:lnTo>
                    <a:pt x="1699" y="877"/>
                  </a:lnTo>
                  <a:lnTo>
                    <a:pt x="1133" y="549"/>
                  </a:lnTo>
                  <a:lnTo>
                    <a:pt x="567" y="256"/>
                  </a:lnTo>
                  <a:lnTo>
                    <a:pt x="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023;p31">
              <a:extLst>
                <a:ext uri="{FF2B5EF4-FFF2-40B4-BE49-F238E27FC236}">
                  <a16:creationId xmlns:a16="http://schemas.microsoft.com/office/drawing/2014/main" id="{CD73BC76-C4A6-7737-729E-9C3FBAB82C0C}"/>
                </a:ext>
              </a:extLst>
            </p:cNvPr>
            <p:cNvSpPr/>
            <p:nvPr/>
          </p:nvSpPr>
          <p:spPr>
            <a:xfrm>
              <a:off x="529161" y="3124864"/>
              <a:ext cx="1108476" cy="1243920"/>
            </a:xfrm>
            <a:custGeom>
              <a:avLst/>
              <a:gdLst/>
              <a:ahLst/>
              <a:cxnLst/>
              <a:rect l="l" t="t" r="r" b="b"/>
              <a:pathLst>
                <a:path w="47099" h="52854" extrusionOk="0">
                  <a:moveTo>
                    <a:pt x="27660" y="0"/>
                  </a:moveTo>
                  <a:lnTo>
                    <a:pt x="26802" y="19"/>
                  </a:lnTo>
                  <a:lnTo>
                    <a:pt x="25925" y="73"/>
                  </a:lnTo>
                  <a:lnTo>
                    <a:pt x="25048" y="147"/>
                  </a:lnTo>
                  <a:lnTo>
                    <a:pt x="24171" y="256"/>
                  </a:lnTo>
                  <a:lnTo>
                    <a:pt x="23294" y="384"/>
                  </a:lnTo>
                  <a:lnTo>
                    <a:pt x="22435" y="548"/>
                  </a:lnTo>
                  <a:lnTo>
                    <a:pt x="21577" y="749"/>
                  </a:lnTo>
                  <a:lnTo>
                    <a:pt x="20718" y="969"/>
                  </a:lnTo>
                  <a:lnTo>
                    <a:pt x="19878" y="1243"/>
                  </a:lnTo>
                  <a:lnTo>
                    <a:pt x="19055" y="1517"/>
                  </a:lnTo>
                  <a:lnTo>
                    <a:pt x="18252" y="1846"/>
                  </a:lnTo>
                  <a:lnTo>
                    <a:pt x="17466" y="2193"/>
                  </a:lnTo>
                  <a:lnTo>
                    <a:pt x="16699" y="2576"/>
                  </a:lnTo>
                  <a:lnTo>
                    <a:pt x="15950" y="2997"/>
                  </a:lnTo>
                  <a:lnTo>
                    <a:pt x="15237" y="3453"/>
                  </a:lnTo>
                  <a:lnTo>
                    <a:pt x="14543" y="3928"/>
                  </a:lnTo>
                  <a:lnTo>
                    <a:pt x="14214" y="4184"/>
                  </a:lnTo>
                  <a:lnTo>
                    <a:pt x="13885" y="4440"/>
                  </a:lnTo>
                  <a:lnTo>
                    <a:pt x="13556" y="4714"/>
                  </a:lnTo>
                  <a:lnTo>
                    <a:pt x="13246" y="4988"/>
                  </a:lnTo>
                  <a:lnTo>
                    <a:pt x="12953" y="5280"/>
                  </a:lnTo>
                  <a:lnTo>
                    <a:pt x="12661" y="5572"/>
                  </a:lnTo>
                  <a:lnTo>
                    <a:pt x="12387" y="5865"/>
                  </a:lnTo>
                  <a:lnTo>
                    <a:pt x="12113" y="6175"/>
                  </a:lnTo>
                  <a:lnTo>
                    <a:pt x="11839" y="6504"/>
                  </a:lnTo>
                  <a:lnTo>
                    <a:pt x="11583" y="6833"/>
                  </a:lnTo>
                  <a:lnTo>
                    <a:pt x="11346" y="7162"/>
                  </a:lnTo>
                  <a:lnTo>
                    <a:pt x="11108" y="7509"/>
                  </a:lnTo>
                  <a:lnTo>
                    <a:pt x="10889" y="7856"/>
                  </a:lnTo>
                  <a:lnTo>
                    <a:pt x="10688" y="8222"/>
                  </a:lnTo>
                  <a:lnTo>
                    <a:pt x="10487" y="8587"/>
                  </a:lnTo>
                  <a:lnTo>
                    <a:pt x="10286" y="8971"/>
                  </a:lnTo>
                  <a:lnTo>
                    <a:pt x="9903" y="8934"/>
                  </a:lnTo>
                  <a:lnTo>
                    <a:pt x="9501" y="8934"/>
                  </a:lnTo>
                  <a:lnTo>
                    <a:pt x="9099" y="8952"/>
                  </a:lnTo>
                  <a:lnTo>
                    <a:pt x="8715" y="8971"/>
                  </a:lnTo>
                  <a:lnTo>
                    <a:pt x="8331" y="9025"/>
                  </a:lnTo>
                  <a:lnTo>
                    <a:pt x="7929" y="9098"/>
                  </a:lnTo>
                  <a:lnTo>
                    <a:pt x="7564" y="9190"/>
                  </a:lnTo>
                  <a:lnTo>
                    <a:pt x="7180" y="9299"/>
                  </a:lnTo>
                  <a:lnTo>
                    <a:pt x="6797" y="9427"/>
                  </a:lnTo>
                  <a:lnTo>
                    <a:pt x="6431" y="9573"/>
                  </a:lnTo>
                  <a:lnTo>
                    <a:pt x="6084" y="9738"/>
                  </a:lnTo>
                  <a:lnTo>
                    <a:pt x="5719" y="9921"/>
                  </a:lnTo>
                  <a:lnTo>
                    <a:pt x="5372" y="10103"/>
                  </a:lnTo>
                  <a:lnTo>
                    <a:pt x="5025" y="10304"/>
                  </a:lnTo>
                  <a:lnTo>
                    <a:pt x="4696" y="10542"/>
                  </a:lnTo>
                  <a:lnTo>
                    <a:pt x="4367" y="10761"/>
                  </a:lnTo>
                  <a:lnTo>
                    <a:pt x="4056" y="11017"/>
                  </a:lnTo>
                  <a:lnTo>
                    <a:pt x="3746" y="11272"/>
                  </a:lnTo>
                  <a:lnTo>
                    <a:pt x="3435" y="11565"/>
                  </a:lnTo>
                  <a:lnTo>
                    <a:pt x="3161" y="11839"/>
                  </a:lnTo>
                  <a:lnTo>
                    <a:pt x="2869" y="12149"/>
                  </a:lnTo>
                  <a:lnTo>
                    <a:pt x="2613" y="12442"/>
                  </a:lnTo>
                  <a:lnTo>
                    <a:pt x="2357" y="12771"/>
                  </a:lnTo>
                  <a:lnTo>
                    <a:pt x="2102" y="13099"/>
                  </a:lnTo>
                  <a:lnTo>
                    <a:pt x="1882" y="13428"/>
                  </a:lnTo>
                  <a:lnTo>
                    <a:pt x="1663" y="13775"/>
                  </a:lnTo>
                  <a:lnTo>
                    <a:pt x="1462" y="14141"/>
                  </a:lnTo>
                  <a:lnTo>
                    <a:pt x="1261" y="14506"/>
                  </a:lnTo>
                  <a:lnTo>
                    <a:pt x="1078" y="14872"/>
                  </a:lnTo>
                  <a:lnTo>
                    <a:pt x="914" y="15255"/>
                  </a:lnTo>
                  <a:lnTo>
                    <a:pt x="768" y="15639"/>
                  </a:lnTo>
                  <a:lnTo>
                    <a:pt x="640" y="16022"/>
                  </a:lnTo>
                  <a:lnTo>
                    <a:pt x="476" y="16589"/>
                  </a:lnTo>
                  <a:lnTo>
                    <a:pt x="348" y="17155"/>
                  </a:lnTo>
                  <a:lnTo>
                    <a:pt x="220" y="17722"/>
                  </a:lnTo>
                  <a:lnTo>
                    <a:pt x="147" y="18288"/>
                  </a:lnTo>
                  <a:lnTo>
                    <a:pt x="74" y="18854"/>
                  </a:lnTo>
                  <a:lnTo>
                    <a:pt x="19" y="19421"/>
                  </a:lnTo>
                  <a:lnTo>
                    <a:pt x="1" y="19987"/>
                  </a:lnTo>
                  <a:lnTo>
                    <a:pt x="1" y="20553"/>
                  </a:lnTo>
                  <a:lnTo>
                    <a:pt x="19" y="21120"/>
                  </a:lnTo>
                  <a:lnTo>
                    <a:pt x="55" y="21686"/>
                  </a:lnTo>
                  <a:lnTo>
                    <a:pt x="110" y="22252"/>
                  </a:lnTo>
                  <a:lnTo>
                    <a:pt x="183" y="22819"/>
                  </a:lnTo>
                  <a:lnTo>
                    <a:pt x="275" y="23385"/>
                  </a:lnTo>
                  <a:lnTo>
                    <a:pt x="366" y="23951"/>
                  </a:lnTo>
                  <a:lnTo>
                    <a:pt x="494" y="24518"/>
                  </a:lnTo>
                  <a:lnTo>
                    <a:pt x="622" y="25066"/>
                  </a:lnTo>
                  <a:lnTo>
                    <a:pt x="768" y="25632"/>
                  </a:lnTo>
                  <a:lnTo>
                    <a:pt x="914" y="26180"/>
                  </a:lnTo>
                  <a:lnTo>
                    <a:pt x="1261" y="27295"/>
                  </a:lnTo>
                  <a:lnTo>
                    <a:pt x="1645" y="28391"/>
                  </a:lnTo>
                  <a:lnTo>
                    <a:pt x="2065" y="29469"/>
                  </a:lnTo>
                  <a:lnTo>
                    <a:pt x="2503" y="30547"/>
                  </a:lnTo>
                  <a:lnTo>
                    <a:pt x="2960" y="31606"/>
                  </a:lnTo>
                  <a:lnTo>
                    <a:pt x="3417" y="32648"/>
                  </a:lnTo>
                  <a:lnTo>
                    <a:pt x="3892" y="33671"/>
                  </a:lnTo>
                  <a:lnTo>
                    <a:pt x="4403" y="34730"/>
                  </a:lnTo>
                  <a:lnTo>
                    <a:pt x="4915" y="35772"/>
                  </a:lnTo>
                  <a:lnTo>
                    <a:pt x="5463" y="36813"/>
                  </a:lnTo>
                  <a:lnTo>
                    <a:pt x="6011" y="37854"/>
                  </a:lnTo>
                  <a:lnTo>
                    <a:pt x="6596" y="38859"/>
                  </a:lnTo>
                  <a:lnTo>
                    <a:pt x="7180" y="39882"/>
                  </a:lnTo>
                  <a:lnTo>
                    <a:pt x="7783" y="40887"/>
                  </a:lnTo>
                  <a:lnTo>
                    <a:pt x="8423" y="41873"/>
                  </a:lnTo>
                  <a:lnTo>
                    <a:pt x="9062" y="42860"/>
                  </a:lnTo>
                  <a:lnTo>
                    <a:pt x="9720" y="43828"/>
                  </a:lnTo>
                  <a:lnTo>
                    <a:pt x="10396" y="44778"/>
                  </a:lnTo>
                  <a:lnTo>
                    <a:pt x="11090" y="45728"/>
                  </a:lnTo>
                  <a:lnTo>
                    <a:pt x="11803" y="46660"/>
                  </a:lnTo>
                  <a:lnTo>
                    <a:pt x="12533" y="47573"/>
                  </a:lnTo>
                  <a:lnTo>
                    <a:pt x="13264" y="48487"/>
                  </a:lnTo>
                  <a:lnTo>
                    <a:pt x="14031" y="49382"/>
                  </a:lnTo>
                  <a:lnTo>
                    <a:pt x="14598" y="50003"/>
                  </a:lnTo>
                  <a:lnTo>
                    <a:pt x="15182" y="50643"/>
                  </a:lnTo>
                  <a:lnTo>
                    <a:pt x="15493" y="50953"/>
                  </a:lnTo>
                  <a:lnTo>
                    <a:pt x="15822" y="51264"/>
                  </a:lnTo>
                  <a:lnTo>
                    <a:pt x="16151" y="51538"/>
                  </a:lnTo>
                  <a:lnTo>
                    <a:pt x="16498" y="51812"/>
                  </a:lnTo>
                  <a:lnTo>
                    <a:pt x="16845" y="52049"/>
                  </a:lnTo>
                  <a:lnTo>
                    <a:pt x="17228" y="52269"/>
                  </a:lnTo>
                  <a:lnTo>
                    <a:pt x="17594" y="52470"/>
                  </a:lnTo>
                  <a:lnTo>
                    <a:pt x="17996" y="52616"/>
                  </a:lnTo>
                  <a:lnTo>
                    <a:pt x="18398" y="52744"/>
                  </a:lnTo>
                  <a:lnTo>
                    <a:pt x="18617" y="52780"/>
                  </a:lnTo>
                  <a:lnTo>
                    <a:pt x="18818" y="52817"/>
                  </a:lnTo>
                  <a:lnTo>
                    <a:pt x="19037" y="52835"/>
                  </a:lnTo>
                  <a:lnTo>
                    <a:pt x="19256" y="52853"/>
                  </a:lnTo>
                  <a:lnTo>
                    <a:pt x="19476" y="52835"/>
                  </a:lnTo>
                  <a:lnTo>
                    <a:pt x="19713" y="52835"/>
                  </a:lnTo>
                  <a:lnTo>
                    <a:pt x="19951" y="52798"/>
                  </a:lnTo>
                  <a:lnTo>
                    <a:pt x="20188" y="52762"/>
                  </a:lnTo>
                  <a:lnTo>
                    <a:pt x="20426" y="52707"/>
                  </a:lnTo>
                  <a:lnTo>
                    <a:pt x="20645" y="52634"/>
                  </a:lnTo>
                  <a:lnTo>
                    <a:pt x="20846" y="52561"/>
                  </a:lnTo>
                  <a:lnTo>
                    <a:pt x="21065" y="52488"/>
                  </a:lnTo>
                  <a:lnTo>
                    <a:pt x="21266" y="52378"/>
                  </a:lnTo>
                  <a:lnTo>
                    <a:pt x="21449" y="52287"/>
                  </a:lnTo>
                  <a:lnTo>
                    <a:pt x="21832" y="52049"/>
                  </a:lnTo>
                  <a:lnTo>
                    <a:pt x="22179" y="51775"/>
                  </a:lnTo>
                  <a:lnTo>
                    <a:pt x="22490" y="51465"/>
                  </a:lnTo>
                  <a:lnTo>
                    <a:pt x="22801" y="51136"/>
                  </a:lnTo>
                  <a:lnTo>
                    <a:pt x="23075" y="50789"/>
                  </a:lnTo>
                  <a:lnTo>
                    <a:pt x="23349" y="50423"/>
                  </a:lnTo>
                  <a:lnTo>
                    <a:pt x="23604" y="50040"/>
                  </a:lnTo>
                  <a:lnTo>
                    <a:pt x="23824" y="49656"/>
                  </a:lnTo>
                  <a:lnTo>
                    <a:pt x="24061" y="49254"/>
                  </a:lnTo>
                  <a:lnTo>
                    <a:pt x="24262" y="48834"/>
                  </a:lnTo>
                  <a:lnTo>
                    <a:pt x="24664" y="48030"/>
                  </a:lnTo>
                  <a:lnTo>
                    <a:pt x="24883" y="47573"/>
                  </a:lnTo>
                  <a:lnTo>
                    <a:pt x="25103" y="47135"/>
                  </a:lnTo>
                  <a:lnTo>
                    <a:pt x="25358" y="46678"/>
                  </a:lnTo>
                  <a:lnTo>
                    <a:pt x="25596" y="46258"/>
                  </a:lnTo>
                  <a:lnTo>
                    <a:pt x="25852" y="45838"/>
                  </a:lnTo>
                  <a:lnTo>
                    <a:pt x="26126" y="45418"/>
                  </a:lnTo>
                  <a:lnTo>
                    <a:pt x="26692" y="44596"/>
                  </a:lnTo>
                  <a:lnTo>
                    <a:pt x="27277" y="43810"/>
                  </a:lnTo>
                  <a:lnTo>
                    <a:pt x="27879" y="43043"/>
                  </a:lnTo>
                  <a:lnTo>
                    <a:pt x="28519" y="42294"/>
                  </a:lnTo>
                  <a:lnTo>
                    <a:pt x="29195" y="41563"/>
                  </a:lnTo>
                  <a:lnTo>
                    <a:pt x="29871" y="40850"/>
                  </a:lnTo>
                  <a:lnTo>
                    <a:pt x="30583" y="40156"/>
                  </a:lnTo>
                  <a:lnTo>
                    <a:pt x="31296" y="39462"/>
                  </a:lnTo>
                  <a:lnTo>
                    <a:pt x="32027" y="38786"/>
                  </a:lnTo>
                  <a:lnTo>
                    <a:pt x="33506" y="37471"/>
                  </a:lnTo>
                  <a:lnTo>
                    <a:pt x="35023" y="36155"/>
                  </a:lnTo>
                  <a:lnTo>
                    <a:pt x="36521" y="34840"/>
                  </a:lnTo>
                  <a:lnTo>
                    <a:pt x="38019" y="33524"/>
                  </a:lnTo>
                  <a:lnTo>
                    <a:pt x="38750" y="32848"/>
                  </a:lnTo>
                  <a:lnTo>
                    <a:pt x="39462" y="32154"/>
                  </a:lnTo>
                  <a:lnTo>
                    <a:pt x="40175" y="31460"/>
                  </a:lnTo>
                  <a:lnTo>
                    <a:pt x="40869" y="30748"/>
                  </a:lnTo>
                  <a:lnTo>
                    <a:pt x="41545" y="30035"/>
                  </a:lnTo>
                  <a:lnTo>
                    <a:pt x="42184" y="29286"/>
                  </a:lnTo>
                  <a:lnTo>
                    <a:pt x="42806" y="28519"/>
                  </a:lnTo>
                  <a:lnTo>
                    <a:pt x="43408" y="27733"/>
                  </a:lnTo>
                  <a:lnTo>
                    <a:pt x="43975" y="26911"/>
                  </a:lnTo>
                  <a:lnTo>
                    <a:pt x="44505" y="26071"/>
                  </a:lnTo>
                  <a:lnTo>
                    <a:pt x="44760" y="25632"/>
                  </a:lnTo>
                  <a:lnTo>
                    <a:pt x="45016" y="25194"/>
                  </a:lnTo>
                  <a:lnTo>
                    <a:pt x="45254" y="24755"/>
                  </a:lnTo>
                  <a:lnTo>
                    <a:pt x="45473" y="24298"/>
                  </a:lnTo>
                  <a:lnTo>
                    <a:pt x="45692" y="23842"/>
                  </a:lnTo>
                  <a:lnTo>
                    <a:pt x="45875" y="23385"/>
                  </a:lnTo>
                  <a:lnTo>
                    <a:pt x="46057" y="22947"/>
                  </a:lnTo>
                  <a:lnTo>
                    <a:pt x="46222" y="22490"/>
                  </a:lnTo>
                  <a:lnTo>
                    <a:pt x="46386" y="22015"/>
                  </a:lnTo>
                  <a:lnTo>
                    <a:pt x="46514" y="21558"/>
                  </a:lnTo>
                  <a:lnTo>
                    <a:pt x="46642" y="21101"/>
                  </a:lnTo>
                  <a:lnTo>
                    <a:pt x="46752" y="20645"/>
                  </a:lnTo>
                  <a:lnTo>
                    <a:pt x="46843" y="20188"/>
                  </a:lnTo>
                  <a:lnTo>
                    <a:pt x="46916" y="19731"/>
                  </a:lnTo>
                  <a:lnTo>
                    <a:pt x="46971" y="19274"/>
                  </a:lnTo>
                  <a:lnTo>
                    <a:pt x="47026" y="18818"/>
                  </a:lnTo>
                  <a:lnTo>
                    <a:pt x="47062" y="18361"/>
                  </a:lnTo>
                  <a:lnTo>
                    <a:pt x="47081" y="17904"/>
                  </a:lnTo>
                  <a:lnTo>
                    <a:pt x="47099" y="17447"/>
                  </a:lnTo>
                  <a:lnTo>
                    <a:pt x="47099" y="16991"/>
                  </a:lnTo>
                  <a:lnTo>
                    <a:pt x="47081" y="16534"/>
                  </a:lnTo>
                  <a:lnTo>
                    <a:pt x="47044" y="16077"/>
                  </a:lnTo>
                  <a:lnTo>
                    <a:pt x="47007" y="15639"/>
                  </a:lnTo>
                  <a:lnTo>
                    <a:pt x="46934" y="15200"/>
                  </a:lnTo>
                  <a:lnTo>
                    <a:pt x="46880" y="14744"/>
                  </a:lnTo>
                  <a:lnTo>
                    <a:pt x="46788" y="14305"/>
                  </a:lnTo>
                  <a:lnTo>
                    <a:pt x="46697" y="13867"/>
                  </a:lnTo>
                  <a:lnTo>
                    <a:pt x="46587" y="13428"/>
                  </a:lnTo>
                  <a:lnTo>
                    <a:pt x="46478" y="13008"/>
                  </a:lnTo>
                  <a:lnTo>
                    <a:pt x="46350" y="12570"/>
                  </a:lnTo>
                  <a:lnTo>
                    <a:pt x="46204" y="12149"/>
                  </a:lnTo>
                  <a:lnTo>
                    <a:pt x="46057" y="11729"/>
                  </a:lnTo>
                  <a:lnTo>
                    <a:pt x="45893" y="11309"/>
                  </a:lnTo>
                  <a:lnTo>
                    <a:pt x="45710" y="10889"/>
                  </a:lnTo>
                  <a:lnTo>
                    <a:pt x="45528" y="10487"/>
                  </a:lnTo>
                  <a:lnTo>
                    <a:pt x="45327" y="10085"/>
                  </a:lnTo>
                  <a:lnTo>
                    <a:pt x="45126" y="9683"/>
                  </a:lnTo>
                  <a:lnTo>
                    <a:pt x="44906" y="9299"/>
                  </a:lnTo>
                  <a:lnTo>
                    <a:pt x="44687" y="8897"/>
                  </a:lnTo>
                  <a:lnTo>
                    <a:pt x="44431" y="8532"/>
                  </a:lnTo>
                  <a:lnTo>
                    <a:pt x="44194" y="8148"/>
                  </a:lnTo>
                  <a:lnTo>
                    <a:pt x="43938" y="7783"/>
                  </a:lnTo>
                  <a:lnTo>
                    <a:pt x="43664" y="7418"/>
                  </a:lnTo>
                  <a:lnTo>
                    <a:pt x="43390" y="7052"/>
                  </a:lnTo>
                  <a:lnTo>
                    <a:pt x="43098" y="6705"/>
                  </a:lnTo>
                  <a:lnTo>
                    <a:pt x="42806" y="6358"/>
                  </a:lnTo>
                  <a:lnTo>
                    <a:pt x="42495" y="6011"/>
                  </a:lnTo>
                  <a:lnTo>
                    <a:pt x="42184" y="5682"/>
                  </a:lnTo>
                  <a:lnTo>
                    <a:pt x="41856" y="5372"/>
                  </a:lnTo>
                  <a:lnTo>
                    <a:pt x="41527" y="5043"/>
                  </a:lnTo>
                  <a:lnTo>
                    <a:pt x="41180" y="4732"/>
                  </a:lnTo>
                  <a:lnTo>
                    <a:pt x="40832" y="4440"/>
                  </a:lnTo>
                  <a:lnTo>
                    <a:pt x="40485" y="4147"/>
                  </a:lnTo>
                  <a:lnTo>
                    <a:pt x="40120" y="3855"/>
                  </a:lnTo>
                  <a:lnTo>
                    <a:pt x="39736" y="3581"/>
                  </a:lnTo>
                  <a:lnTo>
                    <a:pt x="39353" y="3325"/>
                  </a:lnTo>
                  <a:lnTo>
                    <a:pt x="38969" y="3070"/>
                  </a:lnTo>
                  <a:lnTo>
                    <a:pt x="38567" y="2814"/>
                  </a:lnTo>
                  <a:lnTo>
                    <a:pt x="38165" y="2576"/>
                  </a:lnTo>
                  <a:lnTo>
                    <a:pt x="37763" y="2357"/>
                  </a:lnTo>
                  <a:lnTo>
                    <a:pt x="37343" y="2138"/>
                  </a:lnTo>
                  <a:lnTo>
                    <a:pt x="36923" y="1919"/>
                  </a:lnTo>
                  <a:lnTo>
                    <a:pt x="36484" y="1718"/>
                  </a:lnTo>
                  <a:lnTo>
                    <a:pt x="36046" y="1535"/>
                  </a:lnTo>
                  <a:lnTo>
                    <a:pt x="35607" y="1352"/>
                  </a:lnTo>
                  <a:lnTo>
                    <a:pt x="35151" y="1188"/>
                  </a:lnTo>
                  <a:lnTo>
                    <a:pt x="34712" y="1042"/>
                  </a:lnTo>
                  <a:lnTo>
                    <a:pt x="34237" y="896"/>
                  </a:lnTo>
                  <a:lnTo>
                    <a:pt x="33488" y="695"/>
                  </a:lnTo>
                  <a:lnTo>
                    <a:pt x="32703" y="512"/>
                  </a:lnTo>
                  <a:lnTo>
                    <a:pt x="31899" y="347"/>
                  </a:lnTo>
                  <a:lnTo>
                    <a:pt x="31077" y="220"/>
                  </a:lnTo>
                  <a:lnTo>
                    <a:pt x="30236" y="128"/>
                  </a:lnTo>
                  <a:lnTo>
                    <a:pt x="29396" y="55"/>
                  </a:lnTo>
                  <a:lnTo>
                    <a:pt x="28537" y="19"/>
                  </a:lnTo>
                  <a:lnTo>
                    <a:pt x="27660" y="0"/>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024;p31">
              <a:extLst>
                <a:ext uri="{FF2B5EF4-FFF2-40B4-BE49-F238E27FC236}">
                  <a16:creationId xmlns:a16="http://schemas.microsoft.com/office/drawing/2014/main" id="{B0858F0B-1DBD-C968-00C8-7F8DCBA5A840}"/>
                </a:ext>
              </a:extLst>
            </p:cNvPr>
            <p:cNvSpPr/>
            <p:nvPr/>
          </p:nvSpPr>
          <p:spPr>
            <a:xfrm>
              <a:off x="776819" y="3302859"/>
              <a:ext cx="854368" cy="1494590"/>
            </a:xfrm>
            <a:custGeom>
              <a:avLst/>
              <a:gdLst/>
              <a:ahLst/>
              <a:cxnLst/>
              <a:rect l="l" t="t" r="r" b="b"/>
              <a:pathLst>
                <a:path w="36302" h="63505" extrusionOk="0">
                  <a:moveTo>
                    <a:pt x="17722" y="1"/>
                  </a:moveTo>
                  <a:lnTo>
                    <a:pt x="17082" y="19"/>
                  </a:lnTo>
                  <a:lnTo>
                    <a:pt x="16443" y="37"/>
                  </a:lnTo>
                  <a:lnTo>
                    <a:pt x="15804" y="92"/>
                  </a:lnTo>
                  <a:lnTo>
                    <a:pt x="15146" y="147"/>
                  </a:lnTo>
                  <a:lnTo>
                    <a:pt x="14506" y="220"/>
                  </a:lnTo>
                  <a:lnTo>
                    <a:pt x="13867" y="311"/>
                  </a:lnTo>
                  <a:lnTo>
                    <a:pt x="13246" y="421"/>
                  </a:lnTo>
                  <a:lnTo>
                    <a:pt x="12606" y="549"/>
                  </a:lnTo>
                  <a:lnTo>
                    <a:pt x="11985" y="695"/>
                  </a:lnTo>
                  <a:lnTo>
                    <a:pt x="11364" y="859"/>
                  </a:lnTo>
                  <a:lnTo>
                    <a:pt x="10743" y="1042"/>
                  </a:lnTo>
                  <a:lnTo>
                    <a:pt x="10140" y="1243"/>
                  </a:lnTo>
                  <a:lnTo>
                    <a:pt x="9556" y="1462"/>
                  </a:lnTo>
                  <a:lnTo>
                    <a:pt x="8971" y="1682"/>
                  </a:lnTo>
                  <a:lnTo>
                    <a:pt x="8386" y="1937"/>
                  </a:lnTo>
                  <a:lnTo>
                    <a:pt x="7820" y="2211"/>
                  </a:lnTo>
                  <a:lnTo>
                    <a:pt x="7272" y="2504"/>
                  </a:lnTo>
                  <a:lnTo>
                    <a:pt x="6742" y="2814"/>
                  </a:lnTo>
                  <a:lnTo>
                    <a:pt x="6212" y="3125"/>
                  </a:lnTo>
                  <a:lnTo>
                    <a:pt x="5701" y="3472"/>
                  </a:lnTo>
                  <a:lnTo>
                    <a:pt x="5207" y="3837"/>
                  </a:lnTo>
                  <a:lnTo>
                    <a:pt x="4732" y="4221"/>
                  </a:lnTo>
                  <a:lnTo>
                    <a:pt x="4276" y="4623"/>
                  </a:lnTo>
                  <a:lnTo>
                    <a:pt x="3837" y="5043"/>
                  </a:lnTo>
                  <a:lnTo>
                    <a:pt x="3417" y="5500"/>
                  </a:lnTo>
                  <a:lnTo>
                    <a:pt x="3015" y="5957"/>
                  </a:lnTo>
                  <a:lnTo>
                    <a:pt x="2650" y="6432"/>
                  </a:lnTo>
                  <a:lnTo>
                    <a:pt x="2284" y="6943"/>
                  </a:lnTo>
                  <a:lnTo>
                    <a:pt x="1955" y="7455"/>
                  </a:lnTo>
                  <a:lnTo>
                    <a:pt x="1645" y="8003"/>
                  </a:lnTo>
                  <a:lnTo>
                    <a:pt x="1353" y="8569"/>
                  </a:lnTo>
                  <a:lnTo>
                    <a:pt x="1097" y="9154"/>
                  </a:lnTo>
                  <a:lnTo>
                    <a:pt x="1005" y="9409"/>
                  </a:lnTo>
                  <a:lnTo>
                    <a:pt x="914" y="9684"/>
                  </a:lnTo>
                  <a:lnTo>
                    <a:pt x="750" y="10286"/>
                  </a:lnTo>
                  <a:lnTo>
                    <a:pt x="585" y="10944"/>
                  </a:lnTo>
                  <a:lnTo>
                    <a:pt x="457" y="11675"/>
                  </a:lnTo>
                  <a:lnTo>
                    <a:pt x="348" y="12460"/>
                  </a:lnTo>
                  <a:lnTo>
                    <a:pt x="256" y="13301"/>
                  </a:lnTo>
                  <a:lnTo>
                    <a:pt x="183" y="14178"/>
                  </a:lnTo>
                  <a:lnTo>
                    <a:pt x="110" y="15091"/>
                  </a:lnTo>
                  <a:lnTo>
                    <a:pt x="74" y="16041"/>
                  </a:lnTo>
                  <a:lnTo>
                    <a:pt x="37" y="17028"/>
                  </a:lnTo>
                  <a:lnTo>
                    <a:pt x="19" y="18014"/>
                  </a:lnTo>
                  <a:lnTo>
                    <a:pt x="1" y="19019"/>
                  </a:lnTo>
                  <a:lnTo>
                    <a:pt x="19" y="21065"/>
                  </a:lnTo>
                  <a:lnTo>
                    <a:pt x="55" y="23075"/>
                  </a:lnTo>
                  <a:lnTo>
                    <a:pt x="110" y="25048"/>
                  </a:lnTo>
                  <a:lnTo>
                    <a:pt x="202" y="26893"/>
                  </a:lnTo>
                  <a:lnTo>
                    <a:pt x="293" y="28592"/>
                  </a:lnTo>
                  <a:lnTo>
                    <a:pt x="384" y="30090"/>
                  </a:lnTo>
                  <a:lnTo>
                    <a:pt x="549" y="32264"/>
                  </a:lnTo>
                  <a:lnTo>
                    <a:pt x="622" y="33086"/>
                  </a:lnTo>
                  <a:lnTo>
                    <a:pt x="896" y="33580"/>
                  </a:lnTo>
                  <a:lnTo>
                    <a:pt x="1206" y="34183"/>
                  </a:lnTo>
                  <a:lnTo>
                    <a:pt x="1627" y="35005"/>
                  </a:lnTo>
                  <a:lnTo>
                    <a:pt x="2138" y="36028"/>
                  </a:lnTo>
                  <a:lnTo>
                    <a:pt x="2705" y="37270"/>
                  </a:lnTo>
                  <a:lnTo>
                    <a:pt x="3326" y="38695"/>
                  </a:lnTo>
                  <a:lnTo>
                    <a:pt x="3636" y="39481"/>
                  </a:lnTo>
                  <a:lnTo>
                    <a:pt x="3965" y="40321"/>
                  </a:lnTo>
                  <a:lnTo>
                    <a:pt x="4312" y="41198"/>
                  </a:lnTo>
                  <a:lnTo>
                    <a:pt x="4641" y="42111"/>
                  </a:lnTo>
                  <a:lnTo>
                    <a:pt x="4970" y="43061"/>
                  </a:lnTo>
                  <a:lnTo>
                    <a:pt x="5317" y="44066"/>
                  </a:lnTo>
                  <a:lnTo>
                    <a:pt x="5646" y="45089"/>
                  </a:lnTo>
                  <a:lnTo>
                    <a:pt x="5956" y="46167"/>
                  </a:lnTo>
                  <a:lnTo>
                    <a:pt x="6285" y="47282"/>
                  </a:lnTo>
                  <a:lnTo>
                    <a:pt x="6578" y="48433"/>
                  </a:lnTo>
                  <a:lnTo>
                    <a:pt x="6870" y="49602"/>
                  </a:lnTo>
                  <a:lnTo>
                    <a:pt x="7162" y="50826"/>
                  </a:lnTo>
                  <a:lnTo>
                    <a:pt x="7418" y="52068"/>
                  </a:lnTo>
                  <a:lnTo>
                    <a:pt x="7655" y="53347"/>
                  </a:lnTo>
                  <a:lnTo>
                    <a:pt x="7893" y="54644"/>
                  </a:lnTo>
                  <a:lnTo>
                    <a:pt x="8094" y="55978"/>
                  </a:lnTo>
                  <a:lnTo>
                    <a:pt x="8258" y="57348"/>
                  </a:lnTo>
                  <a:lnTo>
                    <a:pt x="8405" y="58736"/>
                  </a:lnTo>
                  <a:lnTo>
                    <a:pt x="8587" y="59029"/>
                  </a:lnTo>
                  <a:lnTo>
                    <a:pt x="8770" y="59321"/>
                  </a:lnTo>
                  <a:lnTo>
                    <a:pt x="8971" y="59595"/>
                  </a:lnTo>
                  <a:lnTo>
                    <a:pt x="9172" y="59869"/>
                  </a:lnTo>
                  <a:lnTo>
                    <a:pt x="9373" y="60125"/>
                  </a:lnTo>
                  <a:lnTo>
                    <a:pt x="9574" y="60381"/>
                  </a:lnTo>
                  <a:lnTo>
                    <a:pt x="9793" y="60618"/>
                  </a:lnTo>
                  <a:lnTo>
                    <a:pt x="10031" y="60837"/>
                  </a:lnTo>
                  <a:lnTo>
                    <a:pt x="10487" y="61276"/>
                  </a:lnTo>
                  <a:lnTo>
                    <a:pt x="10981" y="61660"/>
                  </a:lnTo>
                  <a:lnTo>
                    <a:pt x="11474" y="62025"/>
                  </a:lnTo>
                  <a:lnTo>
                    <a:pt x="12004" y="62336"/>
                  </a:lnTo>
                  <a:lnTo>
                    <a:pt x="12533" y="62610"/>
                  </a:lnTo>
                  <a:lnTo>
                    <a:pt x="13081" y="62865"/>
                  </a:lnTo>
                  <a:lnTo>
                    <a:pt x="13630" y="63066"/>
                  </a:lnTo>
                  <a:lnTo>
                    <a:pt x="14178" y="63212"/>
                  </a:lnTo>
                  <a:lnTo>
                    <a:pt x="14744" y="63340"/>
                  </a:lnTo>
                  <a:lnTo>
                    <a:pt x="15310" y="63432"/>
                  </a:lnTo>
                  <a:lnTo>
                    <a:pt x="15858" y="63486"/>
                  </a:lnTo>
                  <a:lnTo>
                    <a:pt x="16425" y="63505"/>
                  </a:lnTo>
                  <a:lnTo>
                    <a:pt x="16973" y="63468"/>
                  </a:lnTo>
                  <a:lnTo>
                    <a:pt x="17521" y="63413"/>
                  </a:lnTo>
                  <a:lnTo>
                    <a:pt x="18051" y="63322"/>
                  </a:lnTo>
                  <a:lnTo>
                    <a:pt x="18581" y="63176"/>
                  </a:lnTo>
                  <a:lnTo>
                    <a:pt x="19074" y="63011"/>
                  </a:lnTo>
                  <a:lnTo>
                    <a:pt x="19567" y="62792"/>
                  </a:lnTo>
                  <a:lnTo>
                    <a:pt x="20042" y="62555"/>
                  </a:lnTo>
                  <a:lnTo>
                    <a:pt x="20481" y="62281"/>
                  </a:lnTo>
                  <a:lnTo>
                    <a:pt x="20700" y="62116"/>
                  </a:lnTo>
                  <a:lnTo>
                    <a:pt x="20901" y="61952"/>
                  </a:lnTo>
                  <a:lnTo>
                    <a:pt x="21102" y="61787"/>
                  </a:lnTo>
                  <a:lnTo>
                    <a:pt x="21303" y="61605"/>
                  </a:lnTo>
                  <a:lnTo>
                    <a:pt x="21485" y="61404"/>
                  </a:lnTo>
                  <a:lnTo>
                    <a:pt x="21668" y="61221"/>
                  </a:lnTo>
                  <a:lnTo>
                    <a:pt x="21832" y="61002"/>
                  </a:lnTo>
                  <a:lnTo>
                    <a:pt x="21997" y="60783"/>
                  </a:lnTo>
                  <a:lnTo>
                    <a:pt x="22143" y="60563"/>
                  </a:lnTo>
                  <a:lnTo>
                    <a:pt x="22289" y="60326"/>
                  </a:lnTo>
                  <a:lnTo>
                    <a:pt x="22435" y="60088"/>
                  </a:lnTo>
                  <a:lnTo>
                    <a:pt x="22563" y="59833"/>
                  </a:lnTo>
                  <a:lnTo>
                    <a:pt x="22673" y="59559"/>
                  </a:lnTo>
                  <a:lnTo>
                    <a:pt x="22782" y="59303"/>
                  </a:lnTo>
                  <a:lnTo>
                    <a:pt x="22874" y="59011"/>
                  </a:lnTo>
                  <a:lnTo>
                    <a:pt x="22965" y="58736"/>
                  </a:lnTo>
                  <a:lnTo>
                    <a:pt x="22856" y="57695"/>
                  </a:lnTo>
                  <a:lnTo>
                    <a:pt x="22782" y="56727"/>
                  </a:lnTo>
                  <a:lnTo>
                    <a:pt x="22728" y="55813"/>
                  </a:lnTo>
                  <a:lnTo>
                    <a:pt x="22709" y="54936"/>
                  </a:lnTo>
                  <a:lnTo>
                    <a:pt x="22709" y="54114"/>
                  </a:lnTo>
                  <a:lnTo>
                    <a:pt x="22746" y="53329"/>
                  </a:lnTo>
                  <a:lnTo>
                    <a:pt x="22801" y="52580"/>
                  </a:lnTo>
                  <a:lnTo>
                    <a:pt x="22874" y="51867"/>
                  </a:lnTo>
                  <a:lnTo>
                    <a:pt x="22983" y="51210"/>
                  </a:lnTo>
                  <a:lnTo>
                    <a:pt x="23111" y="50570"/>
                  </a:lnTo>
                  <a:lnTo>
                    <a:pt x="23257" y="49967"/>
                  </a:lnTo>
                  <a:lnTo>
                    <a:pt x="23422" y="49383"/>
                  </a:lnTo>
                  <a:lnTo>
                    <a:pt x="23623" y="48835"/>
                  </a:lnTo>
                  <a:lnTo>
                    <a:pt x="23842" y="48323"/>
                  </a:lnTo>
                  <a:lnTo>
                    <a:pt x="24098" y="47811"/>
                  </a:lnTo>
                  <a:lnTo>
                    <a:pt x="24372" y="47336"/>
                  </a:lnTo>
                  <a:lnTo>
                    <a:pt x="24646" y="46861"/>
                  </a:lnTo>
                  <a:lnTo>
                    <a:pt x="24975" y="46405"/>
                  </a:lnTo>
                  <a:lnTo>
                    <a:pt x="25304" y="45966"/>
                  </a:lnTo>
                  <a:lnTo>
                    <a:pt x="25651" y="45528"/>
                  </a:lnTo>
                  <a:lnTo>
                    <a:pt x="26034" y="45089"/>
                  </a:lnTo>
                  <a:lnTo>
                    <a:pt x="26436" y="44669"/>
                  </a:lnTo>
                  <a:lnTo>
                    <a:pt x="26857" y="44249"/>
                  </a:lnTo>
                  <a:lnTo>
                    <a:pt x="27295" y="43829"/>
                  </a:lnTo>
                  <a:lnTo>
                    <a:pt x="28245" y="42970"/>
                  </a:lnTo>
                  <a:lnTo>
                    <a:pt x="29268" y="42057"/>
                  </a:lnTo>
                  <a:lnTo>
                    <a:pt x="30364" y="41107"/>
                  </a:lnTo>
                  <a:lnTo>
                    <a:pt x="31533" y="40084"/>
                  </a:lnTo>
                  <a:lnTo>
                    <a:pt x="32027" y="39627"/>
                  </a:lnTo>
                  <a:lnTo>
                    <a:pt x="32502" y="39152"/>
                  </a:lnTo>
                  <a:lnTo>
                    <a:pt x="32940" y="38640"/>
                  </a:lnTo>
                  <a:lnTo>
                    <a:pt x="33360" y="38110"/>
                  </a:lnTo>
                  <a:lnTo>
                    <a:pt x="33762" y="37544"/>
                  </a:lnTo>
                  <a:lnTo>
                    <a:pt x="34128" y="36960"/>
                  </a:lnTo>
                  <a:lnTo>
                    <a:pt x="34475" y="36320"/>
                  </a:lnTo>
                  <a:lnTo>
                    <a:pt x="34785" y="35681"/>
                  </a:lnTo>
                  <a:lnTo>
                    <a:pt x="35078" y="34986"/>
                  </a:lnTo>
                  <a:lnTo>
                    <a:pt x="35333" y="34256"/>
                  </a:lnTo>
                  <a:lnTo>
                    <a:pt x="35571" y="33507"/>
                  </a:lnTo>
                  <a:lnTo>
                    <a:pt x="35772" y="32703"/>
                  </a:lnTo>
                  <a:lnTo>
                    <a:pt x="35936" y="31881"/>
                  </a:lnTo>
                  <a:lnTo>
                    <a:pt x="36064" y="31004"/>
                  </a:lnTo>
                  <a:lnTo>
                    <a:pt x="36174" y="30090"/>
                  </a:lnTo>
                  <a:lnTo>
                    <a:pt x="36247" y="29140"/>
                  </a:lnTo>
                  <a:lnTo>
                    <a:pt x="36302" y="28135"/>
                  </a:lnTo>
                  <a:lnTo>
                    <a:pt x="36302" y="27094"/>
                  </a:lnTo>
                  <a:lnTo>
                    <a:pt x="36283" y="26016"/>
                  </a:lnTo>
                  <a:lnTo>
                    <a:pt x="36210" y="24884"/>
                  </a:lnTo>
                  <a:lnTo>
                    <a:pt x="36119" y="23714"/>
                  </a:lnTo>
                  <a:lnTo>
                    <a:pt x="35991" y="22490"/>
                  </a:lnTo>
                  <a:lnTo>
                    <a:pt x="35827" y="21211"/>
                  </a:lnTo>
                  <a:lnTo>
                    <a:pt x="35608" y="19896"/>
                  </a:lnTo>
                  <a:lnTo>
                    <a:pt x="35370" y="18526"/>
                  </a:lnTo>
                  <a:lnTo>
                    <a:pt x="35096" y="17101"/>
                  </a:lnTo>
                  <a:lnTo>
                    <a:pt x="34767" y="15603"/>
                  </a:lnTo>
                  <a:lnTo>
                    <a:pt x="34420" y="14068"/>
                  </a:lnTo>
                  <a:lnTo>
                    <a:pt x="34018" y="12479"/>
                  </a:lnTo>
                  <a:lnTo>
                    <a:pt x="33580" y="10835"/>
                  </a:lnTo>
                  <a:lnTo>
                    <a:pt x="33086" y="9117"/>
                  </a:lnTo>
                  <a:lnTo>
                    <a:pt x="32557" y="7363"/>
                  </a:lnTo>
                  <a:lnTo>
                    <a:pt x="32410" y="6925"/>
                  </a:lnTo>
                  <a:lnTo>
                    <a:pt x="32246" y="6505"/>
                  </a:lnTo>
                  <a:lnTo>
                    <a:pt x="32027" y="6103"/>
                  </a:lnTo>
                  <a:lnTo>
                    <a:pt x="31808" y="5701"/>
                  </a:lnTo>
                  <a:lnTo>
                    <a:pt x="31552" y="5317"/>
                  </a:lnTo>
                  <a:lnTo>
                    <a:pt x="31259" y="4952"/>
                  </a:lnTo>
                  <a:lnTo>
                    <a:pt x="30949" y="4586"/>
                  </a:lnTo>
                  <a:lnTo>
                    <a:pt x="30620" y="4239"/>
                  </a:lnTo>
                  <a:lnTo>
                    <a:pt x="30255" y="3910"/>
                  </a:lnTo>
                  <a:lnTo>
                    <a:pt x="29871" y="3582"/>
                  </a:lnTo>
                  <a:lnTo>
                    <a:pt x="29487" y="3271"/>
                  </a:lnTo>
                  <a:lnTo>
                    <a:pt x="29067" y="2979"/>
                  </a:lnTo>
                  <a:lnTo>
                    <a:pt x="28610" y="2686"/>
                  </a:lnTo>
                  <a:lnTo>
                    <a:pt x="28154" y="2431"/>
                  </a:lnTo>
                  <a:lnTo>
                    <a:pt x="27679" y="2175"/>
                  </a:lnTo>
                  <a:lnTo>
                    <a:pt x="27185" y="1919"/>
                  </a:lnTo>
                  <a:lnTo>
                    <a:pt x="26674" y="1700"/>
                  </a:lnTo>
                  <a:lnTo>
                    <a:pt x="26162" y="1481"/>
                  </a:lnTo>
                  <a:lnTo>
                    <a:pt x="25614" y="1280"/>
                  </a:lnTo>
                  <a:lnTo>
                    <a:pt x="25066" y="1097"/>
                  </a:lnTo>
                  <a:lnTo>
                    <a:pt x="24500" y="914"/>
                  </a:lnTo>
                  <a:lnTo>
                    <a:pt x="23933" y="750"/>
                  </a:lnTo>
                  <a:lnTo>
                    <a:pt x="23349" y="622"/>
                  </a:lnTo>
                  <a:lnTo>
                    <a:pt x="22746" y="494"/>
                  </a:lnTo>
                  <a:lnTo>
                    <a:pt x="22143" y="366"/>
                  </a:lnTo>
                  <a:lnTo>
                    <a:pt x="21522" y="275"/>
                  </a:lnTo>
                  <a:lnTo>
                    <a:pt x="20901" y="184"/>
                  </a:lnTo>
                  <a:lnTo>
                    <a:pt x="20280" y="129"/>
                  </a:lnTo>
                  <a:lnTo>
                    <a:pt x="19640" y="74"/>
                  </a:lnTo>
                  <a:lnTo>
                    <a:pt x="19019" y="37"/>
                  </a:lnTo>
                  <a:lnTo>
                    <a:pt x="18380"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025;p31">
              <a:extLst>
                <a:ext uri="{FF2B5EF4-FFF2-40B4-BE49-F238E27FC236}">
                  <a16:creationId xmlns:a16="http://schemas.microsoft.com/office/drawing/2014/main" id="{C8FDC1F9-D440-56E1-DD85-9AC11CBCFD3C}"/>
                </a:ext>
              </a:extLst>
            </p:cNvPr>
            <p:cNvSpPr/>
            <p:nvPr/>
          </p:nvSpPr>
          <p:spPr>
            <a:xfrm>
              <a:off x="704172" y="3267604"/>
              <a:ext cx="891765" cy="701297"/>
            </a:xfrm>
            <a:custGeom>
              <a:avLst/>
              <a:gdLst/>
              <a:ahLst/>
              <a:cxnLst/>
              <a:rect l="l" t="t" r="r" b="b"/>
              <a:pathLst>
                <a:path w="37891" h="29798" extrusionOk="0">
                  <a:moveTo>
                    <a:pt x="21357" y="1"/>
                  </a:moveTo>
                  <a:lnTo>
                    <a:pt x="20571" y="19"/>
                  </a:lnTo>
                  <a:lnTo>
                    <a:pt x="19786" y="74"/>
                  </a:lnTo>
                  <a:lnTo>
                    <a:pt x="18982" y="129"/>
                  </a:lnTo>
                  <a:lnTo>
                    <a:pt x="18178" y="202"/>
                  </a:lnTo>
                  <a:lnTo>
                    <a:pt x="17374" y="293"/>
                  </a:lnTo>
                  <a:lnTo>
                    <a:pt x="16589" y="403"/>
                  </a:lnTo>
                  <a:lnTo>
                    <a:pt x="15785" y="531"/>
                  </a:lnTo>
                  <a:lnTo>
                    <a:pt x="14981" y="677"/>
                  </a:lnTo>
                  <a:lnTo>
                    <a:pt x="14177" y="841"/>
                  </a:lnTo>
                  <a:lnTo>
                    <a:pt x="13392" y="1024"/>
                  </a:lnTo>
                  <a:lnTo>
                    <a:pt x="12606" y="1207"/>
                  </a:lnTo>
                  <a:lnTo>
                    <a:pt x="11820" y="1426"/>
                  </a:lnTo>
                  <a:lnTo>
                    <a:pt x="11053" y="1645"/>
                  </a:lnTo>
                  <a:lnTo>
                    <a:pt x="10304" y="1882"/>
                  </a:lnTo>
                  <a:lnTo>
                    <a:pt x="9573" y="2120"/>
                  </a:lnTo>
                  <a:lnTo>
                    <a:pt x="8879" y="2376"/>
                  </a:lnTo>
                  <a:lnTo>
                    <a:pt x="8221" y="2632"/>
                  </a:lnTo>
                  <a:lnTo>
                    <a:pt x="7582" y="2906"/>
                  </a:lnTo>
                  <a:lnTo>
                    <a:pt x="6961" y="3198"/>
                  </a:lnTo>
                  <a:lnTo>
                    <a:pt x="6376" y="3472"/>
                  </a:lnTo>
                  <a:lnTo>
                    <a:pt x="5828" y="3782"/>
                  </a:lnTo>
                  <a:lnTo>
                    <a:pt x="5298" y="4093"/>
                  </a:lnTo>
                  <a:lnTo>
                    <a:pt x="4787" y="4422"/>
                  </a:lnTo>
                  <a:lnTo>
                    <a:pt x="4312" y="4751"/>
                  </a:lnTo>
                  <a:lnTo>
                    <a:pt x="3873" y="5080"/>
                  </a:lnTo>
                  <a:lnTo>
                    <a:pt x="3453" y="5445"/>
                  </a:lnTo>
                  <a:lnTo>
                    <a:pt x="3051" y="5792"/>
                  </a:lnTo>
                  <a:lnTo>
                    <a:pt x="2686" y="6176"/>
                  </a:lnTo>
                  <a:lnTo>
                    <a:pt x="2339" y="6559"/>
                  </a:lnTo>
                  <a:lnTo>
                    <a:pt x="2010" y="6943"/>
                  </a:lnTo>
                  <a:lnTo>
                    <a:pt x="1717" y="7345"/>
                  </a:lnTo>
                  <a:lnTo>
                    <a:pt x="1443" y="7765"/>
                  </a:lnTo>
                  <a:lnTo>
                    <a:pt x="1188" y="8185"/>
                  </a:lnTo>
                  <a:lnTo>
                    <a:pt x="968" y="8624"/>
                  </a:lnTo>
                  <a:lnTo>
                    <a:pt x="767" y="9062"/>
                  </a:lnTo>
                  <a:lnTo>
                    <a:pt x="585" y="9519"/>
                  </a:lnTo>
                  <a:lnTo>
                    <a:pt x="439" y="9994"/>
                  </a:lnTo>
                  <a:lnTo>
                    <a:pt x="311" y="10469"/>
                  </a:lnTo>
                  <a:lnTo>
                    <a:pt x="201" y="10962"/>
                  </a:lnTo>
                  <a:lnTo>
                    <a:pt x="128" y="11456"/>
                  </a:lnTo>
                  <a:lnTo>
                    <a:pt x="55" y="11967"/>
                  </a:lnTo>
                  <a:lnTo>
                    <a:pt x="18" y="12497"/>
                  </a:lnTo>
                  <a:lnTo>
                    <a:pt x="0" y="13027"/>
                  </a:lnTo>
                  <a:lnTo>
                    <a:pt x="0" y="13575"/>
                  </a:lnTo>
                  <a:lnTo>
                    <a:pt x="37" y="14141"/>
                  </a:lnTo>
                  <a:lnTo>
                    <a:pt x="165" y="16443"/>
                  </a:lnTo>
                  <a:lnTo>
                    <a:pt x="292" y="18782"/>
                  </a:lnTo>
                  <a:lnTo>
                    <a:pt x="384" y="21065"/>
                  </a:lnTo>
                  <a:lnTo>
                    <a:pt x="475" y="23166"/>
                  </a:lnTo>
                  <a:lnTo>
                    <a:pt x="585" y="26418"/>
                  </a:lnTo>
                  <a:lnTo>
                    <a:pt x="621" y="27679"/>
                  </a:lnTo>
                  <a:lnTo>
                    <a:pt x="4129" y="29798"/>
                  </a:lnTo>
                  <a:lnTo>
                    <a:pt x="4348" y="29615"/>
                  </a:lnTo>
                  <a:lnTo>
                    <a:pt x="4549" y="29414"/>
                  </a:lnTo>
                  <a:lnTo>
                    <a:pt x="4750" y="29195"/>
                  </a:lnTo>
                  <a:lnTo>
                    <a:pt x="4933" y="28958"/>
                  </a:lnTo>
                  <a:lnTo>
                    <a:pt x="5116" y="28720"/>
                  </a:lnTo>
                  <a:lnTo>
                    <a:pt x="5280" y="28483"/>
                  </a:lnTo>
                  <a:lnTo>
                    <a:pt x="5444" y="28208"/>
                  </a:lnTo>
                  <a:lnTo>
                    <a:pt x="5609" y="27953"/>
                  </a:lnTo>
                  <a:lnTo>
                    <a:pt x="5755" y="27679"/>
                  </a:lnTo>
                  <a:lnTo>
                    <a:pt x="5883" y="27386"/>
                  </a:lnTo>
                  <a:lnTo>
                    <a:pt x="6139" y="26783"/>
                  </a:lnTo>
                  <a:lnTo>
                    <a:pt x="6358" y="26162"/>
                  </a:lnTo>
                  <a:lnTo>
                    <a:pt x="6559" y="25523"/>
                  </a:lnTo>
                  <a:lnTo>
                    <a:pt x="6723" y="24847"/>
                  </a:lnTo>
                  <a:lnTo>
                    <a:pt x="6869" y="24171"/>
                  </a:lnTo>
                  <a:lnTo>
                    <a:pt x="6979" y="23477"/>
                  </a:lnTo>
                  <a:lnTo>
                    <a:pt x="7089" y="22764"/>
                  </a:lnTo>
                  <a:lnTo>
                    <a:pt x="7162" y="22052"/>
                  </a:lnTo>
                  <a:lnTo>
                    <a:pt x="7217" y="21339"/>
                  </a:lnTo>
                  <a:lnTo>
                    <a:pt x="7271" y="20645"/>
                  </a:lnTo>
                  <a:lnTo>
                    <a:pt x="7290" y="19933"/>
                  </a:lnTo>
                  <a:lnTo>
                    <a:pt x="7308" y="19257"/>
                  </a:lnTo>
                  <a:lnTo>
                    <a:pt x="7308" y="18581"/>
                  </a:lnTo>
                  <a:lnTo>
                    <a:pt x="7290" y="17302"/>
                  </a:lnTo>
                  <a:lnTo>
                    <a:pt x="7235" y="16133"/>
                  </a:lnTo>
                  <a:lnTo>
                    <a:pt x="7162" y="15091"/>
                  </a:lnTo>
                  <a:lnTo>
                    <a:pt x="7070" y="14251"/>
                  </a:lnTo>
                  <a:lnTo>
                    <a:pt x="6997" y="13593"/>
                  </a:lnTo>
                  <a:lnTo>
                    <a:pt x="6924" y="13027"/>
                  </a:lnTo>
                  <a:lnTo>
                    <a:pt x="7363" y="13502"/>
                  </a:lnTo>
                  <a:lnTo>
                    <a:pt x="7819" y="13940"/>
                  </a:lnTo>
                  <a:lnTo>
                    <a:pt x="8294" y="14324"/>
                  </a:lnTo>
                  <a:lnTo>
                    <a:pt x="8769" y="14671"/>
                  </a:lnTo>
                  <a:lnTo>
                    <a:pt x="9263" y="14982"/>
                  </a:lnTo>
                  <a:lnTo>
                    <a:pt x="9756" y="15274"/>
                  </a:lnTo>
                  <a:lnTo>
                    <a:pt x="10267" y="15511"/>
                  </a:lnTo>
                  <a:lnTo>
                    <a:pt x="10779" y="15731"/>
                  </a:lnTo>
                  <a:lnTo>
                    <a:pt x="11309" y="15913"/>
                  </a:lnTo>
                  <a:lnTo>
                    <a:pt x="11820" y="16078"/>
                  </a:lnTo>
                  <a:lnTo>
                    <a:pt x="12332" y="16206"/>
                  </a:lnTo>
                  <a:lnTo>
                    <a:pt x="12843" y="16315"/>
                  </a:lnTo>
                  <a:lnTo>
                    <a:pt x="13355" y="16407"/>
                  </a:lnTo>
                  <a:lnTo>
                    <a:pt x="13848" y="16461"/>
                  </a:lnTo>
                  <a:lnTo>
                    <a:pt x="14342" y="16516"/>
                  </a:lnTo>
                  <a:lnTo>
                    <a:pt x="14817" y="16534"/>
                  </a:lnTo>
                  <a:lnTo>
                    <a:pt x="15292" y="16553"/>
                  </a:lnTo>
                  <a:lnTo>
                    <a:pt x="15730" y="16553"/>
                  </a:lnTo>
                  <a:lnTo>
                    <a:pt x="16168" y="16534"/>
                  </a:lnTo>
                  <a:lnTo>
                    <a:pt x="16589" y="16516"/>
                  </a:lnTo>
                  <a:lnTo>
                    <a:pt x="17338" y="16461"/>
                  </a:lnTo>
                  <a:lnTo>
                    <a:pt x="17995" y="16370"/>
                  </a:lnTo>
                  <a:lnTo>
                    <a:pt x="18543" y="16279"/>
                  </a:lnTo>
                  <a:lnTo>
                    <a:pt x="18945" y="16187"/>
                  </a:lnTo>
                  <a:lnTo>
                    <a:pt x="19293" y="16114"/>
                  </a:lnTo>
                  <a:lnTo>
                    <a:pt x="14268" y="12661"/>
                  </a:lnTo>
                  <a:lnTo>
                    <a:pt x="14268" y="12661"/>
                  </a:lnTo>
                  <a:lnTo>
                    <a:pt x="14817" y="12899"/>
                  </a:lnTo>
                  <a:lnTo>
                    <a:pt x="15456" y="13155"/>
                  </a:lnTo>
                  <a:lnTo>
                    <a:pt x="16333" y="13465"/>
                  </a:lnTo>
                  <a:lnTo>
                    <a:pt x="17429" y="13831"/>
                  </a:lnTo>
                  <a:lnTo>
                    <a:pt x="18690" y="14214"/>
                  </a:lnTo>
                  <a:lnTo>
                    <a:pt x="19402" y="14397"/>
                  </a:lnTo>
                  <a:lnTo>
                    <a:pt x="20151" y="14580"/>
                  </a:lnTo>
                  <a:lnTo>
                    <a:pt x="20918" y="14781"/>
                  </a:lnTo>
                  <a:lnTo>
                    <a:pt x="21741" y="14945"/>
                  </a:lnTo>
                  <a:lnTo>
                    <a:pt x="22599" y="15109"/>
                  </a:lnTo>
                  <a:lnTo>
                    <a:pt x="23476" y="15274"/>
                  </a:lnTo>
                  <a:lnTo>
                    <a:pt x="24390" y="15402"/>
                  </a:lnTo>
                  <a:lnTo>
                    <a:pt x="25321" y="15530"/>
                  </a:lnTo>
                  <a:lnTo>
                    <a:pt x="26290" y="15621"/>
                  </a:lnTo>
                  <a:lnTo>
                    <a:pt x="27258" y="15694"/>
                  </a:lnTo>
                  <a:lnTo>
                    <a:pt x="28263" y="15749"/>
                  </a:lnTo>
                  <a:lnTo>
                    <a:pt x="29286" y="15767"/>
                  </a:lnTo>
                  <a:lnTo>
                    <a:pt x="30327" y="15749"/>
                  </a:lnTo>
                  <a:lnTo>
                    <a:pt x="31369" y="15694"/>
                  </a:lnTo>
                  <a:lnTo>
                    <a:pt x="32428" y="15603"/>
                  </a:lnTo>
                  <a:lnTo>
                    <a:pt x="33488" y="15475"/>
                  </a:lnTo>
                  <a:lnTo>
                    <a:pt x="34566" y="15310"/>
                  </a:lnTo>
                  <a:lnTo>
                    <a:pt x="35095" y="15219"/>
                  </a:lnTo>
                  <a:lnTo>
                    <a:pt x="35644" y="15109"/>
                  </a:lnTo>
                  <a:lnTo>
                    <a:pt x="36173" y="14982"/>
                  </a:lnTo>
                  <a:lnTo>
                    <a:pt x="36721" y="14835"/>
                  </a:lnTo>
                  <a:lnTo>
                    <a:pt x="37251" y="14689"/>
                  </a:lnTo>
                  <a:lnTo>
                    <a:pt x="37799" y="14525"/>
                  </a:lnTo>
                  <a:lnTo>
                    <a:pt x="37836" y="14324"/>
                  </a:lnTo>
                  <a:lnTo>
                    <a:pt x="37872" y="14068"/>
                  </a:lnTo>
                  <a:lnTo>
                    <a:pt x="37891" y="13721"/>
                  </a:lnTo>
                  <a:lnTo>
                    <a:pt x="37891" y="13283"/>
                  </a:lnTo>
                  <a:lnTo>
                    <a:pt x="37872" y="12771"/>
                  </a:lnTo>
                  <a:lnTo>
                    <a:pt x="37799" y="12150"/>
                  </a:lnTo>
                  <a:lnTo>
                    <a:pt x="37726" y="11821"/>
                  </a:lnTo>
                  <a:lnTo>
                    <a:pt x="37653" y="11456"/>
                  </a:lnTo>
                  <a:lnTo>
                    <a:pt x="37562" y="11090"/>
                  </a:lnTo>
                  <a:lnTo>
                    <a:pt x="37452" y="10688"/>
                  </a:lnTo>
                  <a:lnTo>
                    <a:pt x="37324" y="10286"/>
                  </a:lnTo>
                  <a:lnTo>
                    <a:pt x="37178" y="9848"/>
                  </a:lnTo>
                  <a:lnTo>
                    <a:pt x="36995" y="9409"/>
                  </a:lnTo>
                  <a:lnTo>
                    <a:pt x="36795" y="8953"/>
                  </a:lnTo>
                  <a:lnTo>
                    <a:pt x="36557" y="8459"/>
                  </a:lnTo>
                  <a:lnTo>
                    <a:pt x="36301" y="7966"/>
                  </a:lnTo>
                  <a:lnTo>
                    <a:pt x="36009" y="7455"/>
                  </a:lnTo>
                  <a:lnTo>
                    <a:pt x="35680" y="6925"/>
                  </a:lnTo>
                  <a:lnTo>
                    <a:pt x="35333" y="6377"/>
                  </a:lnTo>
                  <a:lnTo>
                    <a:pt x="34931" y="5829"/>
                  </a:lnTo>
                  <a:lnTo>
                    <a:pt x="34511" y="5262"/>
                  </a:lnTo>
                  <a:lnTo>
                    <a:pt x="34054" y="4659"/>
                  </a:lnTo>
                  <a:lnTo>
                    <a:pt x="33543" y="4075"/>
                  </a:lnTo>
                  <a:lnTo>
                    <a:pt x="32994" y="3454"/>
                  </a:lnTo>
                  <a:lnTo>
                    <a:pt x="32611" y="3070"/>
                  </a:lnTo>
                  <a:lnTo>
                    <a:pt x="32209" y="2723"/>
                  </a:lnTo>
                  <a:lnTo>
                    <a:pt x="31752" y="2376"/>
                  </a:lnTo>
                  <a:lnTo>
                    <a:pt x="31277" y="2065"/>
                  </a:lnTo>
                  <a:lnTo>
                    <a:pt x="30766" y="1773"/>
                  </a:lnTo>
                  <a:lnTo>
                    <a:pt x="30236" y="1517"/>
                  </a:lnTo>
                  <a:lnTo>
                    <a:pt x="29669" y="1280"/>
                  </a:lnTo>
                  <a:lnTo>
                    <a:pt x="29085" y="1060"/>
                  </a:lnTo>
                  <a:lnTo>
                    <a:pt x="28482" y="859"/>
                  </a:lnTo>
                  <a:lnTo>
                    <a:pt x="27843" y="677"/>
                  </a:lnTo>
                  <a:lnTo>
                    <a:pt x="27185" y="512"/>
                  </a:lnTo>
                  <a:lnTo>
                    <a:pt x="26509" y="384"/>
                  </a:lnTo>
                  <a:lnTo>
                    <a:pt x="25815" y="275"/>
                  </a:lnTo>
                  <a:lnTo>
                    <a:pt x="25102" y="183"/>
                  </a:lnTo>
                  <a:lnTo>
                    <a:pt x="24371" y="110"/>
                  </a:lnTo>
                  <a:lnTo>
                    <a:pt x="23641" y="56"/>
                  </a:lnTo>
                  <a:lnTo>
                    <a:pt x="22892" y="19"/>
                  </a:lnTo>
                  <a:lnTo>
                    <a:pt x="22124"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1026;p31">
              <a:extLst>
                <a:ext uri="{FF2B5EF4-FFF2-40B4-BE49-F238E27FC236}">
                  <a16:creationId xmlns:a16="http://schemas.microsoft.com/office/drawing/2014/main" id="{4482FF62-8382-156F-1A2F-F0A352F27A83}"/>
                </a:ext>
              </a:extLst>
            </p:cNvPr>
            <p:cNvSpPr/>
            <p:nvPr/>
          </p:nvSpPr>
          <p:spPr>
            <a:xfrm>
              <a:off x="1180144" y="3877726"/>
              <a:ext cx="70112" cy="69687"/>
            </a:xfrm>
            <a:custGeom>
              <a:avLst/>
              <a:gdLst/>
              <a:ahLst/>
              <a:cxnLst/>
              <a:rect l="l" t="t" r="r" b="b"/>
              <a:pathLst>
                <a:path w="2979" h="2961" extrusionOk="0">
                  <a:moveTo>
                    <a:pt x="1334" y="1"/>
                  </a:moveTo>
                  <a:lnTo>
                    <a:pt x="1169" y="37"/>
                  </a:lnTo>
                  <a:lnTo>
                    <a:pt x="1042" y="74"/>
                  </a:lnTo>
                  <a:lnTo>
                    <a:pt x="895" y="129"/>
                  </a:lnTo>
                  <a:lnTo>
                    <a:pt x="768" y="184"/>
                  </a:lnTo>
                  <a:lnTo>
                    <a:pt x="640" y="257"/>
                  </a:lnTo>
                  <a:lnTo>
                    <a:pt x="530" y="348"/>
                  </a:lnTo>
                  <a:lnTo>
                    <a:pt x="420" y="439"/>
                  </a:lnTo>
                  <a:lnTo>
                    <a:pt x="329" y="549"/>
                  </a:lnTo>
                  <a:lnTo>
                    <a:pt x="256" y="677"/>
                  </a:lnTo>
                  <a:lnTo>
                    <a:pt x="183" y="786"/>
                  </a:lnTo>
                  <a:lnTo>
                    <a:pt x="110" y="914"/>
                  </a:lnTo>
                  <a:lnTo>
                    <a:pt x="73" y="1060"/>
                  </a:lnTo>
                  <a:lnTo>
                    <a:pt x="37" y="1188"/>
                  </a:lnTo>
                  <a:lnTo>
                    <a:pt x="19" y="1334"/>
                  </a:lnTo>
                  <a:lnTo>
                    <a:pt x="0" y="1499"/>
                  </a:lnTo>
                  <a:lnTo>
                    <a:pt x="19" y="1645"/>
                  </a:lnTo>
                  <a:lnTo>
                    <a:pt x="37" y="1791"/>
                  </a:lnTo>
                  <a:lnTo>
                    <a:pt x="73" y="1937"/>
                  </a:lnTo>
                  <a:lnTo>
                    <a:pt x="128" y="2065"/>
                  </a:lnTo>
                  <a:lnTo>
                    <a:pt x="201" y="2211"/>
                  </a:lnTo>
                  <a:lnTo>
                    <a:pt x="274" y="2321"/>
                  </a:lnTo>
                  <a:lnTo>
                    <a:pt x="366" y="2431"/>
                  </a:lnTo>
                  <a:lnTo>
                    <a:pt x="457" y="2540"/>
                  </a:lnTo>
                  <a:lnTo>
                    <a:pt x="567" y="2632"/>
                  </a:lnTo>
                  <a:lnTo>
                    <a:pt x="676" y="2723"/>
                  </a:lnTo>
                  <a:lnTo>
                    <a:pt x="804" y="2796"/>
                  </a:lnTo>
                  <a:lnTo>
                    <a:pt x="932" y="2851"/>
                  </a:lnTo>
                  <a:lnTo>
                    <a:pt x="1060" y="2906"/>
                  </a:lnTo>
                  <a:lnTo>
                    <a:pt x="1206" y="2942"/>
                  </a:lnTo>
                  <a:lnTo>
                    <a:pt x="1352" y="2960"/>
                  </a:lnTo>
                  <a:lnTo>
                    <a:pt x="1644" y="2960"/>
                  </a:lnTo>
                  <a:lnTo>
                    <a:pt x="1791" y="2924"/>
                  </a:lnTo>
                  <a:lnTo>
                    <a:pt x="1937" y="2887"/>
                  </a:lnTo>
                  <a:lnTo>
                    <a:pt x="2083" y="2833"/>
                  </a:lnTo>
                  <a:lnTo>
                    <a:pt x="2211" y="2778"/>
                  </a:lnTo>
                  <a:lnTo>
                    <a:pt x="2339" y="2705"/>
                  </a:lnTo>
                  <a:lnTo>
                    <a:pt x="2448" y="2613"/>
                  </a:lnTo>
                  <a:lnTo>
                    <a:pt x="2558" y="2522"/>
                  </a:lnTo>
                  <a:lnTo>
                    <a:pt x="2649" y="2412"/>
                  </a:lnTo>
                  <a:lnTo>
                    <a:pt x="2722" y="2284"/>
                  </a:lnTo>
                  <a:lnTo>
                    <a:pt x="2795" y="2175"/>
                  </a:lnTo>
                  <a:lnTo>
                    <a:pt x="2869" y="2047"/>
                  </a:lnTo>
                  <a:lnTo>
                    <a:pt x="2905" y="1901"/>
                  </a:lnTo>
                  <a:lnTo>
                    <a:pt x="2942" y="1773"/>
                  </a:lnTo>
                  <a:lnTo>
                    <a:pt x="2960" y="1627"/>
                  </a:lnTo>
                  <a:lnTo>
                    <a:pt x="2978" y="1462"/>
                  </a:lnTo>
                  <a:lnTo>
                    <a:pt x="2960" y="1316"/>
                  </a:lnTo>
                  <a:lnTo>
                    <a:pt x="2942" y="1170"/>
                  </a:lnTo>
                  <a:lnTo>
                    <a:pt x="2905" y="1024"/>
                  </a:lnTo>
                  <a:lnTo>
                    <a:pt x="2850" y="896"/>
                  </a:lnTo>
                  <a:lnTo>
                    <a:pt x="2777" y="768"/>
                  </a:lnTo>
                  <a:lnTo>
                    <a:pt x="2704" y="640"/>
                  </a:lnTo>
                  <a:lnTo>
                    <a:pt x="2613" y="531"/>
                  </a:lnTo>
                  <a:lnTo>
                    <a:pt x="2521" y="421"/>
                  </a:lnTo>
                  <a:lnTo>
                    <a:pt x="2412" y="330"/>
                  </a:lnTo>
                  <a:lnTo>
                    <a:pt x="2302" y="238"/>
                  </a:lnTo>
                  <a:lnTo>
                    <a:pt x="2174" y="165"/>
                  </a:lnTo>
                  <a:lnTo>
                    <a:pt x="2046" y="110"/>
                  </a:lnTo>
                  <a:lnTo>
                    <a:pt x="1919" y="56"/>
                  </a:lnTo>
                  <a:lnTo>
                    <a:pt x="1772"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027;p31">
              <a:extLst>
                <a:ext uri="{FF2B5EF4-FFF2-40B4-BE49-F238E27FC236}">
                  <a16:creationId xmlns:a16="http://schemas.microsoft.com/office/drawing/2014/main" id="{B191027D-2494-5440-1C31-69236964C37F}"/>
                </a:ext>
              </a:extLst>
            </p:cNvPr>
            <p:cNvSpPr/>
            <p:nvPr/>
          </p:nvSpPr>
          <p:spPr>
            <a:xfrm>
              <a:off x="1214104" y="3888904"/>
              <a:ext cx="25395" cy="25395"/>
            </a:xfrm>
            <a:custGeom>
              <a:avLst/>
              <a:gdLst/>
              <a:ahLst/>
              <a:cxnLst/>
              <a:rect l="l" t="t" r="r" b="b"/>
              <a:pathLst>
                <a:path w="1079" h="1079" extrusionOk="0">
                  <a:moveTo>
                    <a:pt x="476" y="1"/>
                  </a:moveTo>
                  <a:lnTo>
                    <a:pt x="366" y="19"/>
                  </a:lnTo>
                  <a:lnTo>
                    <a:pt x="275" y="74"/>
                  </a:lnTo>
                  <a:lnTo>
                    <a:pt x="183" y="129"/>
                  </a:lnTo>
                  <a:lnTo>
                    <a:pt x="110" y="202"/>
                  </a:lnTo>
                  <a:lnTo>
                    <a:pt x="55" y="293"/>
                  </a:lnTo>
                  <a:lnTo>
                    <a:pt x="19" y="384"/>
                  </a:lnTo>
                  <a:lnTo>
                    <a:pt x="1" y="494"/>
                  </a:lnTo>
                  <a:lnTo>
                    <a:pt x="1" y="604"/>
                  </a:lnTo>
                  <a:lnTo>
                    <a:pt x="19" y="713"/>
                  </a:lnTo>
                  <a:lnTo>
                    <a:pt x="74" y="805"/>
                  </a:lnTo>
                  <a:lnTo>
                    <a:pt x="128" y="896"/>
                  </a:lnTo>
                  <a:lnTo>
                    <a:pt x="201" y="969"/>
                  </a:lnTo>
                  <a:lnTo>
                    <a:pt x="293" y="1024"/>
                  </a:lnTo>
                  <a:lnTo>
                    <a:pt x="384" y="1060"/>
                  </a:lnTo>
                  <a:lnTo>
                    <a:pt x="494" y="1079"/>
                  </a:lnTo>
                  <a:lnTo>
                    <a:pt x="603" y="1079"/>
                  </a:lnTo>
                  <a:lnTo>
                    <a:pt x="713" y="1060"/>
                  </a:lnTo>
                  <a:lnTo>
                    <a:pt x="804" y="1024"/>
                  </a:lnTo>
                  <a:lnTo>
                    <a:pt x="896" y="951"/>
                  </a:lnTo>
                  <a:lnTo>
                    <a:pt x="969" y="878"/>
                  </a:lnTo>
                  <a:lnTo>
                    <a:pt x="1024" y="805"/>
                  </a:lnTo>
                  <a:lnTo>
                    <a:pt x="1060" y="695"/>
                  </a:lnTo>
                  <a:lnTo>
                    <a:pt x="1078" y="604"/>
                  </a:lnTo>
                  <a:lnTo>
                    <a:pt x="1078" y="494"/>
                  </a:lnTo>
                  <a:lnTo>
                    <a:pt x="1060" y="384"/>
                  </a:lnTo>
                  <a:lnTo>
                    <a:pt x="1024" y="275"/>
                  </a:lnTo>
                  <a:lnTo>
                    <a:pt x="951" y="202"/>
                  </a:lnTo>
                  <a:lnTo>
                    <a:pt x="877" y="129"/>
                  </a:lnTo>
                  <a:lnTo>
                    <a:pt x="786" y="56"/>
                  </a:lnTo>
                  <a:lnTo>
                    <a:pt x="695" y="19"/>
                  </a:lnTo>
                  <a:lnTo>
                    <a:pt x="585"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028;p31">
              <a:extLst>
                <a:ext uri="{FF2B5EF4-FFF2-40B4-BE49-F238E27FC236}">
                  <a16:creationId xmlns:a16="http://schemas.microsoft.com/office/drawing/2014/main" id="{ECE9B733-8D15-2574-4E03-485512E975D1}"/>
                </a:ext>
              </a:extLst>
            </p:cNvPr>
            <p:cNvSpPr/>
            <p:nvPr/>
          </p:nvSpPr>
          <p:spPr>
            <a:xfrm>
              <a:off x="1448442" y="3848496"/>
              <a:ext cx="69663" cy="69687"/>
            </a:xfrm>
            <a:custGeom>
              <a:avLst/>
              <a:gdLst/>
              <a:ahLst/>
              <a:cxnLst/>
              <a:rect l="l" t="t" r="r" b="b"/>
              <a:pathLst>
                <a:path w="2960" h="2961" extrusionOk="0">
                  <a:moveTo>
                    <a:pt x="1316" y="1"/>
                  </a:moveTo>
                  <a:lnTo>
                    <a:pt x="1170" y="19"/>
                  </a:lnTo>
                  <a:lnTo>
                    <a:pt x="1023" y="74"/>
                  </a:lnTo>
                  <a:lnTo>
                    <a:pt x="895" y="110"/>
                  </a:lnTo>
                  <a:lnTo>
                    <a:pt x="749" y="183"/>
                  </a:lnTo>
                  <a:lnTo>
                    <a:pt x="640" y="256"/>
                  </a:lnTo>
                  <a:lnTo>
                    <a:pt x="530" y="348"/>
                  </a:lnTo>
                  <a:lnTo>
                    <a:pt x="420" y="439"/>
                  </a:lnTo>
                  <a:lnTo>
                    <a:pt x="329" y="549"/>
                  </a:lnTo>
                  <a:lnTo>
                    <a:pt x="238" y="658"/>
                  </a:lnTo>
                  <a:lnTo>
                    <a:pt x="165" y="786"/>
                  </a:lnTo>
                  <a:lnTo>
                    <a:pt x="110" y="914"/>
                  </a:lnTo>
                  <a:lnTo>
                    <a:pt x="55" y="1060"/>
                  </a:lnTo>
                  <a:lnTo>
                    <a:pt x="19" y="1188"/>
                  </a:lnTo>
                  <a:lnTo>
                    <a:pt x="0" y="1334"/>
                  </a:lnTo>
                  <a:lnTo>
                    <a:pt x="0" y="1480"/>
                  </a:lnTo>
                  <a:lnTo>
                    <a:pt x="0" y="1645"/>
                  </a:lnTo>
                  <a:lnTo>
                    <a:pt x="37" y="1791"/>
                  </a:lnTo>
                  <a:lnTo>
                    <a:pt x="73" y="1937"/>
                  </a:lnTo>
                  <a:lnTo>
                    <a:pt x="128" y="2065"/>
                  </a:lnTo>
                  <a:lnTo>
                    <a:pt x="183" y="2193"/>
                  </a:lnTo>
                  <a:lnTo>
                    <a:pt x="256" y="2321"/>
                  </a:lnTo>
                  <a:lnTo>
                    <a:pt x="347" y="2430"/>
                  </a:lnTo>
                  <a:lnTo>
                    <a:pt x="439" y="2540"/>
                  </a:lnTo>
                  <a:lnTo>
                    <a:pt x="548" y="2631"/>
                  </a:lnTo>
                  <a:lnTo>
                    <a:pt x="658" y="2723"/>
                  </a:lnTo>
                  <a:lnTo>
                    <a:pt x="786" y="2796"/>
                  </a:lnTo>
                  <a:lnTo>
                    <a:pt x="914" y="2851"/>
                  </a:lnTo>
                  <a:lnTo>
                    <a:pt x="1060" y="2887"/>
                  </a:lnTo>
                  <a:lnTo>
                    <a:pt x="1188" y="2924"/>
                  </a:lnTo>
                  <a:lnTo>
                    <a:pt x="1334" y="2960"/>
                  </a:lnTo>
                  <a:lnTo>
                    <a:pt x="1480" y="2960"/>
                  </a:lnTo>
                  <a:lnTo>
                    <a:pt x="1645" y="2942"/>
                  </a:lnTo>
                  <a:lnTo>
                    <a:pt x="1791" y="2924"/>
                  </a:lnTo>
                  <a:lnTo>
                    <a:pt x="1937" y="2887"/>
                  </a:lnTo>
                  <a:lnTo>
                    <a:pt x="2065" y="2832"/>
                  </a:lnTo>
                  <a:lnTo>
                    <a:pt x="2193" y="2777"/>
                  </a:lnTo>
                  <a:lnTo>
                    <a:pt x="2321" y="2686"/>
                  </a:lnTo>
                  <a:lnTo>
                    <a:pt x="2430" y="2613"/>
                  </a:lnTo>
                  <a:lnTo>
                    <a:pt x="2540" y="2503"/>
                  </a:lnTo>
                  <a:lnTo>
                    <a:pt x="2631" y="2412"/>
                  </a:lnTo>
                  <a:lnTo>
                    <a:pt x="2722" y="2284"/>
                  </a:lnTo>
                  <a:lnTo>
                    <a:pt x="2796" y="2175"/>
                  </a:lnTo>
                  <a:lnTo>
                    <a:pt x="2850" y="2028"/>
                  </a:lnTo>
                  <a:lnTo>
                    <a:pt x="2905" y="1901"/>
                  </a:lnTo>
                  <a:lnTo>
                    <a:pt x="2942" y="1754"/>
                  </a:lnTo>
                  <a:lnTo>
                    <a:pt x="2960" y="1608"/>
                  </a:lnTo>
                  <a:lnTo>
                    <a:pt x="2960" y="1462"/>
                  </a:lnTo>
                  <a:lnTo>
                    <a:pt x="2960" y="1316"/>
                  </a:lnTo>
                  <a:lnTo>
                    <a:pt x="2923" y="1170"/>
                  </a:lnTo>
                  <a:lnTo>
                    <a:pt x="2887" y="1024"/>
                  </a:lnTo>
                  <a:lnTo>
                    <a:pt x="2832" y="877"/>
                  </a:lnTo>
                  <a:lnTo>
                    <a:pt x="2777" y="750"/>
                  </a:lnTo>
                  <a:lnTo>
                    <a:pt x="2704" y="640"/>
                  </a:lnTo>
                  <a:lnTo>
                    <a:pt x="2613" y="512"/>
                  </a:lnTo>
                  <a:lnTo>
                    <a:pt x="2521" y="421"/>
                  </a:lnTo>
                  <a:lnTo>
                    <a:pt x="2412" y="329"/>
                  </a:lnTo>
                  <a:lnTo>
                    <a:pt x="2284" y="238"/>
                  </a:lnTo>
                  <a:lnTo>
                    <a:pt x="2174" y="165"/>
                  </a:lnTo>
                  <a:lnTo>
                    <a:pt x="2046" y="110"/>
                  </a:lnTo>
                  <a:lnTo>
                    <a:pt x="1900" y="55"/>
                  </a:lnTo>
                  <a:lnTo>
                    <a:pt x="1754"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029;p31">
              <a:extLst>
                <a:ext uri="{FF2B5EF4-FFF2-40B4-BE49-F238E27FC236}">
                  <a16:creationId xmlns:a16="http://schemas.microsoft.com/office/drawing/2014/main" id="{E72FD7E6-0EB4-D326-BBD0-A88404551789}"/>
                </a:ext>
              </a:extLst>
            </p:cNvPr>
            <p:cNvSpPr/>
            <p:nvPr/>
          </p:nvSpPr>
          <p:spPr>
            <a:xfrm>
              <a:off x="1481980" y="3859674"/>
              <a:ext cx="25818" cy="25395"/>
            </a:xfrm>
            <a:custGeom>
              <a:avLst/>
              <a:gdLst/>
              <a:ahLst/>
              <a:cxnLst/>
              <a:rect l="l" t="t" r="r" b="b"/>
              <a:pathLst>
                <a:path w="1097" h="1079" extrusionOk="0">
                  <a:moveTo>
                    <a:pt x="494" y="1"/>
                  </a:moveTo>
                  <a:lnTo>
                    <a:pt x="384" y="19"/>
                  </a:lnTo>
                  <a:lnTo>
                    <a:pt x="293" y="74"/>
                  </a:lnTo>
                  <a:lnTo>
                    <a:pt x="201" y="128"/>
                  </a:lnTo>
                  <a:lnTo>
                    <a:pt x="128" y="201"/>
                  </a:lnTo>
                  <a:lnTo>
                    <a:pt x="73" y="293"/>
                  </a:lnTo>
                  <a:lnTo>
                    <a:pt x="37" y="384"/>
                  </a:lnTo>
                  <a:lnTo>
                    <a:pt x="0" y="494"/>
                  </a:lnTo>
                  <a:lnTo>
                    <a:pt x="19" y="603"/>
                  </a:lnTo>
                  <a:lnTo>
                    <a:pt x="37" y="713"/>
                  </a:lnTo>
                  <a:lnTo>
                    <a:pt x="73" y="804"/>
                  </a:lnTo>
                  <a:lnTo>
                    <a:pt x="128" y="896"/>
                  </a:lnTo>
                  <a:lnTo>
                    <a:pt x="201" y="969"/>
                  </a:lnTo>
                  <a:lnTo>
                    <a:pt x="293" y="1024"/>
                  </a:lnTo>
                  <a:lnTo>
                    <a:pt x="402" y="1060"/>
                  </a:lnTo>
                  <a:lnTo>
                    <a:pt x="494" y="1078"/>
                  </a:lnTo>
                  <a:lnTo>
                    <a:pt x="603" y="1078"/>
                  </a:lnTo>
                  <a:lnTo>
                    <a:pt x="713" y="1060"/>
                  </a:lnTo>
                  <a:lnTo>
                    <a:pt x="822" y="1005"/>
                  </a:lnTo>
                  <a:lnTo>
                    <a:pt x="896" y="951"/>
                  </a:lnTo>
                  <a:lnTo>
                    <a:pt x="969" y="877"/>
                  </a:lnTo>
                  <a:lnTo>
                    <a:pt x="1023" y="786"/>
                  </a:lnTo>
                  <a:lnTo>
                    <a:pt x="1078" y="695"/>
                  </a:lnTo>
                  <a:lnTo>
                    <a:pt x="1096" y="585"/>
                  </a:lnTo>
                  <a:lnTo>
                    <a:pt x="1096" y="476"/>
                  </a:lnTo>
                  <a:lnTo>
                    <a:pt x="1060" y="366"/>
                  </a:lnTo>
                  <a:lnTo>
                    <a:pt x="1023" y="275"/>
                  </a:lnTo>
                  <a:lnTo>
                    <a:pt x="969" y="183"/>
                  </a:lnTo>
                  <a:lnTo>
                    <a:pt x="896" y="110"/>
                  </a:lnTo>
                  <a:lnTo>
                    <a:pt x="804" y="55"/>
                  </a:lnTo>
                  <a:lnTo>
                    <a:pt x="713" y="19"/>
                  </a:lnTo>
                  <a:lnTo>
                    <a:pt x="603"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030;p31">
              <a:extLst>
                <a:ext uri="{FF2B5EF4-FFF2-40B4-BE49-F238E27FC236}">
                  <a16:creationId xmlns:a16="http://schemas.microsoft.com/office/drawing/2014/main" id="{9C53917D-CEB4-8C0A-F357-9FFA274125AD}"/>
                </a:ext>
              </a:extLst>
            </p:cNvPr>
            <p:cNvSpPr/>
            <p:nvPr/>
          </p:nvSpPr>
          <p:spPr>
            <a:xfrm>
              <a:off x="1405450" y="3724657"/>
              <a:ext cx="155661" cy="64533"/>
            </a:xfrm>
            <a:custGeom>
              <a:avLst/>
              <a:gdLst/>
              <a:ahLst/>
              <a:cxnLst/>
              <a:rect l="l" t="t" r="r" b="b"/>
              <a:pathLst>
                <a:path w="6614" h="2742" extrusionOk="0">
                  <a:moveTo>
                    <a:pt x="3161" y="1"/>
                  </a:moveTo>
                  <a:lnTo>
                    <a:pt x="2759" y="56"/>
                  </a:lnTo>
                  <a:lnTo>
                    <a:pt x="2375" y="129"/>
                  </a:lnTo>
                  <a:lnTo>
                    <a:pt x="1992" y="238"/>
                  </a:lnTo>
                  <a:lnTo>
                    <a:pt x="1608" y="366"/>
                  </a:lnTo>
                  <a:lnTo>
                    <a:pt x="1243" y="549"/>
                  </a:lnTo>
                  <a:lnTo>
                    <a:pt x="896" y="750"/>
                  </a:lnTo>
                  <a:lnTo>
                    <a:pt x="548" y="969"/>
                  </a:lnTo>
                  <a:lnTo>
                    <a:pt x="220" y="1243"/>
                  </a:lnTo>
                  <a:lnTo>
                    <a:pt x="165" y="1298"/>
                  </a:lnTo>
                  <a:lnTo>
                    <a:pt x="110" y="1371"/>
                  </a:lnTo>
                  <a:lnTo>
                    <a:pt x="37" y="1517"/>
                  </a:lnTo>
                  <a:lnTo>
                    <a:pt x="0" y="1682"/>
                  </a:lnTo>
                  <a:lnTo>
                    <a:pt x="0" y="1846"/>
                  </a:lnTo>
                  <a:lnTo>
                    <a:pt x="19" y="2029"/>
                  </a:lnTo>
                  <a:lnTo>
                    <a:pt x="55" y="2193"/>
                  </a:lnTo>
                  <a:lnTo>
                    <a:pt x="128" y="2339"/>
                  </a:lnTo>
                  <a:lnTo>
                    <a:pt x="220" y="2467"/>
                  </a:lnTo>
                  <a:lnTo>
                    <a:pt x="347" y="2595"/>
                  </a:lnTo>
                  <a:lnTo>
                    <a:pt x="494" y="2687"/>
                  </a:lnTo>
                  <a:lnTo>
                    <a:pt x="640" y="2741"/>
                  </a:lnTo>
                  <a:lnTo>
                    <a:pt x="804" y="2741"/>
                  </a:lnTo>
                  <a:lnTo>
                    <a:pt x="932" y="2705"/>
                  </a:lnTo>
                  <a:lnTo>
                    <a:pt x="1078" y="2650"/>
                  </a:lnTo>
                  <a:lnTo>
                    <a:pt x="1206" y="2577"/>
                  </a:lnTo>
                  <a:lnTo>
                    <a:pt x="1334" y="2486"/>
                  </a:lnTo>
                  <a:lnTo>
                    <a:pt x="1590" y="2303"/>
                  </a:lnTo>
                  <a:lnTo>
                    <a:pt x="1900" y="2120"/>
                  </a:lnTo>
                  <a:lnTo>
                    <a:pt x="2211" y="1992"/>
                  </a:lnTo>
                  <a:lnTo>
                    <a:pt x="2522" y="1883"/>
                  </a:lnTo>
                  <a:lnTo>
                    <a:pt x="2869" y="1791"/>
                  </a:lnTo>
                  <a:lnTo>
                    <a:pt x="3197" y="1755"/>
                  </a:lnTo>
                  <a:lnTo>
                    <a:pt x="3526" y="1737"/>
                  </a:lnTo>
                  <a:lnTo>
                    <a:pt x="3873" y="1755"/>
                  </a:lnTo>
                  <a:lnTo>
                    <a:pt x="4202" y="1810"/>
                  </a:lnTo>
                  <a:lnTo>
                    <a:pt x="4531" y="1901"/>
                  </a:lnTo>
                  <a:lnTo>
                    <a:pt x="4860" y="2011"/>
                  </a:lnTo>
                  <a:lnTo>
                    <a:pt x="5171" y="2175"/>
                  </a:lnTo>
                  <a:lnTo>
                    <a:pt x="5463" y="2358"/>
                  </a:lnTo>
                  <a:lnTo>
                    <a:pt x="5609" y="2431"/>
                  </a:lnTo>
                  <a:lnTo>
                    <a:pt x="5755" y="2467"/>
                  </a:lnTo>
                  <a:lnTo>
                    <a:pt x="5901" y="2486"/>
                  </a:lnTo>
                  <a:lnTo>
                    <a:pt x="6048" y="2467"/>
                  </a:lnTo>
                  <a:lnTo>
                    <a:pt x="6175" y="2413"/>
                  </a:lnTo>
                  <a:lnTo>
                    <a:pt x="6303" y="2321"/>
                  </a:lnTo>
                  <a:lnTo>
                    <a:pt x="6431" y="2212"/>
                  </a:lnTo>
                  <a:lnTo>
                    <a:pt x="6523" y="2084"/>
                  </a:lnTo>
                  <a:lnTo>
                    <a:pt x="6577" y="1919"/>
                  </a:lnTo>
                  <a:lnTo>
                    <a:pt x="6614" y="1755"/>
                  </a:lnTo>
                  <a:lnTo>
                    <a:pt x="6614" y="1590"/>
                  </a:lnTo>
                  <a:lnTo>
                    <a:pt x="6596" y="1426"/>
                  </a:lnTo>
                  <a:lnTo>
                    <a:pt x="6541" y="1262"/>
                  </a:lnTo>
                  <a:lnTo>
                    <a:pt x="6468" y="1115"/>
                  </a:lnTo>
                  <a:lnTo>
                    <a:pt x="6376" y="988"/>
                  </a:lnTo>
                  <a:lnTo>
                    <a:pt x="6248" y="878"/>
                  </a:lnTo>
                  <a:lnTo>
                    <a:pt x="5883" y="659"/>
                  </a:lnTo>
                  <a:lnTo>
                    <a:pt x="5499" y="458"/>
                  </a:lnTo>
                  <a:lnTo>
                    <a:pt x="5134" y="293"/>
                  </a:lnTo>
                  <a:lnTo>
                    <a:pt x="4732" y="165"/>
                  </a:lnTo>
                  <a:lnTo>
                    <a:pt x="4348" y="74"/>
                  </a:lnTo>
                  <a:lnTo>
                    <a:pt x="3947" y="19"/>
                  </a:lnTo>
                  <a:lnTo>
                    <a:pt x="3545"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031;p31">
              <a:extLst>
                <a:ext uri="{FF2B5EF4-FFF2-40B4-BE49-F238E27FC236}">
                  <a16:creationId xmlns:a16="http://schemas.microsoft.com/office/drawing/2014/main" id="{D808E982-1D9F-C8DD-3AEE-BCD92784B6D7}"/>
                </a:ext>
              </a:extLst>
            </p:cNvPr>
            <p:cNvSpPr/>
            <p:nvPr/>
          </p:nvSpPr>
          <p:spPr>
            <a:xfrm>
              <a:off x="1108343" y="3754755"/>
              <a:ext cx="176724" cy="73547"/>
            </a:xfrm>
            <a:custGeom>
              <a:avLst/>
              <a:gdLst/>
              <a:ahLst/>
              <a:cxnLst/>
              <a:rect l="l" t="t" r="r" b="b"/>
              <a:pathLst>
                <a:path w="7509" h="3125" extrusionOk="0">
                  <a:moveTo>
                    <a:pt x="4421" y="1"/>
                  </a:moveTo>
                  <a:lnTo>
                    <a:pt x="3965" y="19"/>
                  </a:lnTo>
                  <a:lnTo>
                    <a:pt x="3526" y="74"/>
                  </a:lnTo>
                  <a:lnTo>
                    <a:pt x="3070" y="147"/>
                  </a:lnTo>
                  <a:lnTo>
                    <a:pt x="2631" y="275"/>
                  </a:lnTo>
                  <a:lnTo>
                    <a:pt x="2193" y="421"/>
                  </a:lnTo>
                  <a:lnTo>
                    <a:pt x="1791" y="604"/>
                  </a:lnTo>
                  <a:lnTo>
                    <a:pt x="1370" y="805"/>
                  </a:lnTo>
                  <a:lnTo>
                    <a:pt x="987" y="1060"/>
                  </a:lnTo>
                  <a:lnTo>
                    <a:pt x="603" y="1334"/>
                  </a:lnTo>
                  <a:lnTo>
                    <a:pt x="256" y="1645"/>
                  </a:lnTo>
                  <a:lnTo>
                    <a:pt x="146" y="1773"/>
                  </a:lnTo>
                  <a:lnTo>
                    <a:pt x="55" y="1919"/>
                  </a:lnTo>
                  <a:lnTo>
                    <a:pt x="19" y="2084"/>
                  </a:lnTo>
                  <a:lnTo>
                    <a:pt x="0" y="2248"/>
                  </a:lnTo>
                  <a:lnTo>
                    <a:pt x="19" y="2412"/>
                  </a:lnTo>
                  <a:lnTo>
                    <a:pt x="55" y="2577"/>
                  </a:lnTo>
                  <a:lnTo>
                    <a:pt x="128" y="2741"/>
                  </a:lnTo>
                  <a:lnTo>
                    <a:pt x="238" y="2869"/>
                  </a:lnTo>
                  <a:lnTo>
                    <a:pt x="366" y="2979"/>
                  </a:lnTo>
                  <a:lnTo>
                    <a:pt x="512" y="3070"/>
                  </a:lnTo>
                  <a:lnTo>
                    <a:pt x="676" y="3107"/>
                  </a:lnTo>
                  <a:lnTo>
                    <a:pt x="841" y="3125"/>
                  </a:lnTo>
                  <a:lnTo>
                    <a:pt x="1023" y="3125"/>
                  </a:lnTo>
                  <a:lnTo>
                    <a:pt x="1170" y="3070"/>
                  </a:lnTo>
                  <a:lnTo>
                    <a:pt x="1334" y="2997"/>
                  </a:lnTo>
                  <a:lnTo>
                    <a:pt x="1462" y="2887"/>
                  </a:lnTo>
                  <a:lnTo>
                    <a:pt x="1772" y="2650"/>
                  </a:lnTo>
                  <a:lnTo>
                    <a:pt x="2083" y="2431"/>
                  </a:lnTo>
                  <a:lnTo>
                    <a:pt x="2412" y="2230"/>
                  </a:lnTo>
                  <a:lnTo>
                    <a:pt x="2759" y="2084"/>
                  </a:lnTo>
                  <a:lnTo>
                    <a:pt x="3124" y="1956"/>
                  </a:lnTo>
                  <a:lnTo>
                    <a:pt x="3508" y="1864"/>
                  </a:lnTo>
                  <a:lnTo>
                    <a:pt x="3873" y="1791"/>
                  </a:lnTo>
                  <a:lnTo>
                    <a:pt x="4257" y="1755"/>
                  </a:lnTo>
                  <a:lnTo>
                    <a:pt x="4659" y="1755"/>
                  </a:lnTo>
                  <a:lnTo>
                    <a:pt x="5043" y="1791"/>
                  </a:lnTo>
                  <a:lnTo>
                    <a:pt x="5426" y="1846"/>
                  </a:lnTo>
                  <a:lnTo>
                    <a:pt x="5810" y="1956"/>
                  </a:lnTo>
                  <a:lnTo>
                    <a:pt x="6139" y="2065"/>
                  </a:lnTo>
                  <a:lnTo>
                    <a:pt x="6303" y="2120"/>
                  </a:lnTo>
                  <a:lnTo>
                    <a:pt x="6468" y="2157"/>
                  </a:lnTo>
                  <a:lnTo>
                    <a:pt x="6632" y="2193"/>
                  </a:lnTo>
                  <a:lnTo>
                    <a:pt x="6796" y="2175"/>
                  </a:lnTo>
                  <a:lnTo>
                    <a:pt x="6961" y="2138"/>
                  </a:lnTo>
                  <a:lnTo>
                    <a:pt x="7052" y="2102"/>
                  </a:lnTo>
                  <a:lnTo>
                    <a:pt x="7125" y="2065"/>
                  </a:lnTo>
                  <a:lnTo>
                    <a:pt x="7217" y="2010"/>
                  </a:lnTo>
                  <a:lnTo>
                    <a:pt x="7271" y="1937"/>
                  </a:lnTo>
                  <a:lnTo>
                    <a:pt x="7399" y="1791"/>
                  </a:lnTo>
                  <a:lnTo>
                    <a:pt x="7454" y="1645"/>
                  </a:lnTo>
                  <a:lnTo>
                    <a:pt x="7509" y="1481"/>
                  </a:lnTo>
                  <a:lnTo>
                    <a:pt x="7509" y="1298"/>
                  </a:lnTo>
                  <a:lnTo>
                    <a:pt x="7491" y="1134"/>
                  </a:lnTo>
                  <a:lnTo>
                    <a:pt x="7436" y="969"/>
                  </a:lnTo>
                  <a:lnTo>
                    <a:pt x="7363" y="805"/>
                  </a:lnTo>
                  <a:lnTo>
                    <a:pt x="7253" y="677"/>
                  </a:lnTo>
                  <a:lnTo>
                    <a:pt x="7180" y="640"/>
                  </a:lnTo>
                  <a:lnTo>
                    <a:pt x="7107" y="585"/>
                  </a:lnTo>
                  <a:lnTo>
                    <a:pt x="6669" y="403"/>
                  </a:lnTo>
                  <a:lnTo>
                    <a:pt x="6230" y="257"/>
                  </a:lnTo>
                  <a:lnTo>
                    <a:pt x="5792" y="147"/>
                  </a:lnTo>
                  <a:lnTo>
                    <a:pt x="5335" y="74"/>
                  </a:lnTo>
                  <a:lnTo>
                    <a:pt x="4878" y="19"/>
                  </a:lnTo>
                  <a:lnTo>
                    <a:pt x="4421"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032;p31">
              <a:extLst>
                <a:ext uri="{FF2B5EF4-FFF2-40B4-BE49-F238E27FC236}">
                  <a16:creationId xmlns:a16="http://schemas.microsoft.com/office/drawing/2014/main" id="{34B25FAD-2E6B-934D-CE87-7EDE77970A23}"/>
                </a:ext>
              </a:extLst>
            </p:cNvPr>
            <p:cNvSpPr/>
            <p:nvPr/>
          </p:nvSpPr>
          <p:spPr>
            <a:xfrm>
              <a:off x="1274319" y="4028232"/>
              <a:ext cx="174159" cy="66228"/>
            </a:xfrm>
            <a:custGeom>
              <a:avLst/>
              <a:gdLst/>
              <a:ahLst/>
              <a:cxnLst/>
              <a:rect l="l" t="t" r="r" b="b"/>
              <a:pathLst>
                <a:path w="7400" h="2814" extrusionOk="0">
                  <a:moveTo>
                    <a:pt x="822" y="0"/>
                  </a:moveTo>
                  <a:lnTo>
                    <a:pt x="676" y="18"/>
                  </a:lnTo>
                  <a:lnTo>
                    <a:pt x="530" y="55"/>
                  </a:lnTo>
                  <a:lnTo>
                    <a:pt x="384" y="110"/>
                  </a:lnTo>
                  <a:lnTo>
                    <a:pt x="256" y="201"/>
                  </a:lnTo>
                  <a:lnTo>
                    <a:pt x="146" y="329"/>
                  </a:lnTo>
                  <a:lnTo>
                    <a:pt x="73" y="457"/>
                  </a:lnTo>
                  <a:lnTo>
                    <a:pt x="37" y="603"/>
                  </a:lnTo>
                  <a:lnTo>
                    <a:pt x="0" y="749"/>
                  </a:lnTo>
                  <a:lnTo>
                    <a:pt x="19" y="895"/>
                  </a:lnTo>
                  <a:lnTo>
                    <a:pt x="55" y="1041"/>
                  </a:lnTo>
                  <a:lnTo>
                    <a:pt x="110" y="1169"/>
                  </a:lnTo>
                  <a:lnTo>
                    <a:pt x="201" y="1297"/>
                  </a:lnTo>
                  <a:lnTo>
                    <a:pt x="384" y="1480"/>
                  </a:lnTo>
                  <a:lnTo>
                    <a:pt x="567" y="1644"/>
                  </a:lnTo>
                  <a:lnTo>
                    <a:pt x="768" y="1790"/>
                  </a:lnTo>
                  <a:lnTo>
                    <a:pt x="1005" y="1955"/>
                  </a:lnTo>
                  <a:lnTo>
                    <a:pt x="1243" y="2101"/>
                  </a:lnTo>
                  <a:lnTo>
                    <a:pt x="1498" y="2229"/>
                  </a:lnTo>
                  <a:lnTo>
                    <a:pt x="1772" y="2357"/>
                  </a:lnTo>
                  <a:lnTo>
                    <a:pt x="2065" y="2466"/>
                  </a:lnTo>
                  <a:lnTo>
                    <a:pt x="2357" y="2558"/>
                  </a:lnTo>
                  <a:lnTo>
                    <a:pt x="2668" y="2631"/>
                  </a:lnTo>
                  <a:lnTo>
                    <a:pt x="2996" y="2704"/>
                  </a:lnTo>
                  <a:lnTo>
                    <a:pt x="3307" y="2759"/>
                  </a:lnTo>
                  <a:lnTo>
                    <a:pt x="3654" y="2795"/>
                  </a:lnTo>
                  <a:lnTo>
                    <a:pt x="3983" y="2814"/>
                  </a:lnTo>
                  <a:lnTo>
                    <a:pt x="4330" y="2795"/>
                  </a:lnTo>
                  <a:lnTo>
                    <a:pt x="4677" y="2777"/>
                  </a:lnTo>
                  <a:lnTo>
                    <a:pt x="4969" y="2722"/>
                  </a:lnTo>
                  <a:lnTo>
                    <a:pt x="5280" y="2667"/>
                  </a:lnTo>
                  <a:lnTo>
                    <a:pt x="5572" y="2594"/>
                  </a:lnTo>
                  <a:lnTo>
                    <a:pt x="5883" y="2503"/>
                  </a:lnTo>
                  <a:lnTo>
                    <a:pt x="6175" y="2375"/>
                  </a:lnTo>
                  <a:lnTo>
                    <a:pt x="6468" y="2247"/>
                  </a:lnTo>
                  <a:lnTo>
                    <a:pt x="6760" y="2083"/>
                  </a:lnTo>
                  <a:lnTo>
                    <a:pt x="7052" y="1900"/>
                  </a:lnTo>
                  <a:lnTo>
                    <a:pt x="7180" y="1809"/>
                  </a:lnTo>
                  <a:lnTo>
                    <a:pt x="7271" y="1681"/>
                  </a:lnTo>
                  <a:lnTo>
                    <a:pt x="7344" y="1553"/>
                  </a:lnTo>
                  <a:lnTo>
                    <a:pt x="7381" y="1407"/>
                  </a:lnTo>
                  <a:lnTo>
                    <a:pt x="7399" y="1261"/>
                  </a:lnTo>
                  <a:lnTo>
                    <a:pt x="7381" y="1114"/>
                  </a:lnTo>
                  <a:lnTo>
                    <a:pt x="7344" y="968"/>
                  </a:lnTo>
                  <a:lnTo>
                    <a:pt x="7271" y="822"/>
                  </a:lnTo>
                  <a:lnTo>
                    <a:pt x="7162" y="713"/>
                  </a:lnTo>
                  <a:lnTo>
                    <a:pt x="7052" y="621"/>
                  </a:lnTo>
                  <a:lnTo>
                    <a:pt x="6906" y="548"/>
                  </a:lnTo>
                  <a:lnTo>
                    <a:pt x="6778" y="512"/>
                  </a:lnTo>
                  <a:lnTo>
                    <a:pt x="6632" y="493"/>
                  </a:lnTo>
                  <a:lnTo>
                    <a:pt x="6468" y="512"/>
                  </a:lnTo>
                  <a:lnTo>
                    <a:pt x="6321" y="548"/>
                  </a:lnTo>
                  <a:lnTo>
                    <a:pt x="6194" y="621"/>
                  </a:lnTo>
                  <a:lnTo>
                    <a:pt x="6011" y="731"/>
                  </a:lnTo>
                  <a:lnTo>
                    <a:pt x="5846" y="822"/>
                  </a:lnTo>
                  <a:lnTo>
                    <a:pt x="5481" y="987"/>
                  </a:lnTo>
                  <a:lnTo>
                    <a:pt x="5116" y="1114"/>
                  </a:lnTo>
                  <a:lnTo>
                    <a:pt x="4769" y="1188"/>
                  </a:lnTo>
                  <a:lnTo>
                    <a:pt x="4403" y="1242"/>
                  </a:lnTo>
                  <a:lnTo>
                    <a:pt x="4038" y="1261"/>
                  </a:lnTo>
                  <a:lnTo>
                    <a:pt x="3691" y="1242"/>
                  </a:lnTo>
                  <a:lnTo>
                    <a:pt x="3344" y="1206"/>
                  </a:lnTo>
                  <a:lnTo>
                    <a:pt x="3015" y="1133"/>
                  </a:lnTo>
                  <a:lnTo>
                    <a:pt x="2704" y="1041"/>
                  </a:lnTo>
                  <a:lnTo>
                    <a:pt x="2430" y="932"/>
                  </a:lnTo>
                  <a:lnTo>
                    <a:pt x="2156" y="822"/>
                  </a:lnTo>
                  <a:lnTo>
                    <a:pt x="1900" y="694"/>
                  </a:lnTo>
                  <a:lnTo>
                    <a:pt x="1699" y="548"/>
                  </a:lnTo>
                  <a:lnTo>
                    <a:pt x="1498" y="402"/>
                  </a:lnTo>
                  <a:lnTo>
                    <a:pt x="1352" y="256"/>
                  </a:lnTo>
                  <a:lnTo>
                    <a:pt x="1243" y="164"/>
                  </a:lnTo>
                  <a:lnTo>
                    <a:pt x="1096" y="73"/>
                  </a:lnTo>
                  <a:lnTo>
                    <a:pt x="969" y="37"/>
                  </a:lnTo>
                  <a:lnTo>
                    <a:pt x="822" y="0"/>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033;p31">
              <a:extLst>
                <a:ext uri="{FF2B5EF4-FFF2-40B4-BE49-F238E27FC236}">
                  <a16:creationId xmlns:a16="http://schemas.microsoft.com/office/drawing/2014/main" id="{9FACED4F-9234-18DE-2FA3-418EC817D375}"/>
                </a:ext>
              </a:extLst>
            </p:cNvPr>
            <p:cNvSpPr/>
            <p:nvPr/>
          </p:nvSpPr>
          <p:spPr>
            <a:xfrm>
              <a:off x="1366764" y="3940069"/>
              <a:ext cx="54626" cy="45611"/>
            </a:xfrm>
            <a:custGeom>
              <a:avLst/>
              <a:gdLst/>
              <a:ahLst/>
              <a:cxnLst/>
              <a:rect l="l" t="t" r="r" b="b"/>
              <a:pathLst>
                <a:path w="2321" h="1938" extrusionOk="0">
                  <a:moveTo>
                    <a:pt x="1224" y="1"/>
                  </a:moveTo>
                  <a:lnTo>
                    <a:pt x="1041" y="19"/>
                  </a:lnTo>
                  <a:lnTo>
                    <a:pt x="859" y="74"/>
                  </a:lnTo>
                  <a:lnTo>
                    <a:pt x="676" y="147"/>
                  </a:lnTo>
                  <a:lnTo>
                    <a:pt x="475" y="238"/>
                  </a:lnTo>
                  <a:lnTo>
                    <a:pt x="292" y="366"/>
                  </a:lnTo>
                  <a:lnTo>
                    <a:pt x="73" y="512"/>
                  </a:lnTo>
                  <a:lnTo>
                    <a:pt x="37" y="567"/>
                  </a:lnTo>
                  <a:lnTo>
                    <a:pt x="0" y="640"/>
                  </a:lnTo>
                  <a:lnTo>
                    <a:pt x="18" y="713"/>
                  </a:lnTo>
                  <a:lnTo>
                    <a:pt x="55" y="786"/>
                  </a:lnTo>
                  <a:lnTo>
                    <a:pt x="110" y="841"/>
                  </a:lnTo>
                  <a:lnTo>
                    <a:pt x="183" y="860"/>
                  </a:lnTo>
                  <a:lnTo>
                    <a:pt x="256" y="860"/>
                  </a:lnTo>
                  <a:lnTo>
                    <a:pt x="329" y="823"/>
                  </a:lnTo>
                  <a:lnTo>
                    <a:pt x="493" y="695"/>
                  </a:lnTo>
                  <a:lnTo>
                    <a:pt x="640" y="604"/>
                  </a:lnTo>
                  <a:lnTo>
                    <a:pt x="804" y="512"/>
                  </a:lnTo>
                  <a:lnTo>
                    <a:pt x="950" y="458"/>
                  </a:lnTo>
                  <a:lnTo>
                    <a:pt x="1096" y="403"/>
                  </a:lnTo>
                  <a:lnTo>
                    <a:pt x="1242" y="385"/>
                  </a:lnTo>
                  <a:lnTo>
                    <a:pt x="1370" y="385"/>
                  </a:lnTo>
                  <a:lnTo>
                    <a:pt x="1498" y="403"/>
                  </a:lnTo>
                  <a:lnTo>
                    <a:pt x="1626" y="439"/>
                  </a:lnTo>
                  <a:lnTo>
                    <a:pt x="1736" y="531"/>
                  </a:lnTo>
                  <a:lnTo>
                    <a:pt x="1827" y="640"/>
                  </a:lnTo>
                  <a:lnTo>
                    <a:pt x="1882" y="786"/>
                  </a:lnTo>
                  <a:lnTo>
                    <a:pt x="1918" y="969"/>
                  </a:lnTo>
                  <a:lnTo>
                    <a:pt x="1937" y="1188"/>
                  </a:lnTo>
                  <a:lnTo>
                    <a:pt x="1918" y="1426"/>
                  </a:lnTo>
                  <a:lnTo>
                    <a:pt x="1882" y="1718"/>
                  </a:lnTo>
                  <a:lnTo>
                    <a:pt x="1882" y="1791"/>
                  </a:lnTo>
                  <a:lnTo>
                    <a:pt x="1900" y="1864"/>
                  </a:lnTo>
                  <a:lnTo>
                    <a:pt x="1955" y="1919"/>
                  </a:lnTo>
                  <a:lnTo>
                    <a:pt x="2028" y="1937"/>
                  </a:lnTo>
                  <a:lnTo>
                    <a:pt x="2083" y="1937"/>
                  </a:lnTo>
                  <a:lnTo>
                    <a:pt x="2138" y="1919"/>
                  </a:lnTo>
                  <a:lnTo>
                    <a:pt x="2192" y="1883"/>
                  </a:lnTo>
                  <a:lnTo>
                    <a:pt x="2229" y="1846"/>
                  </a:lnTo>
                  <a:lnTo>
                    <a:pt x="2247" y="1773"/>
                  </a:lnTo>
                  <a:lnTo>
                    <a:pt x="2284" y="1554"/>
                  </a:lnTo>
                  <a:lnTo>
                    <a:pt x="2302" y="1335"/>
                  </a:lnTo>
                  <a:lnTo>
                    <a:pt x="2320" y="1152"/>
                  </a:lnTo>
                  <a:lnTo>
                    <a:pt x="2302" y="969"/>
                  </a:lnTo>
                  <a:lnTo>
                    <a:pt x="2284" y="823"/>
                  </a:lnTo>
                  <a:lnTo>
                    <a:pt x="2247" y="677"/>
                  </a:lnTo>
                  <a:lnTo>
                    <a:pt x="2211" y="549"/>
                  </a:lnTo>
                  <a:lnTo>
                    <a:pt x="2156" y="439"/>
                  </a:lnTo>
                  <a:lnTo>
                    <a:pt x="2101" y="348"/>
                  </a:lnTo>
                  <a:lnTo>
                    <a:pt x="2046" y="275"/>
                  </a:lnTo>
                  <a:lnTo>
                    <a:pt x="1973" y="202"/>
                  </a:lnTo>
                  <a:lnTo>
                    <a:pt x="1900" y="147"/>
                  </a:lnTo>
                  <a:lnTo>
                    <a:pt x="1736" y="56"/>
                  </a:lnTo>
                  <a:lnTo>
                    <a:pt x="1571" y="19"/>
                  </a:lnTo>
                  <a:lnTo>
                    <a:pt x="1407"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034;p31">
              <a:extLst>
                <a:ext uri="{FF2B5EF4-FFF2-40B4-BE49-F238E27FC236}">
                  <a16:creationId xmlns:a16="http://schemas.microsoft.com/office/drawing/2014/main" id="{C483046C-3703-51D8-0016-AE89BEB54BCA}"/>
                </a:ext>
              </a:extLst>
            </p:cNvPr>
            <p:cNvSpPr/>
            <p:nvPr/>
          </p:nvSpPr>
          <p:spPr>
            <a:xfrm>
              <a:off x="626775" y="3911262"/>
              <a:ext cx="238221" cy="236078"/>
            </a:xfrm>
            <a:custGeom>
              <a:avLst/>
              <a:gdLst/>
              <a:ahLst/>
              <a:cxnLst/>
              <a:rect l="l" t="t" r="r" b="b"/>
              <a:pathLst>
                <a:path w="10122" h="10031" extrusionOk="0">
                  <a:moveTo>
                    <a:pt x="3910" y="1"/>
                  </a:moveTo>
                  <a:lnTo>
                    <a:pt x="3673" y="19"/>
                  </a:lnTo>
                  <a:lnTo>
                    <a:pt x="3435" y="19"/>
                  </a:lnTo>
                  <a:lnTo>
                    <a:pt x="3216" y="56"/>
                  </a:lnTo>
                  <a:lnTo>
                    <a:pt x="2979" y="92"/>
                  </a:lnTo>
                  <a:lnTo>
                    <a:pt x="2759" y="147"/>
                  </a:lnTo>
                  <a:lnTo>
                    <a:pt x="2540" y="220"/>
                  </a:lnTo>
                  <a:lnTo>
                    <a:pt x="2339" y="293"/>
                  </a:lnTo>
                  <a:lnTo>
                    <a:pt x="2120" y="384"/>
                  </a:lnTo>
                  <a:lnTo>
                    <a:pt x="1937" y="476"/>
                  </a:lnTo>
                  <a:lnTo>
                    <a:pt x="1736" y="585"/>
                  </a:lnTo>
                  <a:lnTo>
                    <a:pt x="1554" y="713"/>
                  </a:lnTo>
                  <a:lnTo>
                    <a:pt x="1371" y="841"/>
                  </a:lnTo>
                  <a:lnTo>
                    <a:pt x="1206" y="1006"/>
                  </a:lnTo>
                  <a:lnTo>
                    <a:pt x="1042" y="1152"/>
                  </a:lnTo>
                  <a:lnTo>
                    <a:pt x="878" y="1334"/>
                  </a:lnTo>
                  <a:lnTo>
                    <a:pt x="750" y="1499"/>
                  </a:lnTo>
                  <a:lnTo>
                    <a:pt x="622" y="1682"/>
                  </a:lnTo>
                  <a:lnTo>
                    <a:pt x="494" y="1883"/>
                  </a:lnTo>
                  <a:lnTo>
                    <a:pt x="403" y="2084"/>
                  </a:lnTo>
                  <a:lnTo>
                    <a:pt x="311" y="2284"/>
                  </a:lnTo>
                  <a:lnTo>
                    <a:pt x="220" y="2485"/>
                  </a:lnTo>
                  <a:lnTo>
                    <a:pt x="165" y="2705"/>
                  </a:lnTo>
                  <a:lnTo>
                    <a:pt x="110" y="2924"/>
                  </a:lnTo>
                  <a:lnTo>
                    <a:pt x="55" y="3143"/>
                  </a:lnTo>
                  <a:lnTo>
                    <a:pt x="37" y="3381"/>
                  </a:lnTo>
                  <a:lnTo>
                    <a:pt x="19" y="3600"/>
                  </a:lnTo>
                  <a:lnTo>
                    <a:pt x="1" y="3837"/>
                  </a:lnTo>
                  <a:lnTo>
                    <a:pt x="1" y="4075"/>
                  </a:lnTo>
                  <a:lnTo>
                    <a:pt x="19" y="4312"/>
                  </a:lnTo>
                  <a:lnTo>
                    <a:pt x="55" y="4550"/>
                  </a:lnTo>
                  <a:lnTo>
                    <a:pt x="92" y="4787"/>
                  </a:lnTo>
                  <a:lnTo>
                    <a:pt x="129" y="5025"/>
                  </a:lnTo>
                  <a:lnTo>
                    <a:pt x="202" y="5281"/>
                  </a:lnTo>
                  <a:lnTo>
                    <a:pt x="275" y="5518"/>
                  </a:lnTo>
                  <a:lnTo>
                    <a:pt x="457" y="5993"/>
                  </a:lnTo>
                  <a:lnTo>
                    <a:pt x="677" y="6468"/>
                  </a:lnTo>
                  <a:lnTo>
                    <a:pt x="805" y="6687"/>
                  </a:lnTo>
                  <a:lnTo>
                    <a:pt x="932" y="6925"/>
                  </a:lnTo>
                  <a:lnTo>
                    <a:pt x="1097" y="7144"/>
                  </a:lnTo>
                  <a:lnTo>
                    <a:pt x="1243" y="7382"/>
                  </a:lnTo>
                  <a:lnTo>
                    <a:pt x="1426" y="7601"/>
                  </a:lnTo>
                  <a:lnTo>
                    <a:pt x="1608" y="7802"/>
                  </a:lnTo>
                  <a:lnTo>
                    <a:pt x="1791" y="8021"/>
                  </a:lnTo>
                  <a:lnTo>
                    <a:pt x="2010" y="8222"/>
                  </a:lnTo>
                  <a:lnTo>
                    <a:pt x="2211" y="8405"/>
                  </a:lnTo>
                  <a:lnTo>
                    <a:pt x="2430" y="8587"/>
                  </a:lnTo>
                  <a:lnTo>
                    <a:pt x="2650" y="8770"/>
                  </a:lnTo>
                  <a:lnTo>
                    <a:pt x="2869" y="8934"/>
                  </a:lnTo>
                  <a:lnTo>
                    <a:pt x="3106" y="9081"/>
                  </a:lnTo>
                  <a:lnTo>
                    <a:pt x="3344" y="9227"/>
                  </a:lnTo>
                  <a:lnTo>
                    <a:pt x="3581" y="9355"/>
                  </a:lnTo>
                  <a:lnTo>
                    <a:pt x="3819" y="9464"/>
                  </a:lnTo>
                  <a:lnTo>
                    <a:pt x="4294" y="9665"/>
                  </a:lnTo>
                  <a:lnTo>
                    <a:pt x="4769" y="9830"/>
                  </a:lnTo>
                  <a:lnTo>
                    <a:pt x="5025" y="9884"/>
                  </a:lnTo>
                  <a:lnTo>
                    <a:pt x="5262" y="9939"/>
                  </a:lnTo>
                  <a:lnTo>
                    <a:pt x="5500" y="9976"/>
                  </a:lnTo>
                  <a:lnTo>
                    <a:pt x="5756" y="10012"/>
                  </a:lnTo>
                  <a:lnTo>
                    <a:pt x="5993" y="10031"/>
                  </a:lnTo>
                  <a:lnTo>
                    <a:pt x="6468" y="10031"/>
                  </a:lnTo>
                  <a:lnTo>
                    <a:pt x="6687" y="10012"/>
                  </a:lnTo>
                  <a:lnTo>
                    <a:pt x="6925" y="9976"/>
                  </a:lnTo>
                  <a:lnTo>
                    <a:pt x="7144" y="9939"/>
                  </a:lnTo>
                  <a:lnTo>
                    <a:pt x="7363" y="9884"/>
                  </a:lnTo>
                  <a:lnTo>
                    <a:pt x="7582" y="9830"/>
                  </a:lnTo>
                  <a:lnTo>
                    <a:pt x="7802" y="9738"/>
                  </a:lnTo>
                  <a:lnTo>
                    <a:pt x="8003" y="9665"/>
                  </a:lnTo>
                  <a:lnTo>
                    <a:pt x="8204" y="9556"/>
                  </a:lnTo>
                  <a:lnTo>
                    <a:pt x="8405" y="9446"/>
                  </a:lnTo>
                  <a:lnTo>
                    <a:pt x="8587" y="9318"/>
                  </a:lnTo>
                  <a:lnTo>
                    <a:pt x="8770" y="9190"/>
                  </a:lnTo>
                  <a:lnTo>
                    <a:pt x="8934" y="9044"/>
                  </a:lnTo>
                  <a:lnTo>
                    <a:pt x="9099" y="8880"/>
                  </a:lnTo>
                  <a:lnTo>
                    <a:pt x="9245" y="8715"/>
                  </a:lnTo>
                  <a:lnTo>
                    <a:pt x="9391" y="8533"/>
                  </a:lnTo>
                  <a:lnTo>
                    <a:pt x="9519" y="8350"/>
                  </a:lnTo>
                  <a:lnTo>
                    <a:pt x="9629" y="8149"/>
                  </a:lnTo>
                  <a:lnTo>
                    <a:pt x="9738" y="7966"/>
                  </a:lnTo>
                  <a:lnTo>
                    <a:pt x="9830" y="7747"/>
                  </a:lnTo>
                  <a:lnTo>
                    <a:pt x="9903" y="7546"/>
                  </a:lnTo>
                  <a:lnTo>
                    <a:pt x="9976" y="7327"/>
                  </a:lnTo>
                  <a:lnTo>
                    <a:pt x="10031" y="7108"/>
                  </a:lnTo>
                  <a:lnTo>
                    <a:pt x="10067" y="6888"/>
                  </a:lnTo>
                  <a:lnTo>
                    <a:pt x="10104" y="6669"/>
                  </a:lnTo>
                  <a:lnTo>
                    <a:pt x="10122" y="6432"/>
                  </a:lnTo>
                  <a:lnTo>
                    <a:pt x="10122" y="6194"/>
                  </a:lnTo>
                  <a:lnTo>
                    <a:pt x="10122" y="5957"/>
                  </a:lnTo>
                  <a:lnTo>
                    <a:pt x="10104" y="5719"/>
                  </a:lnTo>
                  <a:lnTo>
                    <a:pt x="10085" y="5482"/>
                  </a:lnTo>
                  <a:lnTo>
                    <a:pt x="10049" y="5244"/>
                  </a:lnTo>
                  <a:lnTo>
                    <a:pt x="9994" y="5007"/>
                  </a:lnTo>
                  <a:lnTo>
                    <a:pt x="9939" y="4769"/>
                  </a:lnTo>
                  <a:lnTo>
                    <a:pt x="9866" y="4532"/>
                  </a:lnTo>
                  <a:lnTo>
                    <a:pt x="9683" y="4038"/>
                  </a:lnTo>
                  <a:lnTo>
                    <a:pt x="9464" y="3582"/>
                  </a:lnTo>
                  <a:lnTo>
                    <a:pt x="9336" y="3344"/>
                  </a:lnTo>
                  <a:lnTo>
                    <a:pt x="9190" y="3107"/>
                  </a:lnTo>
                  <a:lnTo>
                    <a:pt x="9044" y="2887"/>
                  </a:lnTo>
                  <a:lnTo>
                    <a:pt x="8880" y="2668"/>
                  </a:lnTo>
                  <a:lnTo>
                    <a:pt x="8715" y="2449"/>
                  </a:lnTo>
                  <a:lnTo>
                    <a:pt x="8532" y="2230"/>
                  </a:lnTo>
                  <a:lnTo>
                    <a:pt x="8331" y="2029"/>
                  </a:lnTo>
                  <a:lnTo>
                    <a:pt x="8131" y="1828"/>
                  </a:lnTo>
                  <a:lnTo>
                    <a:pt x="7911" y="1627"/>
                  </a:lnTo>
                  <a:lnTo>
                    <a:pt x="7710" y="1444"/>
                  </a:lnTo>
                  <a:lnTo>
                    <a:pt x="7473" y="1261"/>
                  </a:lnTo>
                  <a:lnTo>
                    <a:pt x="7254" y="1097"/>
                  </a:lnTo>
                  <a:lnTo>
                    <a:pt x="7034" y="951"/>
                  </a:lnTo>
                  <a:lnTo>
                    <a:pt x="6797" y="823"/>
                  </a:lnTo>
                  <a:lnTo>
                    <a:pt x="6559" y="677"/>
                  </a:lnTo>
                  <a:lnTo>
                    <a:pt x="6322" y="567"/>
                  </a:lnTo>
                  <a:lnTo>
                    <a:pt x="5847" y="366"/>
                  </a:lnTo>
                  <a:lnTo>
                    <a:pt x="5354" y="202"/>
                  </a:lnTo>
                  <a:lnTo>
                    <a:pt x="5116" y="147"/>
                  </a:lnTo>
                  <a:lnTo>
                    <a:pt x="4860" y="92"/>
                  </a:lnTo>
                  <a:lnTo>
                    <a:pt x="4623" y="56"/>
                  </a:lnTo>
                  <a:lnTo>
                    <a:pt x="4385" y="19"/>
                  </a:lnTo>
                  <a:lnTo>
                    <a:pt x="4148"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035;p31">
              <a:extLst>
                <a:ext uri="{FF2B5EF4-FFF2-40B4-BE49-F238E27FC236}">
                  <a16:creationId xmlns:a16="http://schemas.microsoft.com/office/drawing/2014/main" id="{8CF4CA1D-980F-41BE-752A-9744959DA030}"/>
                </a:ext>
              </a:extLst>
            </p:cNvPr>
            <p:cNvSpPr/>
            <p:nvPr/>
          </p:nvSpPr>
          <p:spPr>
            <a:xfrm>
              <a:off x="659889" y="3950831"/>
              <a:ext cx="148365" cy="145352"/>
            </a:xfrm>
            <a:custGeom>
              <a:avLst/>
              <a:gdLst/>
              <a:ahLst/>
              <a:cxnLst/>
              <a:rect l="l" t="t" r="r" b="b"/>
              <a:pathLst>
                <a:path w="6304" h="6176" extrusionOk="0">
                  <a:moveTo>
                    <a:pt x="2814" y="1"/>
                  </a:moveTo>
                  <a:lnTo>
                    <a:pt x="2430" y="19"/>
                  </a:lnTo>
                  <a:lnTo>
                    <a:pt x="2229" y="37"/>
                  </a:lnTo>
                  <a:lnTo>
                    <a:pt x="2047" y="74"/>
                  </a:lnTo>
                  <a:lnTo>
                    <a:pt x="1864" y="110"/>
                  </a:lnTo>
                  <a:lnTo>
                    <a:pt x="1681" y="165"/>
                  </a:lnTo>
                  <a:lnTo>
                    <a:pt x="1517" y="238"/>
                  </a:lnTo>
                  <a:lnTo>
                    <a:pt x="1352" y="311"/>
                  </a:lnTo>
                  <a:lnTo>
                    <a:pt x="1188" y="384"/>
                  </a:lnTo>
                  <a:lnTo>
                    <a:pt x="1042" y="476"/>
                  </a:lnTo>
                  <a:lnTo>
                    <a:pt x="859" y="622"/>
                  </a:lnTo>
                  <a:lnTo>
                    <a:pt x="695" y="768"/>
                  </a:lnTo>
                  <a:lnTo>
                    <a:pt x="548" y="914"/>
                  </a:lnTo>
                  <a:lnTo>
                    <a:pt x="421" y="1097"/>
                  </a:lnTo>
                  <a:lnTo>
                    <a:pt x="311" y="1279"/>
                  </a:lnTo>
                  <a:lnTo>
                    <a:pt x="220" y="1462"/>
                  </a:lnTo>
                  <a:lnTo>
                    <a:pt x="128" y="1645"/>
                  </a:lnTo>
                  <a:lnTo>
                    <a:pt x="73" y="1846"/>
                  </a:lnTo>
                  <a:lnTo>
                    <a:pt x="37" y="2047"/>
                  </a:lnTo>
                  <a:lnTo>
                    <a:pt x="0" y="2248"/>
                  </a:lnTo>
                  <a:lnTo>
                    <a:pt x="0" y="2467"/>
                  </a:lnTo>
                  <a:lnTo>
                    <a:pt x="19" y="2668"/>
                  </a:lnTo>
                  <a:lnTo>
                    <a:pt x="37" y="2851"/>
                  </a:lnTo>
                  <a:lnTo>
                    <a:pt x="92" y="3052"/>
                  </a:lnTo>
                  <a:lnTo>
                    <a:pt x="165" y="3234"/>
                  </a:lnTo>
                  <a:lnTo>
                    <a:pt x="256" y="3417"/>
                  </a:lnTo>
                  <a:lnTo>
                    <a:pt x="311" y="3472"/>
                  </a:lnTo>
                  <a:lnTo>
                    <a:pt x="366" y="3527"/>
                  </a:lnTo>
                  <a:lnTo>
                    <a:pt x="439" y="3563"/>
                  </a:lnTo>
                  <a:lnTo>
                    <a:pt x="494" y="3600"/>
                  </a:lnTo>
                  <a:lnTo>
                    <a:pt x="640" y="3600"/>
                  </a:lnTo>
                  <a:lnTo>
                    <a:pt x="731" y="3581"/>
                  </a:lnTo>
                  <a:lnTo>
                    <a:pt x="786" y="3545"/>
                  </a:lnTo>
                  <a:lnTo>
                    <a:pt x="859" y="3508"/>
                  </a:lnTo>
                  <a:lnTo>
                    <a:pt x="914" y="3435"/>
                  </a:lnTo>
                  <a:lnTo>
                    <a:pt x="950" y="3380"/>
                  </a:lnTo>
                  <a:lnTo>
                    <a:pt x="969" y="3307"/>
                  </a:lnTo>
                  <a:lnTo>
                    <a:pt x="987" y="3234"/>
                  </a:lnTo>
                  <a:lnTo>
                    <a:pt x="969" y="3161"/>
                  </a:lnTo>
                  <a:lnTo>
                    <a:pt x="950" y="3088"/>
                  </a:lnTo>
                  <a:lnTo>
                    <a:pt x="932" y="3015"/>
                  </a:lnTo>
                  <a:lnTo>
                    <a:pt x="859" y="2887"/>
                  </a:lnTo>
                  <a:lnTo>
                    <a:pt x="823" y="2759"/>
                  </a:lnTo>
                  <a:lnTo>
                    <a:pt x="786" y="2631"/>
                  </a:lnTo>
                  <a:lnTo>
                    <a:pt x="768" y="2503"/>
                  </a:lnTo>
                  <a:lnTo>
                    <a:pt x="768" y="2376"/>
                  </a:lnTo>
                  <a:lnTo>
                    <a:pt x="786" y="2248"/>
                  </a:lnTo>
                  <a:lnTo>
                    <a:pt x="804" y="2102"/>
                  </a:lnTo>
                  <a:lnTo>
                    <a:pt x="841" y="1974"/>
                  </a:lnTo>
                  <a:lnTo>
                    <a:pt x="896" y="1846"/>
                  </a:lnTo>
                  <a:lnTo>
                    <a:pt x="950" y="1718"/>
                  </a:lnTo>
                  <a:lnTo>
                    <a:pt x="1097" y="1499"/>
                  </a:lnTo>
                  <a:lnTo>
                    <a:pt x="1279" y="1298"/>
                  </a:lnTo>
                  <a:lnTo>
                    <a:pt x="1371" y="1206"/>
                  </a:lnTo>
                  <a:lnTo>
                    <a:pt x="1480" y="1133"/>
                  </a:lnTo>
                  <a:lnTo>
                    <a:pt x="1645" y="1024"/>
                  </a:lnTo>
                  <a:lnTo>
                    <a:pt x="1846" y="932"/>
                  </a:lnTo>
                  <a:lnTo>
                    <a:pt x="2047" y="859"/>
                  </a:lnTo>
                  <a:lnTo>
                    <a:pt x="2266" y="823"/>
                  </a:lnTo>
                  <a:lnTo>
                    <a:pt x="2503" y="786"/>
                  </a:lnTo>
                  <a:lnTo>
                    <a:pt x="2723" y="768"/>
                  </a:lnTo>
                  <a:lnTo>
                    <a:pt x="2960" y="786"/>
                  </a:lnTo>
                  <a:lnTo>
                    <a:pt x="3216" y="823"/>
                  </a:lnTo>
                  <a:lnTo>
                    <a:pt x="3070" y="914"/>
                  </a:lnTo>
                  <a:lnTo>
                    <a:pt x="2924" y="1024"/>
                  </a:lnTo>
                  <a:lnTo>
                    <a:pt x="2796" y="1133"/>
                  </a:lnTo>
                  <a:lnTo>
                    <a:pt x="2686" y="1279"/>
                  </a:lnTo>
                  <a:lnTo>
                    <a:pt x="2540" y="1480"/>
                  </a:lnTo>
                  <a:lnTo>
                    <a:pt x="2449" y="1681"/>
                  </a:lnTo>
                  <a:lnTo>
                    <a:pt x="2357" y="1919"/>
                  </a:lnTo>
                  <a:lnTo>
                    <a:pt x="2302" y="2156"/>
                  </a:lnTo>
                  <a:lnTo>
                    <a:pt x="2284" y="2394"/>
                  </a:lnTo>
                  <a:lnTo>
                    <a:pt x="2266" y="2631"/>
                  </a:lnTo>
                  <a:lnTo>
                    <a:pt x="2302" y="2869"/>
                  </a:lnTo>
                  <a:lnTo>
                    <a:pt x="2339" y="3106"/>
                  </a:lnTo>
                  <a:lnTo>
                    <a:pt x="2375" y="3161"/>
                  </a:lnTo>
                  <a:lnTo>
                    <a:pt x="2412" y="3216"/>
                  </a:lnTo>
                  <a:lnTo>
                    <a:pt x="2449" y="3271"/>
                  </a:lnTo>
                  <a:lnTo>
                    <a:pt x="2503" y="3326"/>
                  </a:lnTo>
                  <a:lnTo>
                    <a:pt x="2558" y="3344"/>
                  </a:lnTo>
                  <a:lnTo>
                    <a:pt x="2631" y="3362"/>
                  </a:lnTo>
                  <a:lnTo>
                    <a:pt x="2686" y="3380"/>
                  </a:lnTo>
                  <a:lnTo>
                    <a:pt x="2759" y="3380"/>
                  </a:lnTo>
                  <a:lnTo>
                    <a:pt x="2832" y="3362"/>
                  </a:lnTo>
                  <a:lnTo>
                    <a:pt x="2905" y="3344"/>
                  </a:lnTo>
                  <a:lnTo>
                    <a:pt x="2960" y="3307"/>
                  </a:lnTo>
                  <a:lnTo>
                    <a:pt x="3015" y="3253"/>
                  </a:lnTo>
                  <a:lnTo>
                    <a:pt x="3051" y="3179"/>
                  </a:lnTo>
                  <a:lnTo>
                    <a:pt x="3088" y="3125"/>
                  </a:lnTo>
                  <a:lnTo>
                    <a:pt x="3106" y="3052"/>
                  </a:lnTo>
                  <a:lnTo>
                    <a:pt x="3106" y="2960"/>
                  </a:lnTo>
                  <a:lnTo>
                    <a:pt x="3088" y="2887"/>
                  </a:lnTo>
                  <a:lnTo>
                    <a:pt x="3070" y="2741"/>
                  </a:lnTo>
                  <a:lnTo>
                    <a:pt x="3051" y="2595"/>
                  </a:lnTo>
                  <a:lnTo>
                    <a:pt x="3051" y="2430"/>
                  </a:lnTo>
                  <a:lnTo>
                    <a:pt x="3070" y="2284"/>
                  </a:lnTo>
                  <a:lnTo>
                    <a:pt x="3106" y="2138"/>
                  </a:lnTo>
                  <a:lnTo>
                    <a:pt x="3161" y="1992"/>
                  </a:lnTo>
                  <a:lnTo>
                    <a:pt x="3216" y="1864"/>
                  </a:lnTo>
                  <a:lnTo>
                    <a:pt x="3307" y="1736"/>
                  </a:lnTo>
                  <a:lnTo>
                    <a:pt x="3399" y="1627"/>
                  </a:lnTo>
                  <a:lnTo>
                    <a:pt x="3508" y="1535"/>
                  </a:lnTo>
                  <a:lnTo>
                    <a:pt x="3636" y="1444"/>
                  </a:lnTo>
                  <a:lnTo>
                    <a:pt x="3764" y="1389"/>
                  </a:lnTo>
                  <a:lnTo>
                    <a:pt x="3910" y="1334"/>
                  </a:lnTo>
                  <a:lnTo>
                    <a:pt x="4074" y="1279"/>
                  </a:lnTo>
                  <a:lnTo>
                    <a:pt x="4221" y="1243"/>
                  </a:lnTo>
                  <a:lnTo>
                    <a:pt x="4367" y="1225"/>
                  </a:lnTo>
                  <a:lnTo>
                    <a:pt x="4549" y="1353"/>
                  </a:lnTo>
                  <a:lnTo>
                    <a:pt x="4696" y="1499"/>
                  </a:lnTo>
                  <a:lnTo>
                    <a:pt x="4769" y="1590"/>
                  </a:lnTo>
                  <a:lnTo>
                    <a:pt x="4824" y="1681"/>
                  </a:lnTo>
                  <a:lnTo>
                    <a:pt x="4878" y="1791"/>
                  </a:lnTo>
                  <a:lnTo>
                    <a:pt x="4915" y="1901"/>
                  </a:lnTo>
                  <a:lnTo>
                    <a:pt x="4951" y="2010"/>
                  </a:lnTo>
                  <a:lnTo>
                    <a:pt x="4951" y="2102"/>
                  </a:lnTo>
                  <a:lnTo>
                    <a:pt x="4951" y="2211"/>
                  </a:lnTo>
                  <a:lnTo>
                    <a:pt x="4933" y="2303"/>
                  </a:lnTo>
                  <a:lnTo>
                    <a:pt x="4897" y="2412"/>
                  </a:lnTo>
                  <a:lnTo>
                    <a:pt x="4860" y="2503"/>
                  </a:lnTo>
                  <a:lnTo>
                    <a:pt x="4732" y="2668"/>
                  </a:lnTo>
                  <a:lnTo>
                    <a:pt x="4586" y="2851"/>
                  </a:lnTo>
                  <a:lnTo>
                    <a:pt x="4422" y="3015"/>
                  </a:lnTo>
                  <a:lnTo>
                    <a:pt x="4239" y="3198"/>
                  </a:lnTo>
                  <a:lnTo>
                    <a:pt x="4074" y="3399"/>
                  </a:lnTo>
                  <a:lnTo>
                    <a:pt x="3910" y="3618"/>
                  </a:lnTo>
                  <a:lnTo>
                    <a:pt x="3837" y="3746"/>
                  </a:lnTo>
                  <a:lnTo>
                    <a:pt x="3764" y="3855"/>
                  </a:lnTo>
                  <a:lnTo>
                    <a:pt x="3727" y="3983"/>
                  </a:lnTo>
                  <a:lnTo>
                    <a:pt x="3691" y="4111"/>
                  </a:lnTo>
                  <a:lnTo>
                    <a:pt x="3636" y="4367"/>
                  </a:lnTo>
                  <a:lnTo>
                    <a:pt x="3636" y="4623"/>
                  </a:lnTo>
                  <a:lnTo>
                    <a:pt x="3673" y="4878"/>
                  </a:lnTo>
                  <a:lnTo>
                    <a:pt x="3746" y="5134"/>
                  </a:lnTo>
                  <a:lnTo>
                    <a:pt x="3855" y="5372"/>
                  </a:lnTo>
                  <a:lnTo>
                    <a:pt x="4001" y="5573"/>
                  </a:lnTo>
                  <a:lnTo>
                    <a:pt x="4093" y="5682"/>
                  </a:lnTo>
                  <a:lnTo>
                    <a:pt x="4184" y="5774"/>
                  </a:lnTo>
                  <a:lnTo>
                    <a:pt x="4330" y="5865"/>
                  </a:lnTo>
                  <a:lnTo>
                    <a:pt x="4476" y="5956"/>
                  </a:lnTo>
                  <a:lnTo>
                    <a:pt x="4623" y="6048"/>
                  </a:lnTo>
                  <a:lnTo>
                    <a:pt x="4787" y="6103"/>
                  </a:lnTo>
                  <a:lnTo>
                    <a:pt x="4951" y="6139"/>
                  </a:lnTo>
                  <a:lnTo>
                    <a:pt x="5116" y="6157"/>
                  </a:lnTo>
                  <a:lnTo>
                    <a:pt x="5299" y="6176"/>
                  </a:lnTo>
                  <a:lnTo>
                    <a:pt x="5463" y="6157"/>
                  </a:lnTo>
                  <a:lnTo>
                    <a:pt x="5646" y="6139"/>
                  </a:lnTo>
                  <a:lnTo>
                    <a:pt x="5810" y="6084"/>
                  </a:lnTo>
                  <a:lnTo>
                    <a:pt x="5974" y="6029"/>
                  </a:lnTo>
                  <a:lnTo>
                    <a:pt x="6121" y="5938"/>
                  </a:lnTo>
                  <a:lnTo>
                    <a:pt x="6194" y="5902"/>
                  </a:lnTo>
                  <a:lnTo>
                    <a:pt x="6230" y="5847"/>
                  </a:lnTo>
                  <a:lnTo>
                    <a:pt x="6267" y="5774"/>
                  </a:lnTo>
                  <a:lnTo>
                    <a:pt x="6303" y="5701"/>
                  </a:lnTo>
                  <a:lnTo>
                    <a:pt x="6303" y="5628"/>
                  </a:lnTo>
                  <a:lnTo>
                    <a:pt x="6303" y="5554"/>
                  </a:lnTo>
                  <a:lnTo>
                    <a:pt x="6285" y="5481"/>
                  </a:lnTo>
                  <a:lnTo>
                    <a:pt x="6249" y="5408"/>
                  </a:lnTo>
                  <a:lnTo>
                    <a:pt x="6212" y="5353"/>
                  </a:lnTo>
                  <a:lnTo>
                    <a:pt x="6157" y="5299"/>
                  </a:lnTo>
                  <a:lnTo>
                    <a:pt x="6084" y="5262"/>
                  </a:lnTo>
                  <a:lnTo>
                    <a:pt x="6011" y="5244"/>
                  </a:lnTo>
                  <a:lnTo>
                    <a:pt x="5938" y="5226"/>
                  </a:lnTo>
                  <a:lnTo>
                    <a:pt x="5865" y="5226"/>
                  </a:lnTo>
                  <a:lnTo>
                    <a:pt x="5792" y="5244"/>
                  </a:lnTo>
                  <a:lnTo>
                    <a:pt x="5719" y="5280"/>
                  </a:lnTo>
                  <a:lnTo>
                    <a:pt x="5609" y="5335"/>
                  </a:lnTo>
                  <a:lnTo>
                    <a:pt x="5463" y="5372"/>
                  </a:lnTo>
                  <a:lnTo>
                    <a:pt x="5335" y="5390"/>
                  </a:lnTo>
                  <a:lnTo>
                    <a:pt x="5189" y="5390"/>
                  </a:lnTo>
                  <a:lnTo>
                    <a:pt x="5061" y="5372"/>
                  </a:lnTo>
                  <a:lnTo>
                    <a:pt x="4933" y="5335"/>
                  </a:lnTo>
                  <a:lnTo>
                    <a:pt x="4805" y="5262"/>
                  </a:lnTo>
                  <a:lnTo>
                    <a:pt x="4696" y="5189"/>
                  </a:lnTo>
                  <a:lnTo>
                    <a:pt x="4604" y="5079"/>
                  </a:lnTo>
                  <a:lnTo>
                    <a:pt x="4531" y="4970"/>
                  </a:lnTo>
                  <a:lnTo>
                    <a:pt x="4476" y="4842"/>
                  </a:lnTo>
                  <a:lnTo>
                    <a:pt x="4440" y="4714"/>
                  </a:lnTo>
                  <a:lnTo>
                    <a:pt x="4403" y="4586"/>
                  </a:lnTo>
                  <a:lnTo>
                    <a:pt x="4422" y="4440"/>
                  </a:lnTo>
                  <a:lnTo>
                    <a:pt x="4440" y="4312"/>
                  </a:lnTo>
                  <a:lnTo>
                    <a:pt x="4476" y="4184"/>
                  </a:lnTo>
                  <a:lnTo>
                    <a:pt x="4568" y="4020"/>
                  </a:lnTo>
                  <a:lnTo>
                    <a:pt x="4677" y="3874"/>
                  </a:lnTo>
                  <a:lnTo>
                    <a:pt x="4970" y="3563"/>
                  </a:lnTo>
                  <a:lnTo>
                    <a:pt x="5189" y="3344"/>
                  </a:lnTo>
                  <a:lnTo>
                    <a:pt x="5390" y="3106"/>
                  </a:lnTo>
                  <a:lnTo>
                    <a:pt x="5481" y="2960"/>
                  </a:lnTo>
                  <a:lnTo>
                    <a:pt x="5554" y="2832"/>
                  </a:lnTo>
                  <a:lnTo>
                    <a:pt x="5627" y="2668"/>
                  </a:lnTo>
                  <a:lnTo>
                    <a:pt x="5682" y="2503"/>
                  </a:lnTo>
                  <a:lnTo>
                    <a:pt x="5719" y="2321"/>
                  </a:lnTo>
                  <a:lnTo>
                    <a:pt x="5737" y="2120"/>
                  </a:lnTo>
                  <a:lnTo>
                    <a:pt x="5719" y="1919"/>
                  </a:lnTo>
                  <a:lnTo>
                    <a:pt x="5664" y="1718"/>
                  </a:lnTo>
                  <a:lnTo>
                    <a:pt x="5609" y="1517"/>
                  </a:lnTo>
                  <a:lnTo>
                    <a:pt x="5518" y="1334"/>
                  </a:lnTo>
                  <a:lnTo>
                    <a:pt x="5408" y="1152"/>
                  </a:lnTo>
                  <a:lnTo>
                    <a:pt x="5262" y="987"/>
                  </a:lnTo>
                  <a:lnTo>
                    <a:pt x="5152" y="859"/>
                  </a:lnTo>
                  <a:lnTo>
                    <a:pt x="5024" y="750"/>
                  </a:lnTo>
                  <a:lnTo>
                    <a:pt x="4897" y="640"/>
                  </a:lnTo>
                  <a:lnTo>
                    <a:pt x="4750" y="549"/>
                  </a:lnTo>
                  <a:lnTo>
                    <a:pt x="4586" y="457"/>
                  </a:lnTo>
                  <a:lnTo>
                    <a:pt x="4403" y="366"/>
                  </a:lnTo>
                  <a:lnTo>
                    <a:pt x="4038" y="220"/>
                  </a:lnTo>
                  <a:lnTo>
                    <a:pt x="3618" y="92"/>
                  </a:lnTo>
                  <a:lnTo>
                    <a:pt x="3216" y="19"/>
                  </a:lnTo>
                  <a:lnTo>
                    <a:pt x="2814"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grpSp>
      <p:sp>
        <p:nvSpPr>
          <p:cNvPr id="102" name="TextBox 101">
            <a:extLst>
              <a:ext uri="{FF2B5EF4-FFF2-40B4-BE49-F238E27FC236}">
                <a16:creationId xmlns:a16="http://schemas.microsoft.com/office/drawing/2014/main" id="{5AA17516-E64C-14AB-5256-A2A200E9782F}"/>
              </a:ext>
            </a:extLst>
          </p:cNvPr>
          <p:cNvSpPr txBox="1"/>
          <p:nvPr/>
        </p:nvSpPr>
        <p:spPr>
          <a:xfrm>
            <a:off x="2853686" y="2101427"/>
            <a:ext cx="7017055" cy="2862322"/>
          </a:xfrm>
          <a:prstGeom prst="rect">
            <a:avLst/>
          </a:prstGeom>
          <a:noFill/>
        </p:spPr>
        <p:txBody>
          <a:bodyPr wrap="square">
            <a:spAutoFit/>
          </a:bodyPr>
          <a:lstStyle/>
          <a:p>
            <a:pPr algn="just"/>
            <a:r>
              <a:rPr lang="vi-VN" sz="3600" dirty="0">
                <a:effectLst/>
                <a:latin typeface="Times New Roman" panose="02020603050405020304" pitchFamily="18" charset="0"/>
                <a:ea typeface="Calibri" panose="020F0502020204030204" pitchFamily="34" charset="0"/>
              </a:rPr>
              <a:t>Đọc tác phẩm, gặp điển tích, điển cố, ta có thể chưa hiểu được, vì đều liên quan đến câu chuyện, từ ngữ ngày xưa, có khi từ nền văn học nước ngoài xa lạ.</a:t>
            </a:r>
            <a:endParaRPr lang="en-SG" sz="3600" dirty="0"/>
          </a:p>
        </p:txBody>
      </p:sp>
    </p:spTree>
    <p:extLst>
      <p:ext uri="{BB962C8B-B14F-4D97-AF65-F5344CB8AC3E}">
        <p14:creationId xmlns:p14="http://schemas.microsoft.com/office/powerpoint/2010/main" val="99593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p:cTn id="12" dur="500" fill="hold"/>
                                        <p:tgtEl>
                                          <p:spTgt spid="102"/>
                                        </p:tgtEl>
                                        <p:attrNameLst>
                                          <p:attrName>ppt_w</p:attrName>
                                        </p:attrNameLst>
                                      </p:cBhvr>
                                      <p:tavLst>
                                        <p:tav tm="0">
                                          <p:val>
                                            <p:fltVal val="0"/>
                                          </p:val>
                                        </p:tav>
                                        <p:tav tm="100000">
                                          <p:val>
                                            <p:strVal val="#ppt_w"/>
                                          </p:val>
                                        </p:tav>
                                      </p:tavLst>
                                    </p:anim>
                                    <p:anim calcmode="lin" valueType="num">
                                      <p:cBhvr>
                                        <p:cTn id="13" dur="500" fill="hold"/>
                                        <p:tgtEl>
                                          <p:spTgt spid="102"/>
                                        </p:tgtEl>
                                        <p:attrNameLst>
                                          <p:attrName>ppt_h</p:attrName>
                                        </p:attrNameLst>
                                      </p:cBhvr>
                                      <p:tavLst>
                                        <p:tav tm="0">
                                          <p:val>
                                            <p:fltVal val="0"/>
                                          </p:val>
                                        </p:tav>
                                        <p:tav tm="100000">
                                          <p:val>
                                            <p:strVal val="#ppt_h"/>
                                          </p:val>
                                        </p:tav>
                                      </p:tavLst>
                                    </p:anim>
                                    <p:animEffect transition="in" filter="fade">
                                      <p:cBhvr>
                                        <p:cTn id="14" dur="500"/>
                                        <p:tgtEl>
                                          <p:spTgt spid="102"/>
                                        </p:tgtEl>
                                      </p:cBhvr>
                                    </p:animEffect>
                                  </p:childTnLst>
                                </p:cTn>
                              </p:par>
                              <p:par>
                                <p:cTn id="15" presetID="53" presetClass="entr" presetSubtype="16"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 calcmode="lin" valueType="num">
                                      <p:cBhvr>
                                        <p:cTn id="22" dur="500" fill="hold"/>
                                        <p:tgtEl>
                                          <p:spTgt spid="100"/>
                                        </p:tgtEl>
                                        <p:attrNameLst>
                                          <p:attrName>ppt_w</p:attrName>
                                        </p:attrNameLst>
                                      </p:cBhvr>
                                      <p:tavLst>
                                        <p:tav tm="0">
                                          <p:val>
                                            <p:fltVal val="0"/>
                                          </p:val>
                                        </p:tav>
                                        <p:tav tm="100000">
                                          <p:val>
                                            <p:strVal val="#ppt_w"/>
                                          </p:val>
                                        </p:tav>
                                      </p:tavLst>
                                    </p:anim>
                                    <p:anim calcmode="lin" valueType="num">
                                      <p:cBhvr>
                                        <p:cTn id="23" dur="500" fill="hold"/>
                                        <p:tgtEl>
                                          <p:spTgt spid="100"/>
                                        </p:tgtEl>
                                        <p:attrNameLst>
                                          <p:attrName>ppt_h</p:attrName>
                                        </p:attrNameLst>
                                      </p:cBhvr>
                                      <p:tavLst>
                                        <p:tav tm="0">
                                          <p:val>
                                            <p:fltVal val="0"/>
                                          </p:val>
                                        </p:tav>
                                        <p:tav tm="100000">
                                          <p:val>
                                            <p:strVal val="#ppt_h"/>
                                          </p:val>
                                        </p:tav>
                                      </p:tavLst>
                                    </p:anim>
                                    <p:animEffect transition="in" filter="fade">
                                      <p:cBhvr>
                                        <p:cTn id="2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96134"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2</a:t>
              </a: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1714705" y="2116725"/>
            <a:ext cx="8588415"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b="1" dirty="0" err="1">
                <a:solidFill>
                  <a:prstClr val="white"/>
                </a:solidFill>
                <a:latin typeface="Times New Roman" panose="02020603050405020304" pitchFamily="18" charset="0"/>
              </a:rPr>
              <a:t>Bài</a:t>
            </a:r>
            <a:r>
              <a:rPr lang="en-US" sz="11500" b="1" dirty="0">
                <a:solidFill>
                  <a:prstClr val="white"/>
                </a:solidFill>
                <a:latin typeface="Times New Roman" panose="02020603050405020304" pitchFamily="18" charset="0"/>
              </a:rPr>
              <a:t> </a:t>
            </a:r>
            <a:r>
              <a:rPr lang="en-US" sz="11500" b="1" dirty="0" err="1">
                <a:solidFill>
                  <a:prstClr val="white"/>
                </a:solidFill>
                <a:latin typeface="Times New Roman" panose="02020603050405020304" pitchFamily="18" charset="0"/>
              </a:rPr>
              <a:t>tập</a:t>
            </a:r>
            <a:r>
              <a:rPr lang="en-US" sz="11500" b="1" dirty="0">
                <a:solidFill>
                  <a:prstClr val="white"/>
                </a:solidFill>
                <a:latin typeface="Times New Roman" panose="02020603050405020304" pitchFamily="18" charset="0"/>
              </a:rPr>
              <a:t> 2</a:t>
            </a:r>
            <a:endParaRPr kumimoji="0" lang="en-SG" sz="11500" b="0" i="0" u="none" strike="noStrike" kern="1200" cap="none" spc="0" normalizeH="0" baseline="0" noProof="0" dirty="0">
              <a:ln>
                <a:noFill/>
              </a:ln>
              <a:solidFill>
                <a:prstClr val="white"/>
              </a:solidFill>
              <a:effectLst/>
              <a:uLnTx/>
              <a:uFillTx/>
              <a:latin typeface="Calibri Light" panose="020F0302020204030204"/>
            </a:endParaRPr>
          </a:p>
        </p:txBody>
      </p:sp>
      <p:sp>
        <p:nvSpPr>
          <p:cNvPr id="2" name="Freeform 7">
            <a:extLst>
              <a:ext uri="{FF2B5EF4-FFF2-40B4-BE49-F238E27FC236}">
                <a16:creationId xmlns:a16="http://schemas.microsoft.com/office/drawing/2014/main" id="{F919581B-4F3D-EE1F-8331-BCBC4D72D90A}"/>
              </a:ext>
            </a:extLst>
          </p:cNvPr>
          <p:cNvSpPr/>
          <p:nvPr/>
        </p:nvSpPr>
        <p:spPr>
          <a:xfrm>
            <a:off x="-103626" y="3505200"/>
            <a:ext cx="2933912" cy="3352800"/>
          </a:xfrm>
          <a:custGeom>
            <a:avLst/>
            <a:gdLst/>
            <a:ahLst/>
            <a:cxnLst/>
            <a:rect l="l" t="t" r="r" b="b"/>
            <a:pathLst>
              <a:path w="5472260" h="5855531">
                <a:moveTo>
                  <a:pt x="0" y="0"/>
                </a:moveTo>
                <a:lnTo>
                  <a:pt x="5472260" y="0"/>
                </a:lnTo>
                <a:lnTo>
                  <a:pt x="5472260" y="5855531"/>
                </a:lnTo>
                <a:lnTo>
                  <a:pt x="0" y="58555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91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14" name="Group 14"/>
          <p:cNvGrpSpPr/>
          <p:nvPr/>
        </p:nvGrpSpPr>
        <p:grpSpPr>
          <a:xfrm>
            <a:off x="185610" y="559272"/>
            <a:ext cx="7070757" cy="6034310"/>
            <a:chOff x="0" y="-38100"/>
            <a:chExt cx="2137363" cy="2383925"/>
          </a:xfrm>
        </p:grpSpPr>
        <p:sp>
          <p:nvSpPr>
            <p:cNvPr id="15" name="Freeform 15"/>
            <p:cNvSpPr/>
            <p:nvPr/>
          </p:nvSpPr>
          <p:spPr>
            <a:xfrm>
              <a:off x="54456" y="0"/>
              <a:ext cx="2082907" cy="2345825"/>
            </a:xfrm>
            <a:custGeom>
              <a:avLst/>
              <a:gdLst/>
              <a:ahLst/>
              <a:cxnLst/>
              <a:rect l="l" t="t" r="r" b="b"/>
              <a:pathLst>
                <a:path w="2137363" h="1369723">
                  <a:moveTo>
                    <a:pt x="14310" y="0"/>
                  </a:moveTo>
                  <a:lnTo>
                    <a:pt x="2123053" y="0"/>
                  </a:lnTo>
                  <a:cubicBezTo>
                    <a:pt x="2126848" y="0"/>
                    <a:pt x="2130488" y="1508"/>
                    <a:pt x="2133172" y="4191"/>
                  </a:cubicBezTo>
                  <a:cubicBezTo>
                    <a:pt x="2135855" y="6875"/>
                    <a:pt x="2137363" y="10515"/>
                    <a:pt x="2137363" y="14310"/>
                  </a:cubicBezTo>
                  <a:lnTo>
                    <a:pt x="2137363" y="1355413"/>
                  </a:lnTo>
                  <a:cubicBezTo>
                    <a:pt x="2137363" y="1359208"/>
                    <a:pt x="2135855" y="1362848"/>
                    <a:pt x="2133172" y="1365531"/>
                  </a:cubicBezTo>
                  <a:cubicBezTo>
                    <a:pt x="2130488" y="1368215"/>
                    <a:pt x="2126848" y="1369723"/>
                    <a:pt x="2123053" y="1369723"/>
                  </a:cubicBezTo>
                  <a:lnTo>
                    <a:pt x="14310" y="1369723"/>
                  </a:lnTo>
                  <a:cubicBezTo>
                    <a:pt x="10515" y="1369723"/>
                    <a:pt x="6875" y="1368215"/>
                    <a:pt x="4191" y="1365531"/>
                  </a:cubicBezTo>
                  <a:cubicBezTo>
                    <a:pt x="1508" y="1362848"/>
                    <a:pt x="0" y="1359208"/>
                    <a:pt x="0" y="1355413"/>
                  </a:cubicBezTo>
                  <a:lnTo>
                    <a:pt x="0" y="14310"/>
                  </a:lnTo>
                  <a:cubicBezTo>
                    <a:pt x="0" y="10515"/>
                    <a:pt x="1508" y="6875"/>
                    <a:pt x="4191" y="4191"/>
                  </a:cubicBezTo>
                  <a:cubicBezTo>
                    <a:pt x="6875" y="1508"/>
                    <a:pt x="10515" y="0"/>
                    <a:pt x="14310" y="0"/>
                  </a:cubicBezTo>
                  <a:close/>
                </a:path>
              </a:pathLst>
            </a:custGeom>
            <a:solidFill>
              <a:schemeClr val="accent5">
                <a:lumMod val="20000"/>
                <a:lumOff val="80000"/>
              </a:schemeClr>
            </a:solidFill>
          </p:spPr>
          <p:txBody>
            <a:bodyPr/>
            <a:lstStyle/>
            <a:p>
              <a:pPr defTabSz="609630"/>
              <a:endParaRPr lang="en-SG" sz="1200">
                <a:solidFill>
                  <a:prstClr val="black"/>
                </a:solidFill>
                <a:latin typeface="Calibri"/>
              </a:endParaRPr>
            </a:p>
          </p:txBody>
        </p:sp>
        <p:sp>
          <p:nvSpPr>
            <p:cNvPr id="16" name="TextBox 16"/>
            <p:cNvSpPr txBox="1"/>
            <p:nvPr/>
          </p:nvSpPr>
          <p:spPr>
            <a:xfrm>
              <a:off x="0" y="-38100"/>
              <a:ext cx="2137363" cy="140782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511793" y="133771"/>
            <a:ext cx="4806088" cy="1057761"/>
            <a:chOff x="0" y="0"/>
            <a:chExt cx="1898701" cy="544775"/>
          </a:xfrm>
        </p:grpSpPr>
        <p:sp>
          <p:nvSpPr>
            <p:cNvPr id="18" name="Freeform 18"/>
            <p:cNvSpPr/>
            <p:nvPr/>
          </p:nvSpPr>
          <p:spPr>
            <a:xfrm>
              <a:off x="0" y="0"/>
              <a:ext cx="1898701" cy="544775"/>
            </a:xfrm>
            <a:custGeom>
              <a:avLst/>
              <a:gdLst/>
              <a:ahLst/>
              <a:cxnLst/>
              <a:rect l="l" t="t" r="r" b="b"/>
              <a:pathLst>
                <a:path w="1898701" h="544775">
                  <a:moveTo>
                    <a:pt x="16109" y="0"/>
                  </a:moveTo>
                  <a:lnTo>
                    <a:pt x="1882593" y="0"/>
                  </a:lnTo>
                  <a:cubicBezTo>
                    <a:pt x="1891489" y="0"/>
                    <a:pt x="1898701" y="7212"/>
                    <a:pt x="1898701" y="16109"/>
                  </a:cubicBezTo>
                  <a:lnTo>
                    <a:pt x="1898701" y="528667"/>
                  </a:lnTo>
                  <a:cubicBezTo>
                    <a:pt x="1898701" y="537563"/>
                    <a:pt x="1891489" y="544775"/>
                    <a:pt x="1882593" y="544775"/>
                  </a:cubicBezTo>
                  <a:lnTo>
                    <a:pt x="16109" y="544775"/>
                  </a:lnTo>
                  <a:cubicBezTo>
                    <a:pt x="7212" y="544775"/>
                    <a:pt x="0" y="537563"/>
                    <a:pt x="0" y="528667"/>
                  </a:cubicBezTo>
                  <a:lnTo>
                    <a:pt x="0" y="16109"/>
                  </a:lnTo>
                  <a:cubicBezTo>
                    <a:pt x="0" y="7212"/>
                    <a:pt x="7212" y="0"/>
                    <a:pt x="16109" y="0"/>
                  </a:cubicBezTo>
                  <a:close/>
                </a:path>
              </a:pathLst>
            </a:custGeom>
            <a:solidFill>
              <a:schemeClr val="tx2">
                <a:lumMod val="20000"/>
                <a:lumOff val="80000"/>
              </a:schemeClr>
            </a:solidFill>
          </p:spPr>
          <p:txBody>
            <a:bodyPr/>
            <a:lstStyle/>
            <a:p>
              <a:pPr defTabSz="609630"/>
              <a:endParaRPr lang="en-SG" sz="1200">
                <a:solidFill>
                  <a:prstClr val="black"/>
                </a:solidFill>
                <a:latin typeface="Calibri"/>
              </a:endParaRPr>
            </a:p>
          </p:txBody>
        </p:sp>
        <p:sp>
          <p:nvSpPr>
            <p:cNvPr id="19" name="TextBox 19"/>
            <p:cNvSpPr txBox="1"/>
            <p:nvPr/>
          </p:nvSpPr>
          <p:spPr>
            <a:xfrm>
              <a:off x="0" y="-38100"/>
              <a:ext cx="1898701" cy="5828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0" name="TextBox 20"/>
          <p:cNvSpPr txBox="1"/>
          <p:nvPr/>
        </p:nvSpPr>
        <p:spPr>
          <a:xfrm>
            <a:off x="1608611" y="264418"/>
            <a:ext cx="4612454" cy="861774"/>
          </a:xfrm>
          <a:prstGeom prst="rect">
            <a:avLst/>
          </a:prstGeom>
        </p:spPr>
        <p:txBody>
          <a:bodyPr lIns="0" tIns="0" rIns="0" bIns="0" rtlCol="0" anchor="t">
            <a:spAutoFit/>
          </a:bodyPr>
          <a:lstStyle/>
          <a:p>
            <a:pPr algn="ctr" defTabSz="609630"/>
            <a:r>
              <a:rPr lang="vi-VN" sz="2800" b="1" dirty="0">
                <a:effectLst/>
                <a:latin typeface="Times New Roman" panose="02020603050405020304" pitchFamily="18" charset="0"/>
                <a:ea typeface="Calibri" panose="020F0502020204030204" pitchFamily="34" charset="0"/>
              </a:rPr>
              <a:t>Bài tập 2: Đọc các câu sau và thực hiện yêu cầu </a:t>
            </a:r>
            <a:endParaRPr lang="en-US" sz="4800" b="1" dirty="0">
              <a:solidFill>
                <a:srgbClr val="FBFAF5"/>
              </a:solidFill>
              <a:latin typeface="Eastman Grotesque Bold"/>
            </a:endParaRPr>
          </a:p>
        </p:txBody>
      </p:sp>
      <p:sp>
        <p:nvSpPr>
          <p:cNvPr id="21" name="TextBox 21"/>
          <p:cNvSpPr txBox="1"/>
          <p:nvPr/>
        </p:nvSpPr>
        <p:spPr>
          <a:xfrm>
            <a:off x="470036" y="1374303"/>
            <a:ext cx="6682053" cy="4924425"/>
          </a:xfrm>
          <a:prstGeom prst="rect">
            <a:avLst/>
          </a:prstGeom>
        </p:spPr>
        <p:txBody>
          <a:bodyPr wrap="square" lIns="0" tIns="0" rIns="0" bIns="0" rtlCol="0" anchor="t">
            <a:spAutoFit/>
          </a:bodyPr>
          <a:lstStyle/>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Nay đã bình rơi trâm gãy, mây tạnh mưa tan, sen rũ trong ao, liễu tàn trước gió; khóc tuyết bông hoa rụng cuống, kêu xuân cái én lìa đàn, nước thẳm buồm xa, </a:t>
            </a: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đâu còn có thể lại lên núi Vọng Phu kia nữa.</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Thiếp nếu đoan trang giữ tiết, trinh bạch gìn lòng, </a:t>
            </a: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vào nước xin làm ngọc Mị Nương, xuống đất xin làm cỏ Ngu mĩ.</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Nương tử </a:t>
            </a: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nghĩa khác Tào Nga, hờn không Tinh Vệ</a:t>
            </a: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mà phải ôm mối hận gieo mình xuống nước.</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500" dirty="0">
                <a:effectLst/>
                <a:latin typeface="Times New Roman" panose="02020603050405020304" pitchFamily="18" charset="0"/>
                <a:ea typeface="Calibri" panose="020F0502020204030204" pitchFamily="34" charset="0"/>
                <a:cs typeface="Times New Roman" panose="02020603050405020304" pitchFamily="18" charset="0"/>
              </a:rPr>
              <a:t>- Vả chăng, </a:t>
            </a:r>
            <a:r>
              <a:rPr lang="vi-VN" sz="2500" b="1" dirty="0">
                <a:effectLst/>
                <a:latin typeface="Times New Roman" panose="02020603050405020304" pitchFamily="18" charset="0"/>
                <a:ea typeface="Calibri" panose="020F0502020204030204" pitchFamily="34" charset="0"/>
                <a:cs typeface="Times New Roman" panose="02020603050405020304" pitchFamily="18" charset="0"/>
              </a:rPr>
              <a:t>ngựa Hồ gầm gió bắc, chim Việt đậu cành nam.</a:t>
            </a:r>
            <a:endParaRPr lang="en-SG" sz="25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2" name="Group 22"/>
          <p:cNvGrpSpPr/>
          <p:nvPr/>
        </p:nvGrpSpPr>
        <p:grpSpPr>
          <a:xfrm>
            <a:off x="8053391" y="585357"/>
            <a:ext cx="3952999" cy="1389925"/>
            <a:chOff x="0" y="0"/>
            <a:chExt cx="1873199" cy="549106"/>
          </a:xfrm>
        </p:grpSpPr>
        <p:sp>
          <p:nvSpPr>
            <p:cNvPr id="23" name="Freeform 23"/>
            <p:cNvSpPr/>
            <p:nvPr/>
          </p:nvSpPr>
          <p:spPr>
            <a:xfrm>
              <a:off x="0" y="0"/>
              <a:ext cx="1873199" cy="549106"/>
            </a:xfrm>
            <a:custGeom>
              <a:avLst/>
              <a:gdLst/>
              <a:ahLst/>
              <a:cxnLst/>
              <a:rect l="l" t="t" r="r" b="b"/>
              <a:pathLst>
                <a:path w="1873199" h="549106">
                  <a:moveTo>
                    <a:pt x="16328" y="0"/>
                  </a:moveTo>
                  <a:lnTo>
                    <a:pt x="1856871" y="0"/>
                  </a:lnTo>
                  <a:cubicBezTo>
                    <a:pt x="1861201" y="0"/>
                    <a:pt x="1865354" y="1720"/>
                    <a:pt x="1868417" y="4782"/>
                  </a:cubicBezTo>
                  <a:cubicBezTo>
                    <a:pt x="1871479" y="7844"/>
                    <a:pt x="1873199" y="11997"/>
                    <a:pt x="1873199" y="16328"/>
                  </a:cubicBezTo>
                  <a:lnTo>
                    <a:pt x="1873199" y="532778"/>
                  </a:lnTo>
                  <a:cubicBezTo>
                    <a:pt x="1873199" y="541796"/>
                    <a:pt x="1865889" y="549106"/>
                    <a:pt x="1856871" y="549106"/>
                  </a:cubicBezTo>
                  <a:lnTo>
                    <a:pt x="16328" y="549106"/>
                  </a:lnTo>
                  <a:cubicBezTo>
                    <a:pt x="11997" y="549106"/>
                    <a:pt x="7844" y="547386"/>
                    <a:pt x="4782" y="544324"/>
                  </a:cubicBezTo>
                  <a:cubicBezTo>
                    <a:pt x="1720" y="541262"/>
                    <a:pt x="0" y="537109"/>
                    <a:pt x="0" y="532778"/>
                  </a:cubicBezTo>
                  <a:lnTo>
                    <a:pt x="0" y="16328"/>
                  </a:lnTo>
                  <a:cubicBezTo>
                    <a:pt x="0" y="11997"/>
                    <a:pt x="1720" y="7844"/>
                    <a:pt x="4782" y="4782"/>
                  </a:cubicBezTo>
                  <a:cubicBezTo>
                    <a:pt x="7844" y="1720"/>
                    <a:pt x="11997" y="0"/>
                    <a:pt x="16328" y="0"/>
                  </a:cubicBezTo>
                  <a:close/>
                </a:path>
              </a:pathLst>
            </a:custGeom>
            <a:solidFill>
              <a:srgbClr val="FFD7C4"/>
            </a:solidFill>
          </p:spPr>
          <p:txBody>
            <a:bodyPr/>
            <a:lstStyle/>
            <a:p>
              <a:pPr defTabSz="609630"/>
              <a:endParaRPr lang="en-SG" sz="1200">
                <a:solidFill>
                  <a:prstClr val="black"/>
                </a:solidFill>
                <a:latin typeface="Calibri"/>
              </a:endParaRPr>
            </a:p>
          </p:txBody>
        </p:sp>
        <p:sp>
          <p:nvSpPr>
            <p:cNvPr id="24" name="TextBox 24"/>
            <p:cNvSpPr txBox="1"/>
            <p:nvPr/>
          </p:nvSpPr>
          <p:spPr>
            <a:xfrm>
              <a:off x="0" y="-38100"/>
              <a:ext cx="1873199" cy="58720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5" name="Freeform 25"/>
          <p:cNvSpPr/>
          <p:nvPr/>
        </p:nvSpPr>
        <p:spPr>
          <a:xfrm>
            <a:off x="7724502" y="423867"/>
            <a:ext cx="617951" cy="617951"/>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a:solidFill>
                <a:prstClr val="black"/>
              </a:solidFill>
              <a:latin typeface="Calibri"/>
            </a:endParaRPr>
          </a:p>
        </p:txBody>
      </p:sp>
      <p:sp>
        <p:nvSpPr>
          <p:cNvPr id="26" name="TextBox 26"/>
          <p:cNvSpPr txBox="1"/>
          <p:nvPr/>
        </p:nvSpPr>
        <p:spPr>
          <a:xfrm>
            <a:off x="8531815" y="646705"/>
            <a:ext cx="3304715" cy="1292662"/>
          </a:xfrm>
          <a:prstGeom prst="rect">
            <a:avLst/>
          </a:prstGeom>
        </p:spPr>
        <p:txBody>
          <a:bodyPr wrap="square" lIns="0" tIns="0" rIns="0" bIns="0" rtlCol="0" anchor="t">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Cho biết các cụm từ in đậm có đặc điểm gì chung</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7" name="Group 27"/>
          <p:cNvGrpSpPr/>
          <p:nvPr/>
        </p:nvGrpSpPr>
        <p:grpSpPr>
          <a:xfrm>
            <a:off x="8053391" y="2361632"/>
            <a:ext cx="3952999" cy="1661698"/>
            <a:chOff x="0" y="-38101"/>
            <a:chExt cx="1873199" cy="656473"/>
          </a:xfrm>
        </p:grpSpPr>
        <p:sp>
          <p:nvSpPr>
            <p:cNvPr id="28" name="Freeform 28"/>
            <p:cNvSpPr/>
            <p:nvPr/>
          </p:nvSpPr>
          <p:spPr>
            <a:xfrm>
              <a:off x="0" y="0"/>
              <a:ext cx="1873199" cy="618372"/>
            </a:xfrm>
            <a:custGeom>
              <a:avLst/>
              <a:gdLst/>
              <a:ahLst/>
              <a:cxnLst/>
              <a:rect l="l" t="t" r="r" b="b"/>
              <a:pathLst>
                <a:path w="1873199" h="549106">
                  <a:moveTo>
                    <a:pt x="16328" y="0"/>
                  </a:moveTo>
                  <a:lnTo>
                    <a:pt x="1856871" y="0"/>
                  </a:lnTo>
                  <a:cubicBezTo>
                    <a:pt x="1861201" y="0"/>
                    <a:pt x="1865354" y="1720"/>
                    <a:pt x="1868417" y="4782"/>
                  </a:cubicBezTo>
                  <a:cubicBezTo>
                    <a:pt x="1871479" y="7844"/>
                    <a:pt x="1873199" y="11997"/>
                    <a:pt x="1873199" y="16328"/>
                  </a:cubicBezTo>
                  <a:lnTo>
                    <a:pt x="1873199" y="532778"/>
                  </a:lnTo>
                  <a:cubicBezTo>
                    <a:pt x="1873199" y="541796"/>
                    <a:pt x="1865889" y="549106"/>
                    <a:pt x="1856871" y="549106"/>
                  </a:cubicBezTo>
                  <a:lnTo>
                    <a:pt x="16328" y="549106"/>
                  </a:lnTo>
                  <a:cubicBezTo>
                    <a:pt x="11997" y="549106"/>
                    <a:pt x="7844" y="547386"/>
                    <a:pt x="4782" y="544324"/>
                  </a:cubicBezTo>
                  <a:cubicBezTo>
                    <a:pt x="1720" y="541262"/>
                    <a:pt x="0" y="537109"/>
                    <a:pt x="0" y="532778"/>
                  </a:cubicBezTo>
                  <a:lnTo>
                    <a:pt x="0" y="16328"/>
                  </a:lnTo>
                  <a:cubicBezTo>
                    <a:pt x="0" y="11997"/>
                    <a:pt x="1720" y="7844"/>
                    <a:pt x="4782" y="4782"/>
                  </a:cubicBezTo>
                  <a:cubicBezTo>
                    <a:pt x="7844" y="1720"/>
                    <a:pt x="11997" y="0"/>
                    <a:pt x="16328" y="0"/>
                  </a:cubicBezTo>
                  <a:close/>
                </a:path>
              </a:pathLst>
            </a:custGeom>
            <a:solidFill>
              <a:srgbClr val="FFD7C4"/>
            </a:solidFill>
          </p:spPr>
          <p:txBody>
            <a:bodyPr/>
            <a:lstStyle/>
            <a:p>
              <a:pPr defTabSz="609630"/>
              <a:endParaRPr lang="en-SG" sz="1200">
                <a:solidFill>
                  <a:prstClr val="black"/>
                </a:solidFill>
                <a:latin typeface="Calibri"/>
              </a:endParaRPr>
            </a:p>
          </p:txBody>
        </p:sp>
        <p:sp>
          <p:nvSpPr>
            <p:cNvPr id="29" name="TextBox 29"/>
            <p:cNvSpPr txBox="1"/>
            <p:nvPr/>
          </p:nvSpPr>
          <p:spPr>
            <a:xfrm>
              <a:off x="0" y="-38101"/>
              <a:ext cx="1873199" cy="40279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0" name="Freeform 30"/>
          <p:cNvSpPr/>
          <p:nvPr/>
        </p:nvSpPr>
        <p:spPr>
          <a:xfrm>
            <a:off x="7724502" y="2296586"/>
            <a:ext cx="617951" cy="617951"/>
          </a:xfrm>
          <a:custGeom>
            <a:avLst/>
            <a:gdLst/>
            <a:ahLst/>
            <a:cxnLst/>
            <a:rect l="l" t="t" r="r" b="b"/>
            <a:pathLst>
              <a:path w="926926" h="926926">
                <a:moveTo>
                  <a:pt x="0" y="0"/>
                </a:moveTo>
                <a:lnTo>
                  <a:pt x="926926" y="0"/>
                </a:lnTo>
                <a:lnTo>
                  <a:pt x="926926" y="926926"/>
                </a:lnTo>
                <a:lnTo>
                  <a:pt x="0" y="9269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a:solidFill>
                <a:prstClr val="black"/>
              </a:solidFill>
              <a:latin typeface="Calibri"/>
            </a:endParaRPr>
          </a:p>
        </p:txBody>
      </p:sp>
      <p:sp>
        <p:nvSpPr>
          <p:cNvPr id="31" name="TextBox 31"/>
          <p:cNvSpPr txBox="1"/>
          <p:nvPr/>
        </p:nvSpPr>
        <p:spPr>
          <a:xfrm>
            <a:off x="8432528" y="2659692"/>
            <a:ext cx="3483787" cy="1292662"/>
          </a:xfrm>
          <a:prstGeom prst="rect">
            <a:avLst/>
          </a:prstGeom>
        </p:spPr>
        <p:txBody>
          <a:bodyPr wrap="square" lIns="0" tIns="0" rIns="0" bIns="0" rtlCol="0" anchor="t">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Đọc chú thích để biết nghĩa của các cụm từ in đậm trong các câu trên.</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2" name="Group 32"/>
          <p:cNvGrpSpPr/>
          <p:nvPr/>
        </p:nvGrpSpPr>
        <p:grpSpPr>
          <a:xfrm>
            <a:off x="8053391" y="4561414"/>
            <a:ext cx="3952999" cy="1681949"/>
            <a:chOff x="0" y="0"/>
            <a:chExt cx="1873199" cy="549106"/>
          </a:xfrm>
        </p:grpSpPr>
        <p:sp>
          <p:nvSpPr>
            <p:cNvPr id="33" name="Freeform 33"/>
            <p:cNvSpPr/>
            <p:nvPr/>
          </p:nvSpPr>
          <p:spPr>
            <a:xfrm>
              <a:off x="0" y="0"/>
              <a:ext cx="1873199" cy="549106"/>
            </a:xfrm>
            <a:custGeom>
              <a:avLst/>
              <a:gdLst/>
              <a:ahLst/>
              <a:cxnLst/>
              <a:rect l="l" t="t" r="r" b="b"/>
              <a:pathLst>
                <a:path w="1873199" h="549106">
                  <a:moveTo>
                    <a:pt x="16328" y="0"/>
                  </a:moveTo>
                  <a:lnTo>
                    <a:pt x="1856871" y="0"/>
                  </a:lnTo>
                  <a:cubicBezTo>
                    <a:pt x="1861201" y="0"/>
                    <a:pt x="1865354" y="1720"/>
                    <a:pt x="1868417" y="4782"/>
                  </a:cubicBezTo>
                  <a:cubicBezTo>
                    <a:pt x="1871479" y="7844"/>
                    <a:pt x="1873199" y="11997"/>
                    <a:pt x="1873199" y="16328"/>
                  </a:cubicBezTo>
                  <a:lnTo>
                    <a:pt x="1873199" y="532778"/>
                  </a:lnTo>
                  <a:cubicBezTo>
                    <a:pt x="1873199" y="541796"/>
                    <a:pt x="1865889" y="549106"/>
                    <a:pt x="1856871" y="549106"/>
                  </a:cubicBezTo>
                  <a:lnTo>
                    <a:pt x="16328" y="549106"/>
                  </a:lnTo>
                  <a:cubicBezTo>
                    <a:pt x="11997" y="549106"/>
                    <a:pt x="7844" y="547386"/>
                    <a:pt x="4782" y="544324"/>
                  </a:cubicBezTo>
                  <a:cubicBezTo>
                    <a:pt x="1720" y="541262"/>
                    <a:pt x="0" y="537109"/>
                    <a:pt x="0" y="532778"/>
                  </a:cubicBezTo>
                  <a:lnTo>
                    <a:pt x="0" y="16328"/>
                  </a:lnTo>
                  <a:cubicBezTo>
                    <a:pt x="0" y="11997"/>
                    <a:pt x="1720" y="7844"/>
                    <a:pt x="4782" y="4782"/>
                  </a:cubicBezTo>
                  <a:cubicBezTo>
                    <a:pt x="7844" y="1720"/>
                    <a:pt x="11997" y="0"/>
                    <a:pt x="16328" y="0"/>
                  </a:cubicBezTo>
                  <a:close/>
                </a:path>
              </a:pathLst>
            </a:custGeom>
            <a:solidFill>
              <a:srgbClr val="FFD7C4"/>
            </a:solidFill>
          </p:spPr>
          <p:txBody>
            <a:bodyPr/>
            <a:lstStyle/>
            <a:p>
              <a:pPr defTabSz="609630"/>
              <a:endParaRPr lang="en-SG" sz="1200" dirty="0">
                <a:solidFill>
                  <a:prstClr val="black"/>
                </a:solidFill>
                <a:latin typeface="Calibri"/>
              </a:endParaRPr>
            </a:p>
          </p:txBody>
        </p:sp>
        <p:sp>
          <p:nvSpPr>
            <p:cNvPr id="34" name="TextBox 34"/>
            <p:cNvSpPr txBox="1"/>
            <p:nvPr/>
          </p:nvSpPr>
          <p:spPr>
            <a:xfrm>
              <a:off x="0" y="-38100"/>
              <a:ext cx="1873199" cy="58720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5" name="Freeform 35"/>
          <p:cNvSpPr/>
          <p:nvPr/>
        </p:nvSpPr>
        <p:spPr>
          <a:xfrm>
            <a:off x="7724502" y="4399924"/>
            <a:ext cx="617951" cy="617951"/>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a:solidFill>
                <a:prstClr val="black"/>
              </a:solidFill>
              <a:latin typeface="Calibri"/>
            </a:endParaRPr>
          </a:p>
        </p:txBody>
      </p:sp>
      <p:sp>
        <p:nvSpPr>
          <p:cNvPr id="36" name="TextBox 36"/>
          <p:cNvSpPr txBox="1"/>
          <p:nvPr/>
        </p:nvSpPr>
        <p:spPr>
          <a:xfrm>
            <a:off x="8531815" y="4777076"/>
            <a:ext cx="3304715" cy="1292662"/>
          </a:xfrm>
          <a:prstGeom prst="rect">
            <a:avLst/>
          </a:prstGeom>
        </p:spPr>
        <p:txBody>
          <a:bodyPr wrap="square" lIns="0" tIns="0" rIns="0" bIns="0" rtlCol="0" anchor="t">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Nêu tác dụng của việc sử dụng những cụm từ đó trong ngữ cảnh.</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Freeform 19">
            <a:extLst>
              <a:ext uri="{FF2B5EF4-FFF2-40B4-BE49-F238E27FC236}">
                <a16:creationId xmlns:a16="http://schemas.microsoft.com/office/drawing/2014/main" id="{9E9350FA-DC29-FFA5-C07A-8B5ECD5A234E}"/>
              </a:ext>
            </a:extLst>
          </p:cNvPr>
          <p:cNvSpPr/>
          <p:nvPr/>
        </p:nvSpPr>
        <p:spPr>
          <a:xfrm>
            <a:off x="6647605" y="5849287"/>
            <a:ext cx="1508514" cy="1102182"/>
          </a:xfrm>
          <a:custGeom>
            <a:avLst/>
            <a:gdLst/>
            <a:ahLst/>
            <a:cxnLst/>
            <a:rect l="l" t="t" r="r" b="b"/>
            <a:pathLst>
              <a:path w="4282187" h="3532805">
                <a:moveTo>
                  <a:pt x="0" y="0"/>
                </a:moveTo>
                <a:lnTo>
                  <a:pt x="4282187" y="0"/>
                </a:lnTo>
                <a:lnTo>
                  <a:pt x="4282187" y="3532805"/>
                </a:lnTo>
                <a:lnTo>
                  <a:pt x="0" y="35328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787C1-00F6-DA72-49C3-0A8BB59ABDD8}"/>
              </a:ext>
            </a:extLst>
          </p:cNvPr>
          <p:cNvPicPr>
            <a:picLocks noChangeAspect="1"/>
          </p:cNvPicPr>
          <p:nvPr/>
        </p:nvPicPr>
        <p:blipFill>
          <a:blip r:embed="rId3"/>
          <a:stretch>
            <a:fillRect/>
          </a:stretch>
        </p:blipFill>
        <p:spPr>
          <a:xfrm>
            <a:off x="0" y="0"/>
            <a:ext cx="12192000" cy="6854653"/>
          </a:xfrm>
          <a:prstGeom prst="rect">
            <a:avLst/>
          </a:prstGeom>
        </p:spPr>
      </p:pic>
      <p:sp>
        <p:nvSpPr>
          <p:cNvPr id="2" name="Rectangle 1">
            <a:extLst>
              <a:ext uri="{FF2B5EF4-FFF2-40B4-BE49-F238E27FC236}">
                <a16:creationId xmlns:a16="http://schemas.microsoft.com/office/drawing/2014/main" id="{9C760D3A-F630-05F0-352F-054A466455B6}"/>
              </a:ext>
            </a:extLst>
          </p:cNvPr>
          <p:cNvSpPr/>
          <p:nvPr/>
        </p:nvSpPr>
        <p:spPr>
          <a:xfrm>
            <a:off x="2650602" y="1129904"/>
            <a:ext cx="7709902" cy="329320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THỰC</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HÀNH TIẾNG VIỆT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solidFill>
                  <a:srgbClr val="ED7D31">
                    <a:lumMod val="60000"/>
                    <a:lumOff val="40000"/>
                  </a:srgbClr>
                </a:solidFill>
                <a:latin typeface="Times New Roman" panose="02020603050405020304" pitchFamily="18" charset="0"/>
                <a:cs typeface="Times New Roman" panose="02020603050405020304" pitchFamily="18" charset="0"/>
              </a:rPr>
              <a:t>ĐIỂN TÍCH, ĐIỂN CỐ</a:t>
            </a:r>
            <a:endParaRPr kumimoji="0" lang="en-SG" sz="7200" b="0" i="0" u="none" strike="noStrike" kern="1200" cap="none" spc="0" normalizeH="0" baseline="0" noProof="0" dirty="0">
              <a:ln>
                <a:noFill/>
              </a:ln>
              <a:solidFill>
                <a:srgbClr val="ED7D31">
                  <a:lumMod val="60000"/>
                  <a:lumOff val="40000"/>
                </a:srgbClr>
              </a:solidFill>
              <a:effectLst/>
              <a:uLnTx/>
              <a:uFillTx/>
              <a:latin typeface="Times New Roman" panose="02020603050405020304" pitchFamily="18" charset="0"/>
              <a:cs typeface="Times New Roman" panose="02020603050405020304" pitchFamily="18" charset="0"/>
            </a:endParaRPr>
          </a:p>
        </p:txBody>
      </p:sp>
      <p:sp>
        <p:nvSpPr>
          <p:cNvPr id="5" name="Freeform 4">
            <a:extLst>
              <a:ext uri="{FF2B5EF4-FFF2-40B4-BE49-F238E27FC236}">
                <a16:creationId xmlns:a16="http://schemas.microsoft.com/office/drawing/2014/main" id="{FEFA7631-A5C6-F3F1-37B5-9AE7E75583E6}"/>
              </a:ext>
            </a:extLst>
          </p:cNvPr>
          <p:cNvSpPr/>
          <p:nvPr/>
        </p:nvSpPr>
        <p:spPr>
          <a:xfrm>
            <a:off x="127321" y="4827525"/>
            <a:ext cx="3090441" cy="2030475"/>
          </a:xfrm>
          <a:custGeom>
            <a:avLst/>
            <a:gdLst/>
            <a:ahLst/>
            <a:cxnLst/>
            <a:rect l="l" t="t" r="r" b="b"/>
            <a:pathLst>
              <a:path w="3964422" h="3185953">
                <a:moveTo>
                  <a:pt x="0" y="0"/>
                </a:moveTo>
                <a:lnTo>
                  <a:pt x="3964422" y="0"/>
                </a:lnTo>
                <a:lnTo>
                  <a:pt x="3964422" y="3185953"/>
                </a:lnTo>
                <a:lnTo>
                  <a:pt x="0" y="31859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1888;p33">
            <a:extLst>
              <a:ext uri="{FF2B5EF4-FFF2-40B4-BE49-F238E27FC236}">
                <a16:creationId xmlns:a16="http://schemas.microsoft.com/office/drawing/2014/main" id="{91AC8897-A561-7585-E081-4174F1D8EB38}"/>
              </a:ext>
            </a:extLst>
          </p:cNvPr>
          <p:cNvSpPr/>
          <p:nvPr/>
        </p:nvSpPr>
        <p:spPr>
          <a:xfrm>
            <a:off x="2817177" y="5736271"/>
            <a:ext cx="4887703" cy="1118382"/>
          </a:xfrm>
          <a:prstGeom prst="roundRect">
            <a:avLst>
              <a:gd name="adj" fmla="val 50000"/>
            </a:avLst>
          </a:prstGeom>
          <a:solidFill>
            <a:srgbClr val="FDCE8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228600" algn="ct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GV: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Thanh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Huyền</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Google Shape;1888;p33">
            <a:extLst>
              <a:ext uri="{FF2B5EF4-FFF2-40B4-BE49-F238E27FC236}">
                <a16:creationId xmlns:a16="http://schemas.microsoft.com/office/drawing/2014/main" id="{91AC8897-A561-7585-E081-4174F1D8EB38}"/>
              </a:ext>
            </a:extLst>
          </p:cNvPr>
          <p:cNvSpPr/>
          <p:nvPr/>
        </p:nvSpPr>
        <p:spPr>
          <a:xfrm>
            <a:off x="-91286" y="-5449"/>
            <a:ext cx="3334744" cy="552057"/>
          </a:xfrm>
          <a:prstGeom prst="roundRect">
            <a:avLst>
              <a:gd name="adj" fmla="val 50000"/>
            </a:avLst>
          </a:prstGeom>
          <a:solidFill>
            <a:srgbClr val="FFE0E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accent5"/>
                </a:solidFill>
                <a:latin typeface="Times New Roman" panose="02020603050405020304" pitchFamily="18" charset="0"/>
                <a:ea typeface="Nunito"/>
                <a:cs typeface="Times New Roman" panose="02020603050405020304" pitchFamily="18" charset="0"/>
                <a:sym typeface="Nunito"/>
              </a:rPr>
              <a:t>BÀI 1:KNTT-LỚP 9</a:t>
            </a:r>
            <a:endParaRPr sz="2400" dirty="0">
              <a:solidFill>
                <a:schemeClr val="accent5"/>
              </a:solidFill>
              <a:latin typeface="Times New Roman" panose="02020603050405020304" pitchFamily="18" charset="0"/>
              <a:ea typeface="Nunito"/>
              <a:cs typeface="Times New Roman" panose="02020603050405020304" pitchFamily="18" charset="0"/>
              <a:sym typeface="Nunito"/>
            </a:endParaRPr>
          </a:p>
        </p:txBody>
      </p:sp>
    </p:spTree>
    <p:extLst>
      <p:ext uri="{BB962C8B-B14F-4D97-AF65-F5344CB8AC3E}">
        <p14:creationId xmlns:p14="http://schemas.microsoft.com/office/powerpoint/2010/main" val="36381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7" name="Freeform 17"/>
          <p:cNvSpPr/>
          <p:nvPr/>
        </p:nvSpPr>
        <p:spPr>
          <a:xfrm>
            <a:off x="133350" y="151825"/>
            <a:ext cx="5110097" cy="2804166"/>
          </a:xfrm>
          <a:custGeom>
            <a:avLst/>
            <a:gdLst/>
            <a:ahLst/>
            <a:cxnLst/>
            <a:rect l="l" t="t" r="r" b="b"/>
            <a:pathLst>
              <a:path w="7665146" h="4206249">
                <a:moveTo>
                  <a:pt x="0" y="0"/>
                </a:moveTo>
                <a:lnTo>
                  <a:pt x="7665146" y="0"/>
                </a:lnTo>
                <a:lnTo>
                  <a:pt x="7665146" y="4206249"/>
                </a:lnTo>
                <a:lnTo>
                  <a:pt x="0" y="42062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a:solidFill>
                <a:prstClr val="black"/>
              </a:solidFill>
              <a:latin typeface="Calibri"/>
            </a:endParaRPr>
          </a:p>
        </p:txBody>
      </p:sp>
      <p:grpSp>
        <p:nvGrpSpPr>
          <p:cNvPr id="18" name="Group 18"/>
          <p:cNvGrpSpPr/>
          <p:nvPr/>
        </p:nvGrpSpPr>
        <p:grpSpPr>
          <a:xfrm>
            <a:off x="334133" y="723862"/>
            <a:ext cx="4841385" cy="5053710"/>
            <a:chOff x="0" y="0"/>
            <a:chExt cx="1912646" cy="1788577"/>
          </a:xfrm>
        </p:grpSpPr>
        <p:sp>
          <p:nvSpPr>
            <p:cNvPr id="19" name="Freeform 19"/>
            <p:cNvSpPr/>
            <p:nvPr/>
          </p:nvSpPr>
          <p:spPr>
            <a:xfrm>
              <a:off x="0" y="0"/>
              <a:ext cx="1912646"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1200">
                <a:solidFill>
                  <a:prstClr val="black"/>
                </a:solidFill>
                <a:latin typeface="Calibri"/>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1" name="Group 21"/>
          <p:cNvGrpSpPr/>
          <p:nvPr/>
        </p:nvGrpSpPr>
        <p:grpSpPr>
          <a:xfrm>
            <a:off x="560223" y="136560"/>
            <a:ext cx="4389205"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Calibri"/>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666609" y="219510"/>
            <a:ext cx="4282819" cy="574196"/>
          </a:xfrm>
          <a:prstGeom prst="rect">
            <a:avLst/>
          </a:prstGeom>
        </p:spPr>
        <p:txBody>
          <a:bodyPr wrap="square" lIns="0" tIns="0" rIns="0" bIns="0" rtlCol="0" anchor="t">
            <a:spAutoFit/>
          </a:bodyPr>
          <a:lstStyle/>
          <a:p>
            <a:pPr algn="ctr" defTabSz="609630">
              <a:lnSpc>
                <a:spcPts val="5133"/>
              </a:lnSpc>
            </a:pPr>
            <a:r>
              <a:rPr lang="vi-VN" sz="2800" b="1" dirty="0">
                <a:solidFill>
                  <a:schemeClr val="bg1"/>
                </a:solidFill>
                <a:effectLst/>
                <a:latin typeface="Times New Roman" panose="02020603050405020304" pitchFamily="18" charset="0"/>
                <a:ea typeface="Calibri" panose="020F0502020204030204" pitchFamily="34" charset="0"/>
              </a:rPr>
              <a:t>Nghĩa của cụm từ in đậm</a:t>
            </a:r>
            <a:endParaRPr lang="en-US" sz="4800" b="1" dirty="0">
              <a:solidFill>
                <a:schemeClr val="bg1"/>
              </a:solidFill>
              <a:latin typeface="Eastman Grotesque Bold"/>
            </a:endParaRPr>
          </a:p>
        </p:txBody>
      </p:sp>
      <p:sp>
        <p:nvSpPr>
          <p:cNvPr id="53" name="TextBox 53"/>
          <p:cNvSpPr txBox="1"/>
          <p:nvPr/>
        </p:nvSpPr>
        <p:spPr>
          <a:xfrm>
            <a:off x="608961" y="1457576"/>
            <a:ext cx="4291730" cy="3939540"/>
          </a:xfrm>
          <a:prstGeom prst="rect">
            <a:avLst/>
          </a:prstGeom>
        </p:spPr>
        <p:txBody>
          <a:bodyPr lIns="0" tIns="0" rIns="0" bIns="0" rtlCol="0" anchor="t">
            <a:spAutoFit/>
          </a:bodyPr>
          <a:lstStyle/>
          <a:p>
            <a:pPr algn="just">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Núi Vọng Phu</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núi đá hình dáng giống người đàn bà bồng con, có ở Lạng Sơn, Thanh Hoá, Nghệ An, Bình Định, Đắk Lắk, ... nhắc sự tích người đàn bà bồng con ngóng chồng đến hoá đá.</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3" name="Group 33"/>
          <p:cNvGrpSpPr/>
          <p:nvPr/>
        </p:nvGrpSpPr>
        <p:grpSpPr>
          <a:xfrm>
            <a:off x="6525048" y="1824527"/>
            <a:ext cx="5290105" cy="4638317"/>
            <a:chOff x="0" y="0"/>
            <a:chExt cx="2089918" cy="298251"/>
          </a:xfrm>
        </p:grpSpPr>
        <p:sp>
          <p:nvSpPr>
            <p:cNvPr id="34" name="Freeform 34"/>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173A45"/>
            </a:solidFill>
          </p:spPr>
          <p:txBody>
            <a:bodyPr/>
            <a:lstStyle/>
            <a:p>
              <a:pPr defTabSz="609630"/>
              <a:endParaRPr lang="en-SG" sz="2000">
                <a:solidFill>
                  <a:prstClr val="black"/>
                </a:solidFill>
                <a:latin typeface="Calibri"/>
              </a:endParaRPr>
            </a:p>
          </p:txBody>
        </p:sp>
        <p:sp>
          <p:nvSpPr>
            <p:cNvPr id="35" name="TextBox 35"/>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grpSp>
        <p:nvGrpSpPr>
          <p:cNvPr id="48" name="Group 48"/>
          <p:cNvGrpSpPr/>
          <p:nvPr/>
        </p:nvGrpSpPr>
        <p:grpSpPr>
          <a:xfrm>
            <a:off x="6436702" y="723862"/>
            <a:ext cx="5290105" cy="5537033"/>
            <a:chOff x="0" y="-38100"/>
            <a:chExt cx="2089918" cy="356040"/>
          </a:xfrm>
        </p:grpSpPr>
        <p:sp>
          <p:nvSpPr>
            <p:cNvPr id="49" name="Freeform 49"/>
            <p:cNvSpPr/>
            <p:nvPr/>
          </p:nvSpPr>
          <p:spPr>
            <a:xfrm>
              <a:off x="0" y="0"/>
              <a:ext cx="2089918" cy="31794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2000">
                <a:solidFill>
                  <a:prstClr val="black"/>
                </a:solidFill>
                <a:latin typeface="Calibri"/>
              </a:endParaRPr>
            </a:p>
          </p:txBody>
        </p:sp>
        <p:sp>
          <p:nvSpPr>
            <p:cNvPr id="50" name="TextBox 50"/>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sp>
        <p:nvSpPr>
          <p:cNvPr id="60" name="TextBox 60"/>
          <p:cNvSpPr txBox="1"/>
          <p:nvPr/>
        </p:nvSpPr>
        <p:spPr>
          <a:xfrm>
            <a:off x="6543666" y="1371084"/>
            <a:ext cx="5032829" cy="4924425"/>
          </a:xfrm>
          <a:prstGeom prst="rect">
            <a:avLst/>
          </a:prstGeom>
        </p:spPr>
        <p:txBody>
          <a:bodyPr lIns="0" tIns="0" rIns="0" bIns="0" rtlCol="0" anchor="t">
            <a:spAutoFit/>
          </a:bodyPr>
          <a:lstStyle/>
          <a:p>
            <a:pPr algn="just">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Điển tích núi Vọng Phu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thể hiện tình yêu sâu nặng, lòng chung thuỷ sắt son. Trong lời khấn trước khi nhảy xuống sông trẫm mình, Vũ Nương nhắc điển tích này để thể hiện sự xót xa của mình: đến cả cái tình cảnh đáng thương của nàng Vọng Phu, Vũ Nương cũng không thể có được.</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사각형: 둥근 모서리 4">
            <a:extLst>
              <a:ext uri="{FF2B5EF4-FFF2-40B4-BE49-F238E27FC236}">
                <a16:creationId xmlns:a16="http://schemas.microsoft.com/office/drawing/2014/main" id="{77095160-CF03-AA7E-DABC-971A8DCBC34E}"/>
              </a:ext>
            </a:extLst>
          </p:cNvPr>
          <p:cNvSpPr/>
          <p:nvPr/>
        </p:nvSpPr>
        <p:spPr>
          <a:xfrm>
            <a:off x="6753162" y="283443"/>
            <a:ext cx="4526948" cy="880838"/>
          </a:xfrm>
          <a:prstGeom prst="roundRect">
            <a:avLst>
              <a:gd name="adj" fmla="val 19314"/>
            </a:avLst>
          </a:prstGeom>
          <a:solidFill>
            <a:schemeClr val="accent4">
              <a:lumMod val="20000"/>
              <a:lumOff val="80000"/>
            </a:schemeClr>
          </a:solidFill>
          <a:ln w="25400">
            <a:solidFill>
              <a:srgbClr val="472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latinLnBrk="1"/>
            <a:r>
              <a:rPr lang="vi-VN" sz="2800" b="1" dirty="0">
                <a:solidFill>
                  <a:schemeClr val="tx1"/>
                </a:solidFill>
                <a:effectLst/>
                <a:latin typeface="Times New Roman" panose="02020603050405020304" pitchFamily="18" charset="0"/>
                <a:ea typeface="Calibri" panose="020F0502020204030204" pitchFamily="34" charset="0"/>
              </a:rPr>
              <a:t>Tác dụng của cụm từ </a:t>
            </a:r>
            <a:endParaRPr lang="en-US" sz="2800" b="1" dirty="0">
              <a:solidFill>
                <a:schemeClr val="tx1"/>
              </a:solidFill>
              <a:effectLst/>
              <a:latin typeface="Times New Roman" panose="02020603050405020304" pitchFamily="18" charset="0"/>
              <a:ea typeface="Calibri" panose="020F0502020204030204" pitchFamily="34" charset="0"/>
            </a:endParaRPr>
          </a:p>
          <a:p>
            <a:pPr algn="ctr" defTabSz="914446" latinLnBrk="1"/>
            <a:r>
              <a:rPr lang="vi-VN" sz="2800" b="1" dirty="0">
                <a:solidFill>
                  <a:schemeClr val="tx1"/>
                </a:solidFill>
                <a:effectLst/>
                <a:latin typeface="Times New Roman" panose="02020603050405020304" pitchFamily="18" charset="0"/>
                <a:ea typeface="Calibri" panose="020F0502020204030204" pitchFamily="34" charset="0"/>
              </a:rPr>
              <a:t>in đậm trong câu</a:t>
            </a:r>
            <a:endParaRPr lang="ko-KR" altLang="en-US" sz="2800" dirty="0">
              <a:solidFill>
                <a:schemeClr val="tx1"/>
              </a:solidFill>
              <a:latin typeface="Poppins Light"/>
              <a:ea typeface="맑은 고딕" panose="020B0503020000020004" pitchFamily="34" charset="-127"/>
            </a:endParaRPr>
          </a:p>
        </p:txBody>
      </p:sp>
      <p:pic>
        <p:nvPicPr>
          <p:cNvPr id="63" name="Picture 62">
            <a:extLst>
              <a:ext uri="{FF2B5EF4-FFF2-40B4-BE49-F238E27FC236}">
                <a16:creationId xmlns:a16="http://schemas.microsoft.com/office/drawing/2014/main" id="{19156119-8D8C-40E0-716D-8EE75173F30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836" b="93989" l="10000" r="90000">
                        <a14:foregroundMark x1="50000" y1="84699" x2="22429" y2="93989"/>
                      </a14:backgroundRemoval>
                    </a14:imgEffect>
                  </a14:imgLayer>
                </a14:imgProps>
              </a:ext>
            </a:extLst>
          </a:blip>
          <a:srcRect r="276" b="11770"/>
          <a:stretch/>
        </p:blipFill>
        <p:spPr>
          <a:xfrm>
            <a:off x="1841768" y="3788638"/>
            <a:ext cx="6649089" cy="3075837"/>
          </a:xfrm>
          <a:prstGeom prst="rect">
            <a:avLst/>
          </a:prstGeom>
        </p:spPr>
      </p:pic>
    </p:spTree>
    <p:extLst>
      <p:ext uri="{BB962C8B-B14F-4D97-AF65-F5344CB8AC3E}">
        <p14:creationId xmlns:p14="http://schemas.microsoft.com/office/powerpoint/2010/main" val="235861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arn(inVertical)">
                                      <p:cBhvr>
                                        <p:cTn id="1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7" name="Freeform 17"/>
          <p:cNvSpPr/>
          <p:nvPr/>
        </p:nvSpPr>
        <p:spPr>
          <a:xfrm>
            <a:off x="133350" y="151825"/>
            <a:ext cx="5110097" cy="2804166"/>
          </a:xfrm>
          <a:custGeom>
            <a:avLst/>
            <a:gdLst/>
            <a:ahLst/>
            <a:cxnLst/>
            <a:rect l="l" t="t" r="r" b="b"/>
            <a:pathLst>
              <a:path w="7665146" h="4206249">
                <a:moveTo>
                  <a:pt x="0" y="0"/>
                </a:moveTo>
                <a:lnTo>
                  <a:pt x="7665146" y="0"/>
                </a:lnTo>
                <a:lnTo>
                  <a:pt x="7665146" y="4206249"/>
                </a:lnTo>
                <a:lnTo>
                  <a:pt x="0" y="42062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a:solidFill>
                <a:prstClr val="black"/>
              </a:solidFill>
              <a:latin typeface="Calibri"/>
            </a:endParaRPr>
          </a:p>
        </p:txBody>
      </p:sp>
      <p:grpSp>
        <p:nvGrpSpPr>
          <p:cNvPr id="18" name="Group 18"/>
          <p:cNvGrpSpPr/>
          <p:nvPr/>
        </p:nvGrpSpPr>
        <p:grpSpPr>
          <a:xfrm>
            <a:off x="133350" y="723861"/>
            <a:ext cx="6045821" cy="5997578"/>
            <a:chOff x="0" y="0"/>
            <a:chExt cx="1912646" cy="1788577"/>
          </a:xfrm>
        </p:grpSpPr>
        <p:sp>
          <p:nvSpPr>
            <p:cNvPr id="19" name="Freeform 19"/>
            <p:cNvSpPr/>
            <p:nvPr/>
          </p:nvSpPr>
          <p:spPr>
            <a:xfrm>
              <a:off x="0" y="0"/>
              <a:ext cx="1912646"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1200">
                <a:solidFill>
                  <a:prstClr val="black"/>
                </a:solidFill>
                <a:latin typeface="Calibri"/>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1" name="Group 21"/>
          <p:cNvGrpSpPr/>
          <p:nvPr/>
        </p:nvGrpSpPr>
        <p:grpSpPr>
          <a:xfrm>
            <a:off x="898415" y="136560"/>
            <a:ext cx="4389205"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Calibri"/>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1004801" y="219510"/>
            <a:ext cx="4282819" cy="574196"/>
          </a:xfrm>
          <a:prstGeom prst="rect">
            <a:avLst/>
          </a:prstGeom>
        </p:spPr>
        <p:txBody>
          <a:bodyPr wrap="square" lIns="0" tIns="0" rIns="0" bIns="0" rtlCol="0" anchor="t">
            <a:spAutoFit/>
          </a:bodyPr>
          <a:lstStyle/>
          <a:p>
            <a:pPr algn="ctr" defTabSz="609630">
              <a:lnSpc>
                <a:spcPts val="5133"/>
              </a:lnSpc>
            </a:pPr>
            <a:r>
              <a:rPr lang="vi-VN" sz="2800" b="1" dirty="0">
                <a:solidFill>
                  <a:schemeClr val="bg1"/>
                </a:solidFill>
                <a:effectLst/>
                <a:latin typeface="Times New Roman" panose="02020603050405020304" pitchFamily="18" charset="0"/>
                <a:ea typeface="Calibri" panose="020F0502020204030204" pitchFamily="34" charset="0"/>
              </a:rPr>
              <a:t>Nghĩa của cụm từ in đậm</a:t>
            </a:r>
            <a:endParaRPr lang="en-US" sz="4800" b="1" dirty="0">
              <a:solidFill>
                <a:schemeClr val="bg1"/>
              </a:solidFill>
              <a:latin typeface="Eastman Grotesque Bold"/>
            </a:endParaRPr>
          </a:p>
        </p:txBody>
      </p:sp>
      <p:sp>
        <p:nvSpPr>
          <p:cNvPr id="53" name="TextBox 53"/>
          <p:cNvSpPr txBox="1"/>
          <p:nvPr/>
        </p:nvSpPr>
        <p:spPr>
          <a:xfrm>
            <a:off x="319197" y="1164281"/>
            <a:ext cx="5759153" cy="5601533"/>
          </a:xfrm>
          <a:prstGeom prst="rect">
            <a:avLst/>
          </a:prstGeom>
        </p:spPr>
        <p:txBody>
          <a:bodyPr wrap="square" lIns="0" tIns="0" rIns="0" bIns="0" rtlCol="0" anchor="t">
            <a:spAutoFit/>
          </a:bodyPr>
          <a:lstStyle/>
          <a:p>
            <a:pPr algn="just"/>
            <a:r>
              <a:rPr lang="vi-VN" sz="2800" dirty="0">
                <a:latin typeface="+mj-lt"/>
              </a:rPr>
              <a:t>- </a:t>
            </a:r>
            <a:r>
              <a:rPr lang="vi-VN" sz="2800" b="1" dirty="0">
                <a:latin typeface="+mj-lt"/>
              </a:rPr>
              <a:t>Ngọc Mị Nương: </a:t>
            </a:r>
            <a:r>
              <a:rPr lang="vi-VN" sz="2800" dirty="0">
                <a:latin typeface="+mj-lt"/>
              </a:rPr>
              <a:t>theo tích ngọc trai giếng nước trong truyền thuyết Mị Châu - Trọng Thuỷ, ý nói đến chết vẫn giữ lòng trong sáng.</a:t>
            </a:r>
            <a:endParaRPr lang="en-SG" sz="2800" dirty="0">
              <a:latin typeface="+mj-lt"/>
            </a:endParaRPr>
          </a:p>
          <a:p>
            <a:pPr algn="just"/>
            <a:r>
              <a:rPr lang="vi-VN" sz="2800" dirty="0">
                <a:latin typeface="+mj-lt"/>
              </a:rPr>
              <a:t>- </a:t>
            </a:r>
            <a:r>
              <a:rPr lang="vi-VN" sz="2800" b="1" dirty="0">
                <a:latin typeface="+mj-lt"/>
              </a:rPr>
              <a:t>Cỏ Ngu mĩ: </a:t>
            </a:r>
            <a:r>
              <a:rPr lang="vi-VN" sz="2800" dirty="0">
                <a:latin typeface="+mj-lt"/>
              </a:rPr>
              <a:t>điển tích về nàng Ngu Cơ, vợ Hạng Vũ. (Khi Hạng Vũ thua trận, thế cùng, chạy đến Cai Hạ, Ngu Cơ rút gươm tự vẫn; tục truyền hồn nàng nhập vào cỏ bên bờ sông Ô thành cỏ Ngu mĩ nhân, thứ cỏ này khi thấy người ta xướng lên khúc Ngu mĩ nhân, kể chuyện Hạng Vũ - Ngu Cơ thì cành lá đều rung rinh, có vẻ như cảm động.)</a:t>
            </a:r>
            <a:endParaRPr lang="en-SG" sz="2800" dirty="0">
              <a:latin typeface="+mj-lt"/>
            </a:endParaRPr>
          </a:p>
        </p:txBody>
      </p:sp>
      <p:grpSp>
        <p:nvGrpSpPr>
          <p:cNvPr id="33" name="Group 33"/>
          <p:cNvGrpSpPr/>
          <p:nvPr/>
        </p:nvGrpSpPr>
        <p:grpSpPr>
          <a:xfrm>
            <a:off x="6525048" y="1824527"/>
            <a:ext cx="5290105" cy="4638317"/>
            <a:chOff x="0" y="0"/>
            <a:chExt cx="2089918" cy="298251"/>
          </a:xfrm>
        </p:grpSpPr>
        <p:sp>
          <p:nvSpPr>
            <p:cNvPr id="34" name="Freeform 34"/>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173A45"/>
            </a:solidFill>
          </p:spPr>
          <p:txBody>
            <a:bodyPr/>
            <a:lstStyle/>
            <a:p>
              <a:pPr defTabSz="609630"/>
              <a:endParaRPr lang="en-SG" sz="2000">
                <a:solidFill>
                  <a:prstClr val="black"/>
                </a:solidFill>
                <a:latin typeface="Calibri"/>
              </a:endParaRPr>
            </a:p>
          </p:txBody>
        </p:sp>
        <p:sp>
          <p:nvSpPr>
            <p:cNvPr id="35" name="TextBox 35"/>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grpSp>
        <p:nvGrpSpPr>
          <p:cNvPr id="48" name="Group 48"/>
          <p:cNvGrpSpPr/>
          <p:nvPr/>
        </p:nvGrpSpPr>
        <p:grpSpPr>
          <a:xfrm>
            <a:off x="6436702" y="723862"/>
            <a:ext cx="5290105" cy="5537033"/>
            <a:chOff x="0" y="-38100"/>
            <a:chExt cx="2089918" cy="356040"/>
          </a:xfrm>
        </p:grpSpPr>
        <p:sp>
          <p:nvSpPr>
            <p:cNvPr id="49" name="Freeform 49"/>
            <p:cNvSpPr/>
            <p:nvPr/>
          </p:nvSpPr>
          <p:spPr>
            <a:xfrm>
              <a:off x="0" y="0"/>
              <a:ext cx="2089918" cy="31794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2000">
                <a:solidFill>
                  <a:prstClr val="black"/>
                </a:solidFill>
                <a:latin typeface="Calibri"/>
              </a:endParaRPr>
            </a:p>
          </p:txBody>
        </p:sp>
        <p:sp>
          <p:nvSpPr>
            <p:cNvPr id="50" name="TextBox 50"/>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sp>
        <p:nvSpPr>
          <p:cNvPr id="60" name="TextBox 60"/>
          <p:cNvSpPr txBox="1"/>
          <p:nvPr/>
        </p:nvSpPr>
        <p:spPr>
          <a:xfrm>
            <a:off x="6565339" y="1690515"/>
            <a:ext cx="5032829" cy="4308872"/>
          </a:xfrm>
          <a:prstGeom prst="rect">
            <a:avLst/>
          </a:prstGeom>
        </p:spPr>
        <p:txBody>
          <a:bodyPr lIns="0" tIns="0" rIns="0" bIns="0" rtlCol="0" anchor="t">
            <a:spAutoFit/>
          </a:bodyPr>
          <a:lstStyle/>
          <a:p>
            <a:pPr algn="just">
              <a:spcAft>
                <a:spcPts val="800"/>
              </a:spcAft>
            </a:pPr>
            <a:r>
              <a:rPr lang="vi-VN" sz="2800" dirty="0">
                <a:latin typeface="+mj-lt"/>
              </a:rPr>
              <a:t>Hai điển tích ngọc Mị Nương, cỏ Ngu mĩ đều nói đến những điều linh thiêng, kì lạ của người đàn bà sau khi chết (chết mà vẫn tỏ được sự trong trắng, thuỷ chung). Nhắc đến hai điển tích này trong lời khấn trước khi tự tử, Vũ Nương muốn sau khi mình ra đi, người đời không hoài nghi về phẩm giá của mình.</a:t>
            </a:r>
            <a:endParaRPr lang="en-SG" sz="4400" dirty="0">
              <a:effectLst/>
              <a:latin typeface="+mj-lt"/>
              <a:ea typeface="Calibri" panose="020F0502020204030204" pitchFamily="34" charset="0"/>
              <a:cs typeface="Times New Roman" panose="02020603050405020304" pitchFamily="18" charset="0"/>
            </a:endParaRPr>
          </a:p>
        </p:txBody>
      </p:sp>
      <p:sp>
        <p:nvSpPr>
          <p:cNvPr id="61" name="사각형: 둥근 모서리 4">
            <a:extLst>
              <a:ext uri="{FF2B5EF4-FFF2-40B4-BE49-F238E27FC236}">
                <a16:creationId xmlns:a16="http://schemas.microsoft.com/office/drawing/2014/main" id="{77095160-CF03-AA7E-DABC-971A8DCBC34E}"/>
              </a:ext>
            </a:extLst>
          </p:cNvPr>
          <p:cNvSpPr/>
          <p:nvPr/>
        </p:nvSpPr>
        <p:spPr>
          <a:xfrm>
            <a:off x="6753162" y="283443"/>
            <a:ext cx="4526948" cy="880838"/>
          </a:xfrm>
          <a:prstGeom prst="roundRect">
            <a:avLst>
              <a:gd name="adj" fmla="val 19314"/>
            </a:avLst>
          </a:prstGeom>
          <a:solidFill>
            <a:schemeClr val="accent4">
              <a:lumMod val="20000"/>
              <a:lumOff val="80000"/>
            </a:schemeClr>
          </a:solidFill>
          <a:ln w="25400">
            <a:solidFill>
              <a:srgbClr val="472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latinLnBrk="1"/>
            <a:r>
              <a:rPr lang="vi-VN" sz="2800" b="1" dirty="0">
                <a:solidFill>
                  <a:schemeClr val="tx1"/>
                </a:solidFill>
                <a:effectLst/>
                <a:latin typeface="Times New Roman" panose="02020603050405020304" pitchFamily="18" charset="0"/>
                <a:ea typeface="Calibri" panose="020F0502020204030204" pitchFamily="34" charset="0"/>
              </a:rPr>
              <a:t>Tác dụng của cụm từ </a:t>
            </a:r>
            <a:endParaRPr lang="en-US" sz="2800" b="1" dirty="0">
              <a:solidFill>
                <a:schemeClr val="tx1"/>
              </a:solidFill>
              <a:effectLst/>
              <a:latin typeface="Times New Roman" panose="02020603050405020304" pitchFamily="18" charset="0"/>
              <a:ea typeface="Calibri" panose="020F0502020204030204" pitchFamily="34" charset="0"/>
            </a:endParaRPr>
          </a:p>
          <a:p>
            <a:pPr algn="ctr" defTabSz="914446" latinLnBrk="1"/>
            <a:r>
              <a:rPr lang="vi-VN" sz="2800" b="1" dirty="0">
                <a:solidFill>
                  <a:schemeClr val="tx1"/>
                </a:solidFill>
                <a:effectLst/>
                <a:latin typeface="Times New Roman" panose="02020603050405020304" pitchFamily="18" charset="0"/>
                <a:ea typeface="Calibri" panose="020F0502020204030204" pitchFamily="34" charset="0"/>
              </a:rPr>
              <a:t>in đậm trong câu</a:t>
            </a:r>
            <a:endParaRPr lang="ko-KR" altLang="en-US" sz="2800" dirty="0">
              <a:solidFill>
                <a:schemeClr val="tx1"/>
              </a:solidFill>
              <a:latin typeface="Poppins Light"/>
              <a:ea typeface="맑은 고딕" panose="020B0503020000020004" pitchFamily="34" charset="-127"/>
            </a:endParaRPr>
          </a:p>
        </p:txBody>
      </p:sp>
      <p:sp>
        <p:nvSpPr>
          <p:cNvPr id="13" name="Freeform 4">
            <a:extLst>
              <a:ext uri="{FF2B5EF4-FFF2-40B4-BE49-F238E27FC236}">
                <a16:creationId xmlns:a16="http://schemas.microsoft.com/office/drawing/2014/main" id="{B4F018D6-AC5F-7196-4CA0-354640A04AB0}"/>
              </a:ext>
            </a:extLst>
          </p:cNvPr>
          <p:cNvSpPr/>
          <p:nvPr/>
        </p:nvSpPr>
        <p:spPr>
          <a:xfrm>
            <a:off x="10642377" y="118461"/>
            <a:ext cx="1460527" cy="1351466"/>
          </a:xfrm>
          <a:custGeom>
            <a:avLst/>
            <a:gdLst/>
            <a:ahLst/>
            <a:cxnLst/>
            <a:rect l="l" t="t" r="r" b="b"/>
            <a:pathLst>
              <a:path w="3199083" h="3243684">
                <a:moveTo>
                  <a:pt x="0" y="0"/>
                </a:moveTo>
                <a:lnTo>
                  <a:pt x="3199084" y="0"/>
                </a:lnTo>
                <a:lnTo>
                  <a:pt x="3199084" y="3243684"/>
                </a:lnTo>
                <a:lnTo>
                  <a:pt x="0" y="32436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Tree>
    <p:extLst>
      <p:ext uri="{BB962C8B-B14F-4D97-AF65-F5344CB8AC3E}">
        <p14:creationId xmlns:p14="http://schemas.microsoft.com/office/powerpoint/2010/main" val="180502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1000"/>
                                        <p:tgtEl>
                                          <p:spTgt spid="53">
                                            <p:txEl>
                                              <p:pRg st="0" end="0"/>
                                            </p:txEl>
                                          </p:spTgt>
                                        </p:tgtEl>
                                      </p:cBhvr>
                                    </p:animEffect>
                                    <p:anim calcmode="lin" valueType="num">
                                      <p:cBhvr>
                                        <p:cTn id="8"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3">
                                            <p:txEl>
                                              <p:pRg st="1" end="1"/>
                                            </p:txEl>
                                          </p:spTgt>
                                        </p:tgtEl>
                                        <p:attrNameLst>
                                          <p:attrName>style.visibility</p:attrName>
                                        </p:attrNameLst>
                                      </p:cBhvr>
                                      <p:to>
                                        <p:strVal val="visible"/>
                                      </p:to>
                                    </p:set>
                                    <p:animEffect transition="in" filter="barn(inVertical)">
                                      <p:cBhvr>
                                        <p:cTn id="14" dur="500"/>
                                        <p:tgtEl>
                                          <p:spTgt spid="5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7" name="Freeform 17"/>
          <p:cNvSpPr/>
          <p:nvPr/>
        </p:nvSpPr>
        <p:spPr>
          <a:xfrm>
            <a:off x="133350" y="151825"/>
            <a:ext cx="5110097" cy="2804166"/>
          </a:xfrm>
          <a:custGeom>
            <a:avLst/>
            <a:gdLst/>
            <a:ahLst/>
            <a:cxnLst/>
            <a:rect l="l" t="t" r="r" b="b"/>
            <a:pathLst>
              <a:path w="7665146" h="4206249">
                <a:moveTo>
                  <a:pt x="0" y="0"/>
                </a:moveTo>
                <a:lnTo>
                  <a:pt x="7665146" y="0"/>
                </a:lnTo>
                <a:lnTo>
                  <a:pt x="7665146" y="4206249"/>
                </a:lnTo>
                <a:lnTo>
                  <a:pt x="0" y="42062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a:solidFill>
                <a:prstClr val="black"/>
              </a:solidFill>
              <a:latin typeface="Calibri"/>
            </a:endParaRPr>
          </a:p>
        </p:txBody>
      </p:sp>
      <p:grpSp>
        <p:nvGrpSpPr>
          <p:cNvPr id="18" name="Group 18"/>
          <p:cNvGrpSpPr/>
          <p:nvPr/>
        </p:nvGrpSpPr>
        <p:grpSpPr>
          <a:xfrm>
            <a:off x="133350" y="723861"/>
            <a:ext cx="6619812" cy="5997578"/>
            <a:chOff x="0" y="0"/>
            <a:chExt cx="1912646" cy="1788577"/>
          </a:xfrm>
        </p:grpSpPr>
        <p:sp>
          <p:nvSpPr>
            <p:cNvPr id="19" name="Freeform 19"/>
            <p:cNvSpPr/>
            <p:nvPr/>
          </p:nvSpPr>
          <p:spPr>
            <a:xfrm>
              <a:off x="0" y="0"/>
              <a:ext cx="1912646"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1200">
                <a:solidFill>
                  <a:prstClr val="black"/>
                </a:solidFill>
                <a:latin typeface="Calibri"/>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1" name="Group 21"/>
          <p:cNvGrpSpPr/>
          <p:nvPr/>
        </p:nvGrpSpPr>
        <p:grpSpPr>
          <a:xfrm>
            <a:off x="1368852" y="136560"/>
            <a:ext cx="4389205"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Calibri"/>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1475238" y="219510"/>
            <a:ext cx="4282819" cy="574196"/>
          </a:xfrm>
          <a:prstGeom prst="rect">
            <a:avLst/>
          </a:prstGeom>
        </p:spPr>
        <p:txBody>
          <a:bodyPr wrap="square" lIns="0" tIns="0" rIns="0" bIns="0" rtlCol="0" anchor="t">
            <a:spAutoFit/>
          </a:bodyPr>
          <a:lstStyle/>
          <a:p>
            <a:pPr algn="ctr" defTabSz="609630">
              <a:lnSpc>
                <a:spcPts val="5133"/>
              </a:lnSpc>
            </a:pPr>
            <a:r>
              <a:rPr lang="vi-VN" sz="2800" b="1" dirty="0">
                <a:solidFill>
                  <a:schemeClr val="bg1"/>
                </a:solidFill>
                <a:effectLst/>
                <a:latin typeface="Times New Roman" panose="02020603050405020304" pitchFamily="18" charset="0"/>
                <a:ea typeface="Calibri" panose="020F0502020204030204" pitchFamily="34" charset="0"/>
              </a:rPr>
              <a:t>Nghĩa của cụm từ in đậm</a:t>
            </a:r>
            <a:endParaRPr lang="en-US" sz="4800" b="1" dirty="0">
              <a:solidFill>
                <a:schemeClr val="bg1"/>
              </a:solidFill>
              <a:latin typeface="Eastman Grotesque Bold"/>
            </a:endParaRPr>
          </a:p>
        </p:txBody>
      </p:sp>
      <p:sp>
        <p:nvSpPr>
          <p:cNvPr id="53" name="TextBox 53"/>
          <p:cNvSpPr txBox="1"/>
          <p:nvPr/>
        </p:nvSpPr>
        <p:spPr>
          <a:xfrm>
            <a:off x="259491" y="1164281"/>
            <a:ext cx="6367530" cy="5601533"/>
          </a:xfrm>
          <a:prstGeom prst="rect">
            <a:avLst/>
          </a:prstGeom>
        </p:spPr>
        <p:txBody>
          <a:bodyPr wrap="square" lIns="0" tIns="0" rIns="0" bIns="0" rtlCol="0" anchor="t">
            <a:spAutoFit/>
          </a:bodyPr>
          <a:lstStyle/>
          <a:p>
            <a:pPr algn="just"/>
            <a:r>
              <a:rPr lang="vi-VN" sz="2800" dirty="0">
                <a:latin typeface="+mj-lt"/>
              </a:rPr>
              <a:t>- </a:t>
            </a:r>
            <a:r>
              <a:rPr lang="vi-VN" sz="2800" b="1" dirty="0">
                <a:latin typeface="+mj-lt"/>
              </a:rPr>
              <a:t>Tào Nga</a:t>
            </a:r>
            <a:r>
              <a:rPr lang="vi-VN" sz="2800" dirty="0">
                <a:latin typeface="+mj-lt"/>
              </a:rPr>
              <a:t>: tương truyền vào thời Đông Hán (Trung Quốc), Tào Nga khi ấy 14 tuổi, cha bị chết đuối, khóc thương thảm thiết, sau nàng gieo mình xuống sông, ít ngày sau, người ta thấy thi thể nàng ôm xác cha nổi lên.</a:t>
            </a:r>
            <a:endParaRPr lang="en-SG" sz="2800" dirty="0">
              <a:latin typeface="+mj-lt"/>
            </a:endParaRPr>
          </a:p>
          <a:p>
            <a:pPr algn="just"/>
            <a:r>
              <a:rPr lang="vi-VN" sz="2800" dirty="0">
                <a:latin typeface="+mj-lt"/>
              </a:rPr>
              <a:t>- </a:t>
            </a:r>
            <a:r>
              <a:rPr lang="vi-VN" sz="2800" b="1" dirty="0">
                <a:latin typeface="+mj-lt"/>
              </a:rPr>
              <a:t>Tinh Vệ: </a:t>
            </a:r>
            <a:r>
              <a:rPr lang="vi-VN" sz="2800" dirty="0">
                <a:latin typeface="+mj-lt"/>
              </a:rPr>
              <a:t>con gái vua Viêm Đế, khi chết đuối hoa thành chim Tinh Vệ ngậm đá toan lấp biển; hai điển tích được dùng để nói: Vũ Nương chết vì bị nghi oan, khác cái chết của hai người con gái nói trên, Phan Lang dùng điển tích này có ý khuyên nàng nghĩ đến quê hương, gia đình, chồng con.</a:t>
            </a:r>
            <a:endParaRPr lang="en-SG" sz="2800" dirty="0">
              <a:latin typeface="+mj-lt"/>
            </a:endParaRPr>
          </a:p>
        </p:txBody>
      </p:sp>
      <p:grpSp>
        <p:nvGrpSpPr>
          <p:cNvPr id="33" name="Group 33"/>
          <p:cNvGrpSpPr/>
          <p:nvPr/>
        </p:nvGrpSpPr>
        <p:grpSpPr>
          <a:xfrm>
            <a:off x="7189790" y="1824527"/>
            <a:ext cx="4625363" cy="4638317"/>
            <a:chOff x="0" y="0"/>
            <a:chExt cx="2089918" cy="298251"/>
          </a:xfrm>
        </p:grpSpPr>
        <p:sp>
          <p:nvSpPr>
            <p:cNvPr id="34" name="Freeform 34"/>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173A45"/>
            </a:solidFill>
          </p:spPr>
          <p:txBody>
            <a:bodyPr/>
            <a:lstStyle/>
            <a:p>
              <a:pPr defTabSz="609630"/>
              <a:endParaRPr lang="en-SG" sz="2000">
                <a:solidFill>
                  <a:prstClr val="black"/>
                </a:solidFill>
                <a:latin typeface="Calibri"/>
              </a:endParaRPr>
            </a:p>
          </p:txBody>
        </p:sp>
        <p:sp>
          <p:nvSpPr>
            <p:cNvPr id="35" name="TextBox 35"/>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grpSp>
        <p:nvGrpSpPr>
          <p:cNvPr id="48" name="Group 48"/>
          <p:cNvGrpSpPr/>
          <p:nvPr/>
        </p:nvGrpSpPr>
        <p:grpSpPr>
          <a:xfrm>
            <a:off x="7101444" y="723862"/>
            <a:ext cx="4625363" cy="5537033"/>
            <a:chOff x="0" y="-38100"/>
            <a:chExt cx="2089918" cy="356040"/>
          </a:xfrm>
        </p:grpSpPr>
        <p:sp>
          <p:nvSpPr>
            <p:cNvPr id="49" name="Freeform 49"/>
            <p:cNvSpPr/>
            <p:nvPr/>
          </p:nvSpPr>
          <p:spPr>
            <a:xfrm>
              <a:off x="0" y="0"/>
              <a:ext cx="2089918" cy="31794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2000">
                <a:solidFill>
                  <a:prstClr val="black"/>
                </a:solidFill>
                <a:latin typeface="Calibri"/>
              </a:endParaRPr>
            </a:p>
          </p:txBody>
        </p:sp>
        <p:sp>
          <p:nvSpPr>
            <p:cNvPr id="50" name="TextBox 50"/>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sp>
        <p:nvSpPr>
          <p:cNvPr id="60" name="TextBox 60"/>
          <p:cNvSpPr txBox="1"/>
          <p:nvPr/>
        </p:nvSpPr>
        <p:spPr>
          <a:xfrm>
            <a:off x="7284516" y="1491992"/>
            <a:ext cx="4259217" cy="4739759"/>
          </a:xfrm>
          <a:prstGeom prst="rect">
            <a:avLst/>
          </a:prstGeom>
        </p:spPr>
        <p:txBody>
          <a:bodyPr wrap="square" lIns="0" tIns="0" rIns="0" bIns="0" rtlCol="0" anchor="t">
            <a:spAutoFit/>
          </a:bodyPr>
          <a:lstStyle/>
          <a:p>
            <a:pPr algn="just"/>
            <a:r>
              <a:rPr lang="vi-VN" sz="2800" dirty="0">
                <a:latin typeface="+mj-lt"/>
              </a:rPr>
              <a:t>- Phan Lang nhắc đến điển tích về Tào Nga và Tinh Vệ − những người con gái có cái chết hoàn toàn không giống với việc lựa chọn cách trẫm mình vì oan khuất của Vũ Nương. Theo Phan Lang, cách hành xử của Vũ Nương cũng phải khác: nên tìm đường trở về quê nhà với người xưa.</a:t>
            </a:r>
            <a:endParaRPr lang="en-SG" sz="2800" dirty="0">
              <a:latin typeface="+mj-lt"/>
            </a:endParaRPr>
          </a:p>
        </p:txBody>
      </p:sp>
      <p:sp>
        <p:nvSpPr>
          <p:cNvPr id="61" name="사각형: 둥근 모서리 4">
            <a:extLst>
              <a:ext uri="{FF2B5EF4-FFF2-40B4-BE49-F238E27FC236}">
                <a16:creationId xmlns:a16="http://schemas.microsoft.com/office/drawing/2014/main" id="{77095160-CF03-AA7E-DABC-971A8DCBC34E}"/>
              </a:ext>
            </a:extLst>
          </p:cNvPr>
          <p:cNvSpPr/>
          <p:nvPr/>
        </p:nvSpPr>
        <p:spPr>
          <a:xfrm>
            <a:off x="7635834" y="283443"/>
            <a:ext cx="3644276" cy="880838"/>
          </a:xfrm>
          <a:prstGeom prst="roundRect">
            <a:avLst>
              <a:gd name="adj" fmla="val 19314"/>
            </a:avLst>
          </a:prstGeom>
          <a:solidFill>
            <a:schemeClr val="accent4">
              <a:lumMod val="20000"/>
              <a:lumOff val="80000"/>
            </a:schemeClr>
          </a:solidFill>
          <a:ln w="25400">
            <a:solidFill>
              <a:srgbClr val="472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latinLnBrk="1"/>
            <a:r>
              <a:rPr lang="vi-VN" sz="2800" b="1" dirty="0">
                <a:solidFill>
                  <a:schemeClr val="tx1"/>
                </a:solidFill>
                <a:effectLst/>
                <a:latin typeface="Times New Roman" panose="02020603050405020304" pitchFamily="18" charset="0"/>
                <a:ea typeface="Calibri" panose="020F0502020204030204" pitchFamily="34" charset="0"/>
              </a:rPr>
              <a:t>Tác dụng của cụm từ </a:t>
            </a:r>
            <a:endParaRPr lang="en-US" sz="2800" b="1" dirty="0">
              <a:solidFill>
                <a:schemeClr val="tx1"/>
              </a:solidFill>
              <a:effectLst/>
              <a:latin typeface="Times New Roman" panose="02020603050405020304" pitchFamily="18" charset="0"/>
              <a:ea typeface="Calibri" panose="020F0502020204030204" pitchFamily="34" charset="0"/>
            </a:endParaRPr>
          </a:p>
          <a:p>
            <a:pPr algn="ctr" defTabSz="914446" latinLnBrk="1"/>
            <a:r>
              <a:rPr lang="vi-VN" sz="2800" b="1" dirty="0">
                <a:solidFill>
                  <a:schemeClr val="tx1"/>
                </a:solidFill>
                <a:effectLst/>
                <a:latin typeface="Times New Roman" panose="02020603050405020304" pitchFamily="18" charset="0"/>
                <a:ea typeface="Calibri" panose="020F0502020204030204" pitchFamily="34" charset="0"/>
              </a:rPr>
              <a:t>in đậm trong câu</a:t>
            </a:r>
            <a:endParaRPr lang="ko-KR" altLang="en-US" sz="2800" dirty="0">
              <a:solidFill>
                <a:schemeClr val="tx1"/>
              </a:solidFill>
              <a:latin typeface="Poppins Light"/>
              <a:ea typeface="맑은 고딕" panose="020B0503020000020004" pitchFamily="34" charset="-127"/>
            </a:endParaRPr>
          </a:p>
        </p:txBody>
      </p:sp>
      <p:sp>
        <p:nvSpPr>
          <p:cNvPr id="13" name="Freeform 4">
            <a:extLst>
              <a:ext uri="{FF2B5EF4-FFF2-40B4-BE49-F238E27FC236}">
                <a16:creationId xmlns:a16="http://schemas.microsoft.com/office/drawing/2014/main" id="{2C537574-7685-6726-3481-FAE6AD0ACB28}"/>
              </a:ext>
            </a:extLst>
          </p:cNvPr>
          <p:cNvSpPr/>
          <p:nvPr/>
        </p:nvSpPr>
        <p:spPr>
          <a:xfrm>
            <a:off x="223070" y="-109773"/>
            <a:ext cx="1103461" cy="948815"/>
          </a:xfrm>
          <a:custGeom>
            <a:avLst/>
            <a:gdLst/>
            <a:ahLst/>
            <a:cxnLst/>
            <a:rect l="l" t="t" r="r" b="b"/>
            <a:pathLst>
              <a:path w="3199083" h="3243684">
                <a:moveTo>
                  <a:pt x="0" y="0"/>
                </a:moveTo>
                <a:lnTo>
                  <a:pt x="3199084" y="0"/>
                </a:lnTo>
                <a:lnTo>
                  <a:pt x="3199084" y="3243684"/>
                </a:lnTo>
                <a:lnTo>
                  <a:pt x="0" y="32436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Tree>
    <p:extLst>
      <p:ext uri="{BB962C8B-B14F-4D97-AF65-F5344CB8AC3E}">
        <p14:creationId xmlns:p14="http://schemas.microsoft.com/office/powerpoint/2010/main" val="223663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1000"/>
                                        <p:tgtEl>
                                          <p:spTgt spid="53">
                                            <p:txEl>
                                              <p:pRg st="0" end="0"/>
                                            </p:txEl>
                                          </p:spTgt>
                                        </p:tgtEl>
                                      </p:cBhvr>
                                    </p:animEffect>
                                    <p:anim calcmode="lin" valueType="num">
                                      <p:cBhvr>
                                        <p:cTn id="8"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3">
                                            <p:txEl>
                                              <p:pRg st="1" end="1"/>
                                            </p:txEl>
                                          </p:spTgt>
                                        </p:tgtEl>
                                        <p:attrNameLst>
                                          <p:attrName>style.visibility</p:attrName>
                                        </p:attrNameLst>
                                      </p:cBhvr>
                                      <p:to>
                                        <p:strVal val="visible"/>
                                      </p:to>
                                    </p:set>
                                    <p:animEffect transition="in" filter="fade">
                                      <p:cBhvr>
                                        <p:cTn id="14" dur="1000"/>
                                        <p:tgtEl>
                                          <p:spTgt spid="53">
                                            <p:txEl>
                                              <p:pRg st="1" end="1"/>
                                            </p:txEl>
                                          </p:spTgt>
                                        </p:tgtEl>
                                      </p:cBhvr>
                                    </p:animEffect>
                                    <p:anim calcmode="lin" valueType="num">
                                      <p:cBhvr>
                                        <p:cTn id="15" dur="1000" fill="hold"/>
                                        <p:tgtEl>
                                          <p:spTgt spid="5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1000"/>
                                        <p:tgtEl>
                                          <p:spTgt spid="60"/>
                                        </p:tgtEl>
                                      </p:cBhvr>
                                    </p:animEffect>
                                    <p:anim calcmode="lin" valueType="num">
                                      <p:cBhvr>
                                        <p:cTn id="22" dur="1000" fill="hold"/>
                                        <p:tgtEl>
                                          <p:spTgt spid="60"/>
                                        </p:tgtEl>
                                        <p:attrNameLst>
                                          <p:attrName>ppt_x</p:attrName>
                                        </p:attrNameLst>
                                      </p:cBhvr>
                                      <p:tavLst>
                                        <p:tav tm="0">
                                          <p:val>
                                            <p:strVal val="#ppt_x"/>
                                          </p:val>
                                        </p:tav>
                                        <p:tav tm="100000">
                                          <p:val>
                                            <p:strVal val="#ppt_x"/>
                                          </p:val>
                                        </p:tav>
                                      </p:tavLst>
                                    </p:anim>
                                    <p:anim calcmode="lin" valueType="num">
                                      <p:cBhvr>
                                        <p:cTn id="2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7" name="Freeform 17"/>
          <p:cNvSpPr/>
          <p:nvPr/>
        </p:nvSpPr>
        <p:spPr>
          <a:xfrm>
            <a:off x="133350" y="151825"/>
            <a:ext cx="5110097" cy="2804166"/>
          </a:xfrm>
          <a:custGeom>
            <a:avLst/>
            <a:gdLst/>
            <a:ahLst/>
            <a:cxnLst/>
            <a:rect l="l" t="t" r="r" b="b"/>
            <a:pathLst>
              <a:path w="7665146" h="4206249">
                <a:moveTo>
                  <a:pt x="0" y="0"/>
                </a:moveTo>
                <a:lnTo>
                  <a:pt x="7665146" y="0"/>
                </a:lnTo>
                <a:lnTo>
                  <a:pt x="7665146" y="4206249"/>
                </a:lnTo>
                <a:lnTo>
                  <a:pt x="0" y="42062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SG" sz="1200">
              <a:solidFill>
                <a:prstClr val="black"/>
              </a:solidFill>
              <a:latin typeface="Calibri"/>
            </a:endParaRPr>
          </a:p>
        </p:txBody>
      </p:sp>
      <p:grpSp>
        <p:nvGrpSpPr>
          <p:cNvPr id="18" name="Group 18"/>
          <p:cNvGrpSpPr/>
          <p:nvPr/>
        </p:nvGrpSpPr>
        <p:grpSpPr>
          <a:xfrm>
            <a:off x="334133" y="723861"/>
            <a:ext cx="5104706" cy="5982313"/>
            <a:chOff x="0" y="0"/>
            <a:chExt cx="1912646" cy="1788577"/>
          </a:xfrm>
        </p:grpSpPr>
        <p:sp>
          <p:nvSpPr>
            <p:cNvPr id="19" name="Freeform 19"/>
            <p:cNvSpPr/>
            <p:nvPr/>
          </p:nvSpPr>
          <p:spPr>
            <a:xfrm>
              <a:off x="0" y="0"/>
              <a:ext cx="1912646" cy="1788577"/>
            </a:xfrm>
            <a:custGeom>
              <a:avLst/>
              <a:gdLst/>
              <a:ahLst/>
              <a:cxnLst/>
              <a:rect l="l" t="t" r="r" b="b"/>
              <a:pathLst>
                <a:path w="1912646" h="1788577">
                  <a:moveTo>
                    <a:pt x="15991" y="0"/>
                  </a:moveTo>
                  <a:lnTo>
                    <a:pt x="1896655" y="0"/>
                  </a:lnTo>
                  <a:cubicBezTo>
                    <a:pt x="1900896" y="0"/>
                    <a:pt x="1904963" y="1685"/>
                    <a:pt x="1907962" y="4684"/>
                  </a:cubicBezTo>
                  <a:cubicBezTo>
                    <a:pt x="1910961" y="7683"/>
                    <a:pt x="1912646" y="11750"/>
                    <a:pt x="1912646" y="15991"/>
                  </a:cubicBezTo>
                  <a:lnTo>
                    <a:pt x="1912646" y="1772586"/>
                  </a:lnTo>
                  <a:cubicBezTo>
                    <a:pt x="1912646" y="1776827"/>
                    <a:pt x="1910961" y="1780894"/>
                    <a:pt x="1907962" y="1783893"/>
                  </a:cubicBezTo>
                  <a:cubicBezTo>
                    <a:pt x="1904963" y="1786892"/>
                    <a:pt x="1900896" y="1788577"/>
                    <a:pt x="1896655" y="1788577"/>
                  </a:cubicBezTo>
                  <a:lnTo>
                    <a:pt x="15991" y="1788577"/>
                  </a:lnTo>
                  <a:cubicBezTo>
                    <a:pt x="11750" y="1788577"/>
                    <a:pt x="7683" y="1786892"/>
                    <a:pt x="4684" y="1783893"/>
                  </a:cubicBezTo>
                  <a:cubicBezTo>
                    <a:pt x="1685" y="1780894"/>
                    <a:pt x="0" y="1776827"/>
                    <a:pt x="0" y="1772586"/>
                  </a:cubicBezTo>
                  <a:lnTo>
                    <a:pt x="0" y="15991"/>
                  </a:lnTo>
                  <a:cubicBezTo>
                    <a:pt x="0" y="11750"/>
                    <a:pt x="1685" y="7683"/>
                    <a:pt x="4684" y="4684"/>
                  </a:cubicBezTo>
                  <a:cubicBezTo>
                    <a:pt x="7683" y="1685"/>
                    <a:pt x="11750" y="0"/>
                    <a:pt x="15991" y="0"/>
                  </a:cubicBezTo>
                  <a:close/>
                </a:path>
              </a:pathLst>
            </a:custGeom>
            <a:solidFill>
              <a:srgbClr val="FFD7C4"/>
            </a:solidFill>
          </p:spPr>
          <p:txBody>
            <a:bodyPr/>
            <a:lstStyle/>
            <a:p>
              <a:pPr defTabSz="609630"/>
              <a:endParaRPr lang="en-SG" sz="1200">
                <a:solidFill>
                  <a:prstClr val="black"/>
                </a:solidFill>
                <a:latin typeface="Calibri"/>
              </a:endParaRPr>
            </a:p>
          </p:txBody>
        </p:sp>
        <p:sp>
          <p:nvSpPr>
            <p:cNvPr id="20" name="TextBox 20"/>
            <p:cNvSpPr txBox="1"/>
            <p:nvPr/>
          </p:nvSpPr>
          <p:spPr>
            <a:xfrm>
              <a:off x="0" y="-38100"/>
              <a:ext cx="1912646" cy="182667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1" name="Group 21"/>
          <p:cNvGrpSpPr/>
          <p:nvPr/>
        </p:nvGrpSpPr>
        <p:grpSpPr>
          <a:xfrm>
            <a:off x="702727" y="136560"/>
            <a:ext cx="4389205" cy="965417"/>
            <a:chOff x="0" y="0"/>
            <a:chExt cx="1734007" cy="381399"/>
          </a:xfrm>
        </p:grpSpPr>
        <p:sp>
          <p:nvSpPr>
            <p:cNvPr id="22" name="Freeform 22"/>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rgbClr val="BF5954"/>
            </a:solidFill>
          </p:spPr>
          <p:txBody>
            <a:bodyPr/>
            <a:lstStyle/>
            <a:p>
              <a:pPr defTabSz="609630"/>
              <a:endParaRPr lang="en-SG" sz="1200">
                <a:solidFill>
                  <a:prstClr val="black"/>
                </a:solidFill>
                <a:latin typeface="Calibri"/>
              </a:endParaRPr>
            </a:p>
          </p:txBody>
        </p:sp>
        <p:sp>
          <p:nvSpPr>
            <p:cNvPr id="23" name="TextBox 23"/>
            <p:cNvSpPr txBox="1"/>
            <p:nvPr/>
          </p:nvSpPr>
          <p:spPr>
            <a:xfrm>
              <a:off x="0" y="-38100"/>
              <a:ext cx="1734007" cy="41949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2" name="TextBox 52"/>
          <p:cNvSpPr txBox="1"/>
          <p:nvPr/>
        </p:nvSpPr>
        <p:spPr>
          <a:xfrm>
            <a:off x="809113" y="219510"/>
            <a:ext cx="4282819" cy="574196"/>
          </a:xfrm>
          <a:prstGeom prst="rect">
            <a:avLst/>
          </a:prstGeom>
        </p:spPr>
        <p:txBody>
          <a:bodyPr wrap="square" lIns="0" tIns="0" rIns="0" bIns="0" rtlCol="0" anchor="t">
            <a:spAutoFit/>
          </a:bodyPr>
          <a:lstStyle/>
          <a:p>
            <a:pPr algn="ctr" defTabSz="609630">
              <a:lnSpc>
                <a:spcPts val="5133"/>
              </a:lnSpc>
            </a:pPr>
            <a:r>
              <a:rPr lang="vi-VN" sz="2800" b="1" dirty="0">
                <a:solidFill>
                  <a:schemeClr val="bg1"/>
                </a:solidFill>
                <a:effectLst/>
                <a:latin typeface="Times New Roman" panose="02020603050405020304" pitchFamily="18" charset="0"/>
                <a:ea typeface="Calibri" panose="020F0502020204030204" pitchFamily="34" charset="0"/>
              </a:rPr>
              <a:t>Nghĩa của cụm từ in đậm</a:t>
            </a:r>
            <a:endParaRPr lang="en-US" sz="4800" b="1" dirty="0">
              <a:solidFill>
                <a:schemeClr val="bg1"/>
              </a:solidFill>
              <a:latin typeface="Eastman Grotesque Bold"/>
            </a:endParaRPr>
          </a:p>
        </p:txBody>
      </p:sp>
      <p:sp>
        <p:nvSpPr>
          <p:cNvPr id="53" name="TextBox 53"/>
          <p:cNvSpPr txBox="1"/>
          <p:nvPr/>
        </p:nvSpPr>
        <p:spPr>
          <a:xfrm>
            <a:off x="418605" y="1155640"/>
            <a:ext cx="4913187" cy="5601533"/>
          </a:xfrm>
          <a:prstGeom prst="rect">
            <a:avLst/>
          </a:prstGeom>
        </p:spPr>
        <p:txBody>
          <a:bodyPr wrap="square" lIns="0" tIns="0" rIns="0" bIns="0" rtlCol="0" anchor="t">
            <a:spAutoFit/>
          </a:bodyPr>
          <a:lstStyle/>
          <a:p>
            <a:pPr algn="just"/>
            <a:r>
              <a:rPr lang="vi-VN" sz="2800" dirty="0">
                <a:latin typeface="+mj-lt"/>
              </a:rPr>
              <a:t>- </a:t>
            </a:r>
            <a:r>
              <a:rPr lang="vi-VN" sz="2800" b="1" dirty="0">
                <a:latin typeface="+mj-lt"/>
              </a:rPr>
              <a:t>Ngựa Hồ gầm gió bắc, chim Việt đậu cành nam: </a:t>
            </a:r>
            <a:r>
              <a:rPr lang="vi-VN" sz="2800" dirty="0">
                <a:latin typeface="+mj-lt"/>
              </a:rPr>
              <a:t>đất Hồ ở phương bắc lắm ngựa quý, đất Việt ở phương nam lắm chim lạ, ngựa và chim ấy đưa vào Trung Quốc vẫn nhớ nước cũ; mỗi khi thấy gió bắc, dù ở đâu, ngựa Hồ vẫn hí lên; chim Việt luôn nhớ khí hậu ấm áp ở phương nam nên thường tìm cành cây phía nam để đậu. (Nàng Vũ Nương dùng điển tích này để nói nỗi lòng nhớ nhà, nhớ quê của mình.)</a:t>
            </a:r>
            <a:endParaRPr lang="en-SG" sz="2800" dirty="0">
              <a:latin typeface="+mj-lt"/>
            </a:endParaRPr>
          </a:p>
        </p:txBody>
      </p:sp>
      <p:grpSp>
        <p:nvGrpSpPr>
          <p:cNvPr id="33" name="Group 33"/>
          <p:cNvGrpSpPr/>
          <p:nvPr/>
        </p:nvGrpSpPr>
        <p:grpSpPr>
          <a:xfrm>
            <a:off x="6525048" y="1824527"/>
            <a:ext cx="5290105" cy="4638317"/>
            <a:chOff x="0" y="0"/>
            <a:chExt cx="2089918" cy="298251"/>
          </a:xfrm>
        </p:grpSpPr>
        <p:sp>
          <p:nvSpPr>
            <p:cNvPr id="34" name="Freeform 34"/>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173A45"/>
            </a:solidFill>
          </p:spPr>
          <p:txBody>
            <a:bodyPr/>
            <a:lstStyle/>
            <a:p>
              <a:pPr defTabSz="609630"/>
              <a:endParaRPr lang="en-SG" sz="2000">
                <a:solidFill>
                  <a:prstClr val="black"/>
                </a:solidFill>
                <a:latin typeface="Calibri"/>
              </a:endParaRPr>
            </a:p>
          </p:txBody>
        </p:sp>
        <p:sp>
          <p:nvSpPr>
            <p:cNvPr id="35" name="TextBox 35"/>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grpSp>
        <p:nvGrpSpPr>
          <p:cNvPr id="48" name="Group 48"/>
          <p:cNvGrpSpPr/>
          <p:nvPr/>
        </p:nvGrpSpPr>
        <p:grpSpPr>
          <a:xfrm>
            <a:off x="6436702" y="723862"/>
            <a:ext cx="5290105" cy="5537033"/>
            <a:chOff x="0" y="-38100"/>
            <a:chExt cx="2089918" cy="356040"/>
          </a:xfrm>
        </p:grpSpPr>
        <p:sp>
          <p:nvSpPr>
            <p:cNvPr id="49" name="Freeform 49"/>
            <p:cNvSpPr/>
            <p:nvPr/>
          </p:nvSpPr>
          <p:spPr>
            <a:xfrm>
              <a:off x="0" y="0"/>
              <a:ext cx="2089918" cy="31794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2000">
                <a:solidFill>
                  <a:prstClr val="black"/>
                </a:solidFill>
                <a:latin typeface="Calibri"/>
              </a:endParaRPr>
            </a:p>
          </p:txBody>
        </p:sp>
        <p:sp>
          <p:nvSpPr>
            <p:cNvPr id="50" name="TextBox 50"/>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sp>
        <p:nvSpPr>
          <p:cNvPr id="60" name="TextBox 60"/>
          <p:cNvSpPr txBox="1"/>
          <p:nvPr/>
        </p:nvSpPr>
        <p:spPr>
          <a:xfrm>
            <a:off x="6565339" y="1778462"/>
            <a:ext cx="5032829" cy="2585323"/>
          </a:xfrm>
          <a:prstGeom prst="rect">
            <a:avLst/>
          </a:prstGeom>
        </p:spPr>
        <p:txBody>
          <a:bodyPr lIns="0" tIns="0" rIns="0" bIns="0" rtlCol="0" anchor="t">
            <a:spAutoFit/>
          </a:bodyPr>
          <a:lstStyle/>
          <a:p>
            <a:pPr algn="just">
              <a:spcAft>
                <a:spcPts val="800"/>
              </a:spcAft>
            </a:pPr>
            <a:r>
              <a:rPr lang="vi-VN" sz="2800" dirty="0">
                <a:latin typeface="+mj-lt"/>
              </a:rPr>
              <a:t>- Vũ Nương dùng điển tích ngựa Hồ gầm gió bắc, chim Việt đậu cành nam để nói rằng tuy được sống với các nàng tiên nơi cung nước, nhưng nỗi nhớ nhà, nhớ quê luôn canh cánh trong lòng.</a:t>
            </a:r>
            <a:endParaRPr lang="en-SG" sz="4400" dirty="0">
              <a:effectLst/>
              <a:latin typeface="+mj-lt"/>
              <a:ea typeface="Calibri" panose="020F0502020204030204" pitchFamily="34" charset="0"/>
              <a:cs typeface="Times New Roman" panose="02020603050405020304" pitchFamily="18" charset="0"/>
            </a:endParaRPr>
          </a:p>
        </p:txBody>
      </p:sp>
      <p:sp>
        <p:nvSpPr>
          <p:cNvPr id="61" name="사각형: 둥근 모서리 4">
            <a:extLst>
              <a:ext uri="{FF2B5EF4-FFF2-40B4-BE49-F238E27FC236}">
                <a16:creationId xmlns:a16="http://schemas.microsoft.com/office/drawing/2014/main" id="{77095160-CF03-AA7E-DABC-971A8DCBC34E}"/>
              </a:ext>
            </a:extLst>
          </p:cNvPr>
          <p:cNvSpPr/>
          <p:nvPr/>
        </p:nvSpPr>
        <p:spPr>
          <a:xfrm>
            <a:off x="6753162" y="283443"/>
            <a:ext cx="4526948" cy="880838"/>
          </a:xfrm>
          <a:prstGeom prst="roundRect">
            <a:avLst>
              <a:gd name="adj" fmla="val 19314"/>
            </a:avLst>
          </a:prstGeom>
          <a:solidFill>
            <a:schemeClr val="accent4">
              <a:lumMod val="20000"/>
              <a:lumOff val="80000"/>
            </a:schemeClr>
          </a:solidFill>
          <a:ln w="25400">
            <a:solidFill>
              <a:srgbClr val="472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latinLnBrk="1"/>
            <a:r>
              <a:rPr lang="vi-VN" sz="2800" b="1" dirty="0">
                <a:solidFill>
                  <a:schemeClr val="tx1"/>
                </a:solidFill>
                <a:effectLst/>
                <a:latin typeface="Times New Roman" panose="02020603050405020304" pitchFamily="18" charset="0"/>
                <a:ea typeface="Calibri" panose="020F0502020204030204" pitchFamily="34" charset="0"/>
              </a:rPr>
              <a:t>Tác dụng của cụm từ </a:t>
            </a:r>
            <a:endParaRPr lang="en-US" sz="2800" b="1" dirty="0">
              <a:solidFill>
                <a:schemeClr val="tx1"/>
              </a:solidFill>
              <a:effectLst/>
              <a:latin typeface="Times New Roman" panose="02020603050405020304" pitchFamily="18" charset="0"/>
              <a:ea typeface="Calibri" panose="020F0502020204030204" pitchFamily="34" charset="0"/>
            </a:endParaRPr>
          </a:p>
          <a:p>
            <a:pPr algn="ctr" defTabSz="914446" latinLnBrk="1"/>
            <a:r>
              <a:rPr lang="vi-VN" sz="2800" b="1" dirty="0">
                <a:solidFill>
                  <a:schemeClr val="tx1"/>
                </a:solidFill>
                <a:effectLst/>
                <a:latin typeface="Times New Roman" panose="02020603050405020304" pitchFamily="18" charset="0"/>
                <a:ea typeface="Calibri" panose="020F0502020204030204" pitchFamily="34" charset="0"/>
              </a:rPr>
              <a:t>in đậm trong câu</a:t>
            </a:r>
            <a:endParaRPr lang="ko-KR" altLang="en-US" sz="2800" dirty="0">
              <a:solidFill>
                <a:schemeClr val="tx1"/>
              </a:solidFill>
              <a:latin typeface="Poppins Light"/>
              <a:ea typeface="맑은 고딕" panose="020B0503020000020004" pitchFamily="34" charset="-127"/>
            </a:endParaRPr>
          </a:p>
        </p:txBody>
      </p:sp>
      <p:pic>
        <p:nvPicPr>
          <p:cNvPr id="13" name="Picture 12" descr="A person with long hair&#10;&#10;Description automatically generated">
            <a:extLst>
              <a:ext uri="{FF2B5EF4-FFF2-40B4-BE49-F238E27FC236}">
                <a16:creationId xmlns:a16="http://schemas.microsoft.com/office/drawing/2014/main" id="{6CC4DCC8-2FDA-8476-1912-BF3070E24D85}"/>
              </a:ext>
            </a:extLst>
          </p:cNvPr>
          <p:cNvPicPr>
            <a:picLocks noChangeAspect="1"/>
          </p:cNvPicPr>
          <p:nvPr/>
        </p:nvPicPr>
        <p:blipFill rotWithShape="1">
          <a:blip r:embed="rId4">
            <a:extLst>
              <a:ext uri="{28A0092B-C50C-407E-A947-70E740481C1C}">
                <a14:useLocalDpi xmlns:a14="http://schemas.microsoft.com/office/drawing/2010/main" val="0"/>
              </a:ext>
            </a:extLst>
          </a:blip>
          <a:srcRect t="1838" r="44744"/>
          <a:stretch/>
        </p:blipFill>
        <p:spPr>
          <a:xfrm>
            <a:off x="4815056" y="2955991"/>
            <a:ext cx="2852508" cy="4380171"/>
          </a:xfrm>
          <a:prstGeom prst="rect">
            <a:avLst/>
          </a:prstGeom>
        </p:spPr>
      </p:pic>
    </p:spTree>
    <p:extLst>
      <p:ext uri="{BB962C8B-B14F-4D97-AF65-F5344CB8AC3E}">
        <p14:creationId xmlns:p14="http://schemas.microsoft.com/office/powerpoint/2010/main" val="168337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arn(inVertical)">
                                      <p:cBhvr>
                                        <p:cTn id="1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HOẠT ĐỘNG VẬN DỤNG</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7412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2119730" y="337874"/>
            <a:ext cx="7952540" cy="769441"/>
          </a:xfrm>
          <a:prstGeom prst="rect">
            <a:avLst/>
          </a:prstGeom>
          <a:noFill/>
        </p:spPr>
        <p:txBody>
          <a:bodyPr wrap="square"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rPr>
              <a:t>Hoạt</a:t>
            </a:r>
            <a:r>
              <a:rPr kumimoji="0" lang="en-US" altLang="zh-CN" sz="44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rPr>
              <a:t> </a:t>
            </a:r>
            <a:r>
              <a:rPr kumimoji="0" lang="en-US" altLang="zh-CN" sz="4400" b="1" i="0" u="none" strike="noStrike" kern="1200" cap="none" spc="0" normalizeH="0" baseline="0" noProof="0" dirty="0" err="1">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rPr>
              <a:t>động</a:t>
            </a:r>
            <a:r>
              <a:rPr kumimoji="0" lang="en-US" altLang="zh-CN" sz="44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rPr>
              <a:t> </a:t>
            </a:r>
            <a:r>
              <a:rPr kumimoji="0" lang="en-US" altLang="zh-CN" sz="4400" b="1" i="0" u="none" strike="noStrike" kern="1200" cap="none" spc="0" normalizeH="0" baseline="0" noProof="0" dirty="0" err="1">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rPr>
              <a:t>vận</a:t>
            </a:r>
            <a:r>
              <a:rPr kumimoji="0" lang="en-US" altLang="zh-CN" sz="44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rPr>
              <a:t> </a:t>
            </a:r>
            <a:r>
              <a:rPr kumimoji="0" lang="en-US" altLang="zh-CN" sz="4400" b="1" i="0" u="none" strike="noStrike" kern="1200" cap="none" spc="0" normalizeH="0" baseline="0" noProof="0" dirty="0" err="1">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rPr>
              <a:t>dụng</a:t>
            </a:r>
            <a:endParaRPr kumimoji="0" lang="zh-CN" altLang="en-US" sz="44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2" name="Freeform 7">
            <a:extLst>
              <a:ext uri="{FF2B5EF4-FFF2-40B4-BE49-F238E27FC236}">
                <a16:creationId xmlns:a16="http://schemas.microsoft.com/office/drawing/2014/main" id="{68917FAD-30DF-10AB-C45C-3995EA7E4AA1}"/>
              </a:ext>
            </a:extLst>
          </p:cNvPr>
          <p:cNvSpPr/>
          <p:nvPr/>
        </p:nvSpPr>
        <p:spPr>
          <a:xfrm>
            <a:off x="774310" y="3708440"/>
            <a:ext cx="2855647" cy="3147886"/>
          </a:xfrm>
          <a:custGeom>
            <a:avLst/>
            <a:gdLst/>
            <a:ahLst/>
            <a:cxnLst/>
            <a:rect l="l" t="t" r="r" b="b"/>
            <a:pathLst>
              <a:path w="5472260" h="5855531">
                <a:moveTo>
                  <a:pt x="0" y="0"/>
                </a:moveTo>
                <a:lnTo>
                  <a:pt x="5472260" y="0"/>
                </a:lnTo>
                <a:lnTo>
                  <a:pt x="5472260" y="5855531"/>
                </a:lnTo>
                <a:lnTo>
                  <a:pt x="0" y="58555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reeform 7">
            <a:extLst>
              <a:ext uri="{FF2B5EF4-FFF2-40B4-BE49-F238E27FC236}">
                <a16:creationId xmlns:a16="http://schemas.microsoft.com/office/drawing/2014/main" id="{B4AA9707-D88D-D641-6644-F4ABD1B83C3A}"/>
              </a:ext>
            </a:extLst>
          </p:cNvPr>
          <p:cNvSpPr/>
          <p:nvPr/>
        </p:nvSpPr>
        <p:spPr>
          <a:xfrm flipH="1">
            <a:off x="5153890" y="1202798"/>
            <a:ext cx="6263799" cy="5126668"/>
          </a:xfrm>
          <a:custGeom>
            <a:avLst/>
            <a:gdLst/>
            <a:ahLst/>
            <a:cxnLst/>
            <a:rect l="l" t="t" r="r" b="b"/>
            <a:pathLst>
              <a:path w="4047467" h="4114800">
                <a:moveTo>
                  <a:pt x="0" y="0"/>
                </a:moveTo>
                <a:lnTo>
                  <a:pt x="4047466" y="0"/>
                </a:lnTo>
                <a:lnTo>
                  <a:pt x="404746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423374E-C81E-9714-DB95-16F7E2028BBB}"/>
              </a:ext>
            </a:extLst>
          </p:cNvPr>
          <p:cNvSpPr txBox="1"/>
          <p:nvPr/>
        </p:nvSpPr>
        <p:spPr>
          <a:xfrm>
            <a:off x="6017380" y="2181327"/>
            <a:ext cx="4717914" cy="3046988"/>
          </a:xfrm>
          <a:prstGeom prst="rect">
            <a:avLst/>
          </a:prstGeom>
          <a:noFill/>
        </p:spPr>
        <p:txBody>
          <a:bodyPr wrap="square">
            <a:spAutoFit/>
          </a:bodyPr>
          <a:lstStyle/>
          <a:p>
            <a:pPr algn="ctr"/>
            <a:r>
              <a:rPr lang="vi-VN" sz="3200" dirty="0">
                <a:latin typeface="+mj-lt"/>
              </a:rPr>
              <a:t>HS sưu tầm ba ngữ liệu (ngoài các ngữ liệu trong SGK) có sử dụng điển tích, điển cố và giải thích ý nghĩa của các điển tích, điển cố đó.</a:t>
            </a:r>
            <a:endParaRPr lang="en-SG" sz="3200" dirty="0">
              <a:latin typeface="+mj-lt"/>
            </a:endParaRPr>
          </a:p>
        </p:txBody>
      </p:sp>
      <p:sp>
        <p:nvSpPr>
          <p:cNvPr id="3" name="Freeform 8">
            <a:extLst>
              <a:ext uri="{FF2B5EF4-FFF2-40B4-BE49-F238E27FC236}">
                <a16:creationId xmlns:a16="http://schemas.microsoft.com/office/drawing/2014/main" id="{9551E78E-381B-4935-6B10-425171E6A5CF}"/>
              </a:ext>
            </a:extLst>
          </p:cNvPr>
          <p:cNvSpPr/>
          <p:nvPr/>
        </p:nvSpPr>
        <p:spPr>
          <a:xfrm rot="20862549">
            <a:off x="2621201" y="2256591"/>
            <a:ext cx="1339032" cy="1785938"/>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p:cNvSpPr/>
          <p:nvPr/>
        </p:nvSpPr>
        <p:spPr>
          <a:xfrm>
            <a:off x="1205468" y="974593"/>
            <a:ext cx="2424489" cy="646331"/>
          </a:xfrm>
          <a:prstGeom prst="rect">
            <a:avLst/>
          </a:prstGeom>
        </p:spPr>
        <p:txBody>
          <a:bodyPr wrap="square">
            <a:spAutoFit/>
          </a:bodyPr>
          <a:lstStyle/>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779</a:t>
            </a:r>
          </a:p>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extLst>
      <p:ext uri="{BB962C8B-B14F-4D97-AF65-F5344CB8AC3E}">
        <p14:creationId xmlns:p14="http://schemas.microsoft.com/office/powerpoint/2010/main" val="164227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2">
            <a:extLst>
              <a:ext uri="{FF2B5EF4-FFF2-40B4-BE49-F238E27FC236}">
                <a16:creationId xmlns:a16="http://schemas.microsoft.com/office/drawing/2014/main" id="{5F46236B-A131-0CA6-9482-0DD9468874A1}"/>
              </a:ext>
            </a:extLst>
          </p:cNvPr>
          <p:cNvGrpSpPr/>
          <p:nvPr/>
        </p:nvGrpSpPr>
        <p:grpSpPr>
          <a:xfrm>
            <a:off x="418096" y="2068137"/>
            <a:ext cx="5399133" cy="2708590"/>
            <a:chOff x="-1391393" y="-2207638"/>
            <a:chExt cx="17395820" cy="15256415"/>
          </a:xfrm>
          <a:solidFill>
            <a:schemeClr val="accent2">
              <a:lumMod val="20000"/>
              <a:lumOff val="80000"/>
            </a:schemeClr>
          </a:solidFill>
        </p:grpSpPr>
        <p:sp>
          <p:nvSpPr>
            <p:cNvPr id="13" name="Freeform 3">
              <a:extLst>
                <a:ext uri="{FF2B5EF4-FFF2-40B4-BE49-F238E27FC236}">
                  <a16:creationId xmlns:a16="http://schemas.microsoft.com/office/drawing/2014/main" id="{EEFE31D9-2F22-D04A-A9A4-F55765955F1D}"/>
                </a:ext>
              </a:extLst>
            </p:cNvPr>
            <p:cNvSpPr/>
            <p:nvPr/>
          </p:nvSpPr>
          <p:spPr>
            <a:xfrm>
              <a:off x="-1391393" y="-2207638"/>
              <a:ext cx="17395820" cy="15256415"/>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cs typeface="+mn-cs"/>
              </a:endParaRPr>
            </a:p>
          </p:txBody>
        </p:sp>
      </p:grpSp>
      <p:grpSp>
        <p:nvGrpSpPr>
          <p:cNvPr id="14" name="Group 4">
            <a:extLst>
              <a:ext uri="{FF2B5EF4-FFF2-40B4-BE49-F238E27FC236}">
                <a16:creationId xmlns:a16="http://schemas.microsoft.com/office/drawing/2014/main" id="{EAAA17A0-49DD-5053-7013-300F5BFA6F6B}"/>
              </a:ext>
            </a:extLst>
          </p:cNvPr>
          <p:cNvGrpSpPr/>
          <p:nvPr/>
        </p:nvGrpSpPr>
        <p:grpSpPr>
          <a:xfrm>
            <a:off x="6417097" y="2067479"/>
            <a:ext cx="5361556" cy="2708590"/>
            <a:chOff x="-50165" y="-509"/>
            <a:chExt cx="16054593" cy="15319528"/>
          </a:xfrm>
          <a:solidFill>
            <a:schemeClr val="accent2">
              <a:lumMod val="20000"/>
              <a:lumOff val="80000"/>
            </a:schemeClr>
          </a:solidFill>
        </p:grpSpPr>
        <p:sp>
          <p:nvSpPr>
            <p:cNvPr id="15" name="Freeform 5">
              <a:extLst>
                <a:ext uri="{FF2B5EF4-FFF2-40B4-BE49-F238E27FC236}">
                  <a16:creationId xmlns:a16="http://schemas.microsoft.com/office/drawing/2014/main" id="{818826E3-EF0B-DA94-6E89-4C01EC858066}"/>
                </a:ext>
              </a:extLst>
            </p:cNvPr>
            <p:cNvSpPr/>
            <p:nvPr/>
          </p:nvSpPr>
          <p:spPr>
            <a:xfrm>
              <a:off x="-50165" y="-509"/>
              <a:ext cx="16054593" cy="1531952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cs typeface="+mn-cs"/>
              </a:endParaRPr>
            </a:p>
          </p:txBody>
        </p:sp>
      </p:grpSp>
      <p:grpSp>
        <p:nvGrpSpPr>
          <p:cNvPr id="22" name="Group 13">
            <a:extLst>
              <a:ext uri="{FF2B5EF4-FFF2-40B4-BE49-F238E27FC236}">
                <a16:creationId xmlns:a16="http://schemas.microsoft.com/office/drawing/2014/main" id="{E86F1D94-F363-6B69-17A4-BA42E3A804C0}"/>
              </a:ext>
            </a:extLst>
          </p:cNvPr>
          <p:cNvGrpSpPr/>
          <p:nvPr/>
        </p:nvGrpSpPr>
        <p:grpSpPr>
          <a:xfrm>
            <a:off x="2560348" y="1664935"/>
            <a:ext cx="706331" cy="731913"/>
            <a:chOff x="0" y="0"/>
            <a:chExt cx="2021352" cy="2177661"/>
          </a:xfrm>
        </p:grpSpPr>
        <p:sp>
          <p:nvSpPr>
            <p:cNvPr id="23" name="Freeform 14">
              <a:extLst>
                <a:ext uri="{FF2B5EF4-FFF2-40B4-BE49-F238E27FC236}">
                  <a16:creationId xmlns:a16="http://schemas.microsoft.com/office/drawing/2014/main" id="{FD505FDA-6011-5F81-958C-9702F421FC61}"/>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cs typeface="+mn-cs"/>
              </a:endParaRPr>
            </a:p>
          </p:txBody>
        </p:sp>
        <p:sp>
          <p:nvSpPr>
            <p:cNvPr id="24" name="TextBox 15">
              <a:extLst>
                <a:ext uri="{FF2B5EF4-FFF2-40B4-BE49-F238E27FC236}">
                  <a16:creationId xmlns:a16="http://schemas.microsoft.com/office/drawing/2014/main" id="{B2D0A0D1-D000-B6A7-9029-B88C011FEAE8}"/>
                </a:ext>
              </a:extLst>
            </p:cNvPr>
            <p:cNvSpPr txBox="1"/>
            <p:nvPr/>
          </p:nvSpPr>
          <p:spPr>
            <a:xfrm>
              <a:off x="366572" y="513110"/>
              <a:ext cx="1436828" cy="860622"/>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cs typeface="+mn-cs"/>
                </a:rPr>
                <a:t>1.</a:t>
              </a:r>
            </a:p>
          </p:txBody>
        </p:sp>
      </p:grpSp>
      <p:grpSp>
        <p:nvGrpSpPr>
          <p:cNvPr id="25" name="Group 16">
            <a:extLst>
              <a:ext uri="{FF2B5EF4-FFF2-40B4-BE49-F238E27FC236}">
                <a16:creationId xmlns:a16="http://schemas.microsoft.com/office/drawing/2014/main" id="{92D5EC43-ABAE-4133-C739-38BA7F392195}"/>
              </a:ext>
            </a:extLst>
          </p:cNvPr>
          <p:cNvGrpSpPr/>
          <p:nvPr/>
        </p:nvGrpSpPr>
        <p:grpSpPr>
          <a:xfrm>
            <a:off x="9070415" y="1572123"/>
            <a:ext cx="720075" cy="791614"/>
            <a:chOff x="0" y="0"/>
            <a:chExt cx="2021352" cy="2177661"/>
          </a:xfrm>
        </p:grpSpPr>
        <p:sp>
          <p:nvSpPr>
            <p:cNvPr id="26" name="Freeform 17">
              <a:extLst>
                <a:ext uri="{FF2B5EF4-FFF2-40B4-BE49-F238E27FC236}">
                  <a16:creationId xmlns:a16="http://schemas.microsoft.com/office/drawing/2014/main" id="{BFA01A25-4AF8-4763-7772-55CCD0CD714B}"/>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cs typeface="+mn-cs"/>
              </a:endParaRPr>
            </a:p>
          </p:txBody>
        </p:sp>
        <p:sp>
          <p:nvSpPr>
            <p:cNvPr id="27" name="TextBox 18">
              <a:extLst>
                <a:ext uri="{FF2B5EF4-FFF2-40B4-BE49-F238E27FC236}">
                  <a16:creationId xmlns:a16="http://schemas.microsoft.com/office/drawing/2014/main" id="{F14C0AB8-B4B5-6FB2-ED5D-52C5FAF084BA}"/>
                </a:ext>
              </a:extLst>
            </p:cNvPr>
            <p:cNvSpPr txBox="1"/>
            <p:nvPr/>
          </p:nvSpPr>
          <p:spPr>
            <a:xfrm>
              <a:off x="366572" y="513110"/>
              <a:ext cx="1436828" cy="860622"/>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cs typeface="+mn-cs"/>
                </a:rPr>
                <a:t>2.</a:t>
              </a:r>
            </a:p>
          </p:txBody>
        </p:sp>
      </p:grpSp>
      <p:sp>
        <p:nvSpPr>
          <p:cNvPr id="28" name="Freeform 11">
            <a:extLst>
              <a:ext uri="{FF2B5EF4-FFF2-40B4-BE49-F238E27FC236}">
                <a16:creationId xmlns:a16="http://schemas.microsoft.com/office/drawing/2014/main" id="{0CB4D68C-96C1-DDE7-1C6C-FCEC298472C7}"/>
              </a:ext>
            </a:extLst>
          </p:cNvPr>
          <p:cNvSpPr/>
          <p:nvPr/>
        </p:nvSpPr>
        <p:spPr>
          <a:xfrm rot="7301682" flipH="1">
            <a:off x="536931" y="4531905"/>
            <a:ext cx="464339" cy="1864137"/>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cs typeface="+mn-cs"/>
            </a:endParaRPr>
          </a:p>
        </p:txBody>
      </p:sp>
      <p:grpSp>
        <p:nvGrpSpPr>
          <p:cNvPr id="29" name="Group 3">
            <a:extLst>
              <a:ext uri="{FF2B5EF4-FFF2-40B4-BE49-F238E27FC236}">
                <a16:creationId xmlns:a16="http://schemas.microsoft.com/office/drawing/2014/main" id="{E8D7465F-0537-F044-A653-BD2BC08368D0}"/>
              </a:ext>
            </a:extLst>
          </p:cNvPr>
          <p:cNvGrpSpPr/>
          <p:nvPr/>
        </p:nvGrpSpPr>
        <p:grpSpPr>
          <a:xfrm>
            <a:off x="1720075" y="4975167"/>
            <a:ext cx="9693791" cy="1516296"/>
            <a:chOff x="0" y="0"/>
            <a:chExt cx="5740378" cy="584912"/>
          </a:xfrm>
        </p:grpSpPr>
        <p:sp>
          <p:nvSpPr>
            <p:cNvPr id="30" name="Freeform 4">
              <a:extLst>
                <a:ext uri="{FF2B5EF4-FFF2-40B4-BE49-F238E27FC236}">
                  <a16:creationId xmlns:a16="http://schemas.microsoft.com/office/drawing/2014/main" id="{E368263C-8F04-8F09-E9E4-143BF85B6B4A}"/>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cs typeface="+mn-cs"/>
              </a:endParaRPr>
            </a:p>
          </p:txBody>
        </p:sp>
        <p:sp>
          <p:nvSpPr>
            <p:cNvPr id="31" name="TextBox 5">
              <a:extLst>
                <a:ext uri="{FF2B5EF4-FFF2-40B4-BE49-F238E27FC236}">
                  <a16:creationId xmlns:a16="http://schemas.microsoft.com/office/drawing/2014/main" id="{B30BB4AF-EF15-5E06-D591-DAE72DA78A09}"/>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17" name="Freeform 7">
            <a:extLst>
              <a:ext uri="{FF2B5EF4-FFF2-40B4-BE49-F238E27FC236}">
                <a16:creationId xmlns:a16="http://schemas.microsoft.com/office/drawing/2014/main" id="{37EB5F88-C309-84A8-4A99-0CFFEEBCB05D}"/>
              </a:ext>
            </a:extLst>
          </p:cNvPr>
          <p:cNvSpPr/>
          <p:nvPr/>
        </p:nvSpPr>
        <p:spPr>
          <a:xfrm rot="615198" flipH="1">
            <a:off x="10915103" y="5791826"/>
            <a:ext cx="1706317" cy="949647"/>
          </a:xfrm>
          <a:custGeom>
            <a:avLst/>
            <a:gdLst/>
            <a:ahLst/>
            <a:cxnLst/>
            <a:rect l="l" t="t" r="r" b="b"/>
            <a:pathLst>
              <a:path w="2559476" h="1424470">
                <a:moveTo>
                  <a:pt x="2559476" y="0"/>
                </a:moveTo>
                <a:lnTo>
                  <a:pt x="0" y="0"/>
                </a:lnTo>
                <a:lnTo>
                  <a:pt x="0" y="1424470"/>
                </a:lnTo>
                <a:lnTo>
                  <a:pt x="2559476" y="1424470"/>
                </a:lnTo>
                <a:lnTo>
                  <a:pt x="2559476"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cs typeface="+mn-cs"/>
            </a:endParaRPr>
          </a:p>
        </p:txBody>
      </p:sp>
      <p:sp>
        <p:nvSpPr>
          <p:cNvPr id="3" name="TextBox 2">
            <a:extLst>
              <a:ext uri="{FF2B5EF4-FFF2-40B4-BE49-F238E27FC236}">
                <a16:creationId xmlns:a16="http://schemas.microsoft.com/office/drawing/2014/main" id="{0EF074B5-DA49-5F8C-E215-8B93BFE69EAE}"/>
              </a:ext>
            </a:extLst>
          </p:cNvPr>
          <p:cNvSpPr txBox="1"/>
          <p:nvPr/>
        </p:nvSpPr>
        <p:spPr>
          <a:xfrm>
            <a:off x="342989" y="206295"/>
            <a:ext cx="10501220" cy="1056700"/>
          </a:xfrm>
          <a:prstGeom prst="rect">
            <a:avLst/>
          </a:prstGeom>
          <a:noFill/>
        </p:spPr>
        <p:txBody>
          <a:bodyPr wrap="square">
            <a:spAutoFit/>
          </a:bodyPr>
          <a:lstStyle/>
          <a:p>
            <a:pPr algn="just">
              <a:spcAft>
                <a:spcPts val="800"/>
              </a:spcAft>
            </a:pPr>
            <a:r>
              <a:rPr lang="vi-VN" sz="2400" b="1" dirty="0">
                <a:solidFill>
                  <a:schemeClr val="bg1"/>
                </a:solidFill>
                <a:effectLst/>
                <a:highlight>
                  <a:srgbClr val="800080"/>
                </a:highlight>
                <a:latin typeface="Times New Roman" panose="02020603050405020304" pitchFamily="18" charset="0"/>
                <a:ea typeface="Calibri" panose="020F0502020204030204" pitchFamily="34" charset="0"/>
                <a:cs typeface="Times New Roman" panose="02020603050405020304" pitchFamily="18" charset="0"/>
              </a:rPr>
              <a:t>Điển cố</a:t>
            </a:r>
            <a:r>
              <a:rPr lang="vi-VN" sz="2400" b="1" u="sng" dirty="0">
                <a:solidFill>
                  <a:schemeClr val="bg1"/>
                </a:solidFill>
                <a:effectLst/>
                <a:highlight>
                  <a:srgbClr val="800080"/>
                </a:highlight>
                <a:latin typeface="Times New Roman" panose="02020603050405020304" pitchFamily="18"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 trong</a:t>
            </a:r>
            <a:r>
              <a:rPr lang="vi-VN" sz="2400" b="1" dirty="0">
                <a:solidFill>
                  <a:schemeClr val="bg1"/>
                </a:solidFill>
                <a:effectLst/>
                <a:highlight>
                  <a:srgbClr val="800080"/>
                </a:highlight>
                <a:latin typeface="Times New Roman" panose="02020603050405020304" pitchFamily="18" charset="0"/>
                <a:ea typeface="Calibri" panose="020F0502020204030204" pitchFamily="34" charset="0"/>
                <a:cs typeface="Times New Roman" panose="02020603050405020304" pitchFamily="18" charset="0"/>
              </a:rPr>
              <a:t> Truyện Kiều</a:t>
            </a:r>
            <a:endParaRPr lang="en-SG" sz="2400" b="1" dirty="0">
              <a:solidFill>
                <a:schemeClr val="bg1"/>
              </a:solidFill>
              <a:effectLst/>
              <a:highlight>
                <a:srgbClr val="80008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spcBef>
                <a:spcPts val="0"/>
              </a:spcBef>
              <a:spcAft>
                <a:spcPts val="800"/>
              </a:spcAft>
              <a:buClrTx/>
              <a:buSzTx/>
              <a:buFontTx/>
              <a:buNone/>
              <a:tabLst/>
              <a:defRPr/>
            </a:pPr>
            <a:endParaRPr kumimoji="0" lang="en-SG"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D4423E2-1CC7-5457-91BA-E6F72F56CE7D}"/>
              </a:ext>
            </a:extLst>
          </p:cNvPr>
          <p:cNvSpPr txBox="1"/>
          <p:nvPr/>
        </p:nvSpPr>
        <p:spPr>
          <a:xfrm>
            <a:off x="3195909" y="190700"/>
            <a:ext cx="6234544" cy="18774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“Xót người tựa cửa hôm mai</a:t>
            </a:r>
            <a:endParaRPr kumimoji="0" lang="en-SG"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Quạt nồng ấp lạnh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 ai đó giờ?</a:t>
            </a:r>
            <a:endParaRPr kumimoji="0" lang="en-SG"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4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Sân Lai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 mấy nắng mưa</a:t>
            </a:r>
            <a:endParaRPr kumimoji="0" lang="en-SG"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khi gốc tử đã vừa người ôm”.</a:t>
            </a:r>
            <a:endParaRPr kumimoji="0" lang="en-SG"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974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2">
            <a:extLst>
              <a:ext uri="{FF2B5EF4-FFF2-40B4-BE49-F238E27FC236}">
                <a16:creationId xmlns:a16="http://schemas.microsoft.com/office/drawing/2014/main" id="{5F46236B-A131-0CA6-9482-0DD9468874A1}"/>
              </a:ext>
            </a:extLst>
          </p:cNvPr>
          <p:cNvGrpSpPr/>
          <p:nvPr/>
        </p:nvGrpSpPr>
        <p:grpSpPr>
          <a:xfrm>
            <a:off x="296884" y="366537"/>
            <a:ext cx="6124884" cy="4410190"/>
            <a:chOff x="-1765009" y="-2207638"/>
            <a:chExt cx="18878951" cy="15256415"/>
          </a:xfrm>
          <a:solidFill>
            <a:schemeClr val="accent2">
              <a:lumMod val="20000"/>
              <a:lumOff val="80000"/>
            </a:schemeClr>
          </a:solidFill>
        </p:grpSpPr>
        <p:sp>
          <p:nvSpPr>
            <p:cNvPr id="13" name="Freeform 3">
              <a:extLst>
                <a:ext uri="{FF2B5EF4-FFF2-40B4-BE49-F238E27FC236}">
                  <a16:creationId xmlns:a16="http://schemas.microsoft.com/office/drawing/2014/main" id="{EEFE31D9-2F22-D04A-A9A4-F55765955F1D}"/>
                </a:ext>
              </a:extLst>
            </p:cNvPr>
            <p:cNvSpPr/>
            <p:nvPr/>
          </p:nvSpPr>
          <p:spPr>
            <a:xfrm>
              <a:off x="-1765009" y="-2207638"/>
              <a:ext cx="18878951" cy="15256415"/>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cs typeface="+mn-cs"/>
              </a:endParaRPr>
            </a:p>
          </p:txBody>
        </p:sp>
      </p:grpSp>
      <p:grpSp>
        <p:nvGrpSpPr>
          <p:cNvPr id="14" name="Group 4">
            <a:extLst>
              <a:ext uri="{FF2B5EF4-FFF2-40B4-BE49-F238E27FC236}">
                <a16:creationId xmlns:a16="http://schemas.microsoft.com/office/drawing/2014/main" id="{EAAA17A0-49DD-5053-7013-300F5BFA6F6B}"/>
              </a:ext>
            </a:extLst>
          </p:cNvPr>
          <p:cNvGrpSpPr/>
          <p:nvPr/>
        </p:nvGrpSpPr>
        <p:grpSpPr>
          <a:xfrm>
            <a:off x="6721261" y="365879"/>
            <a:ext cx="5057391" cy="4410190"/>
            <a:chOff x="-50165" y="-509"/>
            <a:chExt cx="16054593" cy="15319528"/>
          </a:xfrm>
          <a:solidFill>
            <a:schemeClr val="accent2">
              <a:lumMod val="20000"/>
              <a:lumOff val="80000"/>
            </a:schemeClr>
          </a:solidFill>
        </p:grpSpPr>
        <p:sp>
          <p:nvSpPr>
            <p:cNvPr id="15" name="Freeform 5">
              <a:extLst>
                <a:ext uri="{FF2B5EF4-FFF2-40B4-BE49-F238E27FC236}">
                  <a16:creationId xmlns:a16="http://schemas.microsoft.com/office/drawing/2014/main" id="{818826E3-EF0B-DA94-6E89-4C01EC858066}"/>
                </a:ext>
              </a:extLst>
            </p:cNvPr>
            <p:cNvSpPr/>
            <p:nvPr/>
          </p:nvSpPr>
          <p:spPr>
            <a:xfrm>
              <a:off x="-50165" y="-509"/>
              <a:ext cx="16054593" cy="1531952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cs typeface="+mn-cs"/>
              </a:endParaRPr>
            </a:p>
          </p:txBody>
        </p:sp>
      </p:grpSp>
      <p:grpSp>
        <p:nvGrpSpPr>
          <p:cNvPr id="22" name="Group 13">
            <a:extLst>
              <a:ext uri="{FF2B5EF4-FFF2-40B4-BE49-F238E27FC236}">
                <a16:creationId xmlns:a16="http://schemas.microsoft.com/office/drawing/2014/main" id="{E86F1D94-F363-6B69-17A4-BA42E3A804C0}"/>
              </a:ext>
            </a:extLst>
          </p:cNvPr>
          <p:cNvGrpSpPr/>
          <p:nvPr/>
        </p:nvGrpSpPr>
        <p:grpSpPr>
          <a:xfrm>
            <a:off x="3006160" y="-44430"/>
            <a:ext cx="706331" cy="731913"/>
            <a:chOff x="0" y="0"/>
            <a:chExt cx="2021352" cy="2177661"/>
          </a:xfrm>
        </p:grpSpPr>
        <p:sp>
          <p:nvSpPr>
            <p:cNvPr id="23" name="Freeform 14">
              <a:extLst>
                <a:ext uri="{FF2B5EF4-FFF2-40B4-BE49-F238E27FC236}">
                  <a16:creationId xmlns:a16="http://schemas.microsoft.com/office/drawing/2014/main" id="{FD505FDA-6011-5F81-958C-9702F421FC61}"/>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cs typeface="+mn-cs"/>
              </a:endParaRPr>
            </a:p>
          </p:txBody>
        </p:sp>
        <p:sp>
          <p:nvSpPr>
            <p:cNvPr id="24" name="TextBox 15">
              <a:extLst>
                <a:ext uri="{FF2B5EF4-FFF2-40B4-BE49-F238E27FC236}">
                  <a16:creationId xmlns:a16="http://schemas.microsoft.com/office/drawing/2014/main" id="{B2D0A0D1-D000-B6A7-9029-B88C011FEAE8}"/>
                </a:ext>
              </a:extLst>
            </p:cNvPr>
            <p:cNvSpPr txBox="1"/>
            <p:nvPr/>
          </p:nvSpPr>
          <p:spPr>
            <a:xfrm>
              <a:off x="366572" y="513110"/>
              <a:ext cx="1436828" cy="860622"/>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cs typeface="+mn-cs"/>
                </a:rPr>
                <a:t>1.</a:t>
              </a:r>
            </a:p>
          </p:txBody>
        </p:sp>
      </p:grpSp>
      <p:grpSp>
        <p:nvGrpSpPr>
          <p:cNvPr id="25" name="Group 16">
            <a:extLst>
              <a:ext uri="{FF2B5EF4-FFF2-40B4-BE49-F238E27FC236}">
                <a16:creationId xmlns:a16="http://schemas.microsoft.com/office/drawing/2014/main" id="{92D5EC43-ABAE-4133-C739-38BA7F392195}"/>
              </a:ext>
            </a:extLst>
          </p:cNvPr>
          <p:cNvGrpSpPr/>
          <p:nvPr/>
        </p:nvGrpSpPr>
        <p:grpSpPr>
          <a:xfrm>
            <a:off x="9133888" y="2708"/>
            <a:ext cx="720075" cy="791614"/>
            <a:chOff x="0" y="0"/>
            <a:chExt cx="2021352" cy="2177661"/>
          </a:xfrm>
        </p:grpSpPr>
        <p:sp>
          <p:nvSpPr>
            <p:cNvPr id="26" name="Freeform 17">
              <a:extLst>
                <a:ext uri="{FF2B5EF4-FFF2-40B4-BE49-F238E27FC236}">
                  <a16:creationId xmlns:a16="http://schemas.microsoft.com/office/drawing/2014/main" id="{BFA01A25-4AF8-4763-7772-55CCD0CD714B}"/>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cs typeface="+mn-cs"/>
              </a:endParaRPr>
            </a:p>
          </p:txBody>
        </p:sp>
        <p:sp>
          <p:nvSpPr>
            <p:cNvPr id="27" name="TextBox 18">
              <a:extLst>
                <a:ext uri="{FF2B5EF4-FFF2-40B4-BE49-F238E27FC236}">
                  <a16:creationId xmlns:a16="http://schemas.microsoft.com/office/drawing/2014/main" id="{F14C0AB8-B4B5-6FB2-ED5D-52C5FAF084BA}"/>
                </a:ext>
              </a:extLst>
            </p:cNvPr>
            <p:cNvSpPr txBox="1"/>
            <p:nvPr/>
          </p:nvSpPr>
          <p:spPr>
            <a:xfrm>
              <a:off x="366572" y="513110"/>
              <a:ext cx="1436828" cy="860622"/>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cs typeface="+mn-cs"/>
                </a:rPr>
                <a:t>2.</a:t>
              </a:r>
            </a:p>
          </p:txBody>
        </p:sp>
      </p:grpSp>
      <p:sp>
        <p:nvSpPr>
          <p:cNvPr id="28" name="Freeform 11">
            <a:extLst>
              <a:ext uri="{FF2B5EF4-FFF2-40B4-BE49-F238E27FC236}">
                <a16:creationId xmlns:a16="http://schemas.microsoft.com/office/drawing/2014/main" id="{0CB4D68C-96C1-DDE7-1C6C-FCEC298472C7}"/>
              </a:ext>
            </a:extLst>
          </p:cNvPr>
          <p:cNvSpPr/>
          <p:nvPr/>
        </p:nvSpPr>
        <p:spPr>
          <a:xfrm rot="7301682" flipH="1">
            <a:off x="536931" y="4531905"/>
            <a:ext cx="464339" cy="1864137"/>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cs typeface="+mn-cs"/>
            </a:endParaRPr>
          </a:p>
        </p:txBody>
      </p:sp>
      <p:grpSp>
        <p:nvGrpSpPr>
          <p:cNvPr id="29" name="Group 3">
            <a:extLst>
              <a:ext uri="{FF2B5EF4-FFF2-40B4-BE49-F238E27FC236}">
                <a16:creationId xmlns:a16="http://schemas.microsoft.com/office/drawing/2014/main" id="{E8D7465F-0537-F044-A653-BD2BC08368D0}"/>
              </a:ext>
            </a:extLst>
          </p:cNvPr>
          <p:cNvGrpSpPr/>
          <p:nvPr/>
        </p:nvGrpSpPr>
        <p:grpSpPr>
          <a:xfrm>
            <a:off x="1720075" y="4975167"/>
            <a:ext cx="9693791" cy="1516296"/>
            <a:chOff x="0" y="0"/>
            <a:chExt cx="5740378" cy="584912"/>
          </a:xfrm>
        </p:grpSpPr>
        <p:sp>
          <p:nvSpPr>
            <p:cNvPr id="30" name="Freeform 4">
              <a:extLst>
                <a:ext uri="{FF2B5EF4-FFF2-40B4-BE49-F238E27FC236}">
                  <a16:creationId xmlns:a16="http://schemas.microsoft.com/office/drawing/2014/main" id="{E368263C-8F04-8F09-E9E4-143BF85B6B4A}"/>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cs typeface="+mn-cs"/>
              </a:endParaRPr>
            </a:p>
          </p:txBody>
        </p:sp>
        <p:sp>
          <p:nvSpPr>
            <p:cNvPr id="31" name="TextBox 5">
              <a:extLst>
                <a:ext uri="{FF2B5EF4-FFF2-40B4-BE49-F238E27FC236}">
                  <a16:creationId xmlns:a16="http://schemas.microsoft.com/office/drawing/2014/main" id="{B30BB4AF-EF15-5E06-D591-DAE72DA78A09}"/>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17" name="Freeform 7">
            <a:extLst>
              <a:ext uri="{FF2B5EF4-FFF2-40B4-BE49-F238E27FC236}">
                <a16:creationId xmlns:a16="http://schemas.microsoft.com/office/drawing/2014/main" id="{37EB5F88-C309-84A8-4A99-0CFFEEBCB05D}"/>
              </a:ext>
            </a:extLst>
          </p:cNvPr>
          <p:cNvSpPr/>
          <p:nvPr/>
        </p:nvSpPr>
        <p:spPr>
          <a:xfrm rot="615198" flipH="1">
            <a:off x="10915103" y="5791826"/>
            <a:ext cx="1706317" cy="949647"/>
          </a:xfrm>
          <a:custGeom>
            <a:avLst/>
            <a:gdLst/>
            <a:ahLst/>
            <a:cxnLst/>
            <a:rect l="l" t="t" r="r" b="b"/>
            <a:pathLst>
              <a:path w="2559476" h="1424470">
                <a:moveTo>
                  <a:pt x="2559476" y="0"/>
                </a:moveTo>
                <a:lnTo>
                  <a:pt x="0" y="0"/>
                </a:lnTo>
                <a:lnTo>
                  <a:pt x="0" y="1424470"/>
                </a:lnTo>
                <a:lnTo>
                  <a:pt x="2559476" y="1424470"/>
                </a:lnTo>
                <a:lnTo>
                  <a:pt x="2559476"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cs typeface="+mn-cs"/>
            </a:endParaRPr>
          </a:p>
        </p:txBody>
      </p:sp>
      <p:sp>
        <p:nvSpPr>
          <p:cNvPr id="5" name="TextBox 4">
            <a:extLst>
              <a:ext uri="{FF2B5EF4-FFF2-40B4-BE49-F238E27FC236}">
                <a16:creationId xmlns:a16="http://schemas.microsoft.com/office/drawing/2014/main" id="{1A3B79DB-72D5-BBB1-7B88-4CBCBCBBAE94}"/>
              </a:ext>
            </a:extLst>
          </p:cNvPr>
          <p:cNvSpPr txBox="1"/>
          <p:nvPr/>
        </p:nvSpPr>
        <p:spPr>
          <a:xfrm>
            <a:off x="403337" y="676789"/>
            <a:ext cx="5911978" cy="4154984"/>
          </a:xfrm>
          <a:prstGeom prst="rect">
            <a:avLst/>
          </a:prstGeom>
          <a:noFill/>
        </p:spPr>
        <p:txBody>
          <a:bodyPr wrap="square">
            <a:spAutoFit/>
          </a:bodyPr>
          <a:lstStyle/>
          <a:p>
            <a:pPr algn="just"/>
            <a:r>
              <a:rPr lang="vi-VN" sz="2400" dirty="0">
                <a:latin typeface="Times New Roman" panose="02020603050405020304" pitchFamily="18" charset="0"/>
                <a:cs typeface="Times New Roman" panose="02020603050405020304" pitchFamily="18" charset="0"/>
              </a:rPr>
              <a:t>Tích </a:t>
            </a:r>
            <a:r>
              <a:rPr lang="vi-VN" sz="2400" b="1" dirty="0">
                <a:latin typeface="Times New Roman" panose="02020603050405020304" pitchFamily="18" charset="0"/>
                <a:cs typeface="Times New Roman" panose="02020603050405020304" pitchFamily="18" charset="0"/>
              </a:rPr>
              <a:t>“quạt nồng ấp lạnh” </a:t>
            </a:r>
            <a:r>
              <a:rPr lang="vi-VN" sz="2400" dirty="0">
                <a:latin typeface="Times New Roman" panose="02020603050405020304" pitchFamily="18" charset="0"/>
                <a:cs typeface="Times New Roman" panose="02020603050405020304" pitchFamily="18" charset="0"/>
              </a:rPr>
              <a:t>bắt nguồn từ trong  sách </a:t>
            </a:r>
            <a:r>
              <a:rPr lang="vi-VN" sz="2400" b="1" dirty="0">
                <a:latin typeface="Times New Roman" panose="02020603050405020304" pitchFamily="18" charset="0"/>
                <a:cs typeface="Times New Roman" panose="02020603050405020304" pitchFamily="18" charset="0"/>
              </a:rPr>
              <a:t>“Nhị thập tứ hiếu” </a:t>
            </a:r>
            <a:r>
              <a:rPr lang="vi-VN" sz="2400" dirty="0">
                <a:latin typeface="Times New Roman" panose="02020603050405020304" pitchFamily="18" charset="0"/>
                <a:cs typeface="Times New Roman" panose="02020603050405020304" pitchFamily="18" charset="0"/>
              </a:rPr>
              <a:t>của Quách Cự Nghiệp đời nhà Nguyên. Đời Hậu Hán có một đứa trẻ 9 tuổi tên là Hoàng Hương. Mẹ mất sớm, Hoàng Hương ở với cha; cậu bé luôn hết mực hiếu thảo, phụng dưỡng cha. Vào mùa hạ, cậu thường xuyên quạt màn chiếu, chăn đệm cho thoáng mát trước khi cha ngủ. Vào mùa đông, trước giờ ngủ, cậu lại nằm lên giường cha lăn qua trở lại rất lâu để chăn chiếu ấm hơi người để cha được ngon giấc.</a:t>
            </a:r>
            <a:endParaRPr lang="en-SG"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09DA4A6-0A04-4530-74E2-5CAD9D674FF9}"/>
              </a:ext>
            </a:extLst>
          </p:cNvPr>
          <p:cNvSpPr txBox="1"/>
          <p:nvPr/>
        </p:nvSpPr>
        <p:spPr>
          <a:xfrm>
            <a:off x="6980827" y="753777"/>
            <a:ext cx="4807836" cy="3785652"/>
          </a:xfrm>
          <a:prstGeom prst="rect">
            <a:avLst/>
          </a:prstGeom>
          <a:noFill/>
        </p:spPr>
        <p:txBody>
          <a:bodyPr wrap="square">
            <a:spAutoFit/>
          </a:bodyPr>
          <a:lstStyle/>
          <a:p>
            <a:pPr algn="just"/>
            <a:r>
              <a:rPr lang="vi-VN" sz="2400" dirty="0">
                <a:latin typeface="Times New Roman" panose="02020603050405020304" pitchFamily="18" charset="0"/>
                <a:cs typeface="Times New Roman" panose="02020603050405020304" pitchFamily="18" charset="0"/>
              </a:rPr>
              <a:t>Tích </a:t>
            </a:r>
            <a:r>
              <a:rPr lang="vi-VN" sz="2400" b="1" dirty="0">
                <a:latin typeface="Times New Roman" panose="02020603050405020304" pitchFamily="18" charset="0"/>
                <a:cs typeface="Times New Roman" panose="02020603050405020304" pitchFamily="18" charset="0"/>
              </a:rPr>
              <a:t>“Sân Lai” </a:t>
            </a:r>
            <a:r>
              <a:rPr lang="vi-VN" sz="2400" dirty="0">
                <a:latin typeface="Times New Roman" panose="02020603050405020304" pitchFamily="18" charset="0"/>
                <a:cs typeface="Times New Roman" panose="02020603050405020304" pitchFamily="18" charset="0"/>
              </a:rPr>
              <a:t>cũng xuất phát từ trong “Nhị thập tứ hiếu” về ông Lai Tử người nước Sở thời Đông Chu liệt quốc, bảy mươi tuổi nhưng cha mẹ già vẫn còn sống. Ông thường mặc áo ngũ sắc sặc sỡ, giả làm trẻ nhỏ, nhảy múa đùa giỡn để chọc cho cha mẹ vui. Có khi ông làm bộ vấp bậc thềm, té lăn ra đất rồi giả tiếng khóc trẻ con để cha mẹ cười.</a:t>
            </a:r>
            <a:endParaRPr lang="en-SG"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3207BBF-1AB2-C104-FDAD-73B71EBA19F7}"/>
              </a:ext>
            </a:extLst>
          </p:cNvPr>
          <p:cNvSpPr txBox="1"/>
          <p:nvPr/>
        </p:nvSpPr>
        <p:spPr>
          <a:xfrm>
            <a:off x="1795941" y="4960831"/>
            <a:ext cx="9378740" cy="1569660"/>
          </a:xfrm>
          <a:prstGeom prst="rect">
            <a:avLst/>
          </a:prstGeom>
          <a:noFill/>
        </p:spPr>
        <p:txBody>
          <a:bodyPr wrap="square">
            <a:spAutoFit/>
          </a:bodyPr>
          <a:lstStyle/>
          <a:p>
            <a:pPr lvl="0" algn="just">
              <a:spcAft>
                <a:spcPts val="800"/>
              </a:spcAft>
              <a:defRPr/>
            </a:pPr>
            <a:r>
              <a:rPr lang="vi-VN" sz="2400" dirty="0">
                <a:latin typeface="Times New Roman" panose="02020603050405020304" pitchFamily="18" charset="0"/>
                <a:cs typeface="Times New Roman" panose="02020603050405020304" pitchFamily="18" charset="0"/>
              </a:rPr>
              <a:t>Qua các điển cố kể trên, thể hiện sự thương nhớ, lo lắng, đau xót cho cha mẹ cũng như tấm lòng hiếu thảo của Thúy Kiều. Đồng thời, khiến lời thơ trở nên trang </a:t>
            </a:r>
            <a:r>
              <a:rPr lang="vi-VN" sz="2400" u="sng" dirty="0">
                <a:latin typeface="Times New Roman" panose="02020603050405020304" pitchFamily="18" charset="0"/>
                <a:cs typeface="Times New Roman" panose="02020603050405020304" pitchFamily="18" charset="0"/>
              </a:rPr>
              <a:t> trọng</a:t>
            </a:r>
            <a:r>
              <a:rPr lang="vi-VN" sz="2400" dirty="0">
                <a:latin typeface="Times New Roman" panose="02020603050405020304" pitchFamily="18" charset="0"/>
                <a:cs typeface="Times New Roman" panose="02020603050405020304" pitchFamily="18" charset="0"/>
              </a:rPr>
              <a:t>, thiêng liêng hơn, ca ngợi tình cảm hiếu nghĩa hiếm có của nàng Kiều chẳng thua kém gì các tấm gương chí hiếu thời xưa. </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213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vi-VN"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HOẠT ĐỘNG MỞ ĐẦU</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9149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3" name="Group 23"/>
          <p:cNvGrpSpPr/>
          <p:nvPr/>
        </p:nvGrpSpPr>
        <p:grpSpPr>
          <a:xfrm>
            <a:off x="1203316" y="240356"/>
            <a:ext cx="9453800" cy="1022567"/>
            <a:chOff x="0" y="0"/>
            <a:chExt cx="1837740" cy="403977"/>
          </a:xfrm>
        </p:grpSpPr>
        <p:sp>
          <p:nvSpPr>
            <p:cNvPr id="24" name="Freeform 24"/>
            <p:cNvSpPr/>
            <p:nvPr/>
          </p:nvSpPr>
          <p:spPr>
            <a:xfrm>
              <a:off x="0" y="0"/>
              <a:ext cx="1837740" cy="403977"/>
            </a:xfrm>
            <a:custGeom>
              <a:avLst/>
              <a:gdLst/>
              <a:ahLst/>
              <a:cxnLst/>
              <a:rect l="l" t="t" r="r" b="b"/>
              <a:pathLst>
                <a:path w="1837740" h="403977">
                  <a:moveTo>
                    <a:pt x="16643" y="0"/>
                  </a:moveTo>
                  <a:lnTo>
                    <a:pt x="1821097" y="0"/>
                  </a:lnTo>
                  <a:cubicBezTo>
                    <a:pt x="1830289" y="0"/>
                    <a:pt x="1837740" y="7451"/>
                    <a:pt x="1837740" y="16643"/>
                  </a:cubicBezTo>
                  <a:lnTo>
                    <a:pt x="1837740" y="387334"/>
                  </a:lnTo>
                  <a:cubicBezTo>
                    <a:pt x="1837740" y="391748"/>
                    <a:pt x="1835987" y="395981"/>
                    <a:pt x="1832866" y="399102"/>
                  </a:cubicBezTo>
                  <a:cubicBezTo>
                    <a:pt x="1829745" y="402223"/>
                    <a:pt x="1825511" y="403977"/>
                    <a:pt x="1821097" y="403977"/>
                  </a:cubicBezTo>
                  <a:lnTo>
                    <a:pt x="16643" y="403977"/>
                  </a:lnTo>
                  <a:cubicBezTo>
                    <a:pt x="7451" y="403977"/>
                    <a:pt x="0" y="396526"/>
                    <a:pt x="0" y="387334"/>
                  </a:cubicBezTo>
                  <a:lnTo>
                    <a:pt x="0" y="16643"/>
                  </a:lnTo>
                  <a:cubicBezTo>
                    <a:pt x="0" y="7451"/>
                    <a:pt x="7451" y="0"/>
                    <a:pt x="16643" y="0"/>
                  </a:cubicBezTo>
                  <a:close/>
                </a:path>
              </a:pathLst>
            </a:custGeom>
            <a:solidFill>
              <a:srgbClr val="BF595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5"/>
            <p:cNvSpPr txBox="1"/>
            <p:nvPr/>
          </p:nvSpPr>
          <p:spPr>
            <a:xfrm>
              <a:off x="0" y="-38100"/>
              <a:ext cx="1837740" cy="44207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26"/>
          <p:cNvSpPr/>
          <p:nvPr/>
        </p:nvSpPr>
        <p:spPr>
          <a:xfrm rot="-3085816">
            <a:off x="11074967" y="173242"/>
            <a:ext cx="851964" cy="877307"/>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A956377-AC85-42B8-F4A0-B7A15A3C955B}"/>
              </a:ext>
            </a:extLst>
          </p:cNvPr>
          <p:cNvSpPr txBox="1"/>
          <p:nvPr/>
        </p:nvSpPr>
        <p:spPr>
          <a:xfrm>
            <a:off x="1302981" y="219111"/>
            <a:ext cx="9360654" cy="1077218"/>
          </a:xfrm>
          <a:prstGeom prst="rect">
            <a:avLst/>
          </a:prstGeom>
          <a:noFill/>
        </p:spPr>
        <p:txBody>
          <a:bodyPr wrap="square">
            <a:spAutoFit/>
          </a:bodyPr>
          <a:lstStyle/>
          <a:p>
            <a:pPr algn="just">
              <a:spcAft>
                <a:spcPts val="800"/>
              </a:spcAft>
            </a:pPr>
            <a:r>
              <a:rPr lang="vi-VN"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HS chơi trò chơi: nối cụm từ ở cột bên trái với ý nghĩa phù hợp ở cột bên phải.</a:t>
            </a:r>
            <a:endParaRPr lang="en-SG"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76590D59-D021-D88E-714B-C0B32D94C28F}"/>
              </a:ext>
            </a:extLst>
          </p:cNvPr>
          <p:cNvGraphicFramePr>
            <a:graphicFrameLocks noGrp="1"/>
          </p:cNvGraphicFramePr>
          <p:nvPr>
            <p:extLst>
              <p:ext uri="{D42A27DB-BD31-4B8C-83A1-F6EECF244321}">
                <p14:modId xmlns:p14="http://schemas.microsoft.com/office/powerpoint/2010/main" val="2635304089"/>
              </p:ext>
            </p:extLst>
          </p:nvPr>
        </p:nvGraphicFramePr>
        <p:xfrm>
          <a:off x="315685" y="1403109"/>
          <a:ext cx="11560628" cy="5310976"/>
        </p:xfrm>
        <a:graphic>
          <a:graphicData uri="http://schemas.openxmlformats.org/drawingml/2006/table">
            <a:tbl>
              <a:tblPr firstRow="1" firstCol="1" lastRow="1" lastCol="1" bandRow="1" bandCol="1">
                <a:tableStyleId>{10A1B5D5-9B99-4C35-A422-299274C87663}</a:tableStyleId>
              </a:tblPr>
              <a:tblGrid>
                <a:gridCol w="4545682">
                  <a:extLst>
                    <a:ext uri="{9D8B030D-6E8A-4147-A177-3AD203B41FA5}">
                      <a16:colId xmlns:a16="http://schemas.microsoft.com/office/drawing/2014/main" val="1226496327"/>
                    </a:ext>
                  </a:extLst>
                </a:gridCol>
                <a:gridCol w="2619196">
                  <a:extLst>
                    <a:ext uri="{9D8B030D-6E8A-4147-A177-3AD203B41FA5}">
                      <a16:colId xmlns:a16="http://schemas.microsoft.com/office/drawing/2014/main" val="3960833252"/>
                    </a:ext>
                  </a:extLst>
                </a:gridCol>
                <a:gridCol w="4395750">
                  <a:extLst>
                    <a:ext uri="{9D8B030D-6E8A-4147-A177-3AD203B41FA5}">
                      <a16:colId xmlns:a16="http://schemas.microsoft.com/office/drawing/2014/main" val="1461833648"/>
                    </a:ext>
                  </a:extLst>
                </a:gridCol>
              </a:tblGrid>
              <a:tr h="1180217">
                <a:tc>
                  <a:txBody>
                    <a:bodyPr/>
                    <a:lstStyle/>
                    <a:p>
                      <a:pPr marL="70485" algn="just">
                        <a:lnSpc>
                          <a:spcPct val="100000"/>
                        </a:lnSpc>
                        <a:spcBef>
                          <a:spcPts val="185"/>
                        </a:spcBef>
                        <a:spcAft>
                          <a:spcPts val="0"/>
                        </a:spcAft>
                      </a:pPr>
                      <a:r>
                        <a:rPr lang="vi-VN" sz="3200" b="0" u="none" dirty="0">
                          <a:solidFill>
                            <a:schemeClr val="tx1"/>
                          </a:solidFill>
                          <a:effectLst/>
                          <a:latin typeface="+mj-lt"/>
                        </a:rPr>
                        <a:t>1. nước hết chuông rền</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4">
                  <a:txBody>
                    <a:bodyPr/>
                    <a:lstStyle/>
                    <a:p>
                      <a:pPr marL="70485" algn="just">
                        <a:lnSpc>
                          <a:spcPct val="100000"/>
                        </a:lnSpc>
                        <a:spcBef>
                          <a:spcPts val="185"/>
                        </a:spcBef>
                        <a:spcAft>
                          <a:spcPts val="0"/>
                        </a:spcAft>
                      </a:pPr>
                      <a:r>
                        <a:rPr lang="vi-VN" sz="3200" b="0" u="none" dirty="0">
                          <a:solidFill>
                            <a:schemeClr val="tx1"/>
                          </a:solidFill>
                          <a:effectLst/>
                          <a:latin typeface="+mj-lt"/>
                        </a:rPr>
                        <a:t> </a:t>
                      </a:r>
                    </a:p>
                    <a:p>
                      <a:pPr marL="70485" marR="61595" algn="just">
                        <a:lnSpc>
                          <a:spcPct val="100000"/>
                        </a:lnSpc>
                        <a:spcBef>
                          <a:spcPts val="185"/>
                        </a:spcBef>
                        <a:spcAft>
                          <a:spcPts val="0"/>
                        </a:spcAft>
                      </a:pPr>
                      <a:r>
                        <a:rPr lang="vi-VN" sz="3200" b="0" u="none" dirty="0">
                          <a:solidFill>
                            <a:schemeClr val="tx1"/>
                          </a:solidFill>
                          <a:effectLst/>
                          <a:latin typeface="+mj-lt"/>
                        </a:rPr>
                        <a:t> </a:t>
                      </a:r>
                    </a:p>
                    <a:p>
                      <a:pPr marL="70485" marR="61595" algn="just">
                        <a:lnSpc>
                          <a:spcPct val="100000"/>
                        </a:lnSpc>
                        <a:spcBef>
                          <a:spcPts val="185"/>
                        </a:spcBef>
                        <a:spcAft>
                          <a:spcPts val="0"/>
                        </a:spcAft>
                      </a:pPr>
                      <a:r>
                        <a:rPr lang="vi-VN" sz="3200" b="0" u="none" dirty="0">
                          <a:solidFill>
                            <a:schemeClr val="tx1"/>
                          </a:solidFill>
                          <a:effectLst/>
                          <a:latin typeface="+mj-lt"/>
                        </a:rPr>
                        <a:t> </a:t>
                      </a:r>
                    </a:p>
                    <a:p>
                      <a:pPr marL="70485" algn="just">
                        <a:lnSpc>
                          <a:spcPct val="100000"/>
                        </a:lnSpc>
                        <a:spcBef>
                          <a:spcPts val="185"/>
                        </a:spcBef>
                        <a:spcAft>
                          <a:spcPts val="0"/>
                        </a:spcAft>
                      </a:pPr>
                      <a:r>
                        <a:rPr lang="vi-VN" sz="3200" b="0" u="none" dirty="0">
                          <a:solidFill>
                            <a:schemeClr val="tx1"/>
                          </a:solidFill>
                          <a:effectLst/>
                          <a:latin typeface="+mj-lt"/>
                        </a:rPr>
                        <a:t> </a:t>
                      </a:r>
                      <a:endParaRPr lang="en-SG" sz="2000" b="0" u="none" dirty="0">
                        <a:solidFill>
                          <a:schemeClr val="tx1"/>
                        </a:solidFill>
                        <a:effectLst/>
                        <a:latin typeface="+mj-lt"/>
                        <a:ea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algn="just">
                        <a:lnSpc>
                          <a:spcPct val="100000"/>
                        </a:lnSpc>
                        <a:spcBef>
                          <a:spcPts val="185"/>
                        </a:spcBef>
                        <a:spcAft>
                          <a:spcPts val="0"/>
                        </a:spcAft>
                      </a:pPr>
                      <a:r>
                        <a:rPr lang="vi-VN" sz="3200" b="0" u="none" dirty="0">
                          <a:solidFill>
                            <a:schemeClr val="tx1"/>
                          </a:solidFill>
                          <a:effectLst/>
                          <a:latin typeface="+mj-lt"/>
                        </a:rPr>
                        <a:t>A. nỗi lòng nhớ nhà, nhớ quê</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18216942"/>
                  </a:ext>
                </a:extLst>
              </a:tr>
              <a:tr h="1770325">
                <a:tc>
                  <a:txBody>
                    <a:bodyPr/>
                    <a:lstStyle/>
                    <a:p>
                      <a:pPr marL="70485" marR="61595" algn="just">
                        <a:lnSpc>
                          <a:spcPct val="100000"/>
                        </a:lnSpc>
                        <a:spcBef>
                          <a:spcPts val="185"/>
                        </a:spcBef>
                        <a:spcAft>
                          <a:spcPts val="0"/>
                        </a:spcAft>
                      </a:pPr>
                      <a:r>
                        <a:rPr lang="vi-VN" sz="3200" b="0" u="none" dirty="0">
                          <a:solidFill>
                            <a:schemeClr val="tx1"/>
                          </a:solidFill>
                          <a:effectLst/>
                          <a:latin typeface="+mj-lt"/>
                        </a:rPr>
                        <a:t>2. ngựa Hồ gầm gió bắc,  chim  Việt  đậu cành nam</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marR="61595" algn="just">
                        <a:lnSpc>
                          <a:spcPct val="100000"/>
                        </a:lnSpc>
                        <a:spcBef>
                          <a:spcPts val="185"/>
                        </a:spcBef>
                        <a:spcAft>
                          <a:spcPts val="0"/>
                        </a:spcAft>
                      </a:pPr>
                      <a:r>
                        <a:rPr lang="vi-VN" sz="3200" b="0" u="none" dirty="0">
                          <a:solidFill>
                            <a:schemeClr val="tx1"/>
                          </a:solidFill>
                          <a:effectLst/>
                          <a:latin typeface="+mj-lt"/>
                        </a:rPr>
                        <a:t>B. thời gian qua nhanh, đời người đã đến lúc kết thúc</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73603273"/>
                  </a:ext>
                </a:extLst>
              </a:tr>
              <a:tr h="1180217">
                <a:tc>
                  <a:txBody>
                    <a:bodyPr/>
                    <a:lstStyle/>
                    <a:p>
                      <a:pPr marL="70485" marR="61595" algn="just">
                        <a:lnSpc>
                          <a:spcPct val="100000"/>
                        </a:lnSpc>
                        <a:spcBef>
                          <a:spcPts val="185"/>
                        </a:spcBef>
                        <a:spcAft>
                          <a:spcPts val="0"/>
                        </a:spcAft>
                      </a:pPr>
                      <a:r>
                        <a:rPr lang="vi-VN" sz="3200" b="0" u="none" dirty="0">
                          <a:solidFill>
                            <a:schemeClr val="tx1"/>
                          </a:solidFill>
                          <a:effectLst/>
                          <a:latin typeface="+mj-lt"/>
                        </a:rPr>
                        <a:t>3. khuynh	thành khuynh quốc</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marR="61595" algn="just">
                        <a:lnSpc>
                          <a:spcPct val="100000"/>
                        </a:lnSpc>
                        <a:spcBef>
                          <a:spcPts val="185"/>
                        </a:spcBef>
                        <a:spcAft>
                          <a:spcPts val="0"/>
                        </a:spcAft>
                      </a:pPr>
                      <a:r>
                        <a:rPr lang="vi-VN" sz="3200" b="0" u="none" dirty="0">
                          <a:solidFill>
                            <a:schemeClr val="tx1"/>
                          </a:solidFill>
                          <a:effectLst/>
                          <a:latin typeface="+mj-lt"/>
                        </a:rPr>
                        <a:t>C. sức mạnh của sắc đẹp ở người phụ nữ</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9963189"/>
                  </a:ext>
                </a:extLst>
              </a:tr>
              <a:tr h="1180217">
                <a:tc>
                  <a:txBody>
                    <a:bodyPr/>
                    <a:lstStyle/>
                    <a:p>
                      <a:pPr marL="70485" algn="just">
                        <a:lnSpc>
                          <a:spcPct val="100000"/>
                        </a:lnSpc>
                        <a:spcBef>
                          <a:spcPts val="175"/>
                        </a:spcBef>
                        <a:spcAft>
                          <a:spcPts val="0"/>
                        </a:spcAft>
                      </a:pPr>
                      <a:r>
                        <a:rPr lang="vi-VN" sz="3200" b="0" u="none" dirty="0">
                          <a:solidFill>
                            <a:schemeClr val="tx1"/>
                          </a:solidFill>
                          <a:effectLst/>
                          <a:latin typeface="+mj-lt"/>
                        </a:rPr>
                        <a:t>4. gót chân A-sin</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algn="just">
                        <a:lnSpc>
                          <a:spcPct val="100000"/>
                        </a:lnSpc>
                        <a:spcBef>
                          <a:spcPts val="185"/>
                        </a:spcBef>
                        <a:spcAft>
                          <a:spcPts val="0"/>
                        </a:spcAft>
                      </a:pPr>
                      <a:r>
                        <a:rPr lang="vi-VN" sz="3200" b="0" u="none" dirty="0">
                          <a:solidFill>
                            <a:schemeClr val="tx1"/>
                          </a:solidFill>
                          <a:effectLst/>
                          <a:latin typeface="+mj-lt"/>
                        </a:rPr>
                        <a:t>D. điểm yếu chết người của đối tượng</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5160128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3" name="Group 23"/>
          <p:cNvGrpSpPr/>
          <p:nvPr/>
        </p:nvGrpSpPr>
        <p:grpSpPr>
          <a:xfrm>
            <a:off x="1203316" y="240356"/>
            <a:ext cx="9453800" cy="1022567"/>
            <a:chOff x="0" y="0"/>
            <a:chExt cx="1837740" cy="403977"/>
          </a:xfrm>
        </p:grpSpPr>
        <p:sp>
          <p:nvSpPr>
            <p:cNvPr id="24" name="Freeform 24"/>
            <p:cNvSpPr/>
            <p:nvPr/>
          </p:nvSpPr>
          <p:spPr>
            <a:xfrm>
              <a:off x="0" y="0"/>
              <a:ext cx="1837740" cy="403977"/>
            </a:xfrm>
            <a:custGeom>
              <a:avLst/>
              <a:gdLst/>
              <a:ahLst/>
              <a:cxnLst/>
              <a:rect l="l" t="t" r="r" b="b"/>
              <a:pathLst>
                <a:path w="1837740" h="403977">
                  <a:moveTo>
                    <a:pt x="16643" y="0"/>
                  </a:moveTo>
                  <a:lnTo>
                    <a:pt x="1821097" y="0"/>
                  </a:lnTo>
                  <a:cubicBezTo>
                    <a:pt x="1830289" y="0"/>
                    <a:pt x="1837740" y="7451"/>
                    <a:pt x="1837740" y="16643"/>
                  </a:cubicBezTo>
                  <a:lnTo>
                    <a:pt x="1837740" y="387334"/>
                  </a:lnTo>
                  <a:cubicBezTo>
                    <a:pt x="1837740" y="391748"/>
                    <a:pt x="1835987" y="395981"/>
                    <a:pt x="1832866" y="399102"/>
                  </a:cubicBezTo>
                  <a:cubicBezTo>
                    <a:pt x="1829745" y="402223"/>
                    <a:pt x="1825511" y="403977"/>
                    <a:pt x="1821097" y="403977"/>
                  </a:cubicBezTo>
                  <a:lnTo>
                    <a:pt x="16643" y="403977"/>
                  </a:lnTo>
                  <a:cubicBezTo>
                    <a:pt x="7451" y="403977"/>
                    <a:pt x="0" y="396526"/>
                    <a:pt x="0" y="387334"/>
                  </a:cubicBezTo>
                  <a:lnTo>
                    <a:pt x="0" y="16643"/>
                  </a:lnTo>
                  <a:cubicBezTo>
                    <a:pt x="0" y="7451"/>
                    <a:pt x="7451" y="0"/>
                    <a:pt x="16643" y="0"/>
                  </a:cubicBezTo>
                  <a:close/>
                </a:path>
              </a:pathLst>
            </a:custGeom>
            <a:solidFill>
              <a:srgbClr val="BF595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5"/>
            <p:cNvSpPr txBox="1"/>
            <p:nvPr/>
          </p:nvSpPr>
          <p:spPr>
            <a:xfrm>
              <a:off x="0" y="-38100"/>
              <a:ext cx="1837740" cy="44207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26"/>
          <p:cNvSpPr/>
          <p:nvPr/>
        </p:nvSpPr>
        <p:spPr>
          <a:xfrm rot="-3085816">
            <a:off x="11074967" y="173242"/>
            <a:ext cx="851964" cy="877307"/>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A956377-AC85-42B8-F4A0-B7A15A3C955B}"/>
              </a:ext>
            </a:extLst>
          </p:cNvPr>
          <p:cNvSpPr txBox="1"/>
          <p:nvPr/>
        </p:nvSpPr>
        <p:spPr>
          <a:xfrm>
            <a:off x="1302981" y="219111"/>
            <a:ext cx="9360654" cy="1077218"/>
          </a:xfrm>
          <a:prstGeom prst="rect">
            <a:avLst/>
          </a:prstGeom>
          <a:noFill/>
        </p:spPr>
        <p:txBody>
          <a:bodyPr wrap="square">
            <a:spAutoFit/>
          </a:bodyPr>
          <a:lstStyle/>
          <a:p>
            <a:pPr algn="just">
              <a:spcAft>
                <a:spcPts val="800"/>
              </a:spcAft>
            </a:pPr>
            <a:r>
              <a:rPr lang="vi-VN"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HS chơi trò chơi: nối cụm từ ở cột bên trái với ý nghĩa phù hợp ở cột bên phải.</a:t>
            </a:r>
            <a:endParaRPr lang="en-SG"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76590D59-D021-D88E-714B-C0B32D94C28F}"/>
              </a:ext>
            </a:extLst>
          </p:cNvPr>
          <p:cNvGraphicFramePr>
            <a:graphicFrameLocks noGrp="1"/>
          </p:cNvGraphicFramePr>
          <p:nvPr/>
        </p:nvGraphicFramePr>
        <p:xfrm>
          <a:off x="315685" y="1403109"/>
          <a:ext cx="11560628" cy="5310976"/>
        </p:xfrm>
        <a:graphic>
          <a:graphicData uri="http://schemas.openxmlformats.org/drawingml/2006/table">
            <a:tbl>
              <a:tblPr firstRow="1" firstCol="1" lastRow="1" lastCol="1" bandRow="1" bandCol="1">
                <a:tableStyleId>{10A1B5D5-9B99-4C35-A422-299274C87663}</a:tableStyleId>
              </a:tblPr>
              <a:tblGrid>
                <a:gridCol w="4545682">
                  <a:extLst>
                    <a:ext uri="{9D8B030D-6E8A-4147-A177-3AD203B41FA5}">
                      <a16:colId xmlns:a16="http://schemas.microsoft.com/office/drawing/2014/main" val="1226496327"/>
                    </a:ext>
                  </a:extLst>
                </a:gridCol>
                <a:gridCol w="2619196">
                  <a:extLst>
                    <a:ext uri="{9D8B030D-6E8A-4147-A177-3AD203B41FA5}">
                      <a16:colId xmlns:a16="http://schemas.microsoft.com/office/drawing/2014/main" val="3960833252"/>
                    </a:ext>
                  </a:extLst>
                </a:gridCol>
                <a:gridCol w="4395750">
                  <a:extLst>
                    <a:ext uri="{9D8B030D-6E8A-4147-A177-3AD203B41FA5}">
                      <a16:colId xmlns:a16="http://schemas.microsoft.com/office/drawing/2014/main" val="1461833648"/>
                    </a:ext>
                  </a:extLst>
                </a:gridCol>
              </a:tblGrid>
              <a:tr h="1180217">
                <a:tc>
                  <a:txBody>
                    <a:bodyPr/>
                    <a:lstStyle/>
                    <a:p>
                      <a:pPr marL="70485" algn="just">
                        <a:lnSpc>
                          <a:spcPct val="100000"/>
                        </a:lnSpc>
                        <a:spcBef>
                          <a:spcPts val="185"/>
                        </a:spcBef>
                        <a:spcAft>
                          <a:spcPts val="0"/>
                        </a:spcAft>
                      </a:pPr>
                      <a:r>
                        <a:rPr lang="vi-VN" sz="3200" b="0" u="none" dirty="0">
                          <a:solidFill>
                            <a:schemeClr val="tx1"/>
                          </a:solidFill>
                          <a:effectLst/>
                          <a:latin typeface="+mj-lt"/>
                        </a:rPr>
                        <a:t>1. nước hết chuông rền</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4">
                  <a:txBody>
                    <a:bodyPr/>
                    <a:lstStyle/>
                    <a:p>
                      <a:pPr marL="70485" algn="just">
                        <a:lnSpc>
                          <a:spcPct val="100000"/>
                        </a:lnSpc>
                        <a:spcBef>
                          <a:spcPts val="185"/>
                        </a:spcBef>
                        <a:spcAft>
                          <a:spcPts val="0"/>
                        </a:spcAft>
                      </a:pPr>
                      <a:r>
                        <a:rPr lang="vi-VN" sz="3200" b="0" u="none" dirty="0">
                          <a:solidFill>
                            <a:schemeClr val="tx1"/>
                          </a:solidFill>
                          <a:effectLst/>
                          <a:latin typeface="+mj-lt"/>
                        </a:rPr>
                        <a:t> </a:t>
                      </a:r>
                    </a:p>
                    <a:p>
                      <a:pPr marL="70485" marR="61595" algn="just">
                        <a:lnSpc>
                          <a:spcPct val="100000"/>
                        </a:lnSpc>
                        <a:spcBef>
                          <a:spcPts val="185"/>
                        </a:spcBef>
                        <a:spcAft>
                          <a:spcPts val="0"/>
                        </a:spcAft>
                      </a:pPr>
                      <a:r>
                        <a:rPr lang="vi-VN" sz="3200" b="0" u="none" dirty="0">
                          <a:solidFill>
                            <a:schemeClr val="tx1"/>
                          </a:solidFill>
                          <a:effectLst/>
                          <a:latin typeface="+mj-lt"/>
                        </a:rPr>
                        <a:t> </a:t>
                      </a:r>
                    </a:p>
                    <a:p>
                      <a:pPr marL="70485" marR="61595" algn="just">
                        <a:lnSpc>
                          <a:spcPct val="100000"/>
                        </a:lnSpc>
                        <a:spcBef>
                          <a:spcPts val="185"/>
                        </a:spcBef>
                        <a:spcAft>
                          <a:spcPts val="0"/>
                        </a:spcAft>
                      </a:pPr>
                      <a:r>
                        <a:rPr lang="vi-VN" sz="3200" b="0" u="none" dirty="0">
                          <a:solidFill>
                            <a:schemeClr val="tx1"/>
                          </a:solidFill>
                          <a:effectLst/>
                          <a:latin typeface="+mj-lt"/>
                        </a:rPr>
                        <a:t> </a:t>
                      </a:r>
                    </a:p>
                    <a:p>
                      <a:pPr marL="70485" algn="just">
                        <a:lnSpc>
                          <a:spcPct val="100000"/>
                        </a:lnSpc>
                        <a:spcBef>
                          <a:spcPts val="185"/>
                        </a:spcBef>
                        <a:spcAft>
                          <a:spcPts val="0"/>
                        </a:spcAft>
                      </a:pPr>
                      <a:r>
                        <a:rPr lang="vi-VN" sz="3200" b="0" u="none" dirty="0">
                          <a:solidFill>
                            <a:schemeClr val="tx1"/>
                          </a:solidFill>
                          <a:effectLst/>
                          <a:latin typeface="+mj-lt"/>
                        </a:rPr>
                        <a:t> </a:t>
                      </a:r>
                      <a:endParaRPr lang="en-SG" sz="2000" b="0" u="none" dirty="0">
                        <a:solidFill>
                          <a:schemeClr val="tx1"/>
                        </a:solidFill>
                        <a:effectLst/>
                        <a:latin typeface="+mj-lt"/>
                        <a:ea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algn="just">
                        <a:lnSpc>
                          <a:spcPct val="100000"/>
                        </a:lnSpc>
                        <a:spcBef>
                          <a:spcPts val="185"/>
                        </a:spcBef>
                        <a:spcAft>
                          <a:spcPts val="0"/>
                        </a:spcAft>
                      </a:pPr>
                      <a:r>
                        <a:rPr lang="vi-VN" sz="3200" b="0" u="none" dirty="0">
                          <a:solidFill>
                            <a:schemeClr val="tx1"/>
                          </a:solidFill>
                          <a:effectLst/>
                          <a:latin typeface="+mj-lt"/>
                        </a:rPr>
                        <a:t>A. nỗi lòng nhớ nhà, nhớ quê</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18216942"/>
                  </a:ext>
                </a:extLst>
              </a:tr>
              <a:tr h="1770325">
                <a:tc>
                  <a:txBody>
                    <a:bodyPr/>
                    <a:lstStyle/>
                    <a:p>
                      <a:pPr marL="70485" marR="61595" algn="just">
                        <a:lnSpc>
                          <a:spcPct val="100000"/>
                        </a:lnSpc>
                        <a:spcBef>
                          <a:spcPts val="185"/>
                        </a:spcBef>
                        <a:spcAft>
                          <a:spcPts val="0"/>
                        </a:spcAft>
                      </a:pPr>
                      <a:r>
                        <a:rPr lang="vi-VN" sz="3200" b="0" u="none" dirty="0">
                          <a:solidFill>
                            <a:schemeClr val="tx1"/>
                          </a:solidFill>
                          <a:effectLst/>
                          <a:latin typeface="+mj-lt"/>
                        </a:rPr>
                        <a:t>2. ngựa Hồ gầm gió bắc,  chim  Việt  đậu cành nam</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marR="61595" algn="just">
                        <a:lnSpc>
                          <a:spcPct val="100000"/>
                        </a:lnSpc>
                        <a:spcBef>
                          <a:spcPts val="185"/>
                        </a:spcBef>
                        <a:spcAft>
                          <a:spcPts val="0"/>
                        </a:spcAft>
                      </a:pPr>
                      <a:r>
                        <a:rPr lang="vi-VN" sz="3200" b="0" u="none" dirty="0">
                          <a:solidFill>
                            <a:schemeClr val="tx1"/>
                          </a:solidFill>
                          <a:effectLst/>
                          <a:latin typeface="+mj-lt"/>
                        </a:rPr>
                        <a:t>B. thời gian qua nhanh, đời người đã đến lúc kết thúc</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73603273"/>
                  </a:ext>
                </a:extLst>
              </a:tr>
              <a:tr h="1180217">
                <a:tc>
                  <a:txBody>
                    <a:bodyPr/>
                    <a:lstStyle/>
                    <a:p>
                      <a:pPr marL="70485" marR="61595" algn="just">
                        <a:lnSpc>
                          <a:spcPct val="100000"/>
                        </a:lnSpc>
                        <a:spcBef>
                          <a:spcPts val="185"/>
                        </a:spcBef>
                        <a:spcAft>
                          <a:spcPts val="0"/>
                        </a:spcAft>
                      </a:pPr>
                      <a:r>
                        <a:rPr lang="vi-VN" sz="3200" b="0" u="none" dirty="0">
                          <a:solidFill>
                            <a:schemeClr val="tx1"/>
                          </a:solidFill>
                          <a:effectLst/>
                          <a:latin typeface="+mj-lt"/>
                        </a:rPr>
                        <a:t>3. khuynh	thành khuynh quốc</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marR="61595" algn="just">
                        <a:lnSpc>
                          <a:spcPct val="100000"/>
                        </a:lnSpc>
                        <a:spcBef>
                          <a:spcPts val="185"/>
                        </a:spcBef>
                        <a:spcAft>
                          <a:spcPts val="0"/>
                        </a:spcAft>
                      </a:pPr>
                      <a:r>
                        <a:rPr lang="vi-VN" sz="3200" b="0" u="none" dirty="0">
                          <a:solidFill>
                            <a:schemeClr val="tx1"/>
                          </a:solidFill>
                          <a:effectLst/>
                          <a:latin typeface="+mj-lt"/>
                        </a:rPr>
                        <a:t>C. sức mạnh của sắc đẹp ở người phụ nữ</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19963189"/>
                  </a:ext>
                </a:extLst>
              </a:tr>
              <a:tr h="1180217">
                <a:tc>
                  <a:txBody>
                    <a:bodyPr/>
                    <a:lstStyle/>
                    <a:p>
                      <a:pPr marL="70485" algn="just">
                        <a:lnSpc>
                          <a:spcPct val="100000"/>
                        </a:lnSpc>
                        <a:spcBef>
                          <a:spcPts val="175"/>
                        </a:spcBef>
                        <a:spcAft>
                          <a:spcPts val="0"/>
                        </a:spcAft>
                      </a:pPr>
                      <a:r>
                        <a:rPr lang="vi-VN" sz="3200" b="0" u="none" dirty="0">
                          <a:solidFill>
                            <a:schemeClr val="tx1"/>
                          </a:solidFill>
                          <a:effectLst/>
                          <a:latin typeface="+mj-lt"/>
                        </a:rPr>
                        <a:t>4. gót chân A-sin</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algn="just">
                        <a:lnSpc>
                          <a:spcPct val="100000"/>
                        </a:lnSpc>
                        <a:spcBef>
                          <a:spcPts val="185"/>
                        </a:spcBef>
                        <a:spcAft>
                          <a:spcPts val="0"/>
                        </a:spcAft>
                      </a:pPr>
                      <a:r>
                        <a:rPr lang="vi-VN" sz="3200" b="0" u="none" dirty="0">
                          <a:solidFill>
                            <a:schemeClr val="tx1"/>
                          </a:solidFill>
                          <a:effectLst/>
                          <a:latin typeface="+mj-lt"/>
                        </a:rPr>
                        <a:t>D. điểm yếu chết người của đối tượng</a:t>
                      </a:r>
                      <a:endParaRPr lang="en-SG" sz="2000" b="0" u="none" dirty="0">
                        <a:solidFill>
                          <a:schemeClr val="tx1"/>
                        </a:solidFill>
                        <a:effectLst/>
                        <a:latin typeface="+mj-lt"/>
                        <a:ea typeface="SimSun-ExtB" panose="02010609060101010101" pitchFamily="49" charset="-122"/>
                        <a:cs typeface="SimSun-ExtB" panose="02010609060101010101" pitchFamily="49"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51601287"/>
                  </a:ext>
                </a:extLst>
              </a:tr>
            </a:tbl>
          </a:graphicData>
        </a:graphic>
      </p:graphicFrame>
      <p:cxnSp>
        <p:nvCxnSpPr>
          <p:cNvPr id="15" name="Straight Arrow Connector 14">
            <a:extLst>
              <a:ext uri="{FF2B5EF4-FFF2-40B4-BE49-F238E27FC236}">
                <a16:creationId xmlns:a16="http://schemas.microsoft.com/office/drawing/2014/main" id="{D723BE82-877E-4194-5A03-1F4BAD6BC812}"/>
              </a:ext>
            </a:extLst>
          </p:cNvPr>
          <p:cNvCxnSpPr/>
          <p:nvPr/>
        </p:nvCxnSpPr>
        <p:spPr>
          <a:xfrm>
            <a:off x="4884517" y="1877995"/>
            <a:ext cx="2592729" cy="16899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A9242BC-DC8A-5753-C517-B586CA2A37D9}"/>
              </a:ext>
            </a:extLst>
          </p:cNvPr>
          <p:cNvCxnSpPr>
            <a:cxnSpLocks/>
          </p:cNvCxnSpPr>
          <p:nvPr/>
        </p:nvCxnSpPr>
        <p:spPr>
          <a:xfrm flipV="1">
            <a:off x="4884516" y="1964962"/>
            <a:ext cx="2592730" cy="14268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5F2BB47-5A6F-049A-65A3-1CFF3618A23E}"/>
              </a:ext>
            </a:extLst>
          </p:cNvPr>
          <p:cNvCxnSpPr>
            <a:cxnSpLocks/>
          </p:cNvCxnSpPr>
          <p:nvPr/>
        </p:nvCxnSpPr>
        <p:spPr>
          <a:xfrm flipV="1">
            <a:off x="4884516" y="4988898"/>
            <a:ext cx="2592730" cy="430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7525C98-0EE0-308A-1B3B-F414D91E8514}"/>
              </a:ext>
            </a:extLst>
          </p:cNvPr>
          <p:cNvCxnSpPr>
            <a:cxnSpLocks/>
          </p:cNvCxnSpPr>
          <p:nvPr/>
        </p:nvCxnSpPr>
        <p:spPr>
          <a:xfrm flipV="1">
            <a:off x="4884516" y="6131971"/>
            <a:ext cx="2592730" cy="430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02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3"/>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HÌNH THÀNH KIẾN THỨC</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582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96134"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I.</a:t>
              </a: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1801790" y="1838933"/>
            <a:ext cx="8588415"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solidFill>
                  <a:prstClr val="white"/>
                </a:solidFill>
                <a:latin typeface="Times New Roman" panose="02020603050405020304" pitchFamily="18" charset="0"/>
              </a:rPr>
              <a:t>ĐIỂN TÍCH, ĐIỂN CỐ</a:t>
            </a:r>
            <a:endParaRPr kumimoji="0" lang="en-SG" sz="9600" b="0" i="0" u="none" strike="noStrike" kern="1200" cap="none" spc="0" normalizeH="0" baseline="0" noProof="0" dirty="0">
              <a:ln>
                <a:noFill/>
              </a:ln>
              <a:solidFill>
                <a:prstClr val="white"/>
              </a:solidFill>
              <a:effectLst/>
              <a:uLnTx/>
              <a:uFillTx/>
              <a:latin typeface="Calibri Light" panose="020F0302020204030204"/>
            </a:endParaRPr>
          </a:p>
        </p:txBody>
      </p:sp>
    </p:spTree>
    <p:extLst>
      <p:ext uri="{BB962C8B-B14F-4D97-AF65-F5344CB8AC3E}">
        <p14:creationId xmlns:p14="http://schemas.microsoft.com/office/powerpoint/2010/main" val="308172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9" name="图片 10245" descr="22">
            <a:extLst>
              <a:ext uri="{FF2B5EF4-FFF2-40B4-BE49-F238E27FC236}">
                <a16:creationId xmlns:a16="http://schemas.microsoft.com/office/drawing/2014/main" id="{E3614D23-3C55-028B-E9C5-D730F59D92E2}"/>
              </a:ext>
            </a:extLst>
          </p:cNvPr>
          <p:cNvPicPr>
            <a:picLocks noChangeAspect="1"/>
          </p:cNvPicPr>
          <p:nvPr/>
        </p:nvPicPr>
        <p:blipFill>
          <a:blip r:embed="rId3"/>
          <a:stretch>
            <a:fillRect/>
          </a:stretch>
        </p:blipFill>
        <p:spPr>
          <a:xfrm>
            <a:off x="5293217" y="1030504"/>
            <a:ext cx="6277868" cy="5311612"/>
          </a:xfrm>
          <a:prstGeom prst="rect">
            <a:avLst/>
          </a:prstGeom>
          <a:noFill/>
          <a:ln w="9525">
            <a:noFill/>
          </a:ln>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2119730" y="384173"/>
            <a:ext cx="79525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I. </a:t>
            </a:r>
            <a:r>
              <a:rPr lang="en-US" sz="3600" b="1" dirty="0" err="1">
                <a:solidFill>
                  <a:srgbClr val="ED7D31">
                    <a:lumMod val="75000"/>
                  </a:srgbClr>
                </a:solidFill>
                <a:latin typeface="Times New Roman" panose="02020603050405020304" pitchFamily="18" charset="0"/>
                <a:cs typeface="Times New Roman" panose="02020603050405020304" pitchFamily="18" charset="0"/>
              </a:rPr>
              <a:t>Điển</a:t>
            </a:r>
            <a:r>
              <a:rPr lang="en-US" sz="3600" b="1" dirty="0">
                <a:solidFill>
                  <a:srgbClr val="ED7D31">
                    <a:lumMod val="75000"/>
                  </a:srgbClr>
                </a:solidFill>
                <a:latin typeface="Times New Roman" panose="02020603050405020304" pitchFamily="18" charset="0"/>
                <a:cs typeface="Times New Roman" panose="02020603050405020304" pitchFamily="18" charset="0"/>
              </a:rPr>
              <a:t> </a:t>
            </a:r>
            <a:r>
              <a:rPr lang="en-US" sz="3600" b="1" dirty="0" err="1">
                <a:solidFill>
                  <a:srgbClr val="ED7D31">
                    <a:lumMod val="75000"/>
                  </a:srgbClr>
                </a:solidFill>
                <a:latin typeface="Times New Roman" panose="02020603050405020304" pitchFamily="18" charset="0"/>
                <a:cs typeface="Times New Roman" panose="02020603050405020304" pitchFamily="18" charset="0"/>
              </a:rPr>
              <a:t>tích</a:t>
            </a:r>
            <a:r>
              <a:rPr lang="en-US" sz="3600" b="1" dirty="0">
                <a:solidFill>
                  <a:srgbClr val="ED7D31">
                    <a:lumMod val="75000"/>
                  </a:srgbClr>
                </a:solidFill>
                <a:latin typeface="Times New Roman" panose="02020603050405020304" pitchFamily="18" charset="0"/>
                <a:cs typeface="Times New Roman" panose="02020603050405020304" pitchFamily="18" charset="0"/>
              </a:rPr>
              <a:t>, </a:t>
            </a:r>
            <a:r>
              <a:rPr lang="en-US" sz="3600" b="1" dirty="0" err="1">
                <a:solidFill>
                  <a:srgbClr val="ED7D31">
                    <a:lumMod val="75000"/>
                  </a:srgbClr>
                </a:solidFill>
                <a:latin typeface="Times New Roman" panose="02020603050405020304" pitchFamily="18" charset="0"/>
                <a:cs typeface="Times New Roman" panose="02020603050405020304" pitchFamily="18" charset="0"/>
              </a:rPr>
              <a:t>điển</a:t>
            </a:r>
            <a:r>
              <a:rPr lang="en-US" sz="3600" b="1" dirty="0">
                <a:solidFill>
                  <a:srgbClr val="ED7D31">
                    <a:lumMod val="75000"/>
                  </a:srgbClr>
                </a:solidFill>
                <a:latin typeface="Times New Roman" panose="02020603050405020304" pitchFamily="18" charset="0"/>
                <a:cs typeface="Times New Roman" panose="02020603050405020304" pitchFamily="18" charset="0"/>
              </a:rPr>
              <a:t> </a:t>
            </a:r>
            <a:r>
              <a:rPr lang="en-US" sz="3600" b="1" dirty="0" err="1">
                <a:solidFill>
                  <a:srgbClr val="ED7D31">
                    <a:lumMod val="75000"/>
                  </a:srgbClr>
                </a:solidFill>
                <a:latin typeface="Times New Roman" panose="02020603050405020304" pitchFamily="18" charset="0"/>
                <a:cs typeface="Times New Roman" panose="02020603050405020304" pitchFamily="18" charset="0"/>
              </a:rPr>
              <a:t>cố</a:t>
            </a:r>
            <a:endParaRPr kumimoji="0" lang="en-SG" sz="36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7E41405D-1C57-7B15-E27E-721F28A66562}"/>
              </a:ext>
            </a:extLst>
          </p:cNvPr>
          <p:cNvSpPr txBox="1"/>
          <p:nvPr/>
        </p:nvSpPr>
        <p:spPr>
          <a:xfrm>
            <a:off x="5681826" y="2614062"/>
            <a:ext cx="5516945" cy="3416320"/>
          </a:xfrm>
          <a:prstGeom prst="rect">
            <a:avLst/>
          </a:prstGeom>
          <a:noFill/>
        </p:spPr>
        <p:txBody>
          <a:bodyPr wrap="square">
            <a:spAutoFit/>
          </a:bodyPr>
          <a:lstStyle/>
          <a:p>
            <a:pPr algn="just"/>
            <a:r>
              <a:rPr lang="vi-VN" sz="3600" dirty="0">
                <a:latin typeface="+mj-lt"/>
              </a:rPr>
              <a:t>HS đọc </a:t>
            </a:r>
            <a:r>
              <a:rPr lang="vi-VN" sz="3600" i="1" dirty="0">
                <a:latin typeface="+mj-lt"/>
              </a:rPr>
              <a:t>Tri thức ngữ văn </a:t>
            </a:r>
            <a:r>
              <a:rPr lang="vi-VN" sz="3600" dirty="0">
                <a:latin typeface="+mj-lt"/>
              </a:rPr>
              <a:t>trong SGK (tr. 9); đọc khung </a:t>
            </a:r>
            <a:r>
              <a:rPr lang="vi-VN" sz="3600" i="1" dirty="0">
                <a:latin typeface="+mj-lt"/>
              </a:rPr>
              <a:t>Nhận biết điển tích, điển cố </a:t>
            </a:r>
            <a:r>
              <a:rPr lang="vi-VN" sz="3600" dirty="0">
                <a:latin typeface="+mj-lt"/>
              </a:rPr>
              <a:t>trong SGK (tr. 17 − 18) để hoàn thành </a:t>
            </a:r>
            <a:r>
              <a:rPr lang="vi-VN" sz="3600" b="1" dirty="0">
                <a:latin typeface="+mj-lt"/>
              </a:rPr>
              <a:t>PHT số 1</a:t>
            </a:r>
            <a:r>
              <a:rPr lang="vi-VN" sz="3600" dirty="0">
                <a:latin typeface="+mj-lt"/>
              </a:rPr>
              <a:t> (Hs làm việc theo nhóm đôi) </a:t>
            </a:r>
            <a:endParaRPr lang="en-SG" sz="3600" dirty="0">
              <a:latin typeface="+mj-lt"/>
            </a:endParaRPr>
          </a:p>
        </p:txBody>
      </p:sp>
      <p:sp>
        <p:nvSpPr>
          <p:cNvPr id="2" name="Freeform 21">
            <a:extLst>
              <a:ext uri="{FF2B5EF4-FFF2-40B4-BE49-F238E27FC236}">
                <a16:creationId xmlns:a16="http://schemas.microsoft.com/office/drawing/2014/main" id="{BDF35E17-3016-0C5F-FFAB-E09FCB7F96D7}"/>
              </a:ext>
            </a:extLst>
          </p:cNvPr>
          <p:cNvSpPr/>
          <p:nvPr/>
        </p:nvSpPr>
        <p:spPr>
          <a:xfrm>
            <a:off x="993229" y="3333509"/>
            <a:ext cx="3948240" cy="325212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5">
              <a:extLst>
                <a:ext uri="{96DAC541-7B7A-43D3-8B79-37D633B846F1}">
                  <asvg:svgBlip xmlns:asvg="http://schemas.microsoft.com/office/drawing/2016/SVG/main" r:embed="rId6"/>
                </a:ext>
              </a:extLst>
            </a:blip>
            <a:stretch>
              <a:fillRect r="-69273" b="-52568"/>
            </a:stretch>
          </a:blipFill>
          <a:ln cap="sq">
            <a:noFill/>
            <a:prstDash val="solid"/>
            <a:miter/>
          </a:ln>
        </p:spPr>
        <p:txBody>
          <a:bodyPr/>
          <a:lstStyle/>
          <a:p>
            <a:pPr defTabSz="914377"/>
            <a:endParaRPr lang="en-SG" dirty="0">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100422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2"/>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C3BDBC0-7467-5844-C29E-10DDE05350EC}"/>
              </a:ext>
            </a:extLst>
          </p:cNvPr>
          <p:cNvSpPr/>
          <p:nvPr/>
        </p:nvSpPr>
        <p:spPr>
          <a:xfrm>
            <a:off x="117475" y="193674"/>
            <a:ext cx="11954782" cy="6522811"/>
          </a:xfrm>
          <a:prstGeom prst="roundRect">
            <a:avLst>
              <a:gd name="adj" fmla="val 724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 name="Google Shape;3069;p48">
            <a:extLst>
              <a:ext uri="{FF2B5EF4-FFF2-40B4-BE49-F238E27FC236}">
                <a16:creationId xmlns:a16="http://schemas.microsoft.com/office/drawing/2014/main" id="{A874EA11-46E1-146F-701D-C8C975E2980B}"/>
              </a:ext>
            </a:extLst>
          </p:cNvPr>
          <p:cNvGrpSpPr/>
          <p:nvPr/>
        </p:nvGrpSpPr>
        <p:grpSpPr>
          <a:xfrm>
            <a:off x="462860" y="338745"/>
            <a:ext cx="692253" cy="609600"/>
            <a:chOff x="1173577" y="3729364"/>
            <a:chExt cx="331994" cy="294591"/>
          </a:xfrm>
        </p:grpSpPr>
        <p:sp>
          <p:nvSpPr>
            <p:cNvPr id="11" name="Google Shape;3070;p48">
              <a:extLst>
                <a:ext uri="{FF2B5EF4-FFF2-40B4-BE49-F238E27FC236}">
                  <a16:creationId xmlns:a16="http://schemas.microsoft.com/office/drawing/2014/main" id="{0FA52CC9-A3E2-A57B-3EE4-6475BB535F02}"/>
                </a:ext>
              </a:extLst>
            </p:cNvPr>
            <p:cNvSpPr/>
            <p:nvPr/>
          </p:nvSpPr>
          <p:spPr>
            <a:xfrm>
              <a:off x="1173577" y="3785420"/>
              <a:ext cx="331994" cy="238535"/>
            </a:xfrm>
            <a:custGeom>
              <a:avLst/>
              <a:gdLst/>
              <a:ahLst/>
              <a:cxnLst/>
              <a:rect l="l" t="t" r="r" b="b"/>
              <a:pathLst>
                <a:path w="13989" h="10051" extrusionOk="0">
                  <a:moveTo>
                    <a:pt x="4278" y="0"/>
                  </a:moveTo>
                  <a:cubicBezTo>
                    <a:pt x="3317" y="0"/>
                    <a:pt x="2376" y="186"/>
                    <a:pt x="1557" y="545"/>
                  </a:cubicBezTo>
                  <a:cubicBezTo>
                    <a:pt x="609" y="955"/>
                    <a:pt x="0" y="1885"/>
                    <a:pt x="0" y="2918"/>
                  </a:cubicBezTo>
                  <a:lnTo>
                    <a:pt x="0" y="7186"/>
                  </a:lnTo>
                  <a:cubicBezTo>
                    <a:pt x="0" y="8509"/>
                    <a:pt x="1076" y="9585"/>
                    <a:pt x="2396" y="9585"/>
                  </a:cubicBezTo>
                  <a:cubicBezTo>
                    <a:pt x="2640" y="9585"/>
                    <a:pt x="2880" y="9548"/>
                    <a:pt x="3114" y="9477"/>
                  </a:cubicBezTo>
                  <a:cubicBezTo>
                    <a:pt x="3476" y="9365"/>
                    <a:pt x="3869" y="9308"/>
                    <a:pt x="4278" y="9308"/>
                  </a:cubicBezTo>
                  <a:cubicBezTo>
                    <a:pt x="4989" y="9308"/>
                    <a:pt x="5666" y="9484"/>
                    <a:pt x="6133" y="9795"/>
                  </a:cubicBezTo>
                  <a:lnTo>
                    <a:pt x="6133" y="9792"/>
                  </a:lnTo>
                  <a:cubicBezTo>
                    <a:pt x="6395" y="9964"/>
                    <a:pt x="6696" y="10051"/>
                    <a:pt x="6996" y="10051"/>
                  </a:cubicBezTo>
                  <a:cubicBezTo>
                    <a:pt x="7295" y="10051"/>
                    <a:pt x="7595" y="9964"/>
                    <a:pt x="7856" y="9792"/>
                  </a:cubicBezTo>
                  <a:cubicBezTo>
                    <a:pt x="8326" y="9484"/>
                    <a:pt x="9003" y="9304"/>
                    <a:pt x="9710" y="9304"/>
                  </a:cubicBezTo>
                  <a:cubicBezTo>
                    <a:pt x="10123" y="9304"/>
                    <a:pt x="10516" y="9362"/>
                    <a:pt x="10878" y="9477"/>
                  </a:cubicBezTo>
                  <a:cubicBezTo>
                    <a:pt x="11108" y="9548"/>
                    <a:pt x="11352" y="9585"/>
                    <a:pt x="11592" y="9585"/>
                  </a:cubicBezTo>
                  <a:cubicBezTo>
                    <a:pt x="12222" y="9585"/>
                    <a:pt x="12817" y="9341"/>
                    <a:pt x="13271" y="8898"/>
                  </a:cubicBezTo>
                  <a:cubicBezTo>
                    <a:pt x="13735" y="8445"/>
                    <a:pt x="13988" y="7835"/>
                    <a:pt x="13988" y="7186"/>
                  </a:cubicBezTo>
                  <a:lnTo>
                    <a:pt x="13988" y="2918"/>
                  </a:lnTo>
                  <a:cubicBezTo>
                    <a:pt x="13988" y="1885"/>
                    <a:pt x="13379" y="955"/>
                    <a:pt x="12435" y="545"/>
                  </a:cubicBezTo>
                  <a:cubicBezTo>
                    <a:pt x="11612" y="186"/>
                    <a:pt x="10675" y="0"/>
                    <a:pt x="9710" y="0"/>
                  </a:cubicBezTo>
                  <a:cubicBezTo>
                    <a:pt x="8746" y="0"/>
                    <a:pt x="7812" y="190"/>
                    <a:pt x="6996" y="542"/>
                  </a:cubicBezTo>
                  <a:cubicBezTo>
                    <a:pt x="6177" y="190"/>
                    <a:pt x="5239" y="0"/>
                    <a:pt x="4278"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2" name="Google Shape;3071;p48">
              <a:extLst>
                <a:ext uri="{FF2B5EF4-FFF2-40B4-BE49-F238E27FC236}">
                  <a16:creationId xmlns:a16="http://schemas.microsoft.com/office/drawing/2014/main" id="{BBBC36B1-2E53-37B6-33D0-704CE57D9A0C}"/>
                </a:ext>
              </a:extLst>
            </p:cNvPr>
            <p:cNvSpPr/>
            <p:nvPr/>
          </p:nvSpPr>
          <p:spPr>
            <a:xfrm>
              <a:off x="1190427" y="3785562"/>
              <a:ext cx="297629" cy="221590"/>
            </a:xfrm>
            <a:custGeom>
              <a:avLst/>
              <a:gdLst/>
              <a:ahLst/>
              <a:cxnLst/>
              <a:rect l="l" t="t" r="r" b="b"/>
              <a:pathLst>
                <a:path w="12541" h="9337" extrusionOk="0">
                  <a:moveTo>
                    <a:pt x="3558" y="1"/>
                  </a:moveTo>
                  <a:cubicBezTo>
                    <a:pt x="2593" y="1"/>
                    <a:pt x="1656" y="190"/>
                    <a:pt x="837" y="546"/>
                  </a:cubicBezTo>
                  <a:cubicBezTo>
                    <a:pt x="515" y="685"/>
                    <a:pt x="234" y="888"/>
                    <a:pt x="1" y="1128"/>
                  </a:cubicBezTo>
                  <a:lnTo>
                    <a:pt x="1" y="7190"/>
                  </a:lnTo>
                  <a:cubicBezTo>
                    <a:pt x="1" y="8117"/>
                    <a:pt x="752" y="8868"/>
                    <a:pt x="1676" y="8868"/>
                  </a:cubicBezTo>
                  <a:cubicBezTo>
                    <a:pt x="1845" y="8868"/>
                    <a:pt x="2015" y="8845"/>
                    <a:pt x="2177" y="8794"/>
                  </a:cubicBezTo>
                  <a:cubicBezTo>
                    <a:pt x="2607" y="8659"/>
                    <a:pt x="3074" y="8591"/>
                    <a:pt x="3558" y="8591"/>
                  </a:cubicBezTo>
                  <a:cubicBezTo>
                    <a:pt x="4404" y="8591"/>
                    <a:pt x="5223" y="8811"/>
                    <a:pt x="5805" y="9197"/>
                  </a:cubicBezTo>
                  <a:cubicBezTo>
                    <a:pt x="5946" y="9290"/>
                    <a:pt x="6108" y="9336"/>
                    <a:pt x="6271" y="9336"/>
                  </a:cubicBezTo>
                  <a:cubicBezTo>
                    <a:pt x="6433" y="9336"/>
                    <a:pt x="6596" y="9290"/>
                    <a:pt x="6736" y="9197"/>
                  </a:cubicBezTo>
                  <a:cubicBezTo>
                    <a:pt x="7322" y="8811"/>
                    <a:pt x="8141" y="8591"/>
                    <a:pt x="8983" y="8591"/>
                  </a:cubicBezTo>
                  <a:cubicBezTo>
                    <a:pt x="9467" y="8591"/>
                    <a:pt x="9935" y="8659"/>
                    <a:pt x="10364" y="8794"/>
                  </a:cubicBezTo>
                  <a:cubicBezTo>
                    <a:pt x="10527" y="8845"/>
                    <a:pt x="10696" y="8868"/>
                    <a:pt x="10865" y="8868"/>
                  </a:cubicBezTo>
                  <a:cubicBezTo>
                    <a:pt x="11305" y="8868"/>
                    <a:pt x="11722" y="8699"/>
                    <a:pt x="12040" y="8388"/>
                  </a:cubicBezTo>
                  <a:cubicBezTo>
                    <a:pt x="12365" y="8070"/>
                    <a:pt x="12541" y="7643"/>
                    <a:pt x="12541" y="7190"/>
                  </a:cubicBezTo>
                  <a:lnTo>
                    <a:pt x="12541" y="1128"/>
                  </a:lnTo>
                  <a:cubicBezTo>
                    <a:pt x="12307" y="884"/>
                    <a:pt x="12026" y="685"/>
                    <a:pt x="11705" y="546"/>
                  </a:cubicBezTo>
                  <a:cubicBezTo>
                    <a:pt x="10886" y="190"/>
                    <a:pt x="9945" y="1"/>
                    <a:pt x="8983" y="1"/>
                  </a:cubicBezTo>
                  <a:cubicBezTo>
                    <a:pt x="8026" y="1"/>
                    <a:pt x="7085" y="190"/>
                    <a:pt x="6272" y="542"/>
                  </a:cubicBezTo>
                  <a:cubicBezTo>
                    <a:pt x="5457" y="190"/>
                    <a:pt x="4519" y="1"/>
                    <a:pt x="3558" y="1"/>
                  </a:cubicBezTo>
                  <a:close/>
                </a:path>
              </a:pathLst>
            </a:custGeom>
            <a:solidFill>
              <a:srgbClr val="EDCFD4">
                <a:alpha val="15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3" name="Google Shape;3072;p48">
              <a:extLst>
                <a:ext uri="{FF2B5EF4-FFF2-40B4-BE49-F238E27FC236}">
                  <a16:creationId xmlns:a16="http://schemas.microsoft.com/office/drawing/2014/main" id="{5FD36F6E-E543-029A-FEA0-6EE8F925CF87}"/>
                </a:ext>
              </a:extLst>
            </p:cNvPr>
            <p:cNvSpPr/>
            <p:nvPr/>
          </p:nvSpPr>
          <p:spPr>
            <a:xfrm>
              <a:off x="1321122" y="3774408"/>
              <a:ext cx="147497" cy="212477"/>
            </a:xfrm>
            <a:custGeom>
              <a:avLst/>
              <a:gdLst/>
              <a:ahLst/>
              <a:cxnLst/>
              <a:rect l="l" t="t" r="r" b="b"/>
              <a:pathLst>
                <a:path w="6215" h="8953" extrusionOk="0">
                  <a:moveTo>
                    <a:pt x="3500" y="0"/>
                  </a:moveTo>
                  <a:cubicBezTo>
                    <a:pt x="2441" y="0"/>
                    <a:pt x="1483" y="285"/>
                    <a:pt x="786" y="748"/>
                  </a:cubicBezTo>
                  <a:lnTo>
                    <a:pt x="0" y="4986"/>
                  </a:lnTo>
                  <a:lnTo>
                    <a:pt x="786" y="8953"/>
                  </a:lnTo>
                  <a:cubicBezTo>
                    <a:pt x="1483" y="8492"/>
                    <a:pt x="2441" y="8205"/>
                    <a:pt x="3500" y="8205"/>
                  </a:cubicBezTo>
                  <a:cubicBezTo>
                    <a:pt x="4082" y="8205"/>
                    <a:pt x="4637" y="8293"/>
                    <a:pt x="5135" y="8448"/>
                  </a:cubicBezTo>
                  <a:cubicBezTo>
                    <a:pt x="5217" y="8474"/>
                    <a:pt x="5300" y="8486"/>
                    <a:pt x="5381" y="8486"/>
                  </a:cubicBezTo>
                  <a:cubicBezTo>
                    <a:pt x="5825" y="8486"/>
                    <a:pt x="6215" y="8125"/>
                    <a:pt x="6215" y="7650"/>
                  </a:cubicBezTo>
                  <a:lnTo>
                    <a:pt x="6215" y="1354"/>
                  </a:lnTo>
                  <a:cubicBezTo>
                    <a:pt x="6215" y="948"/>
                    <a:pt x="5974" y="579"/>
                    <a:pt x="5602" y="417"/>
                  </a:cubicBezTo>
                  <a:cubicBezTo>
                    <a:pt x="4996" y="153"/>
                    <a:pt x="4275" y="0"/>
                    <a:pt x="3500"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4" name="Google Shape;3073;p48">
              <a:extLst>
                <a:ext uri="{FF2B5EF4-FFF2-40B4-BE49-F238E27FC236}">
                  <a16:creationId xmlns:a16="http://schemas.microsoft.com/office/drawing/2014/main" id="{537DDB13-5AE2-3771-61DC-5682062BD3E6}"/>
                </a:ext>
              </a:extLst>
            </p:cNvPr>
            <p:cNvSpPr/>
            <p:nvPr/>
          </p:nvSpPr>
          <p:spPr>
            <a:xfrm>
              <a:off x="1210505" y="3774242"/>
              <a:ext cx="129105" cy="212714"/>
            </a:xfrm>
            <a:custGeom>
              <a:avLst/>
              <a:gdLst/>
              <a:ahLst/>
              <a:cxnLst/>
              <a:rect l="l" t="t" r="r" b="b"/>
              <a:pathLst>
                <a:path w="5440" h="8963" extrusionOk="0">
                  <a:moveTo>
                    <a:pt x="2719" y="1"/>
                  </a:moveTo>
                  <a:cubicBezTo>
                    <a:pt x="1944" y="1"/>
                    <a:pt x="1223" y="156"/>
                    <a:pt x="617" y="417"/>
                  </a:cubicBezTo>
                  <a:cubicBezTo>
                    <a:pt x="241" y="579"/>
                    <a:pt x="1" y="952"/>
                    <a:pt x="1" y="1358"/>
                  </a:cubicBezTo>
                  <a:lnTo>
                    <a:pt x="1" y="7660"/>
                  </a:lnTo>
                  <a:cubicBezTo>
                    <a:pt x="1" y="8137"/>
                    <a:pt x="388" y="8498"/>
                    <a:pt x="833" y="8498"/>
                  </a:cubicBezTo>
                  <a:cubicBezTo>
                    <a:pt x="915" y="8498"/>
                    <a:pt x="1000" y="8485"/>
                    <a:pt x="1084" y="8459"/>
                  </a:cubicBezTo>
                  <a:cubicBezTo>
                    <a:pt x="1582" y="8303"/>
                    <a:pt x="2137" y="8218"/>
                    <a:pt x="2719" y="8218"/>
                  </a:cubicBezTo>
                  <a:cubicBezTo>
                    <a:pt x="3778" y="8218"/>
                    <a:pt x="4739" y="8503"/>
                    <a:pt x="5440" y="8963"/>
                  </a:cubicBezTo>
                  <a:lnTo>
                    <a:pt x="5440" y="749"/>
                  </a:lnTo>
                  <a:cubicBezTo>
                    <a:pt x="4739" y="288"/>
                    <a:pt x="3778" y="1"/>
                    <a:pt x="2719"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5" name="Google Shape;3074;p48">
              <a:extLst>
                <a:ext uri="{FF2B5EF4-FFF2-40B4-BE49-F238E27FC236}">
                  <a16:creationId xmlns:a16="http://schemas.microsoft.com/office/drawing/2014/main" id="{F0D2BA1F-5E73-004C-D4E7-7A5FFDE340CE}"/>
                </a:ext>
              </a:extLst>
            </p:cNvPr>
            <p:cNvSpPr/>
            <p:nvPr/>
          </p:nvSpPr>
          <p:spPr>
            <a:xfrm>
              <a:off x="1236872" y="3803172"/>
              <a:ext cx="76086" cy="14002"/>
            </a:xfrm>
            <a:custGeom>
              <a:avLst/>
              <a:gdLst/>
              <a:ahLst/>
              <a:cxnLst/>
              <a:rect l="l" t="t" r="r" b="b"/>
              <a:pathLst>
                <a:path w="3206" h="590" extrusionOk="0">
                  <a:moveTo>
                    <a:pt x="1608" y="0"/>
                  </a:moveTo>
                  <a:cubicBezTo>
                    <a:pt x="1117" y="0"/>
                    <a:pt x="636" y="58"/>
                    <a:pt x="179" y="173"/>
                  </a:cubicBezTo>
                  <a:cubicBezTo>
                    <a:pt x="68" y="203"/>
                    <a:pt x="0" y="318"/>
                    <a:pt x="27" y="430"/>
                  </a:cubicBezTo>
                  <a:cubicBezTo>
                    <a:pt x="51" y="528"/>
                    <a:pt x="138" y="589"/>
                    <a:pt x="233" y="589"/>
                  </a:cubicBezTo>
                  <a:lnTo>
                    <a:pt x="233" y="589"/>
                  </a:lnTo>
                  <a:cubicBezTo>
                    <a:pt x="252" y="589"/>
                    <a:pt x="268" y="589"/>
                    <a:pt x="284" y="582"/>
                  </a:cubicBezTo>
                  <a:cubicBezTo>
                    <a:pt x="704" y="477"/>
                    <a:pt x="1154" y="420"/>
                    <a:pt x="1608" y="420"/>
                  </a:cubicBezTo>
                  <a:cubicBezTo>
                    <a:pt x="2058" y="420"/>
                    <a:pt x="2501" y="474"/>
                    <a:pt x="2921" y="582"/>
                  </a:cubicBezTo>
                  <a:cubicBezTo>
                    <a:pt x="2938" y="586"/>
                    <a:pt x="2954" y="588"/>
                    <a:pt x="2971" y="588"/>
                  </a:cubicBezTo>
                  <a:cubicBezTo>
                    <a:pt x="3065" y="588"/>
                    <a:pt x="3152" y="525"/>
                    <a:pt x="3175" y="427"/>
                  </a:cubicBezTo>
                  <a:cubicBezTo>
                    <a:pt x="3205" y="315"/>
                    <a:pt x="3138" y="200"/>
                    <a:pt x="3022" y="173"/>
                  </a:cubicBezTo>
                  <a:cubicBezTo>
                    <a:pt x="2569" y="58"/>
                    <a:pt x="2098" y="0"/>
                    <a:pt x="1608" y="0"/>
                  </a:cubicBezTo>
                  <a:close/>
                  <a:moveTo>
                    <a:pt x="233" y="589"/>
                  </a:moveTo>
                  <a:cubicBezTo>
                    <a:pt x="232" y="589"/>
                    <a:pt x="231" y="589"/>
                    <a:pt x="230" y="589"/>
                  </a:cubicBezTo>
                  <a:lnTo>
                    <a:pt x="234" y="589"/>
                  </a:lnTo>
                  <a:cubicBezTo>
                    <a:pt x="233" y="589"/>
                    <a:pt x="233" y="589"/>
                    <a:pt x="233" y="589"/>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3075;p48">
              <a:extLst>
                <a:ext uri="{FF2B5EF4-FFF2-40B4-BE49-F238E27FC236}">
                  <a16:creationId xmlns:a16="http://schemas.microsoft.com/office/drawing/2014/main" id="{72974132-727C-0C2D-BA38-974311EAF140}"/>
                </a:ext>
              </a:extLst>
            </p:cNvPr>
            <p:cNvSpPr/>
            <p:nvPr/>
          </p:nvSpPr>
          <p:spPr>
            <a:xfrm>
              <a:off x="1236872" y="3833051"/>
              <a:ext cx="76086" cy="14073"/>
            </a:xfrm>
            <a:custGeom>
              <a:avLst/>
              <a:gdLst/>
              <a:ahLst/>
              <a:cxnLst/>
              <a:rect l="l" t="t" r="r" b="b"/>
              <a:pathLst>
                <a:path w="3206" h="593" extrusionOk="0">
                  <a:moveTo>
                    <a:pt x="1608" y="0"/>
                  </a:moveTo>
                  <a:cubicBezTo>
                    <a:pt x="1117" y="0"/>
                    <a:pt x="636" y="61"/>
                    <a:pt x="179" y="176"/>
                  </a:cubicBezTo>
                  <a:cubicBezTo>
                    <a:pt x="68" y="207"/>
                    <a:pt x="0" y="322"/>
                    <a:pt x="27" y="433"/>
                  </a:cubicBezTo>
                  <a:cubicBezTo>
                    <a:pt x="51" y="528"/>
                    <a:pt x="138" y="592"/>
                    <a:pt x="232" y="592"/>
                  </a:cubicBezTo>
                  <a:lnTo>
                    <a:pt x="232" y="592"/>
                  </a:lnTo>
                  <a:cubicBezTo>
                    <a:pt x="251" y="592"/>
                    <a:pt x="268" y="589"/>
                    <a:pt x="284" y="586"/>
                  </a:cubicBezTo>
                  <a:cubicBezTo>
                    <a:pt x="704" y="477"/>
                    <a:pt x="1154" y="423"/>
                    <a:pt x="1608" y="423"/>
                  </a:cubicBezTo>
                  <a:cubicBezTo>
                    <a:pt x="2058" y="423"/>
                    <a:pt x="2501" y="477"/>
                    <a:pt x="2921" y="582"/>
                  </a:cubicBezTo>
                  <a:cubicBezTo>
                    <a:pt x="2939" y="587"/>
                    <a:pt x="2957" y="590"/>
                    <a:pt x="2975" y="590"/>
                  </a:cubicBezTo>
                  <a:cubicBezTo>
                    <a:pt x="3068" y="590"/>
                    <a:pt x="3152" y="526"/>
                    <a:pt x="3175" y="430"/>
                  </a:cubicBezTo>
                  <a:cubicBezTo>
                    <a:pt x="3205" y="318"/>
                    <a:pt x="3138" y="203"/>
                    <a:pt x="3022" y="173"/>
                  </a:cubicBezTo>
                  <a:cubicBezTo>
                    <a:pt x="2569" y="61"/>
                    <a:pt x="2098" y="0"/>
                    <a:pt x="1608" y="0"/>
                  </a:cubicBezTo>
                  <a:close/>
                  <a:moveTo>
                    <a:pt x="232" y="592"/>
                  </a:moveTo>
                  <a:cubicBezTo>
                    <a:pt x="231" y="592"/>
                    <a:pt x="231" y="592"/>
                    <a:pt x="230" y="592"/>
                  </a:cubicBezTo>
                  <a:lnTo>
                    <a:pt x="234" y="592"/>
                  </a:lnTo>
                  <a:cubicBezTo>
                    <a:pt x="233" y="592"/>
                    <a:pt x="232" y="592"/>
                    <a:pt x="232" y="592"/>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3076;p48">
              <a:extLst>
                <a:ext uri="{FF2B5EF4-FFF2-40B4-BE49-F238E27FC236}">
                  <a16:creationId xmlns:a16="http://schemas.microsoft.com/office/drawing/2014/main" id="{79FDE6BA-304F-99FC-07B7-DE8FBB7CB438}"/>
                </a:ext>
              </a:extLst>
            </p:cNvPr>
            <p:cNvSpPr/>
            <p:nvPr/>
          </p:nvSpPr>
          <p:spPr>
            <a:xfrm>
              <a:off x="1236872" y="3863001"/>
              <a:ext cx="76086" cy="14073"/>
            </a:xfrm>
            <a:custGeom>
              <a:avLst/>
              <a:gdLst/>
              <a:ahLst/>
              <a:cxnLst/>
              <a:rect l="l" t="t" r="r" b="b"/>
              <a:pathLst>
                <a:path w="3206" h="593" extrusionOk="0">
                  <a:moveTo>
                    <a:pt x="1608" y="1"/>
                  </a:moveTo>
                  <a:cubicBezTo>
                    <a:pt x="1117" y="1"/>
                    <a:pt x="636" y="62"/>
                    <a:pt x="179" y="177"/>
                  </a:cubicBezTo>
                  <a:cubicBezTo>
                    <a:pt x="68" y="204"/>
                    <a:pt x="0" y="319"/>
                    <a:pt x="27" y="434"/>
                  </a:cubicBezTo>
                  <a:cubicBezTo>
                    <a:pt x="51" y="528"/>
                    <a:pt x="138" y="592"/>
                    <a:pt x="232" y="593"/>
                  </a:cubicBezTo>
                  <a:lnTo>
                    <a:pt x="232" y="593"/>
                  </a:lnTo>
                  <a:cubicBezTo>
                    <a:pt x="251" y="593"/>
                    <a:pt x="268" y="589"/>
                    <a:pt x="284" y="586"/>
                  </a:cubicBezTo>
                  <a:cubicBezTo>
                    <a:pt x="704" y="478"/>
                    <a:pt x="1154" y="424"/>
                    <a:pt x="1608" y="424"/>
                  </a:cubicBezTo>
                  <a:cubicBezTo>
                    <a:pt x="2058" y="424"/>
                    <a:pt x="2501" y="478"/>
                    <a:pt x="2921" y="583"/>
                  </a:cubicBezTo>
                  <a:cubicBezTo>
                    <a:pt x="2939" y="588"/>
                    <a:pt x="2956" y="590"/>
                    <a:pt x="2974" y="590"/>
                  </a:cubicBezTo>
                  <a:cubicBezTo>
                    <a:pt x="3067" y="590"/>
                    <a:pt x="3152" y="525"/>
                    <a:pt x="3175" y="430"/>
                  </a:cubicBezTo>
                  <a:cubicBezTo>
                    <a:pt x="3205" y="319"/>
                    <a:pt x="3138" y="204"/>
                    <a:pt x="3022" y="173"/>
                  </a:cubicBezTo>
                  <a:cubicBezTo>
                    <a:pt x="2569" y="58"/>
                    <a:pt x="2098" y="1"/>
                    <a:pt x="1608" y="1"/>
                  </a:cubicBezTo>
                  <a:close/>
                  <a:moveTo>
                    <a:pt x="232" y="593"/>
                  </a:moveTo>
                  <a:lnTo>
                    <a:pt x="232" y="593"/>
                  </a:lnTo>
                  <a:cubicBezTo>
                    <a:pt x="231" y="593"/>
                    <a:pt x="231" y="593"/>
                    <a:pt x="230" y="593"/>
                  </a:cubicBezTo>
                  <a:lnTo>
                    <a:pt x="234" y="593"/>
                  </a:lnTo>
                  <a:cubicBezTo>
                    <a:pt x="233" y="593"/>
                    <a:pt x="232" y="593"/>
                    <a:pt x="232" y="593"/>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3077;p48">
              <a:extLst>
                <a:ext uri="{FF2B5EF4-FFF2-40B4-BE49-F238E27FC236}">
                  <a16:creationId xmlns:a16="http://schemas.microsoft.com/office/drawing/2014/main" id="{81BBAD3F-664E-478F-7783-ACA41B4D19CE}"/>
                </a:ext>
              </a:extLst>
            </p:cNvPr>
            <p:cNvSpPr/>
            <p:nvPr/>
          </p:nvSpPr>
          <p:spPr>
            <a:xfrm>
              <a:off x="1365953" y="3886307"/>
              <a:ext cx="76086" cy="14002"/>
            </a:xfrm>
            <a:custGeom>
              <a:avLst/>
              <a:gdLst/>
              <a:ahLst/>
              <a:cxnLst/>
              <a:rect l="l" t="t" r="r" b="b"/>
              <a:pathLst>
                <a:path w="3206" h="590" extrusionOk="0">
                  <a:moveTo>
                    <a:pt x="1598" y="0"/>
                  </a:moveTo>
                  <a:cubicBezTo>
                    <a:pt x="1110" y="0"/>
                    <a:pt x="633" y="58"/>
                    <a:pt x="183" y="173"/>
                  </a:cubicBezTo>
                  <a:cubicBezTo>
                    <a:pt x="68" y="200"/>
                    <a:pt x="0" y="315"/>
                    <a:pt x="27" y="430"/>
                  </a:cubicBezTo>
                  <a:cubicBezTo>
                    <a:pt x="53" y="525"/>
                    <a:pt x="140" y="588"/>
                    <a:pt x="235" y="588"/>
                  </a:cubicBezTo>
                  <a:cubicBezTo>
                    <a:pt x="251" y="588"/>
                    <a:pt x="268" y="586"/>
                    <a:pt x="284" y="582"/>
                  </a:cubicBezTo>
                  <a:cubicBezTo>
                    <a:pt x="704" y="477"/>
                    <a:pt x="1144" y="423"/>
                    <a:pt x="1598" y="423"/>
                  </a:cubicBezTo>
                  <a:cubicBezTo>
                    <a:pt x="2055" y="423"/>
                    <a:pt x="2498" y="477"/>
                    <a:pt x="2921" y="582"/>
                  </a:cubicBezTo>
                  <a:cubicBezTo>
                    <a:pt x="2938" y="589"/>
                    <a:pt x="2955" y="589"/>
                    <a:pt x="2972" y="589"/>
                  </a:cubicBezTo>
                  <a:cubicBezTo>
                    <a:pt x="3067" y="589"/>
                    <a:pt x="3151" y="528"/>
                    <a:pt x="3178" y="430"/>
                  </a:cubicBezTo>
                  <a:cubicBezTo>
                    <a:pt x="3205" y="318"/>
                    <a:pt x="3138" y="203"/>
                    <a:pt x="3026" y="176"/>
                  </a:cubicBezTo>
                  <a:cubicBezTo>
                    <a:pt x="2569" y="58"/>
                    <a:pt x="2085" y="0"/>
                    <a:pt x="1598"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9" name="Google Shape;3078;p48">
              <a:extLst>
                <a:ext uri="{FF2B5EF4-FFF2-40B4-BE49-F238E27FC236}">
                  <a16:creationId xmlns:a16="http://schemas.microsoft.com/office/drawing/2014/main" id="{57B2D680-A45C-254A-50D0-010991867C81}"/>
                </a:ext>
              </a:extLst>
            </p:cNvPr>
            <p:cNvSpPr/>
            <p:nvPr/>
          </p:nvSpPr>
          <p:spPr>
            <a:xfrm>
              <a:off x="1365953" y="3916257"/>
              <a:ext cx="76086" cy="14002"/>
            </a:xfrm>
            <a:custGeom>
              <a:avLst/>
              <a:gdLst/>
              <a:ahLst/>
              <a:cxnLst/>
              <a:rect l="l" t="t" r="r" b="b"/>
              <a:pathLst>
                <a:path w="3206" h="590" extrusionOk="0">
                  <a:moveTo>
                    <a:pt x="1598" y="1"/>
                  </a:moveTo>
                  <a:cubicBezTo>
                    <a:pt x="1110" y="1"/>
                    <a:pt x="633" y="58"/>
                    <a:pt x="183" y="173"/>
                  </a:cubicBezTo>
                  <a:cubicBezTo>
                    <a:pt x="68" y="200"/>
                    <a:pt x="0" y="315"/>
                    <a:pt x="27" y="427"/>
                  </a:cubicBezTo>
                  <a:cubicBezTo>
                    <a:pt x="53" y="525"/>
                    <a:pt x="140" y="589"/>
                    <a:pt x="235" y="589"/>
                  </a:cubicBezTo>
                  <a:cubicBezTo>
                    <a:pt x="251" y="589"/>
                    <a:pt x="268" y="587"/>
                    <a:pt x="284" y="583"/>
                  </a:cubicBezTo>
                  <a:cubicBezTo>
                    <a:pt x="704" y="474"/>
                    <a:pt x="1144" y="420"/>
                    <a:pt x="1598" y="420"/>
                  </a:cubicBezTo>
                  <a:cubicBezTo>
                    <a:pt x="2055" y="420"/>
                    <a:pt x="2498" y="474"/>
                    <a:pt x="2921" y="583"/>
                  </a:cubicBezTo>
                  <a:cubicBezTo>
                    <a:pt x="2938" y="589"/>
                    <a:pt x="2955" y="589"/>
                    <a:pt x="2972" y="589"/>
                  </a:cubicBezTo>
                  <a:cubicBezTo>
                    <a:pt x="3067" y="589"/>
                    <a:pt x="3151" y="525"/>
                    <a:pt x="3178" y="430"/>
                  </a:cubicBezTo>
                  <a:cubicBezTo>
                    <a:pt x="3205" y="319"/>
                    <a:pt x="3138" y="204"/>
                    <a:pt x="3026" y="173"/>
                  </a:cubicBezTo>
                  <a:cubicBezTo>
                    <a:pt x="2569" y="58"/>
                    <a:pt x="2085" y="1"/>
                    <a:pt x="1598"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0" name="Google Shape;3079;p48">
              <a:extLst>
                <a:ext uri="{FF2B5EF4-FFF2-40B4-BE49-F238E27FC236}">
                  <a16:creationId xmlns:a16="http://schemas.microsoft.com/office/drawing/2014/main" id="{CD4D2052-752E-A265-6B4E-9E42757A1EEC}"/>
                </a:ext>
              </a:extLst>
            </p:cNvPr>
            <p:cNvSpPr/>
            <p:nvPr/>
          </p:nvSpPr>
          <p:spPr>
            <a:xfrm>
              <a:off x="1237109" y="3891124"/>
              <a:ext cx="75279" cy="42268"/>
            </a:xfrm>
            <a:custGeom>
              <a:avLst/>
              <a:gdLst/>
              <a:ahLst/>
              <a:cxnLst/>
              <a:rect l="l" t="t" r="r" b="b"/>
              <a:pathLst>
                <a:path w="3172" h="1781" extrusionOk="0">
                  <a:moveTo>
                    <a:pt x="1591" y="0"/>
                  </a:moveTo>
                  <a:cubicBezTo>
                    <a:pt x="1171" y="0"/>
                    <a:pt x="748" y="41"/>
                    <a:pt x="342" y="122"/>
                  </a:cubicBezTo>
                  <a:cubicBezTo>
                    <a:pt x="146" y="159"/>
                    <a:pt x="0" y="332"/>
                    <a:pt x="0" y="532"/>
                  </a:cubicBezTo>
                  <a:lnTo>
                    <a:pt x="0" y="1361"/>
                  </a:lnTo>
                  <a:cubicBezTo>
                    <a:pt x="0" y="1594"/>
                    <a:pt x="191" y="1780"/>
                    <a:pt x="417" y="1780"/>
                  </a:cubicBezTo>
                  <a:cubicBezTo>
                    <a:pt x="433" y="1780"/>
                    <a:pt x="450" y="1779"/>
                    <a:pt x="467" y="1777"/>
                  </a:cubicBezTo>
                  <a:cubicBezTo>
                    <a:pt x="853" y="1736"/>
                    <a:pt x="1317" y="1713"/>
                    <a:pt x="1591" y="1713"/>
                  </a:cubicBezTo>
                  <a:cubicBezTo>
                    <a:pt x="1865" y="1713"/>
                    <a:pt x="2325" y="1733"/>
                    <a:pt x="2708" y="1777"/>
                  </a:cubicBezTo>
                  <a:cubicBezTo>
                    <a:pt x="2723" y="1779"/>
                    <a:pt x="2739" y="1780"/>
                    <a:pt x="2754" y="1780"/>
                  </a:cubicBezTo>
                  <a:cubicBezTo>
                    <a:pt x="2981" y="1780"/>
                    <a:pt x="3172" y="1595"/>
                    <a:pt x="3172" y="1361"/>
                  </a:cubicBezTo>
                  <a:lnTo>
                    <a:pt x="3172" y="532"/>
                  </a:lnTo>
                  <a:cubicBezTo>
                    <a:pt x="3172" y="329"/>
                    <a:pt x="3026" y="156"/>
                    <a:pt x="2826" y="119"/>
                  </a:cubicBezTo>
                  <a:cubicBezTo>
                    <a:pt x="2427" y="41"/>
                    <a:pt x="2011" y="0"/>
                    <a:pt x="159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3080;p48">
              <a:extLst>
                <a:ext uri="{FF2B5EF4-FFF2-40B4-BE49-F238E27FC236}">
                  <a16:creationId xmlns:a16="http://schemas.microsoft.com/office/drawing/2014/main" id="{FFEC33A1-CF1F-BF1D-EB66-98BCC71D2FEC}"/>
                </a:ext>
              </a:extLst>
            </p:cNvPr>
            <p:cNvSpPr/>
            <p:nvPr/>
          </p:nvSpPr>
          <p:spPr>
            <a:xfrm>
              <a:off x="1255976" y="3907666"/>
              <a:ext cx="37782" cy="11676"/>
            </a:xfrm>
            <a:custGeom>
              <a:avLst/>
              <a:gdLst/>
              <a:ahLst/>
              <a:cxnLst/>
              <a:rect l="l" t="t" r="r" b="b"/>
              <a:pathLst>
                <a:path w="1592" h="492" extrusionOk="0">
                  <a:moveTo>
                    <a:pt x="799" y="0"/>
                  </a:moveTo>
                  <a:cubicBezTo>
                    <a:pt x="586" y="0"/>
                    <a:pt x="380" y="24"/>
                    <a:pt x="183" y="75"/>
                  </a:cubicBezTo>
                  <a:cubicBezTo>
                    <a:pt x="68" y="105"/>
                    <a:pt x="1" y="217"/>
                    <a:pt x="31" y="332"/>
                  </a:cubicBezTo>
                  <a:cubicBezTo>
                    <a:pt x="55" y="427"/>
                    <a:pt x="139" y="491"/>
                    <a:pt x="234" y="491"/>
                  </a:cubicBezTo>
                  <a:cubicBezTo>
                    <a:pt x="251" y="491"/>
                    <a:pt x="268" y="488"/>
                    <a:pt x="285" y="484"/>
                  </a:cubicBezTo>
                  <a:cubicBezTo>
                    <a:pt x="451" y="444"/>
                    <a:pt x="623" y="420"/>
                    <a:pt x="799" y="420"/>
                  </a:cubicBezTo>
                  <a:cubicBezTo>
                    <a:pt x="975" y="420"/>
                    <a:pt x="1145" y="440"/>
                    <a:pt x="1307" y="484"/>
                  </a:cubicBezTo>
                  <a:cubicBezTo>
                    <a:pt x="1324" y="488"/>
                    <a:pt x="1340" y="490"/>
                    <a:pt x="1357" y="490"/>
                  </a:cubicBezTo>
                  <a:cubicBezTo>
                    <a:pt x="1451" y="490"/>
                    <a:pt x="1538" y="427"/>
                    <a:pt x="1564" y="329"/>
                  </a:cubicBezTo>
                  <a:cubicBezTo>
                    <a:pt x="1591" y="217"/>
                    <a:pt x="1524" y="102"/>
                    <a:pt x="1412" y="75"/>
                  </a:cubicBezTo>
                  <a:cubicBezTo>
                    <a:pt x="1216" y="24"/>
                    <a:pt x="1009" y="0"/>
                    <a:pt x="799"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3081;p48">
              <a:extLst>
                <a:ext uri="{FF2B5EF4-FFF2-40B4-BE49-F238E27FC236}">
                  <a16:creationId xmlns:a16="http://schemas.microsoft.com/office/drawing/2014/main" id="{93404A34-42C8-114B-8509-BEC2D67A18AE}"/>
                </a:ext>
              </a:extLst>
            </p:cNvPr>
            <p:cNvSpPr/>
            <p:nvPr/>
          </p:nvSpPr>
          <p:spPr>
            <a:xfrm>
              <a:off x="1343621" y="3729364"/>
              <a:ext cx="155685" cy="152932"/>
            </a:xfrm>
            <a:custGeom>
              <a:avLst/>
              <a:gdLst/>
              <a:ahLst/>
              <a:cxnLst/>
              <a:rect l="l" t="t" r="r" b="b"/>
              <a:pathLst>
                <a:path w="6560" h="6444" extrusionOk="0">
                  <a:moveTo>
                    <a:pt x="4507" y="1"/>
                  </a:moveTo>
                  <a:cubicBezTo>
                    <a:pt x="4202" y="1"/>
                    <a:pt x="3898" y="116"/>
                    <a:pt x="3666" y="348"/>
                  </a:cubicBezTo>
                  <a:lnTo>
                    <a:pt x="0" y="4014"/>
                  </a:lnTo>
                  <a:lnTo>
                    <a:pt x="406" y="6038"/>
                  </a:lnTo>
                  <a:lnTo>
                    <a:pt x="2430" y="6444"/>
                  </a:lnTo>
                  <a:lnTo>
                    <a:pt x="6092" y="2778"/>
                  </a:lnTo>
                  <a:cubicBezTo>
                    <a:pt x="6559" y="2315"/>
                    <a:pt x="6559" y="1560"/>
                    <a:pt x="6092" y="1093"/>
                  </a:cubicBezTo>
                  <a:lnTo>
                    <a:pt x="6092" y="1096"/>
                  </a:lnTo>
                  <a:lnTo>
                    <a:pt x="5348" y="348"/>
                  </a:lnTo>
                  <a:cubicBezTo>
                    <a:pt x="5116" y="116"/>
                    <a:pt x="4811" y="1"/>
                    <a:pt x="4507"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3082;p48">
              <a:extLst>
                <a:ext uri="{FF2B5EF4-FFF2-40B4-BE49-F238E27FC236}">
                  <a16:creationId xmlns:a16="http://schemas.microsoft.com/office/drawing/2014/main" id="{9C321243-3556-C211-ABF8-A55EA88AADFC}"/>
                </a:ext>
              </a:extLst>
            </p:cNvPr>
            <p:cNvSpPr/>
            <p:nvPr/>
          </p:nvSpPr>
          <p:spPr>
            <a:xfrm>
              <a:off x="1304414" y="3861245"/>
              <a:ext cx="60257" cy="62013"/>
            </a:xfrm>
            <a:custGeom>
              <a:avLst/>
              <a:gdLst/>
              <a:ahLst/>
              <a:cxnLst/>
              <a:rect l="l" t="t" r="r" b="b"/>
              <a:pathLst>
                <a:path w="2539" h="2613" extrusionOk="0">
                  <a:moveTo>
                    <a:pt x="1513" y="0"/>
                  </a:moveTo>
                  <a:lnTo>
                    <a:pt x="241" y="1273"/>
                  </a:lnTo>
                  <a:cubicBezTo>
                    <a:pt x="34" y="1479"/>
                    <a:pt x="0" y="1807"/>
                    <a:pt x="166" y="2051"/>
                  </a:cubicBezTo>
                  <a:lnTo>
                    <a:pt x="413" y="2423"/>
                  </a:lnTo>
                  <a:cubicBezTo>
                    <a:pt x="498" y="2548"/>
                    <a:pt x="635" y="2613"/>
                    <a:pt x="772" y="2613"/>
                  </a:cubicBezTo>
                  <a:cubicBezTo>
                    <a:pt x="881" y="2613"/>
                    <a:pt x="991" y="2572"/>
                    <a:pt x="1077" y="2488"/>
                  </a:cubicBezTo>
                  <a:lnTo>
                    <a:pt x="2539" y="1026"/>
                  </a:lnTo>
                  <a:lnTo>
                    <a:pt x="1513" y="0"/>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3083;p48">
              <a:extLst>
                <a:ext uri="{FF2B5EF4-FFF2-40B4-BE49-F238E27FC236}">
                  <a16:creationId xmlns:a16="http://schemas.microsoft.com/office/drawing/2014/main" id="{B9DBF329-6696-1995-98B8-422B5A2BABDE}"/>
                </a:ext>
              </a:extLst>
            </p:cNvPr>
            <p:cNvSpPr/>
            <p:nvPr/>
          </p:nvSpPr>
          <p:spPr>
            <a:xfrm>
              <a:off x="1318156" y="3824602"/>
              <a:ext cx="83159" cy="79148"/>
            </a:xfrm>
            <a:custGeom>
              <a:avLst/>
              <a:gdLst/>
              <a:ahLst/>
              <a:cxnLst/>
              <a:rect l="l" t="t" r="r" b="b"/>
              <a:pathLst>
                <a:path w="3504" h="3335" extrusionOk="0">
                  <a:moveTo>
                    <a:pt x="1073" y="1"/>
                  </a:moveTo>
                  <a:lnTo>
                    <a:pt x="670" y="404"/>
                  </a:lnTo>
                  <a:cubicBezTo>
                    <a:pt x="0" y="1074"/>
                    <a:pt x="0" y="2160"/>
                    <a:pt x="670" y="2830"/>
                  </a:cubicBezTo>
                  <a:cubicBezTo>
                    <a:pt x="1009" y="3165"/>
                    <a:pt x="1445" y="3335"/>
                    <a:pt x="1885" y="3335"/>
                  </a:cubicBezTo>
                  <a:cubicBezTo>
                    <a:pt x="2325" y="3335"/>
                    <a:pt x="2765" y="3165"/>
                    <a:pt x="3101" y="2830"/>
                  </a:cubicBezTo>
                  <a:lnTo>
                    <a:pt x="3503" y="2431"/>
                  </a:lnTo>
                  <a:lnTo>
                    <a:pt x="1073" y="1"/>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30" name="Google Shape;1362;p27">
            <a:extLst>
              <a:ext uri="{FF2B5EF4-FFF2-40B4-BE49-F238E27FC236}">
                <a16:creationId xmlns:a16="http://schemas.microsoft.com/office/drawing/2014/main" id="{8A9D2933-FA33-877A-949B-2ABC5D495AF5}"/>
              </a:ext>
            </a:extLst>
          </p:cNvPr>
          <p:cNvSpPr/>
          <p:nvPr/>
        </p:nvSpPr>
        <p:spPr>
          <a:xfrm>
            <a:off x="4384078" y="274890"/>
            <a:ext cx="2971362" cy="595011"/>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6A6A6A">
                    <a:lumMod val="10000"/>
                  </a:srgbClr>
                </a:solidFill>
                <a:effectLst/>
                <a:uLnTx/>
                <a:uFillTx/>
                <a:latin typeface="Fira Sans Extra Condensed"/>
                <a:ea typeface="Fira Sans Extra Condensed"/>
                <a:cs typeface="Fira Sans Extra Condensed"/>
                <a:sym typeface="Fira Sans Extra Condensed"/>
              </a:rPr>
              <a:t>PHT SỐ 1</a:t>
            </a:r>
            <a:endParaRPr kumimoji="0" sz="3200" b="1" i="0" u="none" strike="noStrike" kern="0" cap="none" spc="0" normalizeH="0" baseline="0" noProof="0" dirty="0">
              <a:ln>
                <a:noFill/>
              </a:ln>
              <a:solidFill>
                <a:srgbClr val="6A6A6A">
                  <a:lumMod val="10000"/>
                </a:srgbClr>
              </a:solidFill>
              <a:effectLst/>
              <a:uLnTx/>
              <a:uFillTx/>
              <a:latin typeface="Fira Sans Extra Condensed"/>
              <a:ea typeface="Fira Sans Extra Condensed"/>
              <a:cs typeface="Fira Sans Extra Condensed"/>
              <a:sym typeface="Fira Sans Extra Condensed"/>
            </a:endParaRPr>
          </a:p>
        </p:txBody>
      </p:sp>
      <p:graphicFrame>
        <p:nvGraphicFramePr>
          <p:cNvPr id="2" name="Table 1">
            <a:extLst>
              <a:ext uri="{FF2B5EF4-FFF2-40B4-BE49-F238E27FC236}">
                <a16:creationId xmlns:a16="http://schemas.microsoft.com/office/drawing/2014/main" id="{1A5862CE-7847-6CAD-2A20-1801F89540AF}"/>
              </a:ext>
            </a:extLst>
          </p:cNvPr>
          <p:cNvGraphicFramePr>
            <a:graphicFrameLocks noGrp="1"/>
          </p:cNvGraphicFramePr>
          <p:nvPr>
            <p:extLst>
              <p:ext uri="{D42A27DB-BD31-4B8C-83A1-F6EECF244321}">
                <p14:modId xmlns:p14="http://schemas.microsoft.com/office/powerpoint/2010/main" val="3045190052"/>
              </p:ext>
            </p:extLst>
          </p:nvPr>
        </p:nvGraphicFramePr>
        <p:xfrm>
          <a:off x="229563" y="1012173"/>
          <a:ext cx="11740092" cy="5559336"/>
        </p:xfrm>
        <a:graphic>
          <a:graphicData uri="http://schemas.openxmlformats.org/drawingml/2006/table">
            <a:tbl>
              <a:tblPr firstRow="1" firstCol="1" bandRow="1">
                <a:tableStyleId>{1FECB4D8-DB02-4DC6-A0A2-4F2EBAE1DC90}</a:tableStyleId>
              </a:tblPr>
              <a:tblGrid>
                <a:gridCol w="4029921">
                  <a:extLst>
                    <a:ext uri="{9D8B030D-6E8A-4147-A177-3AD203B41FA5}">
                      <a16:colId xmlns:a16="http://schemas.microsoft.com/office/drawing/2014/main" val="4211785936"/>
                    </a:ext>
                  </a:extLst>
                </a:gridCol>
                <a:gridCol w="7710171">
                  <a:extLst>
                    <a:ext uri="{9D8B030D-6E8A-4147-A177-3AD203B41FA5}">
                      <a16:colId xmlns:a16="http://schemas.microsoft.com/office/drawing/2014/main" val="2300609467"/>
                    </a:ext>
                  </a:extLst>
                </a:gridCol>
              </a:tblGrid>
              <a:tr h="630144">
                <a:tc>
                  <a:txBody>
                    <a:bodyPr/>
                    <a:lstStyle/>
                    <a:p>
                      <a:pPr marR="45720" algn="ctr">
                        <a:lnSpc>
                          <a:spcPct val="150000"/>
                        </a:lnSpc>
                      </a:pPr>
                      <a:r>
                        <a:rPr lang="vi-VN" sz="2800" dirty="0">
                          <a:solidFill>
                            <a:schemeClr val="tx1"/>
                          </a:solidFill>
                          <a:effectLst/>
                          <a:latin typeface="+mj-lt"/>
                        </a:rPr>
                        <a:t>Câu hỏi/Yêu cầu</a:t>
                      </a:r>
                      <a:endParaRPr lang="en-SG" sz="2000"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marR="45720" algn="ctr">
                        <a:lnSpc>
                          <a:spcPct val="150000"/>
                        </a:lnSpc>
                      </a:pPr>
                      <a:r>
                        <a:rPr lang="vi-VN" sz="2800" dirty="0">
                          <a:solidFill>
                            <a:schemeClr val="tx1"/>
                          </a:solidFill>
                          <a:effectLst/>
                          <a:latin typeface="+mj-lt"/>
                        </a:rPr>
                        <a:t>Câu trả lời</a:t>
                      </a:r>
                      <a:endParaRPr lang="en-SG" sz="2000"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val="311301621"/>
                  </a:ext>
                </a:extLst>
              </a:tr>
              <a:tr h="630144">
                <a:tc>
                  <a:txBody>
                    <a:bodyPr/>
                    <a:lstStyle/>
                    <a:p>
                      <a:pPr marR="45720" algn="just">
                        <a:lnSpc>
                          <a:spcPct val="100000"/>
                        </a:lnSpc>
                      </a:pPr>
                      <a:r>
                        <a:rPr lang="vi-VN" sz="2800" b="0" i="1" dirty="0">
                          <a:solidFill>
                            <a:schemeClr val="tx1"/>
                          </a:solidFill>
                          <a:effectLst/>
                          <a:latin typeface="+mj-lt"/>
                        </a:rPr>
                        <a:t>Điển tích, điển cố là gì?</a:t>
                      </a:r>
                      <a:endParaRPr lang="en-SG" sz="2000" b="0"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just">
                        <a:lnSpc>
                          <a:spcPct val="150000"/>
                        </a:lnSpc>
                      </a:pPr>
                      <a:r>
                        <a:rPr lang="vi-VN" sz="2800">
                          <a:solidFill>
                            <a:schemeClr val="tx1"/>
                          </a:solidFill>
                          <a:effectLst/>
                          <a:latin typeface="+mj-lt"/>
                        </a:rPr>
                        <a:t> </a:t>
                      </a:r>
                      <a:endParaRPr lang="en-SG" sz="200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395057"/>
                  </a:ext>
                </a:extLst>
              </a:tr>
              <a:tr h="955344">
                <a:tc>
                  <a:txBody>
                    <a:bodyPr/>
                    <a:lstStyle/>
                    <a:p>
                      <a:pPr marR="45720" algn="just">
                        <a:lnSpc>
                          <a:spcPct val="100000"/>
                        </a:lnSpc>
                      </a:pPr>
                      <a:r>
                        <a:rPr lang="vi-VN" sz="2800" b="0" i="1" dirty="0">
                          <a:solidFill>
                            <a:schemeClr val="tx1"/>
                          </a:solidFill>
                          <a:effectLst/>
                          <a:latin typeface="+mj-lt"/>
                        </a:rPr>
                        <a:t>Điển tích, điển cố tồn tại như thế nào trong VB?</a:t>
                      </a:r>
                      <a:endParaRPr lang="en-SG" sz="2000" b="0"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just">
                        <a:lnSpc>
                          <a:spcPct val="150000"/>
                        </a:lnSpc>
                      </a:pPr>
                      <a:r>
                        <a:rPr lang="vi-VN" sz="2800">
                          <a:solidFill>
                            <a:schemeClr val="tx1"/>
                          </a:solidFill>
                          <a:effectLst/>
                          <a:latin typeface="+mj-lt"/>
                        </a:rPr>
                        <a:t> </a:t>
                      </a:r>
                      <a:endParaRPr lang="en-SG" sz="200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601196"/>
                  </a:ext>
                </a:extLst>
              </a:tr>
              <a:tr h="955344">
                <a:tc>
                  <a:txBody>
                    <a:bodyPr/>
                    <a:lstStyle/>
                    <a:p>
                      <a:pPr marL="52705" marR="45720" algn="just">
                        <a:lnSpc>
                          <a:spcPct val="100000"/>
                        </a:lnSpc>
                        <a:spcAft>
                          <a:spcPts val="0"/>
                        </a:spcAft>
                      </a:pPr>
                      <a:r>
                        <a:rPr lang="vi-VN" sz="2800" b="0" i="1" dirty="0">
                          <a:solidFill>
                            <a:schemeClr val="tx1"/>
                          </a:solidFill>
                          <a:effectLst/>
                          <a:latin typeface="+mj-lt"/>
                        </a:rPr>
                        <a:t>Dùng  điển  tích, điển cố có tác dụng gì?</a:t>
                      </a:r>
                      <a:endParaRPr lang="en-SG" sz="2000" b="0"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just">
                        <a:lnSpc>
                          <a:spcPct val="150000"/>
                        </a:lnSpc>
                      </a:pPr>
                      <a:r>
                        <a:rPr lang="vi-VN" sz="2800" dirty="0">
                          <a:solidFill>
                            <a:schemeClr val="tx1"/>
                          </a:solidFill>
                          <a:effectLst/>
                          <a:latin typeface="+mj-lt"/>
                        </a:rPr>
                        <a:t> </a:t>
                      </a:r>
                      <a:endParaRPr lang="en-SG" sz="2000"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8429008"/>
                  </a:ext>
                </a:extLst>
              </a:tr>
              <a:tr h="1433016">
                <a:tc>
                  <a:txBody>
                    <a:bodyPr/>
                    <a:lstStyle/>
                    <a:p>
                      <a:pPr marL="52705" marR="45720" algn="just">
                        <a:lnSpc>
                          <a:spcPct val="100000"/>
                        </a:lnSpc>
                        <a:spcAft>
                          <a:spcPts val="0"/>
                        </a:spcAft>
                      </a:pPr>
                      <a:r>
                        <a:rPr lang="vi-VN" sz="2800" b="0" i="1" dirty="0">
                          <a:solidFill>
                            <a:schemeClr val="tx1"/>
                          </a:solidFill>
                          <a:effectLst/>
                          <a:latin typeface="+mj-lt"/>
                        </a:rPr>
                        <a:t>Muốn hiểu được ý nghĩa của điển tích, điển cố khi đọc VB, cần phải làm gì? </a:t>
                      </a:r>
                      <a:endParaRPr lang="en-SG" sz="2000" b="0"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just">
                        <a:lnSpc>
                          <a:spcPct val="150000"/>
                        </a:lnSpc>
                      </a:pPr>
                      <a:r>
                        <a:rPr lang="vi-VN" sz="2800">
                          <a:solidFill>
                            <a:schemeClr val="tx1"/>
                          </a:solidFill>
                          <a:effectLst/>
                          <a:latin typeface="+mj-lt"/>
                        </a:rPr>
                        <a:t> </a:t>
                      </a:r>
                      <a:endParaRPr lang="en-SG" sz="200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1684012"/>
                  </a:ext>
                </a:extLst>
              </a:tr>
              <a:tr h="955344">
                <a:tc>
                  <a:txBody>
                    <a:bodyPr/>
                    <a:lstStyle/>
                    <a:p>
                      <a:pPr marL="52705" marR="45720" algn="just">
                        <a:lnSpc>
                          <a:spcPct val="100000"/>
                        </a:lnSpc>
                        <a:spcAft>
                          <a:spcPts val="0"/>
                        </a:spcAft>
                      </a:pPr>
                      <a:r>
                        <a:rPr lang="vi-VN" sz="2800" b="0" i="1" dirty="0">
                          <a:solidFill>
                            <a:schemeClr val="tx1"/>
                          </a:solidFill>
                          <a:effectLst/>
                          <a:latin typeface="+mj-lt"/>
                        </a:rPr>
                        <a:t>Lấy ví dụ một điển tích, điển cố mà em biết.</a:t>
                      </a:r>
                      <a:endParaRPr lang="en-SG" sz="2000" b="0" i="1"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just">
                        <a:lnSpc>
                          <a:spcPct val="150000"/>
                        </a:lnSpc>
                      </a:pPr>
                      <a:r>
                        <a:rPr lang="vi-VN" sz="2800" dirty="0">
                          <a:solidFill>
                            <a:schemeClr val="tx1"/>
                          </a:solidFill>
                          <a:effectLst/>
                          <a:latin typeface="+mj-lt"/>
                        </a:rPr>
                        <a:t> </a:t>
                      </a:r>
                      <a:endParaRPr lang="en-SG" sz="2000" dirty="0">
                        <a:solidFill>
                          <a:schemeClr val="tx1"/>
                        </a:solidFill>
                        <a:effectLst/>
                        <a:latin typeface="+mj-lt"/>
                        <a:ea typeface="SimSun-ExtB" panose="02010609060101010101" pitchFamily="49" charset="-122"/>
                        <a:cs typeface="SimSun-ExtB" panose="02010609060101010101" pitchFamily="49"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611798"/>
                  </a:ext>
                </a:extLst>
              </a:tr>
            </a:tbl>
          </a:graphicData>
        </a:graphic>
      </p:graphicFrame>
      <p:grpSp>
        <p:nvGrpSpPr>
          <p:cNvPr id="9" name="Google Shape;3023;p48">
            <a:extLst>
              <a:ext uri="{FF2B5EF4-FFF2-40B4-BE49-F238E27FC236}">
                <a16:creationId xmlns:a16="http://schemas.microsoft.com/office/drawing/2014/main" id="{A25A440D-D6CD-B67A-51B6-A07A2D335CD6}"/>
              </a:ext>
            </a:extLst>
          </p:cNvPr>
          <p:cNvGrpSpPr/>
          <p:nvPr/>
        </p:nvGrpSpPr>
        <p:grpSpPr>
          <a:xfrm>
            <a:off x="11216344" y="6120781"/>
            <a:ext cx="753311" cy="634270"/>
            <a:chOff x="5462894" y="3749584"/>
            <a:chExt cx="337382" cy="254175"/>
          </a:xfrm>
        </p:grpSpPr>
        <p:sp>
          <p:nvSpPr>
            <p:cNvPr id="25" name="Google Shape;3024;p48">
              <a:extLst>
                <a:ext uri="{FF2B5EF4-FFF2-40B4-BE49-F238E27FC236}">
                  <a16:creationId xmlns:a16="http://schemas.microsoft.com/office/drawing/2014/main" id="{26AE09BA-D6B3-6356-5E4B-E0022E530076}"/>
                </a:ext>
              </a:extLst>
            </p:cNvPr>
            <p:cNvSpPr/>
            <p:nvPr/>
          </p:nvSpPr>
          <p:spPr>
            <a:xfrm>
              <a:off x="5522487" y="3749584"/>
              <a:ext cx="277789" cy="254175"/>
            </a:xfrm>
            <a:custGeom>
              <a:avLst/>
              <a:gdLst/>
              <a:ahLst/>
              <a:cxnLst/>
              <a:rect l="l" t="t" r="r" b="b"/>
              <a:pathLst>
                <a:path w="11705" h="10710" extrusionOk="0">
                  <a:moveTo>
                    <a:pt x="11705" y="1"/>
                  </a:moveTo>
                  <a:lnTo>
                    <a:pt x="6337" y="1717"/>
                  </a:lnTo>
                  <a:lnTo>
                    <a:pt x="972" y="3118"/>
                  </a:lnTo>
                  <a:lnTo>
                    <a:pt x="1" y="5304"/>
                  </a:lnTo>
                  <a:lnTo>
                    <a:pt x="1213" y="6976"/>
                  </a:lnTo>
                  <a:lnTo>
                    <a:pt x="972" y="10709"/>
                  </a:lnTo>
                  <a:lnTo>
                    <a:pt x="3074" y="8767"/>
                  </a:lnTo>
                  <a:lnTo>
                    <a:pt x="5173" y="8421"/>
                  </a:lnTo>
                  <a:lnTo>
                    <a:pt x="11705" y="1"/>
                  </a:ln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3025;p48">
              <a:extLst>
                <a:ext uri="{FF2B5EF4-FFF2-40B4-BE49-F238E27FC236}">
                  <a16:creationId xmlns:a16="http://schemas.microsoft.com/office/drawing/2014/main" id="{1D6489A9-37CA-438F-FF6A-306296AD6CDA}"/>
                </a:ext>
              </a:extLst>
            </p:cNvPr>
            <p:cNvSpPr/>
            <p:nvPr/>
          </p:nvSpPr>
          <p:spPr>
            <a:xfrm>
              <a:off x="5462894" y="3749584"/>
              <a:ext cx="337381" cy="125806"/>
            </a:xfrm>
            <a:custGeom>
              <a:avLst/>
              <a:gdLst/>
              <a:ahLst/>
              <a:cxnLst/>
              <a:rect l="l" t="t" r="r" b="b"/>
              <a:pathLst>
                <a:path w="14216" h="5301" extrusionOk="0">
                  <a:moveTo>
                    <a:pt x="14216" y="1"/>
                  </a:moveTo>
                  <a:lnTo>
                    <a:pt x="837" y="2742"/>
                  </a:lnTo>
                  <a:cubicBezTo>
                    <a:pt x="156" y="2884"/>
                    <a:pt x="1" y="3785"/>
                    <a:pt x="596" y="4147"/>
                  </a:cubicBezTo>
                  <a:lnTo>
                    <a:pt x="2512" y="5301"/>
                  </a:lnTo>
                  <a:lnTo>
                    <a:pt x="1421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3026;p48">
              <a:extLst>
                <a:ext uri="{FF2B5EF4-FFF2-40B4-BE49-F238E27FC236}">
                  <a16:creationId xmlns:a16="http://schemas.microsoft.com/office/drawing/2014/main" id="{5ACA6749-E893-762A-DC6E-BEE39F684865}"/>
                </a:ext>
              </a:extLst>
            </p:cNvPr>
            <p:cNvSpPr/>
            <p:nvPr/>
          </p:nvSpPr>
          <p:spPr>
            <a:xfrm>
              <a:off x="5545555" y="3911606"/>
              <a:ext cx="99771" cy="92153"/>
            </a:xfrm>
            <a:custGeom>
              <a:avLst/>
              <a:gdLst/>
              <a:ahLst/>
              <a:cxnLst/>
              <a:rect l="l" t="t" r="r" b="b"/>
              <a:pathLst>
                <a:path w="4204" h="3883" extrusionOk="0">
                  <a:moveTo>
                    <a:pt x="1557" y="0"/>
                  </a:moveTo>
                  <a:lnTo>
                    <a:pt x="0" y="3882"/>
                  </a:lnTo>
                  <a:lnTo>
                    <a:pt x="4204" y="1594"/>
                  </a:lnTo>
                  <a:lnTo>
                    <a:pt x="1557"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3027;p48">
              <a:extLst>
                <a:ext uri="{FF2B5EF4-FFF2-40B4-BE49-F238E27FC236}">
                  <a16:creationId xmlns:a16="http://schemas.microsoft.com/office/drawing/2014/main" id="{47DA001D-0061-CD49-E423-FA40A19FF35F}"/>
                </a:ext>
              </a:extLst>
            </p:cNvPr>
            <p:cNvSpPr/>
            <p:nvPr/>
          </p:nvSpPr>
          <p:spPr>
            <a:xfrm>
              <a:off x="5582506" y="3749584"/>
              <a:ext cx="217769" cy="230609"/>
            </a:xfrm>
            <a:custGeom>
              <a:avLst/>
              <a:gdLst/>
              <a:ahLst/>
              <a:cxnLst/>
              <a:rect l="l" t="t" r="r" b="b"/>
              <a:pathLst>
                <a:path w="9176" h="9717" extrusionOk="0">
                  <a:moveTo>
                    <a:pt x="9176" y="1"/>
                  </a:moveTo>
                  <a:lnTo>
                    <a:pt x="0" y="6827"/>
                  </a:lnTo>
                  <a:lnTo>
                    <a:pt x="2647" y="8421"/>
                  </a:lnTo>
                  <a:lnTo>
                    <a:pt x="4607" y="9606"/>
                  </a:lnTo>
                  <a:cubicBezTo>
                    <a:pt x="4731" y="9681"/>
                    <a:pt x="4866" y="9716"/>
                    <a:pt x="5000" y="9716"/>
                  </a:cubicBezTo>
                  <a:cubicBezTo>
                    <a:pt x="5305" y="9716"/>
                    <a:pt x="5599" y="9531"/>
                    <a:pt x="5717" y="9220"/>
                  </a:cubicBezTo>
                  <a:lnTo>
                    <a:pt x="917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3028;p48">
              <a:extLst>
                <a:ext uri="{FF2B5EF4-FFF2-40B4-BE49-F238E27FC236}">
                  <a16:creationId xmlns:a16="http://schemas.microsoft.com/office/drawing/2014/main" id="{391FD962-733C-B9D7-EF73-0F02220BF91C}"/>
                </a:ext>
              </a:extLst>
            </p:cNvPr>
            <p:cNvSpPr/>
            <p:nvPr/>
          </p:nvSpPr>
          <p:spPr>
            <a:xfrm>
              <a:off x="5522487" y="3749584"/>
              <a:ext cx="277789" cy="254175"/>
            </a:xfrm>
            <a:custGeom>
              <a:avLst/>
              <a:gdLst/>
              <a:ahLst/>
              <a:cxnLst/>
              <a:rect l="l" t="t" r="r" b="b"/>
              <a:pathLst>
                <a:path w="11705" h="10710" extrusionOk="0">
                  <a:moveTo>
                    <a:pt x="11705" y="1"/>
                  </a:moveTo>
                  <a:lnTo>
                    <a:pt x="1" y="5304"/>
                  </a:lnTo>
                  <a:lnTo>
                    <a:pt x="972" y="10709"/>
                  </a:lnTo>
                  <a:lnTo>
                    <a:pt x="2529" y="6827"/>
                  </a:lnTo>
                  <a:lnTo>
                    <a:pt x="11705"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ora SemiBold - Poppins Light">
      <a:majorFont>
        <a:latin typeface="Lora SemiBold"/>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90A1"/>
        </a:solidFill>
        <a:ln w="25400">
          <a:solidFill>
            <a:srgbClr val="472512"/>
          </a:solidFill>
        </a:ln>
      </a:spPr>
      <a:bodyPr rtlCol="0" anchor="ctr"/>
      <a:lstStyle>
        <a:defPPr algn="ctr">
          <a:defRPr sz="2000" i="1" dirty="0" smtClean="0">
            <a:solidFill>
              <a:srgbClr val="47251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4F1ED"/>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Kawaii Class Schedule Infographics by Slidesgo">
  <a:themeElements>
    <a:clrScheme name="Simple Light">
      <a:dk1>
        <a:srgbClr val="000000"/>
      </a:dk1>
      <a:lt1>
        <a:srgbClr val="FFFFFF"/>
      </a:lt1>
      <a:dk2>
        <a:srgbClr val="6A6A6A"/>
      </a:dk2>
      <a:lt2>
        <a:srgbClr val="EDCFD4"/>
      </a:lt2>
      <a:accent1>
        <a:srgbClr val="4164A9"/>
      </a:accent1>
      <a:accent2>
        <a:srgbClr val="F6D81A"/>
      </a:accent2>
      <a:accent3>
        <a:srgbClr val="BCDEEA"/>
      </a:accent3>
      <a:accent4>
        <a:srgbClr val="E25D5D"/>
      </a:accent4>
      <a:accent5>
        <a:srgbClr val="DCAA57"/>
      </a:accent5>
      <a:accent6>
        <a:srgbClr val="6D9EEB"/>
      </a:accent6>
      <a:hlink>
        <a:srgbClr val="6A6A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1023</TotalTime>
  <Words>1957</Words>
  <Application>Microsoft Office PowerPoint</Application>
  <PresentationFormat>Widescreen</PresentationFormat>
  <Paragraphs>172</Paragraphs>
  <Slides>27</Slides>
  <Notes>8</Notes>
  <HiddenSlides>0</HiddenSlides>
  <MMClips>0</MMClips>
  <ScaleCrop>false</ScaleCrop>
  <HeadingPairs>
    <vt:vector size="6" baseType="variant">
      <vt:variant>
        <vt:lpstr>Fonts Used</vt:lpstr>
      </vt:variant>
      <vt:variant>
        <vt:i4>20</vt:i4>
      </vt:variant>
      <vt:variant>
        <vt:lpstr>Theme</vt:lpstr>
      </vt:variant>
      <vt:variant>
        <vt:i4>4</vt:i4>
      </vt:variant>
      <vt:variant>
        <vt:lpstr>Slide Titles</vt:lpstr>
      </vt:variant>
      <vt:variant>
        <vt:i4>27</vt:i4>
      </vt:variant>
    </vt:vector>
  </HeadingPairs>
  <TitlesOfParts>
    <vt:vector size="51" baseType="lpstr">
      <vt:lpstr>等线</vt:lpstr>
      <vt:lpstr>맑은 고딕</vt:lpstr>
      <vt:lpstr>微软雅黑</vt:lpstr>
      <vt:lpstr>宋体</vt:lpstr>
      <vt:lpstr>SimSun-ExtB</vt:lpstr>
      <vt:lpstr>Aptos</vt:lpstr>
      <vt:lpstr>Arial</vt:lpstr>
      <vt:lpstr>Arial Unicode MS</vt:lpstr>
      <vt:lpstr>Calibri</vt:lpstr>
      <vt:lpstr>Calibri Light</vt:lpstr>
      <vt:lpstr>Chilanka</vt:lpstr>
      <vt:lpstr>Darumadrop One</vt:lpstr>
      <vt:lpstr>Eastman Grotesque Bold</vt:lpstr>
      <vt:lpstr>Fira Sans Extra Condensed</vt:lpstr>
      <vt:lpstr>Gochi Hand</vt:lpstr>
      <vt:lpstr>Nunito</vt:lpstr>
      <vt:lpstr>Poppins Light</vt:lpstr>
      <vt:lpstr>Times New Roman</vt:lpstr>
      <vt:lpstr>字魂36号-正文宋楷</vt:lpstr>
      <vt:lpstr>小考拉体</vt:lpstr>
      <vt:lpstr>1_Office Theme</vt:lpstr>
      <vt:lpstr>2_Office Theme</vt:lpstr>
      <vt:lpstr>PPTMON theme</vt:lpstr>
      <vt:lpstr>1_Kawaii Class Schedule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27</cp:revision>
  <dcterms:created xsi:type="dcterms:W3CDTF">2024-06-09T14:43:57Z</dcterms:created>
  <dcterms:modified xsi:type="dcterms:W3CDTF">2025-03-18T01:29:32Z</dcterms:modified>
</cp:coreProperties>
</file>