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51"/>
  </p:notesMasterIdLst>
  <p:handoutMasterIdLst>
    <p:handoutMasterId r:id="rId52"/>
  </p:handoutMasterIdLst>
  <p:sldIdLst>
    <p:sldId id="256" r:id="rId5"/>
    <p:sldId id="290" r:id="rId6"/>
    <p:sldId id="277" r:id="rId7"/>
    <p:sldId id="291" r:id="rId8"/>
    <p:sldId id="292" r:id="rId9"/>
    <p:sldId id="293" r:id="rId10"/>
    <p:sldId id="315" r:id="rId11"/>
    <p:sldId id="286" r:id="rId12"/>
    <p:sldId id="295" r:id="rId13"/>
    <p:sldId id="296" r:id="rId14"/>
    <p:sldId id="294"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6" r:id="rId34"/>
    <p:sldId id="262" r:id="rId35"/>
    <p:sldId id="263" r:id="rId36"/>
    <p:sldId id="264" r:id="rId37"/>
    <p:sldId id="258" r:id="rId38"/>
    <p:sldId id="278" r:id="rId39"/>
    <p:sldId id="287" r:id="rId40"/>
    <p:sldId id="279" r:id="rId41"/>
    <p:sldId id="268" r:id="rId42"/>
    <p:sldId id="288" r:id="rId43"/>
    <p:sldId id="282" r:id="rId44"/>
    <p:sldId id="289" r:id="rId45"/>
    <p:sldId id="260" r:id="rId46"/>
    <p:sldId id="272" r:id="rId47"/>
    <p:sldId id="273" r:id="rId48"/>
    <p:sldId id="275" r:id="rId49"/>
    <p:sldId id="27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215" autoAdjust="0"/>
  </p:normalViewPr>
  <p:slideViewPr>
    <p:cSldViewPr snapToGrid="0">
      <p:cViewPr varScale="1">
        <p:scale>
          <a:sx n="72" d="100"/>
          <a:sy n="72" d="100"/>
        </p:scale>
        <p:origin x="660" y="72"/>
      </p:cViewPr>
      <p:guideLst>
        <p:guide orient="horz" pos="792"/>
        <p:guide pos="3144"/>
        <p:guide orient="horz" pos="960"/>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48" d="100"/>
          <a:sy n="48" d="100"/>
        </p:scale>
        <p:origin x="183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12/29/2023</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12/29/2023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37</a:t>
            </a:fld>
            <a:endParaRPr lang="en-US" dirty="0"/>
          </a:p>
        </p:txBody>
      </p:sp>
    </p:spTree>
    <p:extLst>
      <p:ext uri="{BB962C8B-B14F-4D97-AF65-F5344CB8AC3E}">
        <p14:creationId xmlns:p14="http://schemas.microsoft.com/office/powerpoint/2010/main" val="1648291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2.svg"/><Relationship Id="rId5" Type="http://schemas.openxmlformats.org/officeDocument/2006/relationships/image" Target="../media/image13.sv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84664" y="1122363"/>
            <a:ext cx="5486400" cy="2387600"/>
          </a:xfrm>
        </p:spPr>
        <p:txBody>
          <a:bodyPr anchor="b"/>
          <a:lstStyle>
            <a:lvl1pPr algn="l">
              <a:defRPr sz="60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6080759" y="3602038"/>
            <a:ext cx="5486400" cy="1655762"/>
          </a:xfrm>
        </p:spPr>
        <p:txBody>
          <a:bodyPr>
            <a:normAutofit/>
          </a:bodyPr>
          <a:lstStyle>
            <a:lvl1pPr marL="0" indent="0" algn="l">
              <a:lnSpc>
                <a:spcPts val="28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a:xfrm>
            <a:off x="8727198" y="6355080"/>
            <a:ext cx="2286000" cy="365125"/>
          </a:xfrm>
        </p:spPr>
        <p:txBody>
          <a:bodyPr/>
          <a:lstStyle>
            <a:lvl1pPr>
              <a:defRPr>
                <a:solidFill>
                  <a:schemeClr val="bg1"/>
                </a:solidFill>
              </a:defRPr>
            </a:lvl1pPr>
          </a:lstStyle>
          <a:p>
            <a:r>
              <a:rPr lang="en-US" dirty="0"/>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a:xfrm>
            <a:off x="7508027" y="6353175"/>
            <a:ext cx="1097280" cy="365125"/>
          </a:xfrm>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10182226" cy="1325880"/>
          </a:xfrm>
        </p:spPr>
        <p:txBody>
          <a:bodyPr anchor="t" anchorCtr="0"/>
          <a:lstStyle>
            <a:lvl1pPr>
              <a:defRPr cap="all" baseline="0">
                <a:solidFill>
                  <a:schemeClr val="tx2"/>
                </a:solidFill>
              </a:defRPr>
            </a:lvl1pPr>
          </a:lstStyle>
          <a:p>
            <a:r>
              <a:rPr lang="en-US" dirty="0"/>
              <a:t>CLICK TO ADD TITLE</a:t>
            </a:r>
          </a:p>
        </p:txBody>
      </p:sp>
      <p:sp>
        <p:nvSpPr>
          <p:cNvPr id="9" name="Text Placeholder 8">
            <a:extLst>
              <a:ext uri="{FF2B5EF4-FFF2-40B4-BE49-F238E27FC236}">
                <a16:creationId xmlns:a16="http://schemas.microsoft.com/office/drawing/2014/main" id="{E2785225-FC1B-45E9-82D0-A13EF8F061A6}"/>
              </a:ext>
            </a:extLst>
          </p:cNvPr>
          <p:cNvSpPr>
            <a:spLocks noGrp="1"/>
          </p:cNvSpPr>
          <p:nvPr>
            <p:ph type="body" sz="quarter" idx="21" hasCustomPrompt="1"/>
          </p:nvPr>
        </p:nvSpPr>
        <p:spPr>
          <a:xfrm>
            <a:off x="1380744" y="2203704"/>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0" name="Text Placeholder 8">
            <a:extLst>
              <a:ext uri="{FF2B5EF4-FFF2-40B4-BE49-F238E27FC236}">
                <a16:creationId xmlns:a16="http://schemas.microsoft.com/office/drawing/2014/main" id="{70F3FFA0-BD69-4D83-ABB7-496D4AF91AD5}"/>
              </a:ext>
            </a:extLst>
          </p:cNvPr>
          <p:cNvSpPr>
            <a:spLocks noGrp="1"/>
          </p:cNvSpPr>
          <p:nvPr>
            <p:ph type="body" sz="quarter" idx="22" hasCustomPrompt="1"/>
          </p:nvPr>
        </p:nvSpPr>
        <p:spPr>
          <a:xfrm>
            <a:off x="1325880" y="346557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2" name="Text Placeholder 8">
            <a:extLst>
              <a:ext uri="{FF2B5EF4-FFF2-40B4-BE49-F238E27FC236}">
                <a16:creationId xmlns:a16="http://schemas.microsoft.com/office/drawing/2014/main" id="{49AF8CA2-03BC-4B43-978A-2B68EABFDC47}"/>
              </a:ext>
            </a:extLst>
          </p:cNvPr>
          <p:cNvSpPr>
            <a:spLocks noGrp="1"/>
          </p:cNvSpPr>
          <p:nvPr>
            <p:ph type="body" sz="quarter" idx="23" hasCustomPrompt="1"/>
          </p:nvPr>
        </p:nvSpPr>
        <p:spPr>
          <a:xfrm>
            <a:off x="1325880" y="474573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dirty="0"/>
              <a:t>20XX</a:t>
            </a:r>
          </a:p>
        </p:txBody>
      </p:sp>
      <p:sp>
        <p:nvSpPr>
          <p:cNvPr id="15" name="Text Placeholder 14">
            <a:extLst>
              <a:ext uri="{FF2B5EF4-FFF2-40B4-BE49-F238E27FC236}">
                <a16:creationId xmlns:a16="http://schemas.microsoft.com/office/drawing/2014/main" id="{96833738-63D7-4DAA-92B0-C4286C4F8361}"/>
              </a:ext>
            </a:extLst>
          </p:cNvPr>
          <p:cNvSpPr>
            <a:spLocks noGrp="1"/>
          </p:cNvSpPr>
          <p:nvPr>
            <p:ph type="body" sz="quarter" idx="24"/>
          </p:nvPr>
        </p:nvSpPr>
        <p:spPr>
          <a:xfrm>
            <a:off x="4489704" y="262432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6" name="Text Placeholder 14">
            <a:extLst>
              <a:ext uri="{FF2B5EF4-FFF2-40B4-BE49-F238E27FC236}">
                <a16:creationId xmlns:a16="http://schemas.microsoft.com/office/drawing/2014/main" id="{EAF6FAB7-3D8F-43EF-801E-D9E6948A8409}"/>
              </a:ext>
            </a:extLst>
          </p:cNvPr>
          <p:cNvSpPr>
            <a:spLocks noGrp="1"/>
          </p:cNvSpPr>
          <p:nvPr>
            <p:ph type="body" sz="quarter" idx="26"/>
          </p:nvPr>
        </p:nvSpPr>
        <p:spPr>
          <a:xfrm>
            <a:off x="4489704" y="390448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8" name="Text Placeholder 14">
            <a:extLst>
              <a:ext uri="{FF2B5EF4-FFF2-40B4-BE49-F238E27FC236}">
                <a16:creationId xmlns:a16="http://schemas.microsoft.com/office/drawing/2014/main" id="{13A498D1-E978-4C02-8712-EA7A16D153FE}"/>
              </a:ext>
            </a:extLst>
          </p:cNvPr>
          <p:cNvSpPr>
            <a:spLocks noGrp="1"/>
          </p:cNvSpPr>
          <p:nvPr>
            <p:ph type="body" sz="quarter" idx="28"/>
          </p:nvPr>
        </p:nvSpPr>
        <p:spPr>
          <a:xfrm>
            <a:off x="4489704" y="5157216"/>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cxnSp>
        <p:nvCxnSpPr>
          <p:cNvPr id="3" name="Straight Connector 2">
            <a:extLst>
              <a:ext uri="{FF2B5EF4-FFF2-40B4-BE49-F238E27FC236}">
                <a16:creationId xmlns:a16="http://schemas.microsoft.com/office/drawing/2014/main" id="{AF8E4D1E-5580-4429-B822-B0ACA17BF2DE}"/>
              </a:ext>
              <a:ext uri="{C183D7F6-B498-43B3-948B-1728B52AA6E4}">
                <adec:decorative xmlns:adec="http://schemas.microsoft.com/office/drawing/2017/decorative" val="1"/>
              </a:ext>
            </a:extLst>
          </p:cNvPr>
          <p:cNvCxnSpPr>
            <a:cxnSpLocks/>
          </p:cNvCxnSpPr>
          <p:nvPr userDrawn="1"/>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28EFE5A-E7ED-42E0-B4F7-CD6FB9AC0BE3}"/>
              </a:ext>
              <a:ext uri="{C183D7F6-B498-43B3-948B-1728B52AA6E4}">
                <adec:decorative xmlns:adec="http://schemas.microsoft.com/office/drawing/2017/decorative" val="1"/>
              </a:ext>
            </a:extLst>
          </p:cNvPr>
          <p:cNvSpPr/>
          <p:nvPr userDrawn="1"/>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99E5560-6CE0-4494-96B0-E58711D435AA}"/>
              </a:ext>
              <a:ext uri="{C183D7F6-B498-43B3-948B-1728B52AA6E4}">
                <adec:decorative xmlns:adec="http://schemas.microsoft.com/office/drawing/2017/decorative" val="1"/>
              </a:ext>
            </a:extLst>
          </p:cNvPr>
          <p:cNvGrpSpPr/>
          <p:nvPr userDrawn="1"/>
        </p:nvGrpSpPr>
        <p:grpSpPr>
          <a:xfrm>
            <a:off x="1717361" y="4002156"/>
            <a:ext cx="2495929" cy="1480420"/>
            <a:chOff x="1717361" y="4002156"/>
            <a:chExt cx="2495929" cy="1480420"/>
          </a:xfrm>
        </p:grpSpPr>
        <p:cxnSp>
          <p:nvCxnSpPr>
            <p:cNvPr id="5" name="Straight Connector 4">
              <a:extLst>
                <a:ext uri="{FF2B5EF4-FFF2-40B4-BE49-F238E27FC236}">
                  <a16:creationId xmlns:a16="http://schemas.microsoft.com/office/drawing/2014/main" id="{F242903C-0FC5-4F7E-A59A-1B57A8012CD8}"/>
                </a:ext>
              </a:extLst>
            </p:cNvPr>
            <p:cNvCxnSpPr>
              <a:cxnSpLocks/>
            </p:cNvCxnSpPr>
            <p:nvPr userDrawn="1"/>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02427F1-9BD1-40C4-8447-54CA2F762B28}"/>
                </a:ext>
              </a:extLst>
            </p:cNvPr>
            <p:cNvSpPr/>
            <p:nvPr userDrawn="1"/>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9D896F91-3D1D-4BF4-B726-B6B1034E68C1}"/>
                </a:ext>
              </a:extLst>
            </p:cNvPr>
            <p:cNvCxnSpPr>
              <a:cxnSpLocks/>
            </p:cNvCxnSpPr>
            <p:nvPr userDrawn="1"/>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2AAC415-7A20-4A4D-80B1-B4AD3D514249}"/>
                </a:ext>
              </a:extLst>
            </p:cNvPr>
            <p:cNvSpPr/>
            <p:nvPr userDrawn="1"/>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dirty="0"/>
              <a:t>Pitch deck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62456"/>
          </a:xfrm>
        </p:spPr>
        <p:txBody>
          <a:bodyPr anchor="t" anchorCtr="0"/>
          <a:lstStyle>
            <a:lvl1pPr>
              <a:defRPr cap="all" baseline="0">
                <a:solidFill>
                  <a:schemeClr val="accent1"/>
                </a:solidFill>
              </a:defRPr>
            </a:lvl1pPr>
          </a:lstStyle>
          <a:p>
            <a:r>
              <a:rPr lang="en-US" dirty="0"/>
              <a:t>CLICK TO ADD TITLE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5864487"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5863344"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8881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etition char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endParaRPr lang="en-ZA" dirty="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271896" y="2355182"/>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1070771" y="3383280"/>
            <a:ext cx="1980000" cy="365760"/>
          </a:xfrm>
        </p:spPr>
        <p:txBody>
          <a:bodyPr>
            <a:noAutofit/>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171870" y="3383280"/>
            <a:ext cx="1980000" cy="365760"/>
          </a:xfrm>
        </p:spPr>
        <p:txBody>
          <a:bodyPr>
            <a:noAutofit/>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264750" y="4933275"/>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pic>
        <p:nvPicPr>
          <p:cNvPr id="5" name="Graphic 4">
            <a:extLst>
              <a:ext uri="{FF2B5EF4-FFF2-40B4-BE49-F238E27FC236}">
                <a16:creationId xmlns:a16="http://schemas.microsoft.com/office/drawing/2014/main" id="{6FBF4C06-0880-4F64-AC8F-328C5513CDB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177016" y="0"/>
            <a:ext cx="1014984" cy="1014984"/>
          </a:xfrm>
          <a:prstGeom prst="rect">
            <a:avLst/>
          </a:prstGeom>
        </p:spPr>
      </p:pic>
      <p:cxnSp>
        <p:nvCxnSpPr>
          <p:cNvPr id="6" name="Straight Connector 5">
            <a:extLst>
              <a:ext uri="{FF2B5EF4-FFF2-40B4-BE49-F238E27FC236}">
                <a16:creationId xmlns:a16="http://schemas.microsoft.com/office/drawing/2014/main" id="{7056531B-7079-455E-BCF7-DB094C331221}"/>
              </a:ext>
              <a:ext uri="{C183D7F6-B498-43B3-948B-1728B52AA6E4}">
                <adec:decorative xmlns:adec="http://schemas.microsoft.com/office/drawing/2017/decorative" val="1"/>
              </a:ext>
            </a:extLst>
          </p:cNvPr>
          <p:cNvCxnSpPr>
            <a:cxnSpLocks/>
          </p:cNvCxnSpPr>
          <p:nvPr userDrawn="1"/>
        </p:nvCxnSpPr>
        <p:spPr>
          <a:xfrm>
            <a:off x="1066800" y="3771900"/>
            <a:ext cx="10058400" cy="0"/>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1F2D70-0FC3-41BD-9F38-7F41F01349A9}"/>
              </a:ext>
              <a:ext uri="{C183D7F6-B498-43B3-948B-1728B52AA6E4}">
                <adec:decorative xmlns:adec="http://schemas.microsoft.com/office/drawing/2017/decorative" val="1"/>
              </a:ext>
            </a:extLst>
          </p:cNvPr>
          <p:cNvCxnSpPr>
            <a:cxnSpLocks/>
          </p:cNvCxnSpPr>
          <p:nvPr userDrawn="1"/>
        </p:nvCxnSpPr>
        <p:spPr>
          <a:xfrm>
            <a:off x="6254750" y="2743200"/>
            <a:ext cx="0" cy="2066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17210727-8680-449A-9AC7-094F823C71B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8" name="Footer Placeholder 4">
            <a:extLst>
              <a:ext uri="{FF2B5EF4-FFF2-40B4-BE49-F238E27FC236}">
                <a16:creationId xmlns:a16="http://schemas.microsoft.com/office/drawing/2014/main" id="{C53C0381-DF18-4C74-B221-4703565029CC}"/>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9" name="Slide Number Placeholder 5">
            <a:extLst>
              <a:ext uri="{FF2B5EF4-FFF2-40B4-BE49-F238E27FC236}">
                <a16:creationId xmlns:a16="http://schemas.microsoft.com/office/drawing/2014/main" id="{6338C9D5-18F2-4E98-9B4B-F691BC24D017}"/>
              </a:ext>
            </a:extLst>
          </p:cNvPr>
          <p:cNvSpPr>
            <a:spLocks noGrp="1"/>
          </p:cNvSpPr>
          <p:nvPr>
            <p:ph type="sldNum" sz="quarter" idx="16"/>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86500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ction">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4" name="Group 3">
            <a:extLst>
              <a:ext uri="{FF2B5EF4-FFF2-40B4-BE49-F238E27FC236}">
                <a16:creationId xmlns:a16="http://schemas.microsoft.com/office/drawing/2014/main" id="{0CBECFE1-9F80-4EFE-9699-3A240475EEDE}"/>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89227">
              <a:off x="3019001" y="3357927"/>
              <a:ext cx="2029968" cy="2029968"/>
            </a:xfrm>
            <a:prstGeom prst="rect">
              <a:avLst/>
            </a:prstGeom>
          </p:spPr>
        </p:pic>
        <p:grpSp>
          <p:nvGrpSpPr>
            <p:cNvPr id="3" name="Group 2">
              <a:extLst>
                <a:ext uri="{FF2B5EF4-FFF2-40B4-BE49-F238E27FC236}">
                  <a16:creationId xmlns:a16="http://schemas.microsoft.com/office/drawing/2014/main" id="{E5E36EA0-9B77-4A31-A56A-93DEC2F87C2C}"/>
                </a:ext>
              </a:extLst>
            </p:cNvPr>
            <p:cNvGrpSpPr/>
            <p:nvPr userDrawn="1"/>
          </p:nvGrpSpPr>
          <p:grpSpPr>
            <a:xfrm>
              <a:off x="-193623" y="458228"/>
              <a:ext cx="4229571" cy="6401869"/>
              <a:chOff x="-193623" y="458228"/>
              <a:chExt cx="4229571" cy="6401869"/>
            </a:xfrm>
          </p:grpSpPr>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94" name="Text Placeholder 9">
            <a:extLst>
              <a:ext uri="{FF2B5EF4-FFF2-40B4-BE49-F238E27FC236}">
                <a16:creationId xmlns:a16="http://schemas.microsoft.com/office/drawing/2014/main" id="{32E9F26D-470A-4D61-B420-B2AE034ED8A0}"/>
              </a:ext>
            </a:extLst>
          </p:cNvPr>
          <p:cNvSpPr>
            <a:spLocks noGrp="1"/>
          </p:cNvSpPr>
          <p:nvPr>
            <p:ph type="body" sz="quarter" idx="20"/>
          </p:nvPr>
        </p:nvSpPr>
        <p:spPr>
          <a:xfrm>
            <a:off x="4932208" y="1818208"/>
            <a:ext cx="6336792" cy="539812"/>
          </a:xfrm>
        </p:spPr>
        <p:txBody>
          <a:bodyPr>
            <a:normAutofit/>
          </a:bodyPr>
          <a:lstStyle>
            <a:lvl1pPr marL="0" indent="0">
              <a:lnSpc>
                <a:spcPts val="2400"/>
              </a:lnSpc>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2" name="Text Placeholder 9">
            <a:extLst>
              <a:ext uri="{FF2B5EF4-FFF2-40B4-BE49-F238E27FC236}">
                <a16:creationId xmlns:a16="http://schemas.microsoft.com/office/drawing/2014/main" id="{1955D76A-22F6-4027-BBB2-B9D632FFEF26}"/>
              </a:ext>
            </a:extLst>
          </p:cNvPr>
          <p:cNvSpPr>
            <a:spLocks noGrp="1"/>
          </p:cNvSpPr>
          <p:nvPr>
            <p:ph type="body" sz="quarter" idx="15" hasCustomPrompt="1"/>
          </p:nvPr>
        </p:nvSpPr>
        <p:spPr>
          <a:xfrm>
            <a:off x="4937760" y="2606040"/>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id="{B4867646-E605-4DCE-A193-DD63E54B12D1}"/>
              </a:ext>
            </a:extLst>
          </p:cNvPr>
          <p:cNvSpPr>
            <a:spLocks noGrp="1"/>
          </p:cNvSpPr>
          <p:nvPr>
            <p:ph type="body" sz="quarter" idx="13"/>
          </p:nvPr>
        </p:nvSpPr>
        <p:spPr>
          <a:xfrm>
            <a:off x="4937760" y="2907792"/>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5" name="Text Placeholder 9">
            <a:extLst>
              <a:ext uri="{FF2B5EF4-FFF2-40B4-BE49-F238E27FC236}">
                <a16:creationId xmlns:a16="http://schemas.microsoft.com/office/drawing/2014/main" id="{A5839152-B87E-4F7A-AF8F-37F412A6F61A}"/>
              </a:ext>
            </a:extLst>
          </p:cNvPr>
          <p:cNvSpPr>
            <a:spLocks noGrp="1"/>
          </p:cNvSpPr>
          <p:nvPr>
            <p:ph type="body" sz="quarter" idx="17" hasCustomPrompt="1"/>
          </p:nvPr>
        </p:nvSpPr>
        <p:spPr>
          <a:xfrm>
            <a:off x="4937760" y="389534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id="{4914385C-D888-405F-A9D8-61CC2E9F72C0}"/>
              </a:ext>
            </a:extLst>
          </p:cNvPr>
          <p:cNvSpPr>
            <a:spLocks noGrp="1"/>
          </p:cNvSpPr>
          <p:nvPr>
            <p:ph type="body" sz="quarter" idx="16"/>
          </p:nvPr>
        </p:nvSpPr>
        <p:spPr>
          <a:xfrm>
            <a:off x="4937760" y="4206240"/>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3" name="Text Placeholder 9">
            <a:extLst>
              <a:ext uri="{FF2B5EF4-FFF2-40B4-BE49-F238E27FC236}">
                <a16:creationId xmlns:a16="http://schemas.microsoft.com/office/drawing/2014/main" id="{C2F11BC9-5663-4641-AFD6-EF2749EDDAED}"/>
              </a:ext>
            </a:extLst>
          </p:cNvPr>
          <p:cNvSpPr>
            <a:spLocks noGrp="1"/>
          </p:cNvSpPr>
          <p:nvPr>
            <p:ph type="body" sz="quarter" idx="19" hasCustomPrompt="1"/>
          </p:nvPr>
        </p:nvSpPr>
        <p:spPr>
          <a:xfrm>
            <a:off x="4933747" y="522122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2" name="Text Placeholder 9">
            <a:extLst>
              <a:ext uri="{FF2B5EF4-FFF2-40B4-BE49-F238E27FC236}">
                <a16:creationId xmlns:a16="http://schemas.microsoft.com/office/drawing/2014/main" id="{963F6C91-7F9C-4273-8FDE-92A9BA3B8DE4}"/>
              </a:ext>
            </a:extLst>
          </p:cNvPr>
          <p:cNvSpPr>
            <a:spLocks noGrp="1"/>
          </p:cNvSpPr>
          <p:nvPr>
            <p:ph type="body" sz="quarter" idx="18"/>
          </p:nvPr>
        </p:nvSpPr>
        <p:spPr>
          <a:xfrm>
            <a:off x="4933747" y="5541264"/>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357998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25563"/>
          </a:xfrm>
        </p:spPr>
        <p:txBody>
          <a:bodyPr anchor="t" anchorCtr="0"/>
          <a:lstStyle>
            <a:lvl1pPr>
              <a:defRPr cap="all" baseline="0">
                <a:solidFill>
                  <a:schemeClr val="accent1"/>
                </a:solidFill>
              </a:defRPr>
            </a:lvl1pPr>
          </a:lstStyle>
          <a:p>
            <a:r>
              <a:rPr lang="en-US" dirty="0"/>
              <a:t>CLICK TO ADD TITLE</a:t>
            </a:r>
          </a:p>
        </p:txBody>
      </p:sp>
      <p:sp>
        <p:nvSpPr>
          <p:cNvPr id="22" name="Text Placeholder 21">
            <a:extLst>
              <a:ext uri="{FF2B5EF4-FFF2-40B4-BE49-F238E27FC236}">
                <a16:creationId xmlns:a16="http://schemas.microsoft.com/office/drawing/2014/main" id="{AD170077-B4B3-49F8-9FCD-908C81278926}"/>
              </a:ext>
            </a:extLst>
          </p:cNvPr>
          <p:cNvSpPr>
            <a:spLocks noGrp="1"/>
          </p:cNvSpPr>
          <p:nvPr>
            <p:ph type="body" sz="quarter" idx="14"/>
          </p:nvPr>
        </p:nvSpPr>
        <p:spPr>
          <a:xfrm>
            <a:off x="914400" y="1595438"/>
            <a:ext cx="9124950" cy="6000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6373368"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372225"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245CE27-BF50-45D1-92DF-3CC2CC341A7C}"/>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60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838200" y="896112"/>
            <a:ext cx="10515600" cy="1325563"/>
          </a:xfrm>
        </p:spPr>
        <p:txBody>
          <a:bodyPr anchor="t" anchorCtr="0"/>
          <a:lstStyle>
            <a:lvl1pPr>
              <a:defRPr cap="all" baseline="0">
                <a:solidFill>
                  <a:schemeClr val="tx2"/>
                </a:solidFill>
              </a:defRPr>
            </a:lvl1pPr>
          </a:lstStyle>
          <a:p>
            <a:r>
              <a:rPr lang="en-US" dirty="0"/>
              <a:t>Click to ADD TITLE</a:t>
            </a:r>
            <a:endParaRPr lang="en-ZA" dirty="0"/>
          </a:p>
        </p:txBody>
      </p:sp>
      <p:sp>
        <p:nvSpPr>
          <p:cNvPr id="35" name="Text Placeholder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2258568" y="230428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36" name="Text Placeholder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2313432" y="261518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59" name="Text Placeholder 3">
            <a:extLst>
              <a:ext uri="{FF2B5EF4-FFF2-40B4-BE49-F238E27FC236}">
                <a16:creationId xmlns:a16="http://schemas.microsoft.com/office/drawing/2014/main" id="{6962D0AF-583F-4670-BC13-F7BAE6B6974D}"/>
              </a:ext>
            </a:extLst>
          </p:cNvPr>
          <p:cNvSpPr>
            <a:spLocks noGrp="1"/>
          </p:cNvSpPr>
          <p:nvPr>
            <p:ph type="body" sz="quarter" idx="61" hasCustomPrompt="1"/>
          </p:nvPr>
        </p:nvSpPr>
        <p:spPr>
          <a:xfrm>
            <a:off x="4667859" y="230254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0" name="Text Placeholder 36">
            <a:extLst>
              <a:ext uri="{FF2B5EF4-FFF2-40B4-BE49-F238E27FC236}">
                <a16:creationId xmlns:a16="http://schemas.microsoft.com/office/drawing/2014/main" id="{C689AF3A-9B30-404A-B454-562D375F9B93}"/>
              </a:ext>
            </a:extLst>
          </p:cNvPr>
          <p:cNvSpPr>
            <a:spLocks noGrp="1"/>
          </p:cNvSpPr>
          <p:nvPr>
            <p:ph type="body" sz="quarter" idx="62" hasCustomPrompt="1"/>
          </p:nvPr>
        </p:nvSpPr>
        <p:spPr>
          <a:xfrm>
            <a:off x="4722723" y="261344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1" name="Text Placeholder 3">
            <a:extLst>
              <a:ext uri="{FF2B5EF4-FFF2-40B4-BE49-F238E27FC236}">
                <a16:creationId xmlns:a16="http://schemas.microsoft.com/office/drawing/2014/main" id="{3352E813-A80F-4AEB-908D-C58B76F95B15}"/>
              </a:ext>
            </a:extLst>
          </p:cNvPr>
          <p:cNvSpPr>
            <a:spLocks noGrp="1"/>
          </p:cNvSpPr>
          <p:nvPr>
            <p:ph type="body" sz="quarter" idx="63" hasCustomPrompt="1"/>
          </p:nvPr>
        </p:nvSpPr>
        <p:spPr>
          <a:xfrm>
            <a:off x="8577756" y="231969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2" name="Text Placeholder 36">
            <a:extLst>
              <a:ext uri="{FF2B5EF4-FFF2-40B4-BE49-F238E27FC236}">
                <a16:creationId xmlns:a16="http://schemas.microsoft.com/office/drawing/2014/main" id="{58E04D07-1AA8-4C7D-A594-AD4587E5077E}"/>
              </a:ext>
            </a:extLst>
          </p:cNvPr>
          <p:cNvSpPr>
            <a:spLocks noGrp="1"/>
          </p:cNvSpPr>
          <p:nvPr>
            <p:ph type="body" sz="quarter" idx="64" hasCustomPrompt="1"/>
          </p:nvPr>
        </p:nvSpPr>
        <p:spPr>
          <a:xfrm>
            <a:off x="8632620" y="263059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7" name="Arrow: Right 36">
            <a:extLst>
              <a:ext uri="{FF2B5EF4-FFF2-40B4-BE49-F238E27FC236}">
                <a16:creationId xmlns:a16="http://schemas.microsoft.com/office/drawing/2014/main" id="{A21A7A3E-FAE9-412E-9085-C5396DD58558}"/>
              </a:ext>
              <a:ext uri="{C183D7F6-B498-43B3-948B-1728B52AA6E4}">
                <adec:decorative xmlns:adec="http://schemas.microsoft.com/office/drawing/2017/decorative" val="1"/>
              </a:ext>
            </a:extLst>
          </p:cNvPr>
          <p:cNvSpPr/>
          <p:nvPr userDrawn="1"/>
        </p:nvSpPr>
        <p:spPr>
          <a:xfrm>
            <a:off x="929640" y="3981445"/>
            <a:ext cx="10332720" cy="168656"/>
          </a:xfrm>
          <a:prstGeom prst="rightArrow">
            <a:avLst>
              <a:gd name="adj1" fmla="val 100000"/>
              <a:gd name="adj2" fmla="val 859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pic>
        <p:nvPicPr>
          <p:cNvPr id="4" name="Graphic 3">
            <a:extLst>
              <a:ext uri="{FF2B5EF4-FFF2-40B4-BE49-F238E27FC236}">
                <a16:creationId xmlns:a16="http://schemas.microsoft.com/office/drawing/2014/main" id="{53DC4F1A-B4E3-468C-B5D4-1171E63EFA1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cxnSp>
        <p:nvCxnSpPr>
          <p:cNvPr id="38" name="Straight Connector 37">
            <a:extLst>
              <a:ext uri="{FF2B5EF4-FFF2-40B4-BE49-F238E27FC236}">
                <a16:creationId xmlns:a16="http://schemas.microsoft.com/office/drawing/2014/main" id="{2DB417EF-A4F1-45A2-ACA0-5C82104244A7}"/>
              </a:ext>
              <a:ext uri="{C183D7F6-B498-43B3-948B-1728B52AA6E4}">
                <adec:decorative xmlns:adec="http://schemas.microsoft.com/office/drawing/2017/decorative" val="1"/>
              </a:ext>
            </a:extLst>
          </p:cNvPr>
          <p:cNvCxnSpPr>
            <a:cxnSpLocks/>
          </p:cNvCxnSpPr>
          <p:nvPr userDrawn="1"/>
        </p:nvCxnSpPr>
        <p:spPr>
          <a:xfrm>
            <a:off x="3044816" y="2697432"/>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E81057A-21E4-4E98-BFE7-5B870E5EAA41}"/>
              </a:ext>
              <a:ext uri="{C183D7F6-B498-43B3-948B-1728B52AA6E4}">
                <adec:decorative xmlns:adec="http://schemas.microsoft.com/office/drawing/2017/decorative" val="1"/>
              </a:ext>
            </a:extLst>
          </p:cNvPr>
          <p:cNvCxnSpPr>
            <a:cxnSpLocks/>
          </p:cNvCxnSpPr>
          <p:nvPr userDrawn="1"/>
        </p:nvCxnSpPr>
        <p:spPr>
          <a:xfrm>
            <a:off x="5423645" y="2697480"/>
            <a:ext cx="0" cy="733425"/>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E7D18C9-8D44-4323-B6BF-BF76C2381281}"/>
              </a:ext>
              <a:ext uri="{C183D7F6-B498-43B3-948B-1728B52AA6E4}">
                <adec:decorative xmlns:adec="http://schemas.microsoft.com/office/drawing/2017/decorative" val="1"/>
              </a:ext>
            </a:extLst>
          </p:cNvPr>
          <p:cNvCxnSpPr>
            <a:cxnSpLocks/>
          </p:cNvCxnSpPr>
          <p:nvPr userDrawn="1"/>
        </p:nvCxnSpPr>
        <p:spPr>
          <a:xfrm>
            <a:off x="9354996" y="269748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01D3F8-FF19-44BC-9EE7-6B58CD82BBD1}"/>
              </a:ext>
              <a:ext uri="{C183D7F6-B498-43B3-948B-1728B52AA6E4}">
                <adec:decorative xmlns:adec="http://schemas.microsoft.com/office/drawing/2017/decorative" val="1"/>
              </a:ext>
            </a:extLst>
          </p:cNvPr>
          <p:cNvCxnSpPr>
            <a:cxnSpLocks/>
          </p:cNvCxnSpPr>
          <p:nvPr userDrawn="1"/>
        </p:nvCxnSpPr>
        <p:spPr>
          <a:xfrm rot="10800000">
            <a:off x="3049258"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6ACB076-AF56-41FE-9380-E9AD0CF40394}"/>
              </a:ext>
              <a:ext uri="{C183D7F6-B498-43B3-948B-1728B52AA6E4}">
                <adec:decorative xmlns:adec="http://schemas.microsoft.com/office/drawing/2017/decorative" val="1"/>
              </a:ext>
            </a:extLst>
          </p:cNvPr>
          <p:cNvCxnSpPr>
            <a:cxnSpLocks/>
          </p:cNvCxnSpPr>
          <p:nvPr userDrawn="1"/>
        </p:nvCxnSpPr>
        <p:spPr>
          <a:xfrm rot="10800000">
            <a:off x="7014003"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1BD79D-A068-4E2B-A576-16599ECD33DF}"/>
              </a:ext>
              <a:ext uri="{C183D7F6-B498-43B3-948B-1728B52AA6E4}">
                <adec:decorative xmlns:adec="http://schemas.microsoft.com/office/drawing/2017/decorative" val="1"/>
              </a:ext>
            </a:extLst>
          </p:cNvPr>
          <p:cNvCxnSpPr>
            <a:cxnSpLocks/>
          </p:cNvCxnSpPr>
          <p:nvPr userDrawn="1"/>
        </p:nvCxnSpPr>
        <p:spPr>
          <a:xfrm rot="10800000">
            <a:off x="10949479"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3" name="Text Placeholder 3">
            <a:extLst>
              <a:ext uri="{FF2B5EF4-FFF2-40B4-BE49-F238E27FC236}">
                <a16:creationId xmlns:a16="http://schemas.microsoft.com/office/drawing/2014/main" id="{28F6AF7C-04EA-4C94-9ADB-02F18DEF5A67}"/>
              </a:ext>
            </a:extLst>
          </p:cNvPr>
          <p:cNvSpPr>
            <a:spLocks noGrp="1"/>
          </p:cNvSpPr>
          <p:nvPr>
            <p:ph type="body" sz="quarter" idx="65" hasCustomPrompt="1"/>
          </p:nvPr>
        </p:nvSpPr>
        <p:spPr>
          <a:xfrm>
            <a:off x="2302341" y="526963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4" name="Text Placeholder 36">
            <a:extLst>
              <a:ext uri="{FF2B5EF4-FFF2-40B4-BE49-F238E27FC236}">
                <a16:creationId xmlns:a16="http://schemas.microsoft.com/office/drawing/2014/main" id="{DBC1E942-B2AC-4A1B-A9BF-207F48444E69}"/>
              </a:ext>
            </a:extLst>
          </p:cNvPr>
          <p:cNvSpPr>
            <a:spLocks noGrp="1"/>
          </p:cNvSpPr>
          <p:nvPr>
            <p:ph type="body" sz="quarter" idx="66" hasCustomPrompt="1"/>
          </p:nvPr>
        </p:nvSpPr>
        <p:spPr>
          <a:xfrm>
            <a:off x="2357205" y="558053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5" name="Text Placeholder 3">
            <a:extLst>
              <a:ext uri="{FF2B5EF4-FFF2-40B4-BE49-F238E27FC236}">
                <a16:creationId xmlns:a16="http://schemas.microsoft.com/office/drawing/2014/main" id="{236CF734-307C-46DF-9F1B-B7B348E8AFEC}"/>
              </a:ext>
            </a:extLst>
          </p:cNvPr>
          <p:cNvSpPr>
            <a:spLocks noGrp="1"/>
          </p:cNvSpPr>
          <p:nvPr>
            <p:ph type="body" sz="quarter" idx="67" hasCustomPrompt="1"/>
          </p:nvPr>
        </p:nvSpPr>
        <p:spPr>
          <a:xfrm>
            <a:off x="6222339"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6" name="Text Placeholder 36">
            <a:extLst>
              <a:ext uri="{FF2B5EF4-FFF2-40B4-BE49-F238E27FC236}">
                <a16:creationId xmlns:a16="http://schemas.microsoft.com/office/drawing/2014/main" id="{A797E2F6-E10E-4B32-8496-AC4E0B14B3F7}"/>
              </a:ext>
            </a:extLst>
          </p:cNvPr>
          <p:cNvSpPr>
            <a:spLocks noGrp="1"/>
          </p:cNvSpPr>
          <p:nvPr>
            <p:ph type="body" sz="quarter" idx="68" hasCustomPrompt="1"/>
          </p:nvPr>
        </p:nvSpPr>
        <p:spPr>
          <a:xfrm>
            <a:off x="6277203"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7" name="Text Placeholder 3">
            <a:extLst>
              <a:ext uri="{FF2B5EF4-FFF2-40B4-BE49-F238E27FC236}">
                <a16:creationId xmlns:a16="http://schemas.microsoft.com/office/drawing/2014/main" id="{FE2C824F-3FEC-4436-8D89-71417F95C4CA}"/>
              </a:ext>
            </a:extLst>
          </p:cNvPr>
          <p:cNvSpPr>
            <a:spLocks noGrp="1"/>
          </p:cNvSpPr>
          <p:nvPr>
            <p:ph type="body" sz="quarter" idx="69" hasCustomPrompt="1"/>
          </p:nvPr>
        </p:nvSpPr>
        <p:spPr>
          <a:xfrm>
            <a:off x="10161393"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8" name="Text Placeholder 36">
            <a:extLst>
              <a:ext uri="{FF2B5EF4-FFF2-40B4-BE49-F238E27FC236}">
                <a16:creationId xmlns:a16="http://schemas.microsoft.com/office/drawing/2014/main" id="{A789A2A0-3ABC-41EA-A65B-C158812FD38D}"/>
              </a:ext>
            </a:extLst>
          </p:cNvPr>
          <p:cNvSpPr>
            <a:spLocks noGrp="1"/>
          </p:cNvSpPr>
          <p:nvPr>
            <p:ph type="body" sz="quarter" idx="70" hasCustomPrompt="1"/>
          </p:nvPr>
        </p:nvSpPr>
        <p:spPr>
          <a:xfrm>
            <a:off x="10216257"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40" name="Date Placeholder 3">
            <a:extLst>
              <a:ext uri="{FF2B5EF4-FFF2-40B4-BE49-F238E27FC236}">
                <a16:creationId xmlns:a16="http://schemas.microsoft.com/office/drawing/2014/main" id="{F15C78F9-B77F-44BB-9DD3-7FD6042F4D4F}"/>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41" name="Footer Placeholder 4">
            <a:extLst>
              <a:ext uri="{FF2B5EF4-FFF2-40B4-BE49-F238E27FC236}">
                <a16:creationId xmlns:a16="http://schemas.microsoft.com/office/drawing/2014/main" id="{7A2CE885-91AB-475D-937A-12B9D463D401}"/>
              </a:ext>
            </a:extLst>
          </p:cNvPr>
          <p:cNvSpPr>
            <a:spLocks noGrp="1"/>
          </p:cNvSpPr>
          <p:nvPr>
            <p:ph type="ftr" sz="quarter" idx="11"/>
          </p:nvPr>
        </p:nvSpPr>
        <p:spPr>
          <a:xfrm>
            <a:off x="5424487" y="6350000"/>
            <a:ext cx="2286000" cy="365125"/>
          </a:xfrm>
        </p:spPr>
        <p:txBody>
          <a:bodyPr/>
          <a:lstStyle>
            <a:lvl1pPr>
              <a:defRPr>
                <a:solidFill>
                  <a:schemeClr val="tx2"/>
                </a:solidFill>
              </a:defRPr>
            </a:lvl1pPr>
          </a:lstStyle>
          <a:p>
            <a:r>
              <a:rPr lang="en-US" dirty="0"/>
              <a:t>Pitch deck title</a:t>
            </a:r>
          </a:p>
        </p:txBody>
      </p:sp>
      <p:sp>
        <p:nvSpPr>
          <p:cNvPr id="42" name="Slide Number Placeholder 5">
            <a:extLst>
              <a:ext uri="{FF2B5EF4-FFF2-40B4-BE49-F238E27FC236}">
                <a16:creationId xmlns:a16="http://schemas.microsoft.com/office/drawing/2014/main" id="{AF0A068C-26D9-4FC8-AD91-8B62AA304C4A}"/>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5061128"/>
      </p:ext>
    </p:extLst>
  </p:cSld>
  <p:clrMapOvr>
    <a:masterClrMapping/>
  </p:clrMapOvr>
  <p:extLst>
    <p:ext uri="{DCECCB84-F9BA-43D5-87BE-67443E8EF086}">
      <p15:sldGuideLst xmlns:p15="http://schemas.microsoft.com/office/powerpoint/2012/main">
        <p15:guide id="1" orient="horz" pos="230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021080" y="1825625"/>
            <a:ext cx="10515600" cy="435133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a:extLst>
              <a:ext uri="{FF2B5EF4-FFF2-40B4-BE49-F238E27FC236}">
                <a16:creationId xmlns:a16="http://schemas.microsoft.com/office/drawing/2014/main" id="{0C761AA1-7048-41AE-AA8B-1FD077C849B2}"/>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2" name="Footer Placeholder 4">
            <a:extLst>
              <a:ext uri="{FF2B5EF4-FFF2-40B4-BE49-F238E27FC236}">
                <a16:creationId xmlns:a16="http://schemas.microsoft.com/office/drawing/2014/main" id="{36439D65-6A92-4B4C-8307-6CB811F976A3}"/>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3" name="Slide Number Placeholder 5">
            <a:extLst>
              <a:ext uri="{FF2B5EF4-FFF2-40B4-BE49-F238E27FC236}">
                <a16:creationId xmlns:a16="http://schemas.microsoft.com/office/drawing/2014/main" id="{2AB85375-9E39-4BEF-908C-531D02526826}"/>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4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3632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93392"/>
            <a:ext cx="2286000" cy="22860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10808" y="1993392"/>
            <a:ext cx="2286000" cy="22860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53568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53568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307216" y="1993392"/>
            <a:ext cx="2286000" cy="22860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23316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23316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003624" y="1993392"/>
            <a:ext cx="2286000" cy="22860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8927973"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8927973"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6" name="Graphic 5">
            <a:extLst>
              <a:ext uri="{FF2B5EF4-FFF2-40B4-BE49-F238E27FC236}">
                <a16:creationId xmlns:a16="http://schemas.microsoft.com/office/drawing/2014/main" id="{B2402DAC-DB2C-47BE-AE78-07846291BB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32" name="Date Placeholder 3">
            <a:extLst>
              <a:ext uri="{FF2B5EF4-FFF2-40B4-BE49-F238E27FC236}">
                <a16:creationId xmlns:a16="http://schemas.microsoft.com/office/drawing/2014/main" id="{B459F3AA-94CC-42D0-8666-6ACC47E3DE37}"/>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33" name="Footer Placeholder 4">
            <a:extLst>
              <a:ext uri="{FF2B5EF4-FFF2-40B4-BE49-F238E27FC236}">
                <a16:creationId xmlns:a16="http://schemas.microsoft.com/office/drawing/2014/main" id="{FD28A03E-E672-4334-B8F0-0D349796763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46" name="Slide Number Placeholder 5">
            <a:extLst>
              <a:ext uri="{FF2B5EF4-FFF2-40B4-BE49-F238E27FC236}">
                <a16:creationId xmlns:a16="http://schemas.microsoft.com/office/drawing/2014/main" id="{985153C5-B300-4F05-832B-67E58EF5A308}"/>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07115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8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5156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75104"/>
            <a:ext cx="2057400" cy="13716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82999" y="1975104"/>
            <a:ext cx="2057400" cy="13716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60883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60883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451598" y="1975104"/>
            <a:ext cx="2057400" cy="13716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379464"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379464"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220198" y="1975104"/>
            <a:ext cx="2057400" cy="13716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914095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914095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4" name="Picture Placeholder 8">
            <a:extLst>
              <a:ext uri="{FF2B5EF4-FFF2-40B4-BE49-F238E27FC236}">
                <a16:creationId xmlns:a16="http://schemas.microsoft.com/office/drawing/2014/main" id="{7B2E434D-5BFF-4F4E-89CC-2A0B72618AF8}"/>
              </a:ext>
            </a:extLst>
          </p:cNvPr>
          <p:cNvSpPr>
            <a:spLocks noGrp="1"/>
          </p:cNvSpPr>
          <p:nvPr>
            <p:ph type="pic" sz="quarter" idx="25"/>
          </p:nvPr>
        </p:nvSpPr>
        <p:spPr>
          <a:xfrm>
            <a:off x="914400" y="4160520"/>
            <a:ext cx="2057400" cy="1371600"/>
          </a:xfrm>
          <a:solidFill>
            <a:schemeClr val="tx2">
              <a:lumMod val="90000"/>
            </a:schemeClr>
          </a:solidFill>
        </p:spPr>
        <p:txBody>
          <a:bodyPr/>
          <a:lstStyle/>
          <a:p>
            <a:r>
              <a:rPr lang="en-US"/>
              <a:t>Click icon to add picture</a:t>
            </a:r>
            <a:endParaRPr lang="en-US" dirty="0"/>
          </a:p>
        </p:txBody>
      </p:sp>
      <p:sp>
        <p:nvSpPr>
          <p:cNvPr id="35" name="Text Placeholder 10">
            <a:extLst>
              <a:ext uri="{FF2B5EF4-FFF2-40B4-BE49-F238E27FC236}">
                <a16:creationId xmlns:a16="http://schemas.microsoft.com/office/drawing/2014/main" id="{54BF5D0F-83F6-4B5E-82FB-FB9D4A47682D}"/>
              </a:ext>
            </a:extLst>
          </p:cNvPr>
          <p:cNvSpPr>
            <a:spLocks noGrp="1"/>
          </p:cNvSpPr>
          <p:nvPr>
            <p:ph type="body" sz="quarter" idx="26" hasCustomPrompt="1"/>
          </p:nvPr>
        </p:nvSpPr>
        <p:spPr>
          <a:xfrm>
            <a:off x="838200"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6" name="Text Placeholder 10">
            <a:extLst>
              <a:ext uri="{FF2B5EF4-FFF2-40B4-BE49-F238E27FC236}">
                <a16:creationId xmlns:a16="http://schemas.microsoft.com/office/drawing/2014/main" id="{2989D348-84C3-4684-A67D-DBE303776B2B}"/>
              </a:ext>
            </a:extLst>
          </p:cNvPr>
          <p:cNvSpPr>
            <a:spLocks noGrp="1"/>
          </p:cNvSpPr>
          <p:nvPr>
            <p:ph type="body" sz="quarter" idx="27" hasCustomPrompt="1"/>
          </p:nvPr>
        </p:nvSpPr>
        <p:spPr>
          <a:xfrm>
            <a:off x="838200"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7" name="Picture Placeholder 8">
            <a:extLst>
              <a:ext uri="{FF2B5EF4-FFF2-40B4-BE49-F238E27FC236}">
                <a16:creationId xmlns:a16="http://schemas.microsoft.com/office/drawing/2014/main" id="{68CB93A9-E63E-4946-8E32-FF80E0995A40}"/>
              </a:ext>
            </a:extLst>
          </p:cNvPr>
          <p:cNvSpPr>
            <a:spLocks noGrp="1"/>
          </p:cNvSpPr>
          <p:nvPr>
            <p:ph type="pic" sz="quarter" idx="28"/>
          </p:nvPr>
        </p:nvSpPr>
        <p:spPr>
          <a:xfrm>
            <a:off x="3685032" y="4160520"/>
            <a:ext cx="2057400" cy="1371600"/>
          </a:xfrm>
          <a:solidFill>
            <a:schemeClr val="tx2">
              <a:lumMod val="90000"/>
            </a:schemeClr>
          </a:solidFill>
        </p:spPr>
        <p:txBody>
          <a:bodyPr/>
          <a:lstStyle/>
          <a:p>
            <a:r>
              <a:rPr lang="en-US"/>
              <a:t>Click icon to add picture</a:t>
            </a:r>
            <a:endParaRPr lang="en-US" dirty="0"/>
          </a:p>
        </p:txBody>
      </p:sp>
      <p:sp>
        <p:nvSpPr>
          <p:cNvPr id="38" name="Text Placeholder 10">
            <a:extLst>
              <a:ext uri="{FF2B5EF4-FFF2-40B4-BE49-F238E27FC236}">
                <a16:creationId xmlns:a16="http://schemas.microsoft.com/office/drawing/2014/main" id="{DF7A9899-0EF5-4E5E-B7B1-37D8FFD99BD1}"/>
              </a:ext>
            </a:extLst>
          </p:cNvPr>
          <p:cNvSpPr>
            <a:spLocks noGrp="1"/>
          </p:cNvSpPr>
          <p:nvPr>
            <p:ph type="body" sz="quarter" idx="29" hasCustomPrompt="1"/>
          </p:nvPr>
        </p:nvSpPr>
        <p:spPr>
          <a:xfrm>
            <a:off x="360883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9" name="Text Placeholder 10">
            <a:extLst>
              <a:ext uri="{FF2B5EF4-FFF2-40B4-BE49-F238E27FC236}">
                <a16:creationId xmlns:a16="http://schemas.microsoft.com/office/drawing/2014/main" id="{B11F2CCF-80D1-467A-86AC-3F5D8DD5E862}"/>
              </a:ext>
            </a:extLst>
          </p:cNvPr>
          <p:cNvSpPr>
            <a:spLocks noGrp="1"/>
          </p:cNvSpPr>
          <p:nvPr>
            <p:ph type="body" sz="quarter" idx="30" hasCustomPrompt="1"/>
          </p:nvPr>
        </p:nvSpPr>
        <p:spPr>
          <a:xfrm>
            <a:off x="360883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3" name="Picture Placeholder 8">
            <a:extLst>
              <a:ext uri="{FF2B5EF4-FFF2-40B4-BE49-F238E27FC236}">
                <a16:creationId xmlns:a16="http://schemas.microsoft.com/office/drawing/2014/main" id="{8F17B7F6-C6DF-45C7-BDE5-81003F62B356}"/>
              </a:ext>
            </a:extLst>
          </p:cNvPr>
          <p:cNvSpPr>
            <a:spLocks noGrp="1"/>
          </p:cNvSpPr>
          <p:nvPr>
            <p:ph type="pic" sz="quarter" idx="34"/>
          </p:nvPr>
        </p:nvSpPr>
        <p:spPr>
          <a:xfrm>
            <a:off x="6455664" y="4160520"/>
            <a:ext cx="2057400" cy="1371600"/>
          </a:xfrm>
          <a:solidFill>
            <a:schemeClr val="tx2">
              <a:lumMod val="90000"/>
            </a:schemeClr>
          </a:solidFill>
        </p:spPr>
        <p:txBody>
          <a:bodyPr/>
          <a:lstStyle/>
          <a:p>
            <a:r>
              <a:rPr lang="en-US"/>
              <a:t>Click icon to add picture</a:t>
            </a:r>
            <a:endParaRPr lang="en-US" dirty="0"/>
          </a:p>
        </p:txBody>
      </p:sp>
      <p:sp>
        <p:nvSpPr>
          <p:cNvPr id="44" name="Text Placeholder 10">
            <a:extLst>
              <a:ext uri="{FF2B5EF4-FFF2-40B4-BE49-F238E27FC236}">
                <a16:creationId xmlns:a16="http://schemas.microsoft.com/office/drawing/2014/main" id="{00DDE45F-F583-4DF4-9452-E816A0914097}"/>
              </a:ext>
            </a:extLst>
          </p:cNvPr>
          <p:cNvSpPr>
            <a:spLocks noGrp="1"/>
          </p:cNvSpPr>
          <p:nvPr>
            <p:ph type="body" sz="quarter" idx="35" hasCustomPrompt="1"/>
          </p:nvPr>
        </p:nvSpPr>
        <p:spPr>
          <a:xfrm>
            <a:off x="6379464"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5" name="Text Placeholder 10">
            <a:extLst>
              <a:ext uri="{FF2B5EF4-FFF2-40B4-BE49-F238E27FC236}">
                <a16:creationId xmlns:a16="http://schemas.microsoft.com/office/drawing/2014/main" id="{6780E523-546C-4CCA-A992-E1551F2878E2}"/>
              </a:ext>
            </a:extLst>
          </p:cNvPr>
          <p:cNvSpPr>
            <a:spLocks noGrp="1"/>
          </p:cNvSpPr>
          <p:nvPr>
            <p:ph type="body" sz="quarter" idx="36" hasCustomPrompt="1"/>
          </p:nvPr>
        </p:nvSpPr>
        <p:spPr>
          <a:xfrm>
            <a:off x="6379464"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0" name="Picture Placeholder 8">
            <a:extLst>
              <a:ext uri="{FF2B5EF4-FFF2-40B4-BE49-F238E27FC236}">
                <a16:creationId xmlns:a16="http://schemas.microsoft.com/office/drawing/2014/main" id="{2C506CA8-234D-479D-BB85-9F0FD9EDA6E6}"/>
              </a:ext>
            </a:extLst>
          </p:cNvPr>
          <p:cNvSpPr>
            <a:spLocks noGrp="1"/>
          </p:cNvSpPr>
          <p:nvPr>
            <p:ph type="pic" sz="quarter" idx="31"/>
          </p:nvPr>
        </p:nvSpPr>
        <p:spPr>
          <a:xfrm>
            <a:off x="9217152" y="4160520"/>
            <a:ext cx="2057400" cy="1371600"/>
          </a:xfrm>
          <a:solidFill>
            <a:schemeClr val="tx2">
              <a:lumMod val="90000"/>
            </a:schemeClr>
          </a:solidFill>
        </p:spPr>
        <p:txBody>
          <a:bodyPr/>
          <a:lstStyle/>
          <a:p>
            <a:r>
              <a:rPr lang="en-US"/>
              <a:t>Click icon to add picture</a:t>
            </a:r>
            <a:endParaRPr lang="en-US" dirty="0"/>
          </a:p>
        </p:txBody>
      </p:sp>
      <p:sp>
        <p:nvSpPr>
          <p:cNvPr id="41" name="Text Placeholder 10">
            <a:extLst>
              <a:ext uri="{FF2B5EF4-FFF2-40B4-BE49-F238E27FC236}">
                <a16:creationId xmlns:a16="http://schemas.microsoft.com/office/drawing/2014/main" id="{55F6DA8A-3D9F-41E6-8A23-7DD2FB5AB6AA}"/>
              </a:ext>
            </a:extLst>
          </p:cNvPr>
          <p:cNvSpPr>
            <a:spLocks noGrp="1"/>
          </p:cNvSpPr>
          <p:nvPr>
            <p:ph type="body" sz="quarter" idx="32" hasCustomPrompt="1"/>
          </p:nvPr>
        </p:nvSpPr>
        <p:spPr>
          <a:xfrm>
            <a:off x="914095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2" name="Text Placeholder 10">
            <a:extLst>
              <a:ext uri="{FF2B5EF4-FFF2-40B4-BE49-F238E27FC236}">
                <a16:creationId xmlns:a16="http://schemas.microsoft.com/office/drawing/2014/main" id="{CF522D8A-203A-454E-80C2-641E38298F4E}"/>
              </a:ext>
            </a:extLst>
          </p:cNvPr>
          <p:cNvSpPr>
            <a:spLocks noGrp="1"/>
          </p:cNvSpPr>
          <p:nvPr>
            <p:ph type="body" sz="quarter" idx="33" hasCustomPrompt="1"/>
          </p:nvPr>
        </p:nvSpPr>
        <p:spPr>
          <a:xfrm>
            <a:off x="914095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49" name="Graphic 48">
            <a:extLst>
              <a:ext uri="{FF2B5EF4-FFF2-40B4-BE49-F238E27FC236}">
                <a16:creationId xmlns:a16="http://schemas.microsoft.com/office/drawing/2014/main" id="{56630BF6-F55A-46EA-AB98-D26668FA2C0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50" name="Date Placeholder 3">
            <a:extLst>
              <a:ext uri="{FF2B5EF4-FFF2-40B4-BE49-F238E27FC236}">
                <a16:creationId xmlns:a16="http://schemas.microsoft.com/office/drawing/2014/main" id="{4E530EA6-2F2B-481A-AA24-DCD67A71F184}"/>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51" name="Footer Placeholder 4">
            <a:extLst>
              <a:ext uri="{FF2B5EF4-FFF2-40B4-BE49-F238E27FC236}">
                <a16:creationId xmlns:a16="http://schemas.microsoft.com/office/drawing/2014/main" id="{54A9E911-EA72-48DC-8A5D-F25D6E0BB2D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52" name="Slide Number Placeholder 5">
            <a:extLst>
              <a:ext uri="{FF2B5EF4-FFF2-40B4-BE49-F238E27FC236}">
                <a16:creationId xmlns:a16="http://schemas.microsoft.com/office/drawing/2014/main" id="{108A73E5-84FC-4283-9424-C4615384868D}"/>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6893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058400" cy="694171"/>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A46611B7-8FF7-4773-9FAF-EF9DE18D43A7}"/>
              </a:ext>
              <a:ext uri="{C183D7F6-B498-43B3-948B-1728B52AA6E4}">
                <adec:decorative xmlns:adec="http://schemas.microsoft.com/office/drawing/2017/decorative" val="1"/>
              </a:ext>
            </a:extLst>
          </p:cNvPr>
          <p:cNvGrpSpPr/>
          <p:nvPr userDrawn="1"/>
        </p:nvGrpSpPr>
        <p:grpSpPr>
          <a:xfrm>
            <a:off x="11173968" y="0"/>
            <a:ext cx="1018032" cy="6862761"/>
            <a:chOff x="11173968" y="0"/>
            <a:chExt cx="1018032" cy="6862761"/>
          </a:xfrm>
        </p:grpSpPr>
        <p:sp>
          <p:nvSpPr>
            <p:cNvPr id="8" name="Rectangle 7">
              <a:extLst>
                <a:ext uri="{FF2B5EF4-FFF2-40B4-BE49-F238E27FC236}">
                  <a16:creationId xmlns:a16="http://schemas.microsoft.com/office/drawing/2014/main" id="{72204226-A8C8-4414-BE3B-0CD0D8F67ABE}"/>
                </a:ext>
              </a:extLst>
            </p:cNvPr>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CAC0494-1460-484E-B1EC-8A8EEFF0AD5E}"/>
                </a:ext>
              </a:extLst>
            </p:cNvPr>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53D751-9B56-4385-B029-D756EFA914F4}"/>
                </a:ext>
              </a:extLst>
            </p:cNvPr>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white striped pattern&#10;&#10;Description automatically generated with low confidence">
              <a:extLst>
                <a:ext uri="{FF2B5EF4-FFF2-40B4-BE49-F238E27FC236}">
                  <a16:creationId xmlns:a16="http://schemas.microsoft.com/office/drawing/2014/main" id="{AA00FC23-2ED3-484B-8A89-83CB1E35C3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Rectangle 17">
              <a:extLst>
                <a:ext uri="{FF2B5EF4-FFF2-40B4-BE49-F238E27FC236}">
                  <a16:creationId xmlns:a16="http://schemas.microsoft.com/office/drawing/2014/main" id="{25393BEB-828B-4E48-B695-AAA33AA7CB85}"/>
                </a:ext>
              </a:extLst>
            </p:cNvPr>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2C7CEDC-3E16-44A0-8999-B09857049C09}"/>
                </a:ext>
              </a:extLst>
            </p:cNvPr>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2" name="Graphic 21">
              <a:extLst>
                <a:ext uri="{FF2B5EF4-FFF2-40B4-BE49-F238E27FC236}">
                  <a16:creationId xmlns:a16="http://schemas.microsoft.com/office/drawing/2014/main" id="{40029F77-2501-4EBF-A232-5031A447FD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10716768" y="5418805"/>
              <a:ext cx="1828800" cy="914400"/>
            </a:xfrm>
            <a:prstGeom prst="rect">
              <a:avLst/>
            </a:prstGeom>
          </p:spPr>
        </p:pic>
      </p:grpSp>
      <p:sp>
        <p:nvSpPr>
          <p:cNvPr id="7" name="Text Placeholder 6">
            <a:extLst>
              <a:ext uri="{FF2B5EF4-FFF2-40B4-BE49-F238E27FC236}">
                <a16:creationId xmlns:a16="http://schemas.microsoft.com/office/drawing/2014/main" id="{12558E2F-7ED7-452C-BF34-1D9CEE3DA176}"/>
              </a:ext>
            </a:extLst>
          </p:cNvPr>
          <p:cNvSpPr>
            <a:spLocks noGrp="1"/>
          </p:cNvSpPr>
          <p:nvPr userDrawn="1">
            <p:ph type="body" sz="quarter" idx="14" hasCustomPrompt="1"/>
          </p:nvPr>
        </p:nvSpPr>
        <p:spPr>
          <a:xfrm>
            <a:off x="2678424" y="2107851"/>
            <a:ext cx="1530196" cy="394033"/>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1" name="Text Placeholder 6">
            <a:extLst>
              <a:ext uri="{FF2B5EF4-FFF2-40B4-BE49-F238E27FC236}">
                <a16:creationId xmlns:a16="http://schemas.microsoft.com/office/drawing/2014/main" id="{36EF96CC-8462-492B-A583-23CA7F69D645}"/>
              </a:ext>
            </a:extLst>
          </p:cNvPr>
          <p:cNvSpPr>
            <a:spLocks noGrp="1"/>
          </p:cNvSpPr>
          <p:nvPr userDrawn="1">
            <p:ph type="body" sz="quarter" idx="18" hasCustomPrompt="1"/>
          </p:nvPr>
        </p:nvSpPr>
        <p:spPr>
          <a:xfrm>
            <a:off x="2052902" y="2559632"/>
            <a:ext cx="2070325" cy="380859"/>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5" name="Text Placeholder 6">
            <a:extLst>
              <a:ext uri="{FF2B5EF4-FFF2-40B4-BE49-F238E27FC236}">
                <a16:creationId xmlns:a16="http://schemas.microsoft.com/office/drawing/2014/main" id="{9181B54C-566B-4B18-924F-0B0ABFA177BE}"/>
              </a:ext>
            </a:extLst>
          </p:cNvPr>
          <p:cNvSpPr>
            <a:spLocks noGrp="1"/>
          </p:cNvSpPr>
          <p:nvPr userDrawn="1">
            <p:ph type="body" sz="quarter" idx="22" hasCustomPrompt="1"/>
          </p:nvPr>
        </p:nvSpPr>
        <p:spPr>
          <a:xfrm>
            <a:off x="1878637" y="2848394"/>
            <a:ext cx="2074739" cy="509921"/>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8" name="Text Placeholder 6">
            <a:extLst>
              <a:ext uri="{FF2B5EF4-FFF2-40B4-BE49-F238E27FC236}">
                <a16:creationId xmlns:a16="http://schemas.microsoft.com/office/drawing/2014/main" id="{840BBF63-9D11-498F-81A3-8650AC60CCE4}"/>
              </a:ext>
            </a:extLst>
          </p:cNvPr>
          <p:cNvSpPr>
            <a:spLocks noGrp="1"/>
          </p:cNvSpPr>
          <p:nvPr userDrawn="1">
            <p:ph type="body" sz="quarter" idx="15" hasCustomPrompt="1"/>
          </p:nvPr>
        </p:nvSpPr>
        <p:spPr>
          <a:xfrm>
            <a:off x="7060242" y="1685195"/>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2" name="Text Placeholder 6">
            <a:extLst>
              <a:ext uri="{FF2B5EF4-FFF2-40B4-BE49-F238E27FC236}">
                <a16:creationId xmlns:a16="http://schemas.microsoft.com/office/drawing/2014/main" id="{B703A9B9-CCD2-442E-AB03-2C9C2EC835DD}"/>
              </a:ext>
            </a:extLst>
          </p:cNvPr>
          <p:cNvSpPr>
            <a:spLocks noGrp="1"/>
          </p:cNvSpPr>
          <p:nvPr userDrawn="1">
            <p:ph type="body" sz="quarter" idx="19" hasCustomPrompt="1"/>
          </p:nvPr>
        </p:nvSpPr>
        <p:spPr>
          <a:xfrm>
            <a:off x="7667063" y="2203470"/>
            <a:ext cx="1680922"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6" name="Text Placeholder 6">
            <a:extLst>
              <a:ext uri="{FF2B5EF4-FFF2-40B4-BE49-F238E27FC236}">
                <a16:creationId xmlns:a16="http://schemas.microsoft.com/office/drawing/2014/main" id="{5C74E55E-E6AF-40E6-8BA7-BE2A9DC39698}"/>
              </a:ext>
            </a:extLst>
          </p:cNvPr>
          <p:cNvSpPr>
            <a:spLocks noGrp="1"/>
          </p:cNvSpPr>
          <p:nvPr userDrawn="1">
            <p:ph type="body" sz="quarter" idx="23" hasCustomPrompt="1"/>
          </p:nvPr>
        </p:nvSpPr>
        <p:spPr>
          <a:xfrm>
            <a:off x="7662713" y="2512081"/>
            <a:ext cx="1957767" cy="569574"/>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9" name="Text Placeholder 6">
            <a:extLst>
              <a:ext uri="{FF2B5EF4-FFF2-40B4-BE49-F238E27FC236}">
                <a16:creationId xmlns:a16="http://schemas.microsoft.com/office/drawing/2014/main" id="{2F6D970C-C43E-4D7F-83C7-650BDF1E9FB2}"/>
              </a:ext>
            </a:extLst>
          </p:cNvPr>
          <p:cNvSpPr>
            <a:spLocks noGrp="1"/>
          </p:cNvSpPr>
          <p:nvPr userDrawn="1">
            <p:ph type="body" sz="quarter" idx="16" hasCustomPrompt="1"/>
          </p:nvPr>
        </p:nvSpPr>
        <p:spPr>
          <a:xfrm>
            <a:off x="1996818" y="4181199"/>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3" name="Text Placeholder 6">
            <a:extLst>
              <a:ext uri="{FF2B5EF4-FFF2-40B4-BE49-F238E27FC236}">
                <a16:creationId xmlns:a16="http://schemas.microsoft.com/office/drawing/2014/main" id="{1DA14AF6-5923-4726-93E3-C4DC3606842F}"/>
              </a:ext>
            </a:extLst>
          </p:cNvPr>
          <p:cNvSpPr>
            <a:spLocks noGrp="1"/>
          </p:cNvSpPr>
          <p:nvPr userDrawn="1">
            <p:ph type="body" sz="quarter" idx="20" hasCustomPrompt="1"/>
          </p:nvPr>
        </p:nvSpPr>
        <p:spPr>
          <a:xfrm>
            <a:off x="1810730" y="4727342"/>
            <a:ext cx="1857095" cy="377825"/>
          </a:xfrm>
        </p:spPr>
        <p:txBody>
          <a:bodyPr>
            <a:noAutofit/>
          </a:bodyPr>
          <a:lstStyle>
            <a:lvl1pPr marL="0" indent="0" algn="r">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7" name="Text Placeholder 6">
            <a:extLst>
              <a:ext uri="{FF2B5EF4-FFF2-40B4-BE49-F238E27FC236}">
                <a16:creationId xmlns:a16="http://schemas.microsoft.com/office/drawing/2014/main" id="{D194A6FC-68EF-46C5-8EB6-32C814C1D298}"/>
              </a:ext>
            </a:extLst>
          </p:cNvPr>
          <p:cNvSpPr>
            <a:spLocks noGrp="1"/>
          </p:cNvSpPr>
          <p:nvPr userDrawn="1">
            <p:ph type="body" sz="quarter" idx="24" hasCustomPrompt="1"/>
          </p:nvPr>
        </p:nvSpPr>
        <p:spPr>
          <a:xfrm>
            <a:off x="1308100" y="5052157"/>
            <a:ext cx="2350537" cy="875894"/>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 name="Content Placeholder 4">
            <a:extLst>
              <a:ext uri="{FF2B5EF4-FFF2-40B4-BE49-F238E27FC236}">
                <a16:creationId xmlns:a16="http://schemas.microsoft.com/office/drawing/2014/main" id="{D31546F0-9E2B-4020-9199-B800E39E3335}"/>
              </a:ext>
              <a:ext uri="{C183D7F6-B498-43B3-948B-1728B52AA6E4}">
                <adec:decorative xmlns:adec="http://schemas.microsoft.com/office/drawing/2017/decorative" val="0"/>
              </a:ext>
            </a:extLst>
          </p:cNvPr>
          <p:cNvSpPr>
            <a:spLocks noGrp="1"/>
          </p:cNvSpPr>
          <p:nvPr>
            <p:ph sz="quarter" idx="13"/>
          </p:nvPr>
        </p:nvSpPr>
        <p:spPr>
          <a:xfrm>
            <a:off x="3883025" y="2093472"/>
            <a:ext cx="3908425" cy="3888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Text Placeholder 6">
            <a:extLst>
              <a:ext uri="{FF2B5EF4-FFF2-40B4-BE49-F238E27FC236}">
                <a16:creationId xmlns:a16="http://schemas.microsoft.com/office/drawing/2014/main" id="{2CC7AB2F-529F-426C-8BD7-C55E70689042}"/>
              </a:ext>
            </a:extLst>
          </p:cNvPr>
          <p:cNvSpPr>
            <a:spLocks noGrp="1"/>
          </p:cNvSpPr>
          <p:nvPr userDrawn="1">
            <p:ph type="body" sz="quarter" idx="17" hasCustomPrompt="1"/>
          </p:nvPr>
        </p:nvSpPr>
        <p:spPr>
          <a:xfrm>
            <a:off x="8493650" y="5089231"/>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4" name="Text Placeholder 6">
            <a:extLst>
              <a:ext uri="{FF2B5EF4-FFF2-40B4-BE49-F238E27FC236}">
                <a16:creationId xmlns:a16="http://schemas.microsoft.com/office/drawing/2014/main" id="{71B7B5C4-9DE3-46CC-8D42-B3C05CF4BC84}"/>
              </a:ext>
            </a:extLst>
          </p:cNvPr>
          <p:cNvSpPr>
            <a:spLocks noGrp="1"/>
          </p:cNvSpPr>
          <p:nvPr userDrawn="1">
            <p:ph type="body" sz="quarter" idx="21" hasCustomPrompt="1"/>
          </p:nvPr>
        </p:nvSpPr>
        <p:spPr>
          <a:xfrm>
            <a:off x="8544683" y="5490771"/>
            <a:ext cx="1513717"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8" name="Text Placeholder 6">
            <a:extLst>
              <a:ext uri="{FF2B5EF4-FFF2-40B4-BE49-F238E27FC236}">
                <a16:creationId xmlns:a16="http://schemas.microsoft.com/office/drawing/2014/main" id="{51C7E93C-9056-489A-A267-8125BA91C432}"/>
              </a:ext>
            </a:extLst>
          </p:cNvPr>
          <p:cNvSpPr>
            <a:spLocks noGrp="1"/>
          </p:cNvSpPr>
          <p:nvPr userDrawn="1">
            <p:ph type="body" sz="quarter" idx="25" hasCustomPrompt="1"/>
          </p:nvPr>
        </p:nvSpPr>
        <p:spPr>
          <a:xfrm>
            <a:off x="8541799" y="5792787"/>
            <a:ext cx="1783301" cy="447757"/>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15" name="Date Placeholder 3">
            <a:extLst>
              <a:ext uri="{FF2B5EF4-FFF2-40B4-BE49-F238E27FC236}">
                <a16:creationId xmlns:a16="http://schemas.microsoft.com/office/drawing/2014/main" id="{46291370-C9EE-4280-B18D-332658DF09FB}"/>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16" name="Footer Placeholder 4">
            <a:extLst>
              <a:ext uri="{FF2B5EF4-FFF2-40B4-BE49-F238E27FC236}">
                <a16:creationId xmlns:a16="http://schemas.microsoft.com/office/drawing/2014/main" id="{910B7E39-771C-4552-A50D-711B48AD64B0}"/>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17" name="Slide Number Placeholder 5">
            <a:extLst>
              <a:ext uri="{FF2B5EF4-FFF2-40B4-BE49-F238E27FC236}">
                <a16:creationId xmlns:a16="http://schemas.microsoft.com/office/drawing/2014/main" id="{61BBC48B-0E27-4D81-B081-4BF3F41DC0CF}"/>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0202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right">
    <p:bg>
      <p:bgPr>
        <a:solidFill>
          <a:schemeClr val="tx2"/>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898524"/>
            <a:ext cx="634365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3949" y="2310817"/>
            <a:ext cx="6400800" cy="3657600"/>
          </a:xfrm>
        </p:spPr>
        <p:txBody>
          <a:bodyPr>
            <a:normAutofit/>
          </a:bodyPr>
          <a:lstStyle>
            <a:lvl1pPr marL="0" indent="0">
              <a:lnSpc>
                <a:spcPts val="2800"/>
              </a:lnSpc>
              <a:spcBef>
                <a:spcPts val="0"/>
              </a:spcBef>
              <a:buNone/>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ate Placeholder 3">
            <a:extLst>
              <a:ext uri="{FF2B5EF4-FFF2-40B4-BE49-F238E27FC236}">
                <a16:creationId xmlns:a16="http://schemas.microsoft.com/office/drawing/2014/main" id="{5E4B9359-45F7-446D-8327-B1978DE8E3D8}"/>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113" name="Footer Placeholder 4">
            <a:extLst>
              <a:ext uri="{FF2B5EF4-FFF2-40B4-BE49-F238E27FC236}">
                <a16:creationId xmlns:a16="http://schemas.microsoft.com/office/drawing/2014/main" id="{A808BC2F-0D21-4E99-B8C6-DC1C7CD1274C}"/>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14" name="Slide Number Placeholder 5">
            <a:extLst>
              <a:ext uri="{FF2B5EF4-FFF2-40B4-BE49-F238E27FC236}">
                <a16:creationId xmlns:a16="http://schemas.microsoft.com/office/drawing/2014/main" id="{054CC8D5-17CB-435D-B227-465D3B8FA059}"/>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40080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7760" y="2254670"/>
            <a:ext cx="6400800" cy="4114800"/>
          </a:xfrm>
        </p:spPr>
        <p:txBody>
          <a:bodyPr>
            <a:normAutofit/>
          </a:bodyPr>
          <a:lstStyle>
            <a:lvl1pPr marL="0" indent="0">
              <a:lnSpc>
                <a:spcPts val="2800"/>
              </a:lnSpc>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7566611"/>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339840"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AA46EB74-3A91-4DAA-ACF3-FF090B2F7C96}"/>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 uri="{C183D7F6-B498-43B3-948B-1728B52AA6E4}">
                  <adec:decorative xmlns:adec="http://schemas.microsoft.com/office/drawing/2017/decorative"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 uri="{C183D7F6-B498-43B3-948B-1728B52AA6E4}">
                  <adec:decorative xmlns:adec="http://schemas.microsoft.com/office/drawing/2017/decorative"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 uri="{C183D7F6-B498-43B3-948B-1728B52AA6E4}">
                  <adec:decorative xmlns:adec="http://schemas.microsoft.com/office/drawing/2017/decorative"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 uri="{C183D7F6-B498-43B3-948B-1728B52AA6E4}">
                  <adec:decorative xmlns:adec="http://schemas.microsoft.com/office/drawing/2017/decorative"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 uri="{C183D7F6-B498-43B3-948B-1728B52AA6E4}">
                  <adec:decorative xmlns:adec="http://schemas.microsoft.com/office/drawing/2017/decorative"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 uri="{C183D7F6-B498-43B3-948B-1728B52AA6E4}">
                  <adec:decorative xmlns:adec="http://schemas.microsoft.com/office/drawing/2017/decorative"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 uri="{C183D7F6-B498-43B3-948B-1728B52AA6E4}">
                  <adec:decorative xmlns:adec="http://schemas.microsoft.com/office/drawing/2017/decorative"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 uri="{C183D7F6-B498-43B3-948B-1728B52AA6E4}">
                  <adec:decorative xmlns:adec="http://schemas.microsoft.com/office/drawing/2017/decorative"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 uri="{C183D7F6-B498-43B3-948B-1728B52AA6E4}">
                  <adec:decorative xmlns:adec="http://schemas.microsoft.com/office/drawing/2017/decorative"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 uri="{C183D7F6-B498-43B3-948B-1728B52AA6E4}">
                  <adec:decorative xmlns:adec="http://schemas.microsoft.com/office/drawing/2017/decorative"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 uri="{C183D7F6-B498-43B3-948B-1728B52AA6E4}">
                  <adec:decorative xmlns:adec="http://schemas.microsoft.com/office/drawing/2017/decorative"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 uri="{C183D7F6-B498-43B3-948B-1728B52AA6E4}">
                  <adec:decorative xmlns:adec="http://schemas.microsoft.com/office/drawing/2017/decorative"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 uri="{C183D7F6-B498-43B3-948B-1728B52AA6E4}">
                  <adec:decorative xmlns:adec="http://schemas.microsoft.com/office/drawing/2017/decorative"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 uri="{C183D7F6-B498-43B3-948B-1728B52AA6E4}">
                  <adec:decorative xmlns:adec="http://schemas.microsoft.com/office/drawing/2017/decorative"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 uri="{C183D7F6-B498-43B3-948B-1728B52AA6E4}">
                  <adec:decorative xmlns:adec="http://schemas.microsoft.com/office/drawing/2017/decorative"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 uri="{C183D7F6-B498-43B3-948B-1728B52AA6E4}">
                  <adec:decorative xmlns:adec="http://schemas.microsoft.com/office/drawing/2017/decorative"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 uri="{C183D7F6-B498-43B3-948B-1728B52AA6E4}">
                  <adec:decorative xmlns:adec="http://schemas.microsoft.com/office/drawing/2017/decorative"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 uri="{C183D7F6-B498-43B3-948B-1728B52AA6E4}">
                  <adec:decorative xmlns:adec="http://schemas.microsoft.com/office/drawing/2017/decorative"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 uri="{C183D7F6-B498-43B3-948B-1728B52AA6E4}">
                  <adec:decorative xmlns:adec="http://schemas.microsoft.com/office/drawing/2017/decorative"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 uri="{C183D7F6-B498-43B3-948B-1728B52AA6E4}">
                  <adec:decorative xmlns:adec="http://schemas.microsoft.com/office/drawing/2017/decorative"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 uri="{C183D7F6-B498-43B3-948B-1728B52AA6E4}">
                  <adec:decorative xmlns:adec="http://schemas.microsoft.com/office/drawing/2017/decorative"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 uri="{C183D7F6-B498-43B3-948B-1728B52AA6E4}">
                  <adec:decorative xmlns:adec="http://schemas.microsoft.com/office/drawing/2017/decorative"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 uri="{C183D7F6-B498-43B3-948B-1728B52AA6E4}">
                  <adec:decorative xmlns:adec="http://schemas.microsoft.com/office/drawing/2017/decorative"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 uri="{C183D7F6-B498-43B3-948B-1728B52AA6E4}">
                  <adec:decorative xmlns:adec="http://schemas.microsoft.com/office/drawing/2017/decorative"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 uri="{C183D7F6-B498-43B3-948B-1728B52AA6E4}">
                  <adec:decorative xmlns:adec="http://schemas.microsoft.com/office/drawing/2017/decorative"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 uri="{C183D7F6-B498-43B3-948B-1728B52AA6E4}">
                  <adec:decorative xmlns:adec="http://schemas.microsoft.com/office/drawing/2017/decorative"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 uri="{C183D7F6-B498-43B3-948B-1728B52AA6E4}">
                  <adec:decorative xmlns:adec="http://schemas.microsoft.com/office/drawing/2017/decorative"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 uri="{C183D7F6-B498-43B3-948B-1728B52AA6E4}">
                  <adec:decorative xmlns:adec="http://schemas.microsoft.com/office/drawing/2017/decorative"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 uri="{C183D7F6-B498-43B3-948B-1728B52AA6E4}">
                  <adec:decorative xmlns:adec="http://schemas.microsoft.com/office/drawing/2017/decorative"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 uri="{C183D7F6-B498-43B3-948B-1728B52AA6E4}">
                  <adec:decorative xmlns:adec="http://schemas.microsoft.com/office/drawing/2017/decorative"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 uri="{C183D7F6-B498-43B3-948B-1728B52AA6E4}">
                  <adec:decorative xmlns:adec="http://schemas.microsoft.com/office/drawing/2017/decorative"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 uri="{C183D7F6-B498-43B3-948B-1728B52AA6E4}">
                  <adec:decorative xmlns:adec="http://schemas.microsoft.com/office/drawing/2017/decorative"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 uri="{C183D7F6-B498-43B3-948B-1728B52AA6E4}">
                  <adec:decorative xmlns:adec="http://schemas.microsoft.com/office/drawing/2017/decorative"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 uri="{C183D7F6-B498-43B3-948B-1728B52AA6E4}">
                  <adec:decorative xmlns:adec="http://schemas.microsoft.com/office/drawing/2017/decorative"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 uri="{C183D7F6-B498-43B3-948B-1728B52AA6E4}">
                  <adec:decorative xmlns:adec="http://schemas.microsoft.com/office/drawing/2017/decorative"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 uri="{C183D7F6-B498-43B3-948B-1728B52AA6E4}">
                  <adec:decorative xmlns:adec="http://schemas.microsoft.com/office/drawing/2017/decorative"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 uri="{C183D7F6-B498-43B3-948B-1728B52AA6E4}">
                  <adec:decorative xmlns:adec="http://schemas.microsoft.com/office/drawing/2017/decorative"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 uri="{C183D7F6-B498-43B3-948B-1728B52AA6E4}">
                  <adec:decorative xmlns:adec="http://schemas.microsoft.com/office/drawing/2017/decorative"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 Placeholder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5" name="Text Placeholder 9">
            <a:extLst>
              <a:ext uri="{FF2B5EF4-FFF2-40B4-BE49-F238E27FC236}">
                <a16:creationId xmlns:a16="http://schemas.microsoft.com/office/drawing/2014/main" id="{E4B2F207-6068-4806-A6CC-5A7FCB66A218}"/>
              </a:ext>
            </a:extLst>
          </p:cNvPr>
          <p:cNvSpPr>
            <a:spLocks noGrp="1"/>
          </p:cNvSpPr>
          <p:nvPr>
            <p:ph type="body" sz="quarter" idx="13"/>
          </p:nvPr>
        </p:nvSpPr>
        <p:spPr>
          <a:xfrm>
            <a:off x="4937760" y="2491866"/>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8" name="Text Placeholder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7" name="Text Placeholder 9">
            <a:extLst>
              <a:ext uri="{FF2B5EF4-FFF2-40B4-BE49-F238E27FC236}">
                <a16:creationId xmlns:a16="http://schemas.microsoft.com/office/drawing/2014/main" id="{62E32947-70DC-4299-A3C0-D8CFA7571844}"/>
              </a:ext>
            </a:extLst>
          </p:cNvPr>
          <p:cNvSpPr>
            <a:spLocks noGrp="1"/>
          </p:cNvSpPr>
          <p:nvPr>
            <p:ph type="body" sz="quarter" idx="16"/>
          </p:nvPr>
        </p:nvSpPr>
        <p:spPr>
          <a:xfrm>
            <a:off x="4937760" y="3837939"/>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0" name="Text Placeholder 9">
            <a:extLst>
              <a:ext uri="{FF2B5EF4-FFF2-40B4-BE49-F238E27FC236}">
                <a16:creationId xmlns:a16="http://schemas.microsoft.com/office/drawing/2014/main" id="{15906F94-3E6E-4731-9975-FE2377DBDC21}"/>
              </a:ext>
            </a:extLst>
          </p:cNvPr>
          <p:cNvSpPr>
            <a:spLocks noGrp="1"/>
          </p:cNvSpPr>
          <p:nvPr>
            <p:ph type="body" sz="quarter" idx="19" hasCustomPrompt="1"/>
          </p:nvPr>
        </p:nvSpPr>
        <p:spPr>
          <a:xfrm>
            <a:off x="4933747" y="4790587"/>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9" name="Text Placeholder 9">
            <a:extLst>
              <a:ext uri="{FF2B5EF4-FFF2-40B4-BE49-F238E27FC236}">
                <a16:creationId xmlns:a16="http://schemas.microsoft.com/office/drawing/2014/main" id="{F592EC28-81D2-494E-AD5C-BC4F4FCD303E}"/>
              </a:ext>
            </a:extLst>
          </p:cNvPr>
          <p:cNvSpPr>
            <a:spLocks noGrp="1"/>
          </p:cNvSpPr>
          <p:nvPr>
            <p:ph type="body" sz="quarter" idx="18"/>
          </p:nvPr>
        </p:nvSpPr>
        <p:spPr>
          <a:xfrm>
            <a:off x="4933747" y="5203301"/>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3" name="Text Placeholder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2" name="Text Placeholder 9">
            <a:extLst>
              <a:ext uri="{FF2B5EF4-FFF2-40B4-BE49-F238E27FC236}">
                <a16:creationId xmlns:a16="http://schemas.microsoft.com/office/drawing/2014/main" id="{41D6DC40-2E7F-4703-B810-A9DF12E8CA4D}"/>
              </a:ext>
            </a:extLst>
          </p:cNvPr>
          <p:cNvSpPr>
            <a:spLocks noGrp="1"/>
          </p:cNvSpPr>
          <p:nvPr>
            <p:ph type="body" sz="quarter" idx="20"/>
          </p:nvPr>
        </p:nvSpPr>
        <p:spPr>
          <a:xfrm>
            <a:off x="8486217" y="2486550"/>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5" name="Text Placeholder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4" name="Text Placeholder 9">
            <a:extLst>
              <a:ext uri="{FF2B5EF4-FFF2-40B4-BE49-F238E27FC236}">
                <a16:creationId xmlns:a16="http://schemas.microsoft.com/office/drawing/2014/main" id="{77627840-21B3-4981-A379-398FD9F5B7EF}"/>
              </a:ext>
            </a:extLst>
          </p:cNvPr>
          <p:cNvSpPr>
            <a:spLocks noGrp="1"/>
          </p:cNvSpPr>
          <p:nvPr>
            <p:ph type="body" sz="quarter" idx="22"/>
          </p:nvPr>
        </p:nvSpPr>
        <p:spPr>
          <a:xfrm>
            <a:off x="8486217" y="3832623"/>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800850" cy="1325880"/>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0C962441-913E-484B-806B-8AD5CE673426}"/>
              </a:ext>
              <a:ext uri="{C183D7F6-B498-43B3-948B-1728B52AA6E4}">
                <adec:decorative xmlns:adec="http://schemas.microsoft.com/office/drawing/2017/decorative" val="1"/>
              </a:ext>
            </a:extLst>
          </p:cNvPr>
          <p:cNvGrpSpPr/>
          <p:nvPr userDrawn="1"/>
        </p:nvGrpSpPr>
        <p:grpSpPr>
          <a:xfrm>
            <a:off x="-33209" y="-16980"/>
            <a:ext cx="4096193" cy="6874980"/>
            <a:chOff x="-33209" y="-16980"/>
            <a:chExt cx="4096193" cy="6874980"/>
          </a:xfrm>
        </p:grpSpPr>
        <p:sp>
          <p:nvSpPr>
            <p:cNvPr id="7" name="Rectangle 6">
              <a:extLst>
                <a:ext uri="{FF2B5EF4-FFF2-40B4-BE49-F238E27FC236}">
                  <a16:creationId xmlns:a16="http://schemas.microsoft.com/office/drawing/2014/main" id="{E557D1F3-8C55-47FE-B39A-86D30F8FFEA1}"/>
                </a:ext>
              </a:extLst>
            </p:cNvPr>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6980"/>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9384"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Text Placeholder 9">
            <a:extLst>
              <a:ext uri="{FF2B5EF4-FFF2-40B4-BE49-F238E27FC236}">
                <a16:creationId xmlns:a16="http://schemas.microsoft.com/office/drawing/2014/main" id="{4416EFAA-C2FD-4F04-91E3-9F1FA3533A94}"/>
              </a:ext>
            </a:extLst>
          </p:cNvPr>
          <p:cNvSpPr>
            <a:spLocks noGrp="1"/>
          </p:cNvSpPr>
          <p:nvPr>
            <p:ph type="body" sz="quarter" idx="15" hasCustomPrompt="1"/>
          </p:nvPr>
        </p:nvSpPr>
        <p:spPr>
          <a:xfrm>
            <a:off x="4937760"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id="{0BAC0AED-8273-498E-ABB8-65CD10B00735}"/>
              </a:ext>
            </a:extLst>
          </p:cNvPr>
          <p:cNvSpPr>
            <a:spLocks noGrp="1"/>
          </p:cNvSpPr>
          <p:nvPr>
            <p:ph type="body" sz="quarter" idx="13"/>
          </p:nvPr>
        </p:nvSpPr>
        <p:spPr>
          <a:xfrm>
            <a:off x="4914900"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2" name="Text Placeholder 9">
            <a:extLst>
              <a:ext uri="{FF2B5EF4-FFF2-40B4-BE49-F238E27FC236}">
                <a16:creationId xmlns:a16="http://schemas.microsoft.com/office/drawing/2014/main" id="{0FACFED0-6B1D-4868-929E-C9101D8B7DE1}"/>
              </a:ext>
            </a:extLst>
          </p:cNvPr>
          <p:cNvSpPr>
            <a:spLocks noGrp="1"/>
          </p:cNvSpPr>
          <p:nvPr>
            <p:ph type="body" sz="quarter" idx="16" hasCustomPrompt="1"/>
          </p:nvPr>
        </p:nvSpPr>
        <p:spPr>
          <a:xfrm>
            <a:off x="8538777"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id="{A3276736-0B83-4D4F-B7D9-AAEF95E38AE5}"/>
              </a:ext>
            </a:extLst>
          </p:cNvPr>
          <p:cNvSpPr>
            <a:spLocks noGrp="1"/>
          </p:cNvSpPr>
          <p:nvPr>
            <p:ph type="body" sz="quarter" idx="14"/>
          </p:nvPr>
        </p:nvSpPr>
        <p:spPr>
          <a:xfrm>
            <a:off x="8535924"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5" name="Text Placeholder 9">
            <a:extLst>
              <a:ext uri="{FF2B5EF4-FFF2-40B4-BE49-F238E27FC236}">
                <a16:creationId xmlns:a16="http://schemas.microsoft.com/office/drawing/2014/main" id="{B57AD20F-1E1B-4FD3-8A76-E07A91002B85}"/>
              </a:ext>
            </a:extLst>
          </p:cNvPr>
          <p:cNvSpPr>
            <a:spLocks noGrp="1"/>
          </p:cNvSpPr>
          <p:nvPr>
            <p:ph type="body" sz="quarter" idx="19" hasCustomPrompt="1"/>
          </p:nvPr>
        </p:nvSpPr>
        <p:spPr>
          <a:xfrm>
            <a:off x="4937760"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3" name="Text Placeholder 9">
            <a:extLst>
              <a:ext uri="{FF2B5EF4-FFF2-40B4-BE49-F238E27FC236}">
                <a16:creationId xmlns:a16="http://schemas.microsoft.com/office/drawing/2014/main" id="{6688431F-3AD3-44AD-A5DF-E032B167CC02}"/>
              </a:ext>
            </a:extLst>
          </p:cNvPr>
          <p:cNvSpPr>
            <a:spLocks noGrp="1"/>
          </p:cNvSpPr>
          <p:nvPr>
            <p:ph type="body" sz="quarter" idx="17"/>
          </p:nvPr>
        </p:nvSpPr>
        <p:spPr>
          <a:xfrm>
            <a:off x="4937760" y="4255479"/>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6" name="Text Placeholder 9">
            <a:extLst>
              <a:ext uri="{FF2B5EF4-FFF2-40B4-BE49-F238E27FC236}">
                <a16:creationId xmlns:a16="http://schemas.microsoft.com/office/drawing/2014/main" id="{F1B1DAAB-37E2-4803-8DF8-A56E6FFF054E}"/>
              </a:ext>
            </a:extLst>
          </p:cNvPr>
          <p:cNvSpPr>
            <a:spLocks noGrp="1"/>
          </p:cNvSpPr>
          <p:nvPr>
            <p:ph type="body" sz="quarter" idx="20" hasCustomPrompt="1"/>
          </p:nvPr>
        </p:nvSpPr>
        <p:spPr>
          <a:xfrm>
            <a:off x="8535924"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4" name="Text Placeholder 9">
            <a:extLst>
              <a:ext uri="{FF2B5EF4-FFF2-40B4-BE49-F238E27FC236}">
                <a16:creationId xmlns:a16="http://schemas.microsoft.com/office/drawing/2014/main" id="{E9E9B407-35B1-4B56-BB6A-4895E5AC4CC3}"/>
              </a:ext>
            </a:extLst>
          </p:cNvPr>
          <p:cNvSpPr>
            <a:spLocks noGrp="1"/>
          </p:cNvSpPr>
          <p:nvPr>
            <p:ph type="body" sz="quarter" idx="18"/>
          </p:nvPr>
        </p:nvSpPr>
        <p:spPr>
          <a:xfrm>
            <a:off x="8535924" y="4252806"/>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4937760" y="6353175"/>
            <a:ext cx="1097280" cy="365125"/>
          </a:xfrm>
        </p:spPr>
        <p:txBody>
          <a:bodyPr/>
          <a:lstStyle>
            <a:lvl1pPr>
              <a:defRPr>
                <a:solidFill>
                  <a:schemeClr val="bg1"/>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7436167" y="6350000"/>
            <a:ext cx="2286000" cy="365125"/>
          </a:xfrm>
        </p:spPr>
        <p:txBody>
          <a:bodyPr/>
          <a:lstStyle>
            <a:lvl1pPr>
              <a:defRPr>
                <a:solidFill>
                  <a:schemeClr val="bg1"/>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76A6A8D4-352A-4CDF-8E34-3A3E06402913}"/>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grpSp>
          <p:nvGrpSpPr>
            <p:cNvPr id="3" name="Group 2">
              <a:extLst>
                <a:ext uri="{FF2B5EF4-FFF2-40B4-BE49-F238E27FC236}">
                  <a16:creationId xmlns:a16="http://schemas.microsoft.com/office/drawing/2014/main" id="{4CDCB077-A12F-4FE0-AD96-924BF98DBB84}"/>
                </a:ext>
                <a:ext uri="{C183D7F6-B498-43B3-948B-1728B52AA6E4}">
                  <adec:decorative xmlns:adec="http://schemas.microsoft.com/office/drawing/2017/decorative" val="1"/>
                </a:ext>
              </a:extLst>
            </p:cNvPr>
            <p:cNvGrpSpPr/>
            <p:nvPr userDrawn="1"/>
          </p:nvGrpSpPr>
          <p:grpSpPr>
            <a:xfrm>
              <a:off x="8138160" y="-7084"/>
              <a:ext cx="4053840" cy="4061621"/>
              <a:chOff x="8138160" y="-7084"/>
              <a:chExt cx="4053840" cy="4061621"/>
            </a:xfrm>
          </p:grpSpPr>
          <p:sp>
            <p:nvSpPr>
              <p:cNvPr id="39" name="Rectangle 38">
                <a:extLst>
                  <a:ext uri="{FF2B5EF4-FFF2-40B4-BE49-F238E27FC236}">
                    <a16:creationId xmlns:a16="http://schemas.microsoft.com/office/drawing/2014/main" id="{9837D25D-BADF-40E0-B7F9-1288B53AA656}"/>
                  </a:ext>
                </a:extLst>
              </p:cNvPr>
              <p:cNvSpPr/>
              <p:nvPr userDrawn="1"/>
            </p:nvSpPr>
            <p:spPr>
              <a:xfrm flipH="1">
                <a:off x="8138160" y="2017039"/>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7B41BF2-DA71-4B06-A2F0-757A5EF7047C}"/>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sp>
            <p:nvSpPr>
              <p:cNvPr id="32" name="Rectangle 31">
                <a:extLst>
                  <a:ext uri="{FF2B5EF4-FFF2-40B4-BE49-F238E27FC236}">
                    <a16:creationId xmlns:a16="http://schemas.microsoft.com/office/drawing/2014/main" id="{F4EB6F2E-2621-4EB5-A04D-906FD08CED87}"/>
                  </a:ext>
                </a:extLst>
              </p:cNvPr>
              <p:cNvSpPr/>
              <p:nvPr userDrawn="1"/>
            </p:nvSpPr>
            <p:spPr>
              <a:xfrm flipH="1">
                <a:off x="8138160" y="4868828"/>
                <a:ext cx="2032942" cy="1997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4468" y="4044603"/>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2419"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7489" y="-12136"/>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62032" y="6020759"/>
                <a:ext cx="2029968" cy="837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8160" y="4863676"/>
                <a:ext cx="2029968" cy="1997992"/>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8241"/>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094267" y="2005958"/>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1006" y="186812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9" name="Text Placeholder 9">
            <a:extLst>
              <a:ext uri="{FF2B5EF4-FFF2-40B4-BE49-F238E27FC236}">
                <a16:creationId xmlns:a16="http://schemas.microsoft.com/office/drawing/2014/main" id="{DEE368EA-C32D-4066-8292-11EB5B67AB3C}"/>
              </a:ext>
            </a:extLst>
          </p:cNvPr>
          <p:cNvSpPr>
            <a:spLocks noGrp="1"/>
          </p:cNvSpPr>
          <p:nvPr>
            <p:ph type="body" sz="quarter" idx="15" hasCustomPrompt="1"/>
          </p:nvPr>
        </p:nvSpPr>
        <p:spPr>
          <a:xfrm>
            <a:off x="914400"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0" name="Text Placeholder 9">
            <a:extLst>
              <a:ext uri="{FF2B5EF4-FFF2-40B4-BE49-F238E27FC236}">
                <a16:creationId xmlns:a16="http://schemas.microsoft.com/office/drawing/2014/main" id="{C3E5ADF3-741C-452B-9B49-005E753E6E0B}"/>
              </a:ext>
            </a:extLst>
          </p:cNvPr>
          <p:cNvSpPr>
            <a:spLocks noGrp="1"/>
          </p:cNvSpPr>
          <p:nvPr>
            <p:ph type="body" sz="quarter" idx="16" hasCustomPrompt="1"/>
          </p:nvPr>
        </p:nvSpPr>
        <p:spPr>
          <a:xfrm>
            <a:off x="4538277"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68" name="Text Placeholder 9">
            <a:extLst>
              <a:ext uri="{FF2B5EF4-FFF2-40B4-BE49-F238E27FC236}">
                <a16:creationId xmlns:a16="http://schemas.microsoft.com/office/drawing/2014/main" id="{2C541281-49BC-4F14-B167-DE14FE3A622C}"/>
              </a:ext>
            </a:extLst>
          </p:cNvPr>
          <p:cNvSpPr>
            <a:spLocks noGrp="1"/>
          </p:cNvSpPr>
          <p:nvPr>
            <p:ph type="body" sz="quarter" idx="14"/>
          </p:nvPr>
        </p:nvSpPr>
        <p:spPr>
          <a:xfrm>
            <a:off x="4535424"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3" name="Text Placeholder 9">
            <a:extLst>
              <a:ext uri="{FF2B5EF4-FFF2-40B4-BE49-F238E27FC236}">
                <a16:creationId xmlns:a16="http://schemas.microsoft.com/office/drawing/2014/main" id="{3B7B080D-47B1-4B65-8638-AD5E3240EDA7}"/>
              </a:ext>
            </a:extLst>
          </p:cNvPr>
          <p:cNvSpPr>
            <a:spLocks noGrp="1"/>
          </p:cNvSpPr>
          <p:nvPr>
            <p:ph type="body" sz="quarter" idx="19" hasCustomPrompt="1"/>
          </p:nvPr>
        </p:nvSpPr>
        <p:spPr>
          <a:xfrm>
            <a:off x="914400"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id="{AA51BCEC-2845-4DF6-8F9A-2B163EC16DD5}"/>
              </a:ext>
            </a:extLst>
          </p:cNvPr>
          <p:cNvSpPr>
            <a:spLocks noGrp="1"/>
          </p:cNvSpPr>
          <p:nvPr>
            <p:ph type="body" sz="quarter" idx="17"/>
          </p:nvPr>
        </p:nvSpPr>
        <p:spPr>
          <a:xfrm>
            <a:off x="914400"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4" name="Text Placeholder 9">
            <a:extLst>
              <a:ext uri="{FF2B5EF4-FFF2-40B4-BE49-F238E27FC236}">
                <a16:creationId xmlns:a16="http://schemas.microsoft.com/office/drawing/2014/main" id="{5B98F8C8-0931-4E43-ABDE-8A700DD269D7}"/>
              </a:ext>
            </a:extLst>
          </p:cNvPr>
          <p:cNvSpPr>
            <a:spLocks noGrp="1"/>
          </p:cNvSpPr>
          <p:nvPr>
            <p:ph type="body" sz="quarter" idx="20" hasCustomPrompt="1"/>
          </p:nvPr>
        </p:nvSpPr>
        <p:spPr>
          <a:xfrm>
            <a:off x="4535424"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id="{126E196B-9448-4FBE-A134-65735F8ED97F}"/>
              </a:ext>
            </a:extLst>
          </p:cNvPr>
          <p:cNvSpPr>
            <a:spLocks noGrp="1"/>
          </p:cNvSpPr>
          <p:nvPr>
            <p:ph type="body" sz="quarter" idx="18"/>
          </p:nvPr>
        </p:nvSpPr>
        <p:spPr>
          <a:xfrm>
            <a:off x="4535424"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5" name="Date Placeholder 3">
            <a:extLst>
              <a:ext uri="{FF2B5EF4-FFF2-40B4-BE49-F238E27FC236}">
                <a16:creationId xmlns:a16="http://schemas.microsoft.com/office/drawing/2014/main" id="{405B8744-A7AF-461F-9103-708D9BFE8947}"/>
              </a:ext>
            </a:extLst>
          </p:cNvPr>
          <p:cNvSpPr>
            <a:spLocks noGrp="1"/>
          </p:cNvSpPr>
          <p:nvPr>
            <p:ph type="dt" sz="half" idx="10"/>
          </p:nvPr>
        </p:nvSpPr>
        <p:spPr>
          <a:xfrm>
            <a:off x="914400" y="6355080"/>
            <a:ext cx="1097280" cy="365125"/>
          </a:xfrm>
        </p:spPr>
        <p:txBody>
          <a:bodyPr/>
          <a:lstStyle>
            <a:lvl1pPr>
              <a:defRPr>
                <a:solidFill>
                  <a:schemeClr val="tx1">
                    <a:lumMod val="75000"/>
                    <a:lumOff val="25000"/>
                  </a:schemeClr>
                </a:solidFill>
              </a:defRPr>
            </a:lvl1pPr>
          </a:lstStyle>
          <a:p>
            <a:r>
              <a:rPr lang="en-US" dirty="0"/>
              <a:t>20XX</a:t>
            </a:r>
          </a:p>
        </p:txBody>
      </p:sp>
      <p:sp>
        <p:nvSpPr>
          <p:cNvPr id="66" name="Footer Placeholder 4">
            <a:extLst>
              <a:ext uri="{FF2B5EF4-FFF2-40B4-BE49-F238E27FC236}">
                <a16:creationId xmlns:a16="http://schemas.microsoft.com/office/drawing/2014/main" id="{C902A11D-5CD4-4561-882F-26EA89ADC0F9}"/>
              </a:ext>
            </a:extLst>
          </p:cNvPr>
          <p:cNvSpPr>
            <a:spLocks noGrp="1"/>
          </p:cNvSpPr>
          <p:nvPr>
            <p:ph type="ftr" sz="quarter" idx="11"/>
          </p:nvPr>
        </p:nvSpPr>
        <p:spPr>
          <a:xfrm>
            <a:off x="5499886" y="635508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7" name="Slide Number Placeholder 5">
            <a:extLst>
              <a:ext uri="{FF2B5EF4-FFF2-40B4-BE49-F238E27FC236}">
                <a16:creationId xmlns:a16="http://schemas.microsoft.com/office/drawing/2014/main" id="{F0739A04-E734-4FCE-954E-0C4FB1A4CA7A}"/>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5940455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tx2"/>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206377"/>
            <a:ext cx="6800850" cy="3840480"/>
          </a:xfrm>
        </p:spPr>
        <p:txBody>
          <a:bodyPr>
            <a:normAutofit/>
          </a:bodyPr>
          <a:lstStyle>
            <a:lvl1pPr marL="0" indent="0">
              <a:lnSpc>
                <a:spcPts val="2400"/>
              </a:lnSpc>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914400" y="6355080"/>
            <a:ext cx="1097280" cy="365125"/>
          </a:xfrm>
        </p:spPr>
        <p:txBody>
          <a:bodyPr/>
          <a:lstStyle>
            <a:lvl1pPr>
              <a:defRPr>
                <a:solidFill>
                  <a:schemeClr val="bg1"/>
                </a:solidFill>
              </a:defRPr>
            </a:lvl1pPr>
          </a:lstStyle>
          <a:p>
            <a:r>
              <a:rPr lang="en-US" dirty="0"/>
              <a:t>20XX</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dirty="0"/>
              <a:t>Pitch deck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2029040"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605937" y="1098339"/>
            <a:ext cx="5099392" cy="2264112"/>
          </a:xfrm>
        </p:spPr>
        <p:txBody>
          <a:bodyPr anchor="b"/>
          <a:lstStyle>
            <a:lvl1pPr algn="ctr">
              <a:defRPr sz="6000" cap="all" baseline="0">
                <a:solidFill>
                  <a:schemeClr val="tx2"/>
                </a:solidFill>
              </a:defRPr>
            </a:lvl1pPr>
          </a:lstStyle>
          <a:p>
            <a:r>
              <a:rPr lang="en-US" dirty="0"/>
              <a:t>Click to ADD TITLE</a:t>
            </a:r>
          </a:p>
        </p:txBody>
      </p:sp>
      <p:sp>
        <p:nvSpPr>
          <p:cNvPr id="168" name="Rectangle 9">
            <a:extLst>
              <a:ext uri="{FF2B5EF4-FFF2-40B4-BE49-F238E27FC236}">
                <a16:creationId xmlns:a16="http://schemas.microsoft.com/office/drawing/2014/main" id="{D0B57759-E007-4FD0-9C6B-356DC53050C4}"/>
              </a:ext>
            </a:extLst>
          </p:cNvPr>
          <p:cNvSpPr/>
          <p:nvPr userDrawn="1"/>
        </p:nvSpPr>
        <p:spPr>
          <a:xfrm>
            <a:off x="0" y="4056331"/>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0" y="0"/>
            <a:ext cx="2029968"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7FF8CD3D-0C64-4277-97B2-200B96EE22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0" y="4069288"/>
            <a:ext cx="2029968" cy="2029968"/>
          </a:xfrm>
          <a:prstGeom prst="rect">
            <a:avLst/>
          </a:prstGeom>
        </p:spPr>
      </p:pic>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2027141" y="-4303"/>
            <a:ext cx="2029968" cy="2029968"/>
          </a:xfrm>
          <a:prstGeom prst="rect">
            <a:avLst/>
          </a:prstGeom>
        </p:spPr>
      </p:pic>
      <p:pic>
        <p:nvPicPr>
          <p:cNvPr id="31" name="Graphic 30">
            <a:extLst>
              <a:ext uri="{FF2B5EF4-FFF2-40B4-BE49-F238E27FC236}">
                <a16:creationId xmlns:a16="http://schemas.microsoft.com/office/drawing/2014/main" id="{C9BCCD2C-CC79-48FF-A486-98ECEAC479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2029968" cy="2029968"/>
          </a:xfrm>
          <a:prstGeom prst="rect">
            <a:avLst/>
          </a:prstGeom>
        </p:spPr>
      </p:pic>
      <p:sp>
        <p:nvSpPr>
          <p:cNvPr id="36" name="Rectangle 35">
            <a:extLst>
              <a:ext uri="{FF2B5EF4-FFF2-40B4-BE49-F238E27FC236}">
                <a16:creationId xmlns:a16="http://schemas.microsoft.com/office/drawing/2014/main" id="{03CEE5D2-51CF-4C1A-9AF9-A5B47F445229}"/>
              </a:ext>
            </a:extLst>
          </p:cNvPr>
          <p:cNvSpPr/>
          <p:nvPr userDrawn="1"/>
        </p:nvSpPr>
        <p:spPr>
          <a:xfrm>
            <a:off x="0" y="6098433"/>
            <a:ext cx="2029968" cy="759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D276EF4-F1D1-402C-B97B-0FC1233B73CD}"/>
              </a:ext>
            </a:extLst>
          </p:cNvPr>
          <p:cNvSpPr/>
          <p:nvPr userDrawn="1"/>
        </p:nvSpPr>
        <p:spPr>
          <a:xfrm flipH="1">
            <a:off x="0" y="2027186"/>
            <a:ext cx="2032942" cy="202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3D46E3B0-0F8F-4E75-AD2A-BF3A1C38F037}"/>
              </a:ext>
            </a:extLst>
          </p:cNvPr>
          <p:cNvGrpSpPr/>
          <p:nvPr userDrawn="1"/>
        </p:nvGrpSpPr>
        <p:grpSpPr>
          <a:xfrm>
            <a:off x="23853" y="2069719"/>
            <a:ext cx="1965960" cy="1965960"/>
            <a:chOff x="5361924" y="7472790"/>
            <a:chExt cx="1828800" cy="1828800"/>
          </a:xfrm>
        </p:grpSpPr>
        <p:grpSp>
          <p:nvGrpSpPr>
            <p:cNvPr id="139" name="Group 138">
              <a:extLst>
                <a:ext uri="{FF2B5EF4-FFF2-40B4-BE49-F238E27FC236}">
                  <a16:creationId xmlns:a16="http://schemas.microsoft.com/office/drawing/2014/main" id="{B53A840E-AAAC-4D05-88B2-8B4C8FD1EB81}"/>
                </a:ext>
              </a:extLst>
            </p:cNvPr>
            <p:cNvGrpSpPr/>
            <p:nvPr userDrawn="1"/>
          </p:nvGrpSpPr>
          <p:grpSpPr>
            <a:xfrm>
              <a:off x="5361924" y="7472790"/>
              <a:ext cx="1828800" cy="1828800"/>
              <a:chOff x="5361924" y="7472790"/>
              <a:chExt cx="1828800" cy="1828800"/>
            </a:xfrm>
          </p:grpSpPr>
          <p:grpSp>
            <p:nvGrpSpPr>
              <p:cNvPr id="141" name="Group 140">
                <a:extLst>
                  <a:ext uri="{FF2B5EF4-FFF2-40B4-BE49-F238E27FC236}">
                    <a16:creationId xmlns:a16="http://schemas.microsoft.com/office/drawing/2014/main" id="{EC1BCB15-E86F-40CB-912C-0693B61651B5}"/>
                  </a:ext>
                </a:extLst>
              </p:cNvPr>
              <p:cNvGrpSpPr/>
              <p:nvPr userDrawn="1"/>
            </p:nvGrpSpPr>
            <p:grpSpPr>
              <a:xfrm>
                <a:off x="5361924" y="7472790"/>
                <a:ext cx="1828800" cy="1828800"/>
                <a:chOff x="5388428" y="7173291"/>
                <a:chExt cx="1828800" cy="1828800"/>
              </a:xfrm>
            </p:grpSpPr>
            <p:grpSp>
              <p:nvGrpSpPr>
                <p:cNvPr id="147" name="Group 146">
                  <a:extLst>
                    <a:ext uri="{FF2B5EF4-FFF2-40B4-BE49-F238E27FC236}">
                      <a16:creationId xmlns:a16="http://schemas.microsoft.com/office/drawing/2014/main" id="{5B5D7ECD-062C-480C-A3E0-D2E37B0077AB}"/>
                    </a:ext>
                  </a:extLst>
                </p:cNvPr>
                <p:cNvGrpSpPr/>
                <p:nvPr userDrawn="1"/>
              </p:nvGrpSpPr>
              <p:grpSpPr>
                <a:xfrm>
                  <a:off x="5388428" y="7173291"/>
                  <a:ext cx="1828800" cy="1828800"/>
                  <a:chOff x="5388428" y="7173291"/>
                  <a:chExt cx="1828800" cy="1828800"/>
                </a:xfrm>
              </p:grpSpPr>
              <p:grpSp>
                <p:nvGrpSpPr>
                  <p:cNvPr id="149" name="Group 148">
                    <a:extLst>
                      <a:ext uri="{FF2B5EF4-FFF2-40B4-BE49-F238E27FC236}">
                        <a16:creationId xmlns:a16="http://schemas.microsoft.com/office/drawing/2014/main" id="{CCCE649A-9FBD-4E7D-921B-CA0C2263A341}"/>
                      </a:ext>
                    </a:extLst>
                  </p:cNvPr>
                  <p:cNvGrpSpPr/>
                  <p:nvPr userDrawn="1"/>
                </p:nvGrpSpPr>
                <p:grpSpPr>
                  <a:xfrm>
                    <a:off x="5388428" y="7173291"/>
                    <a:ext cx="1828800" cy="1828800"/>
                    <a:chOff x="5579044" y="7049770"/>
                    <a:chExt cx="1828800" cy="1828800"/>
                  </a:xfrm>
                </p:grpSpPr>
                <p:grpSp>
                  <p:nvGrpSpPr>
                    <p:cNvPr id="151" name="Group 150">
                      <a:extLst>
                        <a:ext uri="{FF2B5EF4-FFF2-40B4-BE49-F238E27FC236}">
                          <a16:creationId xmlns:a16="http://schemas.microsoft.com/office/drawing/2014/main" id="{992A05A5-83FF-4AE4-B0EF-FE1964334873}"/>
                        </a:ext>
                      </a:extLst>
                    </p:cNvPr>
                    <p:cNvGrpSpPr/>
                    <p:nvPr userDrawn="1"/>
                  </p:nvGrpSpPr>
                  <p:grpSpPr>
                    <a:xfrm>
                      <a:off x="5579044" y="7049770"/>
                      <a:ext cx="1828800" cy="1828800"/>
                      <a:chOff x="5579044" y="7049770"/>
                      <a:chExt cx="1828800" cy="1828800"/>
                    </a:xfrm>
                  </p:grpSpPr>
                  <p:grpSp>
                    <p:nvGrpSpPr>
                      <p:cNvPr id="153" name="Group 152">
                        <a:extLst>
                          <a:ext uri="{FF2B5EF4-FFF2-40B4-BE49-F238E27FC236}">
                            <a16:creationId xmlns:a16="http://schemas.microsoft.com/office/drawing/2014/main" id="{D56D5269-FA99-4E96-A20D-0DE0E3856751}"/>
                          </a:ext>
                        </a:extLst>
                      </p:cNvPr>
                      <p:cNvGrpSpPr/>
                      <p:nvPr userDrawn="1"/>
                    </p:nvGrpSpPr>
                    <p:grpSpPr>
                      <a:xfrm>
                        <a:off x="5579044" y="7049770"/>
                        <a:ext cx="1828800" cy="1828800"/>
                        <a:chOff x="5579044" y="7049770"/>
                        <a:chExt cx="1828800" cy="1828800"/>
                      </a:xfrm>
                    </p:grpSpPr>
                    <p:grpSp>
                      <p:nvGrpSpPr>
                        <p:cNvPr id="155" name="Group 154">
                          <a:extLst>
                            <a:ext uri="{FF2B5EF4-FFF2-40B4-BE49-F238E27FC236}">
                              <a16:creationId xmlns:a16="http://schemas.microsoft.com/office/drawing/2014/main" id="{87498AF2-DD8D-4309-8328-2E756E3C44E8}"/>
                            </a:ext>
                          </a:extLst>
                        </p:cNvPr>
                        <p:cNvGrpSpPr/>
                        <p:nvPr userDrawn="1"/>
                      </p:nvGrpSpPr>
                      <p:grpSpPr>
                        <a:xfrm>
                          <a:off x="5579044" y="7049770"/>
                          <a:ext cx="1828800" cy="1828800"/>
                          <a:chOff x="5579044" y="7049770"/>
                          <a:chExt cx="1828800" cy="1828800"/>
                        </a:xfrm>
                      </p:grpSpPr>
                      <p:sp>
                        <p:nvSpPr>
                          <p:cNvPr id="157" name="Oval 156">
                            <a:extLst>
                              <a:ext uri="{FF2B5EF4-FFF2-40B4-BE49-F238E27FC236}">
                                <a16:creationId xmlns:a16="http://schemas.microsoft.com/office/drawing/2014/main" id="{ACC35BE0-4D6C-4986-AD7D-BD7C1E25B83D}"/>
                              </a:ext>
                            </a:extLst>
                          </p:cNvPr>
                          <p:cNvSpPr/>
                          <p:nvPr userDrawn="1"/>
                        </p:nvSpPr>
                        <p:spPr>
                          <a:xfrm>
                            <a:off x="5579044" y="7049770"/>
                            <a:ext cx="1828800" cy="18288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8" name="Oval 157">
                            <a:extLst>
                              <a:ext uri="{FF2B5EF4-FFF2-40B4-BE49-F238E27FC236}">
                                <a16:creationId xmlns:a16="http://schemas.microsoft.com/office/drawing/2014/main" id="{7B9715F0-8B83-459F-9ABA-77381FF568DF}"/>
                              </a:ext>
                            </a:extLst>
                          </p:cNvPr>
                          <p:cNvSpPr/>
                          <p:nvPr userDrawn="1"/>
                        </p:nvSpPr>
                        <p:spPr>
                          <a:xfrm>
                            <a:off x="5647624" y="7118350"/>
                            <a:ext cx="1691640" cy="16916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6" name="Oval 155">
                          <a:extLst>
                            <a:ext uri="{FF2B5EF4-FFF2-40B4-BE49-F238E27FC236}">
                              <a16:creationId xmlns:a16="http://schemas.microsoft.com/office/drawing/2014/main" id="{27230BAF-E9FF-4746-8F48-B39560E1B202}"/>
                            </a:ext>
                          </a:extLst>
                        </p:cNvPr>
                        <p:cNvSpPr/>
                        <p:nvPr userDrawn="1"/>
                      </p:nvSpPr>
                      <p:spPr>
                        <a:xfrm>
                          <a:off x="5716204" y="7186930"/>
                          <a:ext cx="1554480" cy="15544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4" name="Oval 153">
                        <a:extLst>
                          <a:ext uri="{FF2B5EF4-FFF2-40B4-BE49-F238E27FC236}">
                            <a16:creationId xmlns:a16="http://schemas.microsoft.com/office/drawing/2014/main" id="{1085FE6C-E5E9-494C-8FA8-625B1312B9AA}"/>
                          </a:ext>
                        </a:extLst>
                      </p:cNvPr>
                      <p:cNvSpPr/>
                      <p:nvPr userDrawn="1"/>
                    </p:nvSpPr>
                    <p:spPr>
                      <a:xfrm>
                        <a:off x="5784784" y="7255510"/>
                        <a:ext cx="1417320" cy="14173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2" name="Oval 151">
                      <a:extLst>
                        <a:ext uri="{FF2B5EF4-FFF2-40B4-BE49-F238E27FC236}">
                          <a16:creationId xmlns:a16="http://schemas.microsoft.com/office/drawing/2014/main" id="{B8D77279-E4F6-4D92-9B0B-8D62F9FE1E8F}"/>
                        </a:ext>
                      </a:extLst>
                    </p:cNvPr>
                    <p:cNvSpPr/>
                    <p:nvPr userDrawn="1"/>
                  </p:nvSpPr>
                  <p:spPr>
                    <a:xfrm>
                      <a:off x="5853364" y="7324090"/>
                      <a:ext cx="1280160" cy="12801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0" name="Oval 149">
                    <a:extLst>
                      <a:ext uri="{FF2B5EF4-FFF2-40B4-BE49-F238E27FC236}">
                        <a16:creationId xmlns:a16="http://schemas.microsoft.com/office/drawing/2014/main" id="{E74AC325-3B12-4159-8AED-4E3E710DAEEF}"/>
                      </a:ext>
                    </a:extLst>
                  </p:cNvPr>
                  <p:cNvSpPr/>
                  <p:nvPr userDrawn="1"/>
                </p:nvSpPr>
                <p:spPr>
                  <a:xfrm>
                    <a:off x="5731328" y="7516191"/>
                    <a:ext cx="1143000" cy="11430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8" name="Oval 147">
                  <a:extLst>
                    <a:ext uri="{FF2B5EF4-FFF2-40B4-BE49-F238E27FC236}">
                      <a16:creationId xmlns:a16="http://schemas.microsoft.com/office/drawing/2014/main" id="{EC1B4FD8-2FC5-40DA-8440-404078550805}"/>
                    </a:ext>
                  </a:extLst>
                </p:cNvPr>
                <p:cNvSpPr/>
                <p:nvPr userDrawn="1"/>
              </p:nvSpPr>
              <p:spPr>
                <a:xfrm>
                  <a:off x="5799908" y="7584771"/>
                  <a:ext cx="1005840" cy="10058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2" name="Oval 141">
                <a:extLst>
                  <a:ext uri="{FF2B5EF4-FFF2-40B4-BE49-F238E27FC236}">
                    <a16:creationId xmlns:a16="http://schemas.microsoft.com/office/drawing/2014/main" id="{DDE43C9A-47FE-47FA-B683-4BEFC34DFA56}"/>
                  </a:ext>
                </a:extLst>
              </p:cNvPr>
              <p:cNvSpPr/>
              <p:nvPr userDrawn="1"/>
            </p:nvSpPr>
            <p:spPr>
              <a:xfrm>
                <a:off x="5841984" y="7952850"/>
                <a:ext cx="868680" cy="8686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3" name="Oval 142">
                <a:extLst>
                  <a:ext uri="{FF2B5EF4-FFF2-40B4-BE49-F238E27FC236}">
                    <a16:creationId xmlns:a16="http://schemas.microsoft.com/office/drawing/2014/main" id="{D323EF77-802B-4532-87E0-12D961E906AE}"/>
                  </a:ext>
                </a:extLst>
              </p:cNvPr>
              <p:cNvSpPr/>
              <p:nvPr userDrawn="1"/>
            </p:nvSpPr>
            <p:spPr>
              <a:xfrm>
                <a:off x="5910564" y="8021430"/>
                <a:ext cx="731520" cy="7315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4" name="Oval 143">
                <a:extLst>
                  <a:ext uri="{FF2B5EF4-FFF2-40B4-BE49-F238E27FC236}">
                    <a16:creationId xmlns:a16="http://schemas.microsoft.com/office/drawing/2014/main" id="{5845FD57-5942-47C9-B349-B3937BE5A454}"/>
                  </a:ext>
                </a:extLst>
              </p:cNvPr>
              <p:cNvSpPr/>
              <p:nvPr userDrawn="1"/>
            </p:nvSpPr>
            <p:spPr>
              <a:xfrm>
                <a:off x="5979144" y="8090010"/>
                <a:ext cx="594360" cy="5943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5" name="Oval 144">
                <a:extLst>
                  <a:ext uri="{FF2B5EF4-FFF2-40B4-BE49-F238E27FC236}">
                    <a16:creationId xmlns:a16="http://schemas.microsoft.com/office/drawing/2014/main" id="{7C426FE0-2810-40DD-934D-F291980CBDE9}"/>
                  </a:ext>
                </a:extLst>
              </p:cNvPr>
              <p:cNvSpPr/>
              <p:nvPr userDrawn="1"/>
            </p:nvSpPr>
            <p:spPr>
              <a:xfrm>
                <a:off x="6047724" y="8158590"/>
                <a:ext cx="457200" cy="457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6" name="Oval 145">
                <a:extLst>
                  <a:ext uri="{FF2B5EF4-FFF2-40B4-BE49-F238E27FC236}">
                    <a16:creationId xmlns:a16="http://schemas.microsoft.com/office/drawing/2014/main" id="{97A62AD5-3E4C-4375-A938-C7DC05A7F250}"/>
                  </a:ext>
                </a:extLst>
              </p:cNvPr>
              <p:cNvSpPr/>
              <p:nvPr userDrawn="1"/>
            </p:nvSpPr>
            <p:spPr>
              <a:xfrm>
                <a:off x="6116304" y="8227170"/>
                <a:ext cx="320040" cy="3200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0" name="Oval 139">
              <a:extLst>
                <a:ext uri="{FF2B5EF4-FFF2-40B4-BE49-F238E27FC236}">
                  <a16:creationId xmlns:a16="http://schemas.microsoft.com/office/drawing/2014/main" id="{2264E16F-857A-4567-9C09-01F8BA03FE22}"/>
                </a:ext>
              </a:extLst>
            </p:cNvPr>
            <p:cNvSpPr/>
            <p:nvPr userDrawn="1"/>
          </p:nvSpPr>
          <p:spPr>
            <a:xfrm>
              <a:off x="6184884" y="8295750"/>
              <a:ext cx="182880" cy="1828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Freeform: Shape 37">
            <a:extLst>
              <a:ext uri="{FF2B5EF4-FFF2-40B4-BE49-F238E27FC236}">
                <a16:creationId xmlns:a16="http://schemas.microsoft.com/office/drawing/2014/main" id="{73657794-F7A3-4030-9C54-38517D2C6C61}"/>
              </a:ext>
            </a:extLst>
          </p:cNvPr>
          <p:cNvSpPr/>
          <p:nvPr userDrawn="1"/>
        </p:nvSpPr>
        <p:spPr>
          <a:xfrm>
            <a:off x="0" y="2025665"/>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EA65556A-38A5-4BA5-9A40-33F02F960B1E}"/>
              </a:ext>
            </a:extLst>
          </p:cNvPr>
          <p:cNvSpPr/>
          <p:nvPr userDrawn="1"/>
        </p:nvSpPr>
        <p:spPr>
          <a:xfrm>
            <a:off x="2033943"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02996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6101628" y="4053385"/>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68239"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4220"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4058754"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5400000">
            <a:off x="4074136"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031592"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2034619"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2537077"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4058844"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2" y="6353175"/>
            <a:ext cx="1097280" cy="365125"/>
          </a:xfrm>
        </p:spPr>
        <p:txBody>
          <a:bodyPr/>
          <a:lstStyle>
            <a:lvl1pPr>
              <a:defRPr>
                <a:solidFill>
                  <a:schemeClr val="bg1"/>
                </a:solidFill>
              </a:defRPr>
            </a:lvl1pPr>
          </a:lstStyle>
          <a:p>
            <a:r>
              <a:rPr lang="en-US" dirty="0"/>
              <a:t>20XX</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dirty="0"/>
              <a:t>Pitch deck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5868264"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a:stCxn id="38" idx="4"/>
          </p:cNvCxnSpPr>
          <p:nvPr userDrawn="1"/>
        </p:nvCxnSpPr>
        <p:spPr>
          <a:xfrm flipV="1">
            <a:off x="0" y="1991841"/>
            <a:ext cx="5931799"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ayout with icon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2"/>
            <a:ext cx="9725026" cy="1325880"/>
          </a:xfrm>
        </p:spPr>
        <p:txBody>
          <a:bodyPr anchor="t" anchorCtr="0"/>
          <a:lstStyle>
            <a:lvl1pPr>
              <a:defRPr cap="all" baseline="0">
                <a:solidFill>
                  <a:schemeClr val="accent1"/>
                </a:solidFill>
              </a:defRPr>
            </a:lvl1pPr>
          </a:lstStyle>
          <a:p>
            <a:r>
              <a:rPr lang="en-US" dirty="0"/>
              <a:t>CLICK TO ADD TITLE</a:t>
            </a:r>
          </a:p>
        </p:txBody>
      </p:sp>
      <p:sp>
        <p:nvSpPr>
          <p:cNvPr id="60" name="Online Image Placeholder 59">
            <a:extLst>
              <a:ext uri="{FF2B5EF4-FFF2-40B4-BE49-F238E27FC236}">
                <a16:creationId xmlns:a16="http://schemas.microsoft.com/office/drawing/2014/main" id="{F2FF0A87-B95D-4E75-86C6-E701CBFD4305}"/>
              </a:ext>
            </a:extLst>
          </p:cNvPr>
          <p:cNvSpPr>
            <a:spLocks noGrp="1"/>
          </p:cNvSpPr>
          <p:nvPr>
            <p:ph type="clipArt" sz="quarter" idx="18"/>
          </p:nvPr>
        </p:nvSpPr>
        <p:spPr>
          <a:xfrm>
            <a:off x="2469641" y="2184400"/>
            <a:ext cx="914400" cy="914400"/>
          </a:xfrm>
        </p:spPr>
        <p:txBody>
          <a:bodyPr>
            <a:normAutofit/>
          </a:bodyPr>
          <a:lstStyle>
            <a:lvl1pPr>
              <a:defRPr sz="1200"/>
            </a:lvl1pPr>
          </a:lstStyle>
          <a:p>
            <a:r>
              <a:rPr lang="en-US"/>
              <a:t>Click icon to add online image</a:t>
            </a:r>
            <a:endParaRPr lang="en-US" dirty="0"/>
          </a:p>
        </p:txBody>
      </p:sp>
      <p:sp>
        <p:nvSpPr>
          <p:cNvPr id="61" name="Online Image Placeholder 59">
            <a:extLst>
              <a:ext uri="{FF2B5EF4-FFF2-40B4-BE49-F238E27FC236}">
                <a16:creationId xmlns:a16="http://schemas.microsoft.com/office/drawing/2014/main" id="{EFF0D2F8-0092-4566-A98C-DE7F11F1CC35}"/>
              </a:ext>
            </a:extLst>
          </p:cNvPr>
          <p:cNvSpPr>
            <a:spLocks noGrp="1"/>
          </p:cNvSpPr>
          <p:nvPr>
            <p:ph type="clipArt" sz="quarter" idx="19"/>
          </p:nvPr>
        </p:nvSpPr>
        <p:spPr>
          <a:xfrm>
            <a:off x="5960930" y="2184654"/>
            <a:ext cx="914400" cy="914400"/>
          </a:xfrm>
        </p:spPr>
        <p:txBody>
          <a:bodyPr>
            <a:normAutofit/>
          </a:bodyPr>
          <a:lstStyle>
            <a:lvl1pPr>
              <a:defRPr sz="1200"/>
            </a:lvl1pPr>
          </a:lstStyle>
          <a:p>
            <a:r>
              <a:rPr lang="en-US"/>
              <a:t>Click icon to add online image</a:t>
            </a:r>
            <a:endParaRPr lang="en-US" dirty="0"/>
          </a:p>
        </p:txBody>
      </p:sp>
      <p:sp>
        <p:nvSpPr>
          <p:cNvPr id="62" name="Online Image Placeholder 59">
            <a:extLst>
              <a:ext uri="{FF2B5EF4-FFF2-40B4-BE49-F238E27FC236}">
                <a16:creationId xmlns:a16="http://schemas.microsoft.com/office/drawing/2014/main" id="{C673B15F-D120-4C48-8834-4E87C6CCDE2C}"/>
              </a:ext>
            </a:extLst>
          </p:cNvPr>
          <p:cNvSpPr>
            <a:spLocks noGrp="1"/>
          </p:cNvSpPr>
          <p:nvPr>
            <p:ph type="clipArt" sz="quarter" idx="20"/>
          </p:nvPr>
        </p:nvSpPr>
        <p:spPr>
          <a:xfrm>
            <a:off x="9439445" y="2184400"/>
            <a:ext cx="914400" cy="914400"/>
          </a:xfrm>
        </p:spPr>
        <p:txBody>
          <a:bodyPr>
            <a:normAutofit/>
          </a:bodyPr>
          <a:lstStyle>
            <a:lvl1pPr>
              <a:defRPr sz="1200"/>
            </a:lvl1pPr>
          </a:lstStyle>
          <a:p>
            <a:r>
              <a:rPr lang="en-US"/>
              <a:t>Click icon to add online image</a:t>
            </a:r>
            <a:endParaRPr lang="en-US" dirty="0"/>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1555241" y="3366741"/>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1555241"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D13E526C-A314-4221-BF6F-A27491DFB8F8}"/>
              </a:ext>
            </a:extLst>
          </p:cNvPr>
          <p:cNvSpPr>
            <a:spLocks noGrp="1"/>
          </p:cNvSpPr>
          <p:nvPr>
            <p:ph type="body" idx="15" hasCustomPrompt="1"/>
          </p:nvPr>
        </p:nvSpPr>
        <p:spPr>
          <a:xfrm>
            <a:off x="5046530" y="3359890"/>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16" name="Content Placeholder 2">
            <a:extLst>
              <a:ext uri="{FF2B5EF4-FFF2-40B4-BE49-F238E27FC236}">
                <a16:creationId xmlns:a16="http://schemas.microsoft.com/office/drawing/2014/main" id="{F8BF0048-EF4E-483F-8467-041ED0818280}"/>
              </a:ext>
            </a:extLst>
          </p:cNvPr>
          <p:cNvSpPr>
            <a:spLocks noGrp="1"/>
          </p:cNvSpPr>
          <p:nvPr>
            <p:ph sz="half" idx="14"/>
          </p:nvPr>
        </p:nvSpPr>
        <p:spPr>
          <a:xfrm>
            <a:off x="5046530" y="3894568"/>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8525045" y="3364836"/>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8525045"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4F4AB913-E6BC-42AA-956F-BE8B54570B15}"/>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3" name="Rectangle 12">
              <a:extLst>
                <a:ext uri="{FF2B5EF4-FFF2-40B4-BE49-F238E27FC236}">
                  <a16:creationId xmlns:a16="http://schemas.microsoft.com/office/drawing/2014/main" id="{39C870B4-B099-4311-A8C7-2C72CD4D74E5}"/>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FE83D-371B-498A-B5E9-347973288684}"/>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866C73-B970-43C4-A474-D1203C4A3343}"/>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0C1F8BB-C13B-4B90-91D2-C95CB1363F0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23" name="Rectangle 22">
              <a:extLst>
                <a:ext uri="{FF2B5EF4-FFF2-40B4-BE49-F238E27FC236}">
                  <a16:creationId xmlns:a16="http://schemas.microsoft.com/office/drawing/2014/main" id="{266F531E-E93E-4E5C-9674-1B9C610CDF5F}"/>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E3AD939-EB0C-4B1E-9A4E-04D6BE504D40}"/>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3" name="Graphic 52">
              <a:extLst>
                <a:ext uri="{FF2B5EF4-FFF2-40B4-BE49-F238E27FC236}">
                  <a16:creationId xmlns:a16="http://schemas.microsoft.com/office/drawing/2014/main" id="{0C939296-0EC5-4504-B10B-2AA1A2F60A9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457200" y="5380762"/>
              <a:ext cx="1828800" cy="914400"/>
            </a:xfrm>
            <a:prstGeom prst="rect">
              <a:avLst/>
            </a:prstGeom>
          </p:spPr>
        </p:pic>
      </p:grpSp>
      <p:sp>
        <p:nvSpPr>
          <p:cNvPr id="63" name="Date Placeholder 3">
            <a:extLst>
              <a:ext uri="{FF2B5EF4-FFF2-40B4-BE49-F238E27FC236}">
                <a16:creationId xmlns:a16="http://schemas.microsoft.com/office/drawing/2014/main" id="{834AD064-B2F1-4462-89CD-E6E2F6B06EA2}"/>
              </a:ext>
            </a:extLst>
          </p:cNvPr>
          <p:cNvSpPr>
            <a:spLocks noGrp="1"/>
          </p:cNvSpPr>
          <p:nvPr>
            <p:ph type="dt" sz="half" idx="10"/>
          </p:nvPr>
        </p:nvSpPr>
        <p:spPr>
          <a:xfrm>
            <a:off x="1554480" y="6353175"/>
            <a:ext cx="1097280" cy="365125"/>
          </a:xfrm>
        </p:spPr>
        <p:txBody>
          <a:bodyPr/>
          <a:lstStyle>
            <a:lvl1pPr>
              <a:defRPr>
                <a:solidFill>
                  <a:schemeClr val="tx1">
                    <a:lumMod val="75000"/>
                    <a:lumOff val="25000"/>
                  </a:schemeClr>
                </a:solidFill>
              </a:defRPr>
            </a:lvl1pPr>
          </a:lstStyle>
          <a:p>
            <a:r>
              <a:rPr lang="en-US" dirty="0"/>
              <a:t>20XX</a:t>
            </a:r>
          </a:p>
        </p:txBody>
      </p:sp>
      <p:sp>
        <p:nvSpPr>
          <p:cNvPr id="64" name="Footer Placeholder 4">
            <a:extLst>
              <a:ext uri="{FF2B5EF4-FFF2-40B4-BE49-F238E27FC236}">
                <a16:creationId xmlns:a16="http://schemas.microsoft.com/office/drawing/2014/main" id="{201E0480-817D-41A9-8CC8-A0AFF1B9B41C}"/>
              </a:ext>
            </a:extLst>
          </p:cNvPr>
          <p:cNvSpPr>
            <a:spLocks noGrp="1"/>
          </p:cNvSpPr>
          <p:nvPr>
            <p:ph type="ftr" sz="quarter" idx="11"/>
          </p:nvPr>
        </p:nvSpPr>
        <p:spPr>
          <a:xfrm>
            <a:off x="574452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5" name="Slide Number Placeholder 5">
            <a:extLst>
              <a:ext uri="{FF2B5EF4-FFF2-40B4-BE49-F238E27FC236}">
                <a16:creationId xmlns:a16="http://schemas.microsoft.com/office/drawing/2014/main" id="{01D21600-5A92-452F-96FB-F6BC365A44BB}"/>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3132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044952" y="898524"/>
            <a:ext cx="8232648"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11529D7C-E220-400B-93DB-76E3FF912E01}"/>
              </a:ext>
              <a:ext uri="{C183D7F6-B498-43B3-948B-1728B52AA6E4}">
                <adec:decorative xmlns:adec="http://schemas.microsoft.com/office/drawing/2017/decorative" val="1"/>
              </a:ext>
            </a:extLst>
          </p:cNvPr>
          <p:cNvGrpSpPr/>
          <p:nvPr userDrawn="1"/>
        </p:nvGrpSpPr>
        <p:grpSpPr>
          <a:xfrm>
            <a:off x="0" y="0"/>
            <a:ext cx="2160614" cy="6858000"/>
            <a:chOff x="0" y="0"/>
            <a:chExt cx="2160614" cy="6858000"/>
          </a:xfrm>
        </p:grpSpPr>
        <p:sp>
          <p:nvSpPr>
            <p:cNvPr id="7" name="Rectangle 6">
              <a:extLst>
                <a:ext uri="{FF2B5EF4-FFF2-40B4-BE49-F238E27FC236}">
                  <a16:creationId xmlns:a16="http://schemas.microsoft.com/office/drawing/2014/main"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13172"/>
              <a:ext cx="2029968" cy="2029968"/>
            </a:xfrm>
            <a:prstGeom prst="rect">
              <a:avLst/>
            </a:prstGeom>
          </p:spPr>
        </p:pic>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56351" y="206456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 Placeholder 2">
            <a:extLst>
              <a:ext uri="{FF2B5EF4-FFF2-40B4-BE49-F238E27FC236}">
                <a16:creationId xmlns:a16="http://schemas.microsoft.com/office/drawing/2014/main" id="{7FB5CF9E-DFF1-49F6-9EF8-EDA1F1E293C7}"/>
              </a:ext>
            </a:extLst>
          </p:cNvPr>
          <p:cNvSpPr>
            <a:spLocks noGrp="1"/>
          </p:cNvSpPr>
          <p:nvPr>
            <p:ph type="body" idx="13" hasCustomPrompt="1"/>
          </p:nvPr>
        </p:nvSpPr>
        <p:spPr>
          <a:xfrm>
            <a:off x="3044952"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Text Placeholder 3">
            <a:extLst>
              <a:ext uri="{FF2B5EF4-FFF2-40B4-BE49-F238E27FC236}">
                <a16:creationId xmlns:a16="http://schemas.microsoft.com/office/drawing/2014/main" id="{5C2828A1-5E2B-4E4E-A1F7-2C356780F547}"/>
              </a:ext>
            </a:extLst>
          </p:cNvPr>
          <p:cNvSpPr>
            <a:spLocks noGrp="1"/>
          </p:cNvSpPr>
          <p:nvPr>
            <p:ph type="body" sz="quarter" idx="16"/>
          </p:nvPr>
        </p:nvSpPr>
        <p:spPr>
          <a:xfrm>
            <a:off x="304800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78" name="Text Placeholder 2">
            <a:extLst>
              <a:ext uri="{FF2B5EF4-FFF2-40B4-BE49-F238E27FC236}">
                <a16:creationId xmlns:a16="http://schemas.microsoft.com/office/drawing/2014/main" id="{6B7FC992-8079-42D9-8481-2B5075C195E1}"/>
              </a:ext>
            </a:extLst>
          </p:cNvPr>
          <p:cNvSpPr>
            <a:spLocks noGrp="1"/>
          </p:cNvSpPr>
          <p:nvPr>
            <p:ph type="body" idx="15" hasCustomPrompt="1"/>
          </p:nvPr>
        </p:nvSpPr>
        <p:spPr>
          <a:xfrm>
            <a:off x="5926836"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79" name="Text Placeholder 3">
            <a:extLst>
              <a:ext uri="{FF2B5EF4-FFF2-40B4-BE49-F238E27FC236}">
                <a16:creationId xmlns:a16="http://schemas.microsoft.com/office/drawing/2014/main" id="{7B255ED8-3C11-4BF0-B064-0623B23B0B72}"/>
              </a:ext>
            </a:extLst>
          </p:cNvPr>
          <p:cNvSpPr>
            <a:spLocks noGrp="1"/>
          </p:cNvSpPr>
          <p:nvPr>
            <p:ph type="body" sz="quarter" idx="17"/>
          </p:nvPr>
        </p:nvSpPr>
        <p:spPr>
          <a:xfrm>
            <a:off x="5926836"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8" name="Text Placeholder 4">
            <a:extLst>
              <a:ext uri="{FF2B5EF4-FFF2-40B4-BE49-F238E27FC236}">
                <a16:creationId xmlns:a16="http://schemas.microsoft.com/office/drawing/2014/main" id="{CE356C04-FB22-4541-9D39-D5C0676F66BC}"/>
              </a:ext>
            </a:extLst>
          </p:cNvPr>
          <p:cNvSpPr>
            <a:spLocks noGrp="1"/>
          </p:cNvSpPr>
          <p:nvPr>
            <p:ph type="body" sz="quarter" idx="3" hasCustomPrompt="1"/>
          </p:nvPr>
        </p:nvSpPr>
        <p:spPr>
          <a:xfrm>
            <a:off x="8808720"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81" name="Text Placeholder 3">
            <a:extLst>
              <a:ext uri="{FF2B5EF4-FFF2-40B4-BE49-F238E27FC236}">
                <a16:creationId xmlns:a16="http://schemas.microsoft.com/office/drawing/2014/main" id="{BA0F0565-F3E0-4B3E-A99B-282A6236532C}"/>
              </a:ext>
            </a:extLst>
          </p:cNvPr>
          <p:cNvSpPr>
            <a:spLocks noGrp="1"/>
          </p:cNvSpPr>
          <p:nvPr>
            <p:ph type="body" sz="quarter" idx="18"/>
          </p:nvPr>
        </p:nvSpPr>
        <p:spPr>
          <a:xfrm>
            <a:off x="880872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044952" y="6353175"/>
            <a:ext cx="1097280" cy="365125"/>
          </a:xfrm>
        </p:spPr>
        <p:txBody>
          <a:bodyPr/>
          <a:lstStyle>
            <a:lvl1pPr>
              <a:defRPr>
                <a:solidFill>
                  <a:schemeClr val="tx1">
                    <a:lumMod val="75000"/>
                    <a:lumOff val="25000"/>
                  </a:schemeClr>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489763"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4761049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1" r:id="rId3"/>
    <p:sldLayoutId id="2147483677" r:id="rId4"/>
    <p:sldLayoutId id="2147483679" r:id="rId5"/>
    <p:sldLayoutId id="2147483678" r:id="rId6"/>
    <p:sldLayoutId id="2147483681" r:id="rId7"/>
    <p:sldLayoutId id="2147483680" r:id="rId8"/>
    <p:sldLayoutId id="2147483694" r:id="rId9"/>
    <p:sldLayoutId id="2147483685" r:id="rId10"/>
    <p:sldLayoutId id="2147483696" r:id="rId11"/>
    <p:sldLayoutId id="2147483697" r:id="rId12"/>
    <p:sldLayoutId id="2147483687" r:id="rId13"/>
    <p:sldLayoutId id="2147483684" r:id="rId14"/>
    <p:sldLayoutId id="2147483698" r:id="rId15"/>
    <p:sldLayoutId id="2147483676" r:id="rId16"/>
    <p:sldLayoutId id="2147483671" r:id="rId17"/>
    <p:sldLayoutId id="2147483670" r:id="rId18"/>
    <p:sldLayoutId id="2147483683" r:id="rId19"/>
    <p:sldLayoutId id="2147483672" r:id="rId20"/>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7.xml"/><Relationship Id="rId5" Type="http://schemas.openxmlformats.org/officeDocument/2006/relationships/image" Target="../media/image40.jpeg"/><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084664" y="1122363"/>
            <a:ext cx="5486400" cy="2387600"/>
          </a:xfrm>
        </p:spPr>
        <p:txBody>
          <a:bodyPr>
            <a:normAutofit/>
          </a:bodyPr>
          <a:lstStyle/>
          <a:p>
            <a:pPr marL="0" marR="0">
              <a:lnSpc>
                <a:spcPct val="127000"/>
              </a:lnSpc>
              <a:spcBef>
                <a:spcPts val="0"/>
              </a:spcBef>
              <a:spcAft>
                <a:spcPts val="0"/>
              </a:spcAft>
            </a:pPr>
            <a:r>
              <a:rPr lang="en-US" sz="2000" dirty="0">
                <a:latin typeface="Times New Roman" panose="02020603050405020304" pitchFamily="18" charset="0"/>
                <a:ea typeface="Times New Roman" panose="02020603050405020304" pitchFamily="18" charset="0"/>
              </a:rPr>
              <a:t>4: </a:t>
            </a:r>
            <a:r>
              <a:rPr lang="en-US" sz="2000" dirty="0" err="1">
                <a:latin typeface="Times New Roman" panose="02020603050405020304" pitchFamily="18" charset="0"/>
                <a:ea typeface="Times New Roman" panose="02020603050405020304" pitchFamily="18" charset="0"/>
              </a:rPr>
              <a:t>Vương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Gúp</a:t>
            </a:r>
            <a:r>
              <a:rPr lang="en-US" sz="2000" dirty="0">
                <a:latin typeface="Times New Roman" panose="02020603050405020304" pitchFamily="18" charset="0"/>
                <a:ea typeface="Times New Roman" panose="02020603050405020304" pitchFamily="18" charset="0"/>
              </a:rPr>
              <a:t>-ta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gọi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Ấn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Độ</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vì</a:t>
            </a:r>
            <a:r>
              <a:rPr lang="en-US" sz="2000" dirty="0">
                <a:latin typeface="Times New Roman" panose="02020603050405020304" pitchFamily="18" charset="0"/>
                <a:ea typeface="Times New Roman" panose="02020603050405020304" pitchFamily="18" charset="0"/>
              </a:rPr>
              <a:t>:</a:t>
            </a:r>
            <a:br>
              <a:rPr lang="en-US" sz="2000" dirty="0">
                <a:latin typeface="Times New Roman" panose="02020603050405020304" pitchFamily="18" charset="0"/>
                <a:ea typeface="Calibri" panose="020F0502020204030204" pitchFamily="34" charset="0"/>
              </a:rPr>
            </a:br>
            <a:endParaRPr lang="en-US" sz="2000" dirty="0"/>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080759" y="3602038"/>
            <a:ext cx="5486400" cy="1655762"/>
          </a:xfrm>
        </p:spPr>
        <p:txBody>
          <a:bodyPr/>
          <a:lstStyle/>
          <a:p>
            <a:r>
              <a:rPr lang="en-US" dirty="0"/>
              <a:t>Mirjam Nilsson</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E155-E874-4D8B-8C84-59ED6C47E363}"/>
              </a:ext>
            </a:extLst>
          </p:cNvPr>
          <p:cNvSpPr>
            <a:spLocks noGrp="1"/>
          </p:cNvSpPr>
          <p:nvPr>
            <p:ph type="title"/>
          </p:nvPr>
        </p:nvSpPr>
        <p:spPr/>
        <p:txBody>
          <a:bodyPr>
            <a:noAutofit/>
          </a:bodyPr>
          <a:lstStyle/>
          <a:p>
            <a:r>
              <a:rPr lang="vi-VN" sz="2000" dirty="0"/>
              <a:t>b. Kể tên một số sông lớn ở châu Á và nêu ý nghĩa của chúng đối với đời sống, sản xuất và bảo vệ tự nhiên</a:t>
            </a:r>
            <a:r>
              <a:rPr lang="en-US" sz="2000" dirty="0"/>
              <a:t>:</a:t>
            </a:r>
            <a:br>
              <a:rPr lang="en-US" sz="2000" dirty="0"/>
            </a:br>
            <a:endParaRPr lang="en-US" sz="2000" dirty="0"/>
          </a:p>
        </p:txBody>
      </p:sp>
      <p:sp>
        <p:nvSpPr>
          <p:cNvPr id="3" name="Content Placeholder 2">
            <a:extLst>
              <a:ext uri="{FF2B5EF4-FFF2-40B4-BE49-F238E27FC236}">
                <a16:creationId xmlns:a16="http://schemas.microsoft.com/office/drawing/2014/main" id="{3039A968-90BC-4358-A293-2376ACCEC489}"/>
              </a:ext>
            </a:extLst>
          </p:cNvPr>
          <p:cNvSpPr>
            <a:spLocks noGrp="1"/>
          </p:cNvSpPr>
          <p:nvPr>
            <p:ph idx="1"/>
          </p:nvPr>
        </p:nvSpPr>
        <p:spPr/>
        <p:txBody>
          <a:bodyPr/>
          <a:lstStyle/>
          <a:p>
            <a:r>
              <a:rPr lang="vi-VN" sz="2800" dirty="0"/>
              <a:t>- Tên một số sông lớn ở châu Á: I-ê-nít-xây, Hoàng Hà, Mê Kông, Ấn,...</a:t>
            </a:r>
            <a:endParaRPr lang="en-US" sz="2800" dirty="0"/>
          </a:p>
          <a:p>
            <a:r>
              <a:rPr lang="en-US" sz="2800" dirty="0"/>
              <a:t>- Ý </a:t>
            </a:r>
            <a:r>
              <a:rPr lang="en-US" sz="2800" dirty="0" err="1"/>
              <a:t>nghĩa</a:t>
            </a:r>
            <a:r>
              <a:rPr lang="en-US" sz="2800" dirty="0"/>
              <a:t> </a:t>
            </a:r>
            <a:r>
              <a:rPr lang="en-US" sz="2800" dirty="0" err="1"/>
              <a:t>của</a:t>
            </a:r>
            <a:r>
              <a:rPr lang="en-US" sz="2800" dirty="0"/>
              <a:t> </a:t>
            </a:r>
            <a:r>
              <a:rPr lang="en-US" sz="2800" dirty="0" err="1"/>
              <a:t>các</a:t>
            </a:r>
            <a:r>
              <a:rPr lang="en-US" sz="2800" dirty="0"/>
              <a:t> con </a:t>
            </a:r>
            <a:r>
              <a:rPr lang="en-US" sz="2800" dirty="0" err="1"/>
              <a:t>sông</a:t>
            </a:r>
            <a:r>
              <a:rPr lang="en-US" sz="2800" dirty="0"/>
              <a:t> </a:t>
            </a:r>
            <a:r>
              <a:rPr lang="en-US" sz="2800" dirty="0" err="1"/>
              <a:t>đối</a:t>
            </a:r>
            <a:r>
              <a:rPr lang="en-US" sz="2800" dirty="0"/>
              <a:t> </a:t>
            </a:r>
            <a:r>
              <a:rPr lang="en-US" sz="2800" dirty="0" err="1"/>
              <a:t>với</a:t>
            </a:r>
            <a:r>
              <a:rPr lang="en-US" sz="2800" dirty="0"/>
              <a:t> </a:t>
            </a:r>
            <a:r>
              <a:rPr lang="en-US" sz="2800" dirty="0" err="1"/>
              <a:t>đời</a:t>
            </a:r>
            <a:r>
              <a:rPr lang="en-US" sz="2800" dirty="0"/>
              <a:t> </a:t>
            </a:r>
            <a:r>
              <a:rPr lang="en-US" sz="2800" dirty="0" err="1"/>
              <a:t>sống</a:t>
            </a:r>
            <a:r>
              <a:rPr lang="en-US" sz="2800" dirty="0"/>
              <a:t>, </a:t>
            </a:r>
            <a:r>
              <a:rPr lang="en-US" sz="2800" dirty="0" err="1"/>
              <a:t>sản</a:t>
            </a:r>
            <a:r>
              <a:rPr lang="en-US" sz="2800" dirty="0"/>
              <a:t> </a:t>
            </a:r>
            <a:r>
              <a:rPr lang="en-US" sz="2800" dirty="0" err="1"/>
              <a:t>xuất</a:t>
            </a:r>
            <a:r>
              <a:rPr lang="en-US" sz="2800" dirty="0"/>
              <a:t> </a:t>
            </a:r>
            <a:r>
              <a:rPr lang="en-US" sz="2800" dirty="0" err="1"/>
              <a:t>và</a:t>
            </a:r>
            <a:r>
              <a:rPr lang="en-US" sz="2800" dirty="0"/>
              <a:t> </a:t>
            </a:r>
            <a:r>
              <a:rPr lang="en-US" sz="2800" dirty="0" err="1"/>
              <a:t>bảo</a:t>
            </a:r>
            <a:r>
              <a:rPr lang="en-US" sz="2800" dirty="0"/>
              <a:t> </a:t>
            </a:r>
            <a:r>
              <a:rPr lang="en-US" sz="2800" dirty="0" err="1"/>
              <a:t>vệ</a:t>
            </a:r>
            <a:r>
              <a:rPr lang="en-US" sz="2800" dirty="0"/>
              <a:t> </a:t>
            </a:r>
            <a:r>
              <a:rPr lang="en-US" sz="2800" dirty="0" err="1"/>
              <a:t>tự</a:t>
            </a:r>
            <a:r>
              <a:rPr lang="en-US" sz="2800" dirty="0"/>
              <a:t> </a:t>
            </a:r>
            <a:r>
              <a:rPr lang="en-US" sz="2800" dirty="0" err="1"/>
              <a:t>nhiên</a:t>
            </a:r>
            <a:r>
              <a:rPr lang="en-US" sz="2800" dirty="0"/>
              <a:t>:</a:t>
            </a:r>
          </a:p>
          <a:p>
            <a:r>
              <a:rPr lang="en-US" sz="2800" dirty="0"/>
              <a:t>+ </a:t>
            </a:r>
            <a:r>
              <a:rPr lang="en-US" sz="2800" dirty="0" err="1"/>
              <a:t>Cái</a:t>
            </a:r>
            <a:r>
              <a:rPr lang="en-US" sz="2800" dirty="0"/>
              <a:t> </a:t>
            </a:r>
            <a:r>
              <a:rPr lang="en-US" sz="2800" dirty="0" err="1"/>
              <a:t>nôi</a:t>
            </a:r>
            <a:r>
              <a:rPr lang="en-US" sz="2800" dirty="0"/>
              <a:t> </a:t>
            </a:r>
            <a:r>
              <a:rPr lang="en-US" sz="2800" dirty="0" err="1"/>
              <a:t>hình</a:t>
            </a:r>
            <a:r>
              <a:rPr lang="en-US" sz="2800" dirty="0"/>
              <a:t> </a:t>
            </a:r>
            <a:r>
              <a:rPr lang="en-US" sz="2800" dirty="0" err="1"/>
              <a:t>thành</a:t>
            </a:r>
            <a:r>
              <a:rPr lang="en-US" sz="2800" dirty="0"/>
              <a:t> </a:t>
            </a:r>
            <a:r>
              <a:rPr lang="en-US" sz="2800" dirty="0" err="1"/>
              <a:t>một</a:t>
            </a:r>
            <a:r>
              <a:rPr lang="en-US" sz="2800" dirty="0"/>
              <a:t> </a:t>
            </a:r>
            <a:r>
              <a:rPr lang="en-US" sz="2800" dirty="0" err="1"/>
              <a:t>số</a:t>
            </a:r>
            <a:r>
              <a:rPr lang="en-US" sz="2800" dirty="0"/>
              <a:t> </a:t>
            </a:r>
            <a:r>
              <a:rPr lang="en-US" sz="2800" dirty="0" err="1"/>
              <a:t>nền</a:t>
            </a:r>
            <a:r>
              <a:rPr lang="en-US" sz="2800" dirty="0"/>
              <a:t> </a:t>
            </a:r>
            <a:r>
              <a:rPr lang="en-US" sz="2800" dirty="0" err="1"/>
              <a:t>văn</a:t>
            </a:r>
            <a:r>
              <a:rPr lang="en-US" sz="2800" dirty="0"/>
              <a:t> </a:t>
            </a:r>
            <a:r>
              <a:rPr lang="en-US" sz="2800" dirty="0" err="1"/>
              <a:t>minh</a:t>
            </a:r>
            <a:r>
              <a:rPr lang="en-US" sz="2800" dirty="0"/>
              <a:t> </a:t>
            </a:r>
            <a:r>
              <a:rPr lang="en-US" sz="2800" dirty="0" err="1"/>
              <a:t>như</a:t>
            </a:r>
            <a:r>
              <a:rPr lang="en-US" sz="2800" dirty="0"/>
              <a:t> </a:t>
            </a:r>
            <a:r>
              <a:rPr lang="en-US" sz="2800" dirty="0" err="1"/>
              <a:t>sông</a:t>
            </a:r>
            <a:r>
              <a:rPr lang="en-US" sz="2800" dirty="0"/>
              <a:t> </a:t>
            </a:r>
            <a:r>
              <a:rPr lang="en-US" sz="2800" dirty="0" err="1"/>
              <a:t>Hoàng</a:t>
            </a:r>
            <a:r>
              <a:rPr lang="en-US" sz="2800" dirty="0"/>
              <a:t> </a:t>
            </a:r>
            <a:r>
              <a:rPr lang="en-US" sz="2800" dirty="0" err="1"/>
              <a:t>Hà</a:t>
            </a:r>
            <a:r>
              <a:rPr lang="en-US" sz="2800" dirty="0"/>
              <a:t>, </a:t>
            </a:r>
            <a:r>
              <a:rPr lang="en-US" sz="2800" dirty="0" err="1"/>
              <a:t>sông</a:t>
            </a:r>
            <a:r>
              <a:rPr lang="en-US" sz="2800" dirty="0"/>
              <a:t> </a:t>
            </a:r>
            <a:r>
              <a:rPr lang="en-US" sz="2800" dirty="0" err="1"/>
              <a:t>Ấn</a:t>
            </a:r>
            <a:r>
              <a:rPr lang="en-US" sz="2800" dirty="0"/>
              <a:t>, </a:t>
            </a:r>
            <a:r>
              <a:rPr lang="en-US" sz="2800" dirty="0" err="1"/>
              <a:t>sông</a:t>
            </a:r>
            <a:r>
              <a:rPr lang="en-US" sz="2800" dirty="0"/>
              <a:t> </a:t>
            </a:r>
            <a:r>
              <a:rPr lang="en-US" sz="2800" dirty="0" err="1"/>
              <a:t>Hằng</a:t>
            </a:r>
            <a:r>
              <a:rPr lang="en-US" sz="2800" dirty="0"/>
              <a:t>,...</a:t>
            </a:r>
          </a:p>
          <a:p>
            <a:r>
              <a:rPr lang="en-US" sz="2800" dirty="0"/>
              <a:t>+ </a:t>
            </a:r>
            <a:r>
              <a:rPr lang="en-US" sz="2800" dirty="0" err="1"/>
              <a:t>Ngày</a:t>
            </a:r>
            <a:r>
              <a:rPr lang="en-US" sz="2800" dirty="0"/>
              <a:t> nay, </a:t>
            </a:r>
            <a:r>
              <a:rPr lang="en-US" sz="2800" dirty="0" err="1"/>
              <a:t>có</a:t>
            </a:r>
            <a:r>
              <a:rPr lang="en-US" sz="2800" dirty="0"/>
              <a:t> </a:t>
            </a:r>
            <a:r>
              <a:rPr lang="en-US" sz="2800" dirty="0" err="1"/>
              <a:t>vai</a:t>
            </a:r>
            <a:r>
              <a:rPr lang="en-US" sz="2800" dirty="0"/>
              <a:t> </a:t>
            </a:r>
            <a:r>
              <a:rPr lang="en-US" sz="2800" dirty="0" err="1"/>
              <a:t>trò</a:t>
            </a:r>
            <a:r>
              <a:rPr lang="en-US" sz="2800" dirty="0"/>
              <a:t> </a:t>
            </a:r>
            <a:r>
              <a:rPr lang="en-US" sz="2800" dirty="0" err="1"/>
              <a:t>vô</a:t>
            </a:r>
            <a:r>
              <a:rPr lang="en-US" sz="2800" dirty="0"/>
              <a:t> </a:t>
            </a:r>
            <a:r>
              <a:rPr lang="en-US" sz="2800" dirty="0" err="1"/>
              <a:t>cùng</a:t>
            </a:r>
            <a:r>
              <a:rPr lang="en-US" sz="2800" dirty="0"/>
              <a:t> </a:t>
            </a:r>
            <a:r>
              <a:rPr lang="en-US" sz="2800" dirty="0" err="1"/>
              <a:t>quan</a:t>
            </a:r>
            <a:r>
              <a:rPr lang="en-US" sz="2800" dirty="0"/>
              <a:t> </a:t>
            </a:r>
            <a:r>
              <a:rPr lang="en-US" sz="2800" dirty="0" err="1"/>
              <a:t>trọng</a:t>
            </a:r>
            <a:r>
              <a:rPr lang="en-US" sz="2800" dirty="0"/>
              <a:t> </a:t>
            </a:r>
            <a:r>
              <a:rPr lang="en-US" sz="2800" dirty="0" err="1"/>
              <a:t>trong</a:t>
            </a:r>
            <a:r>
              <a:rPr lang="en-US" sz="2800" dirty="0"/>
              <a:t> </a:t>
            </a:r>
            <a:r>
              <a:rPr lang="en-US" sz="2800" dirty="0" err="1"/>
              <a:t>giao</a:t>
            </a:r>
            <a:r>
              <a:rPr lang="en-US" sz="2800" dirty="0"/>
              <a:t> </a:t>
            </a:r>
            <a:r>
              <a:rPr lang="en-US" sz="2800" dirty="0" err="1"/>
              <a:t>thông</a:t>
            </a:r>
            <a:r>
              <a:rPr lang="en-US" sz="2800" dirty="0"/>
              <a:t>, </a:t>
            </a:r>
            <a:r>
              <a:rPr lang="en-US" sz="2800" dirty="0" err="1"/>
              <a:t>thuỷ</a:t>
            </a:r>
            <a:r>
              <a:rPr lang="en-US" sz="2800" dirty="0"/>
              <a:t> </a:t>
            </a:r>
            <a:r>
              <a:rPr lang="en-US" sz="2800" dirty="0" err="1"/>
              <a:t>điện</a:t>
            </a:r>
            <a:r>
              <a:rPr lang="en-US" sz="2800" dirty="0"/>
              <a:t>, </a:t>
            </a:r>
            <a:r>
              <a:rPr lang="en-US" sz="2800" dirty="0" err="1"/>
              <a:t>cung</a:t>
            </a:r>
            <a:r>
              <a:rPr lang="en-US" sz="2800" dirty="0"/>
              <a:t> </a:t>
            </a:r>
            <a:r>
              <a:rPr lang="en-US" sz="2800" dirty="0" err="1"/>
              <a:t>cấp</a:t>
            </a:r>
            <a:r>
              <a:rPr lang="en-US" sz="2800" dirty="0"/>
              <a:t> </a:t>
            </a:r>
            <a:r>
              <a:rPr lang="en-US" sz="2800" dirty="0" err="1"/>
              <a:t>nước</a:t>
            </a:r>
            <a:r>
              <a:rPr lang="en-US" sz="2800" dirty="0"/>
              <a:t> </a:t>
            </a:r>
            <a:r>
              <a:rPr lang="en-US" sz="2800" dirty="0" err="1"/>
              <a:t>cho</a:t>
            </a:r>
            <a:r>
              <a:rPr lang="en-US" sz="2800" dirty="0"/>
              <a:t> </a:t>
            </a:r>
            <a:r>
              <a:rPr lang="en-US" sz="2800" dirty="0" err="1"/>
              <a:t>sản</a:t>
            </a:r>
            <a:r>
              <a:rPr lang="en-US" sz="2800" dirty="0"/>
              <a:t> </a:t>
            </a:r>
            <a:r>
              <a:rPr lang="en-US" sz="2800" dirty="0" err="1"/>
              <a:t>xuất</a:t>
            </a:r>
            <a:r>
              <a:rPr lang="en-US" sz="2800" dirty="0"/>
              <a:t>, </a:t>
            </a:r>
            <a:r>
              <a:rPr lang="en-US" sz="2800" dirty="0" err="1"/>
              <a:t>sinh</a:t>
            </a:r>
            <a:r>
              <a:rPr lang="en-US" sz="2800" dirty="0"/>
              <a:t> </a:t>
            </a:r>
            <a:r>
              <a:rPr lang="en-US" sz="2800" dirty="0" err="1"/>
              <a:t>hoạt</a:t>
            </a:r>
            <a:r>
              <a:rPr lang="en-US" sz="2800" dirty="0"/>
              <a:t>, du </a:t>
            </a:r>
            <a:r>
              <a:rPr lang="en-US" sz="2800" dirty="0" err="1"/>
              <a:t>lịch</a:t>
            </a:r>
            <a:r>
              <a:rPr lang="en-US" sz="2800" dirty="0"/>
              <a:t>, </a:t>
            </a:r>
            <a:r>
              <a:rPr lang="en-US" sz="2800" dirty="0" err="1"/>
              <a:t>đánh</a:t>
            </a:r>
            <a:r>
              <a:rPr lang="en-US" sz="2800" dirty="0"/>
              <a:t> </a:t>
            </a:r>
            <a:r>
              <a:rPr lang="en-US" sz="2800" dirty="0" err="1"/>
              <a:t>bắt</a:t>
            </a:r>
            <a:r>
              <a:rPr lang="en-US" sz="2800" dirty="0"/>
              <a:t> </a:t>
            </a:r>
            <a:r>
              <a:rPr lang="en-US" sz="2800" dirty="0" err="1"/>
              <a:t>và</a:t>
            </a:r>
            <a:r>
              <a:rPr lang="en-US" sz="2800" dirty="0"/>
              <a:t> </a:t>
            </a:r>
            <a:r>
              <a:rPr lang="en-US" sz="2800" dirty="0" err="1"/>
              <a:t>nuôi</a:t>
            </a:r>
            <a:r>
              <a:rPr lang="en-US" sz="2800" dirty="0"/>
              <a:t> </a:t>
            </a:r>
            <a:r>
              <a:rPr lang="en-US" sz="2800" dirty="0" err="1"/>
              <a:t>trồng</a:t>
            </a:r>
            <a:r>
              <a:rPr lang="en-US" sz="2800" dirty="0"/>
              <a:t> </a:t>
            </a:r>
            <a:r>
              <a:rPr lang="en-US" sz="2800" dirty="0" err="1"/>
              <a:t>thuỷ</a:t>
            </a:r>
            <a:r>
              <a:rPr lang="en-US" sz="2800" dirty="0"/>
              <a:t> </a:t>
            </a:r>
            <a:r>
              <a:rPr lang="en-US" sz="2800" dirty="0" err="1"/>
              <a:t>sản</a:t>
            </a:r>
            <a:r>
              <a:rPr lang="en-US" sz="2800" dirty="0"/>
              <a:t>.</a:t>
            </a:r>
          </a:p>
          <a:p>
            <a:endParaRPr lang="en-US" dirty="0"/>
          </a:p>
        </p:txBody>
      </p:sp>
      <p:sp>
        <p:nvSpPr>
          <p:cNvPr id="4" name="Date Placeholder 3">
            <a:extLst>
              <a:ext uri="{FF2B5EF4-FFF2-40B4-BE49-F238E27FC236}">
                <a16:creationId xmlns:a16="http://schemas.microsoft.com/office/drawing/2014/main" id="{6471ECB5-8A53-411D-B4FE-CC109FF3EA30}"/>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5B02DE7-E58A-40FF-96AE-F566380EDC4C}"/>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00A3692B-79F9-42CE-8B17-C986D3248F29}"/>
              </a:ext>
            </a:extLst>
          </p:cNvPr>
          <p:cNvSpPr>
            <a:spLocks noGrp="1"/>
          </p:cNvSpPr>
          <p:nvPr>
            <p:ph type="sldNum" sz="quarter" idx="12"/>
          </p:nvPr>
        </p:nvSpPr>
        <p:spPr/>
        <p:txBody>
          <a:bodyPr/>
          <a:lstStyle/>
          <a:p>
            <a:fld id="{B5CEABB6-07DC-46E8-9B57-56EC44A396E5}" type="slidenum">
              <a:rPr lang="en-US" smtClean="0"/>
              <a:pPr/>
              <a:t>10</a:t>
            </a:fld>
            <a:endParaRPr lang="en-US" dirty="0"/>
          </a:p>
        </p:txBody>
      </p:sp>
    </p:spTree>
    <p:extLst>
      <p:ext uri="{BB962C8B-B14F-4D97-AF65-F5344CB8AC3E}">
        <p14:creationId xmlns:p14="http://schemas.microsoft.com/office/powerpoint/2010/main" val="285247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86E5-C9DC-476B-AC80-78D833413911}"/>
              </a:ext>
            </a:extLst>
          </p:cNvPr>
          <p:cNvSpPr>
            <a:spLocks noGrp="1"/>
          </p:cNvSpPr>
          <p:nvPr>
            <p:ph type="title"/>
          </p:nvPr>
        </p:nvSpPr>
        <p:spPr>
          <a:xfrm>
            <a:off x="1961321" y="898524"/>
            <a:ext cx="9619173" cy="1030710"/>
          </a:xfrm>
        </p:spPr>
        <p:txBody>
          <a:bodyPr>
            <a:normAutofit/>
          </a:bodyPr>
          <a:lstStyle/>
          <a:p>
            <a:r>
              <a:rPr lang="vi-VN" sz="2000" i="1" dirty="0"/>
              <a:t>Câu </a:t>
            </a:r>
            <a:r>
              <a:rPr lang="en-US" sz="2000" i="1" dirty="0"/>
              <a:t>6</a:t>
            </a:r>
            <a:r>
              <a:rPr lang="vi-VN" sz="2000" i="1" dirty="0"/>
              <a:t> </a:t>
            </a:r>
            <a:r>
              <a:rPr lang="en-US" sz="2000" i="1" dirty="0"/>
              <a:t>:</a:t>
            </a:r>
            <a:r>
              <a:rPr lang="en-US" sz="2000" dirty="0"/>
              <a:t> </a:t>
            </a:r>
            <a:r>
              <a:rPr lang="en-US" sz="2000" dirty="0" err="1"/>
              <a:t>Dựa</a:t>
            </a:r>
            <a:r>
              <a:rPr lang="en-US" sz="2000" dirty="0"/>
              <a:t> </a:t>
            </a:r>
            <a:r>
              <a:rPr lang="en-US" sz="2000" dirty="0" err="1"/>
              <a:t>vào</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r>
              <a:rPr lang="en-US" sz="2000" dirty="0"/>
              <a:t> </a:t>
            </a:r>
            <a:r>
              <a:rPr lang="en-US" sz="2000" dirty="0" err="1"/>
              <a:t>kết</a:t>
            </a:r>
            <a:r>
              <a:rPr lang="en-US" sz="2000" dirty="0"/>
              <a:t> </a:t>
            </a:r>
            <a:r>
              <a:rPr lang="en-US" sz="2000" dirty="0" err="1"/>
              <a:t>hợp</a:t>
            </a:r>
            <a:r>
              <a:rPr lang="en-US" sz="2000" dirty="0"/>
              <a:t> </a:t>
            </a:r>
            <a:r>
              <a:rPr lang="en-US" sz="2000" dirty="0" err="1"/>
              <a:t>khai</a:t>
            </a:r>
            <a:r>
              <a:rPr lang="en-US" sz="2000" dirty="0"/>
              <a:t> </a:t>
            </a:r>
            <a:r>
              <a:rPr lang="en-US" sz="2000" dirty="0" err="1"/>
              <a:t>thác</a:t>
            </a:r>
            <a:r>
              <a:rPr lang="en-US" sz="2000" dirty="0"/>
              <a:t> </a:t>
            </a:r>
            <a:r>
              <a:rPr lang="en-US" sz="2000" dirty="0" err="1"/>
              <a:t>bảng</a:t>
            </a:r>
            <a:r>
              <a:rPr lang="en-US" sz="2000" dirty="0"/>
              <a:t> </a:t>
            </a:r>
            <a:r>
              <a:rPr lang="en-US" sz="2000" dirty="0" err="1"/>
              <a:t>số</a:t>
            </a:r>
            <a:r>
              <a:rPr lang="en-US" sz="2000" dirty="0"/>
              <a:t> </a:t>
            </a:r>
            <a:r>
              <a:rPr lang="en-US" sz="2000" dirty="0" err="1"/>
              <a:t>liệu</a:t>
            </a:r>
            <a:r>
              <a:rPr lang="en-US" sz="2000" dirty="0"/>
              <a:t> </a:t>
            </a:r>
            <a:r>
              <a:rPr lang="en-US" sz="2000" dirty="0" err="1"/>
              <a:t>bảng</a:t>
            </a:r>
            <a:r>
              <a:rPr lang="en-US" sz="2000" dirty="0"/>
              <a:t> 1 </a:t>
            </a:r>
            <a:r>
              <a:rPr lang="en-US" sz="2000" dirty="0" err="1"/>
              <a:t>và</a:t>
            </a:r>
            <a:r>
              <a:rPr lang="en-US" sz="2000" dirty="0"/>
              <a:t> 2  </a:t>
            </a:r>
            <a:r>
              <a:rPr lang="en-US" sz="2000" dirty="0" err="1"/>
              <a:t>hãy</a:t>
            </a:r>
            <a:r>
              <a:rPr lang="en-US" sz="2000" dirty="0"/>
              <a:t> </a:t>
            </a:r>
            <a:r>
              <a:rPr lang="en-US" sz="2000" dirty="0" err="1"/>
              <a:t>nêu</a:t>
            </a:r>
            <a:r>
              <a:rPr lang="en-US" sz="2000" dirty="0"/>
              <a:t> </a:t>
            </a:r>
            <a:r>
              <a:rPr lang="en-US" sz="2000" dirty="0" err="1"/>
              <a:t>đặc</a:t>
            </a:r>
            <a:r>
              <a:rPr lang="en-US" sz="2000" dirty="0"/>
              <a:t> </a:t>
            </a:r>
            <a:r>
              <a:rPr lang="en-US" sz="2000" dirty="0" err="1"/>
              <a:t>điểm</a:t>
            </a:r>
            <a:r>
              <a:rPr lang="en-US" sz="2000" dirty="0"/>
              <a:t> </a:t>
            </a:r>
            <a:r>
              <a:rPr lang="en-US" sz="2000" dirty="0" err="1"/>
              <a:t>cơ</a:t>
            </a:r>
            <a:r>
              <a:rPr lang="en-US" sz="2000" dirty="0"/>
              <a:t> </a:t>
            </a:r>
            <a:r>
              <a:rPr lang="en-US" sz="2000" dirty="0" err="1"/>
              <a:t>cấu</a:t>
            </a:r>
            <a:r>
              <a:rPr lang="en-US" sz="2000" dirty="0"/>
              <a:t> </a:t>
            </a:r>
            <a:r>
              <a:rPr lang="en-US" sz="2000" dirty="0" err="1"/>
              <a:t>dân</a:t>
            </a:r>
            <a:r>
              <a:rPr lang="en-US" sz="2000" dirty="0"/>
              <a:t> </a:t>
            </a:r>
            <a:r>
              <a:rPr lang="en-US" sz="2000" dirty="0" err="1"/>
              <a:t>cư</a:t>
            </a:r>
            <a:r>
              <a:rPr lang="en-US" sz="2000" dirty="0"/>
              <a:t> ở </a:t>
            </a:r>
            <a:r>
              <a:rPr lang="en-US" sz="2000" dirty="0" err="1"/>
              <a:t>châu</a:t>
            </a:r>
            <a:r>
              <a:rPr lang="en-US" sz="2000" dirty="0"/>
              <a:t> </a:t>
            </a:r>
            <a:r>
              <a:rPr lang="en-US" sz="2000" dirty="0" err="1"/>
              <a:t>Âu</a:t>
            </a:r>
            <a:r>
              <a:rPr lang="en-US" sz="2000" dirty="0"/>
              <a:t>?</a:t>
            </a:r>
          </a:p>
        </p:txBody>
      </p:sp>
      <p:sp>
        <p:nvSpPr>
          <p:cNvPr id="3" name="Text Placeholder 2">
            <a:extLst>
              <a:ext uri="{FF2B5EF4-FFF2-40B4-BE49-F238E27FC236}">
                <a16:creationId xmlns:a16="http://schemas.microsoft.com/office/drawing/2014/main" id="{FEE6BAFB-C162-4090-99DA-4FE25CD2861F}"/>
              </a:ext>
            </a:extLst>
          </p:cNvPr>
          <p:cNvSpPr>
            <a:spLocks noGrp="1"/>
          </p:cNvSpPr>
          <p:nvPr>
            <p:ph type="body" sz="quarter" idx="13"/>
          </p:nvPr>
        </p:nvSpPr>
        <p:spPr>
          <a:xfrm>
            <a:off x="3896139" y="1630017"/>
            <a:ext cx="7779026" cy="4338400"/>
          </a:xfrm>
        </p:spPr>
        <p:txBody>
          <a:bodyPr/>
          <a:lstStyle/>
          <a:p>
            <a:endParaRPr lang="en-US" dirty="0"/>
          </a:p>
        </p:txBody>
      </p:sp>
      <p:sp>
        <p:nvSpPr>
          <p:cNvPr id="4" name="Date Placeholder 3">
            <a:extLst>
              <a:ext uri="{FF2B5EF4-FFF2-40B4-BE49-F238E27FC236}">
                <a16:creationId xmlns:a16="http://schemas.microsoft.com/office/drawing/2014/main" id="{201480B3-0365-43D0-9282-9BC70D60C562}"/>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FCBBF92-9B84-43D6-8BFF-6B3629DC9EAD}"/>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BBE04C93-50B1-4606-8F53-6299E605EEE8}"/>
              </a:ext>
            </a:extLst>
          </p:cNvPr>
          <p:cNvSpPr>
            <a:spLocks noGrp="1"/>
          </p:cNvSpPr>
          <p:nvPr>
            <p:ph type="sldNum" sz="quarter" idx="12"/>
          </p:nvPr>
        </p:nvSpPr>
        <p:spPr/>
        <p:txBody>
          <a:bodyPr/>
          <a:lstStyle/>
          <a:p>
            <a:fld id="{B5CEABB6-07DC-46E8-9B57-56EC44A396E5}" type="slidenum">
              <a:rPr lang="en-US" smtClean="0"/>
              <a:pPr/>
              <a:t>11</a:t>
            </a:fld>
            <a:endParaRPr lang="en-US" dirty="0"/>
          </a:p>
        </p:txBody>
      </p:sp>
      <p:pic>
        <p:nvPicPr>
          <p:cNvPr id="12" name="Picture 11" descr="A screenshot of a document&#10;&#10;Description automatically generated">
            <a:extLst>
              <a:ext uri="{FF2B5EF4-FFF2-40B4-BE49-F238E27FC236}">
                <a16:creationId xmlns:a16="http://schemas.microsoft.com/office/drawing/2014/main" id="{481E153D-F3C0-456B-9008-2FC40EAD49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96138" y="1656521"/>
            <a:ext cx="7779025" cy="1962150"/>
          </a:xfrm>
          <a:prstGeom prst="rect">
            <a:avLst/>
          </a:prstGeom>
          <a:noFill/>
          <a:ln>
            <a:noFill/>
          </a:ln>
        </p:spPr>
      </p:pic>
      <p:pic>
        <p:nvPicPr>
          <p:cNvPr id="13" name="Picture 12" descr="A white and blue rectangular table with numbers and black text&#10;&#10;Description automatically generated">
            <a:extLst>
              <a:ext uri="{FF2B5EF4-FFF2-40B4-BE49-F238E27FC236}">
                <a16:creationId xmlns:a16="http://schemas.microsoft.com/office/drawing/2014/main" id="{9B67BB7D-CD50-41A6-A8C5-A9D545D814F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96138" y="3799217"/>
            <a:ext cx="7684356" cy="2169200"/>
          </a:xfrm>
          <a:prstGeom prst="rect">
            <a:avLst/>
          </a:prstGeom>
          <a:noFill/>
          <a:ln>
            <a:noFill/>
          </a:ln>
        </p:spPr>
      </p:pic>
    </p:spTree>
    <p:extLst>
      <p:ext uri="{BB962C8B-B14F-4D97-AF65-F5344CB8AC3E}">
        <p14:creationId xmlns:p14="http://schemas.microsoft.com/office/powerpoint/2010/main" val="402373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46B1-FC8E-4B96-8166-1D181E94831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82E7CA9-C913-4647-B3DD-2830AEE8273D}"/>
              </a:ext>
            </a:extLst>
          </p:cNvPr>
          <p:cNvSpPr>
            <a:spLocks noGrp="1"/>
          </p:cNvSpPr>
          <p:nvPr>
            <p:ph idx="1"/>
          </p:nvPr>
        </p:nvSpPr>
        <p:spPr/>
        <p:txBody>
          <a:bodyPr>
            <a:normAutofit lnSpcReduction="10000"/>
          </a:bodyPr>
          <a:lstStyle/>
          <a:p>
            <a:r>
              <a:rPr lang="en-US" sz="2800" b="1" dirty="0" err="1"/>
              <a:t>Đặc</a:t>
            </a:r>
            <a:r>
              <a:rPr lang="en-US" sz="2800" b="1" dirty="0"/>
              <a:t> </a:t>
            </a:r>
            <a:r>
              <a:rPr lang="en-US" sz="2800" b="1" dirty="0" err="1"/>
              <a:t>điểm</a:t>
            </a:r>
            <a:r>
              <a:rPr lang="en-US" sz="2800" b="1" dirty="0"/>
              <a:t> </a:t>
            </a:r>
            <a:r>
              <a:rPr lang="en-US" sz="2800" b="1" dirty="0" err="1"/>
              <a:t>cơ</a:t>
            </a:r>
            <a:r>
              <a:rPr lang="en-US" sz="2800" b="1" dirty="0"/>
              <a:t> </a:t>
            </a:r>
            <a:r>
              <a:rPr lang="en-US" sz="2800" b="1" dirty="0" err="1"/>
              <a:t>cấu</a:t>
            </a:r>
            <a:r>
              <a:rPr lang="en-US" sz="2800" b="1" dirty="0"/>
              <a:t> </a:t>
            </a:r>
            <a:r>
              <a:rPr lang="en-US" sz="2800" b="1" dirty="0" err="1"/>
              <a:t>dân</a:t>
            </a:r>
            <a:r>
              <a:rPr lang="en-US" sz="2800" b="1" dirty="0"/>
              <a:t> </a:t>
            </a:r>
            <a:r>
              <a:rPr lang="en-US" sz="2800" b="1" dirty="0" err="1"/>
              <a:t>cư</a:t>
            </a:r>
            <a:r>
              <a:rPr lang="en-US" sz="2800" b="1" dirty="0"/>
              <a:t> ở </a:t>
            </a:r>
            <a:r>
              <a:rPr lang="en-US" sz="2800" b="1" dirty="0" err="1"/>
              <a:t>châu</a:t>
            </a:r>
            <a:r>
              <a:rPr lang="en-US" sz="2800" b="1" dirty="0"/>
              <a:t> </a:t>
            </a:r>
            <a:r>
              <a:rPr lang="en-US" sz="2800" b="1" dirty="0" err="1"/>
              <a:t>Âu</a:t>
            </a:r>
            <a:r>
              <a:rPr lang="en-US" sz="2800" b="1" dirty="0"/>
              <a:t>:</a:t>
            </a:r>
            <a:endParaRPr lang="en-US" sz="2800" dirty="0"/>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747 </a:t>
            </a:r>
            <a:r>
              <a:rPr lang="en-US" sz="2800" dirty="0" err="1">
                <a:latin typeface="Times New Roman" panose="02020603050405020304" pitchFamily="18" charset="0"/>
                <a:cs typeface="Times New Roman" panose="02020603050405020304" pitchFamily="18" charset="0"/>
              </a:rPr>
              <a:t>triệu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(2020).</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0 – 14 </a:t>
            </a:r>
            <a:r>
              <a:rPr lang="en-US" sz="2800" dirty="0" err="1">
                <a:latin typeface="Times New Roman" panose="02020603050405020304" pitchFamily="18" charset="0"/>
                <a:cs typeface="Times New Roman" panose="02020603050405020304" pitchFamily="18" charset="0"/>
              </a:rPr>
              <a:t>chiếm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1990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20,5%,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2020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16,1% =&gt;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4,4%).</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65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1990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12,6%,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2020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19,1% =&gt;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6,5%).</a:t>
            </a:r>
          </a:p>
          <a:p>
            <a:r>
              <a:rPr lang="vi-VN" sz="2800" dirty="0">
                <a:latin typeface="Times New Roman" panose="02020603050405020304" pitchFamily="18" charset="0"/>
                <a:cs typeface="Times New Roman" panose="02020603050405020304" pitchFamily="18" charset="0"/>
              </a:rPr>
              <a:t>- Dân cư châu Âu có sự chênh lệch về tỉ lệ giới tính: Năm 2020, tỉ lệ giới tính nam là 48,3%, trong khi tỉ lệ giới tính nữ là 51,7% =&gt; Tỉ lệ giới tính nữ cao hơn tỉ lệ giới tính nam 3,4%.</a:t>
            </a:r>
            <a:endParaRPr lang="en-US" sz="28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D380AC0B-6530-4958-B779-188FD1DF899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CCC03F00-AF0D-441C-98FF-0A882B23CA56}"/>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948771E3-6703-4B5F-BCAE-85539D10BA5A}"/>
              </a:ext>
            </a:extLst>
          </p:cNvPr>
          <p:cNvSpPr>
            <a:spLocks noGrp="1"/>
          </p:cNvSpPr>
          <p:nvPr>
            <p:ph type="sldNum" sz="quarter" idx="12"/>
          </p:nvPr>
        </p:nvSpPr>
        <p:spPr/>
        <p:txBody>
          <a:bodyPr/>
          <a:lstStyle/>
          <a:p>
            <a:fld id="{B5CEABB6-07DC-46E8-9B57-56EC44A396E5}" type="slidenum">
              <a:rPr lang="en-US" smtClean="0"/>
              <a:pPr/>
              <a:t>12</a:t>
            </a:fld>
            <a:endParaRPr lang="en-US" dirty="0"/>
          </a:p>
        </p:txBody>
      </p:sp>
    </p:spTree>
    <p:extLst>
      <p:ext uri="{BB962C8B-B14F-4D97-AF65-F5344CB8AC3E}">
        <p14:creationId xmlns:p14="http://schemas.microsoft.com/office/powerpoint/2010/main" val="285477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E4C2-A9E5-447C-8885-C5D72A3426B9}"/>
              </a:ext>
            </a:extLst>
          </p:cNvPr>
          <p:cNvSpPr>
            <a:spLocks noGrp="1"/>
          </p:cNvSpPr>
          <p:nvPr>
            <p:ph type="title"/>
          </p:nvPr>
        </p:nvSpPr>
        <p:spPr/>
        <p:txBody>
          <a:bodyPr/>
          <a:lstStyle/>
          <a:p>
            <a:r>
              <a:rPr lang="vi-VN" dirty="0"/>
              <a:t> U-ran.</a:t>
            </a:r>
            <a:endParaRPr lang="en-US" dirty="0"/>
          </a:p>
        </p:txBody>
      </p:sp>
      <p:sp>
        <p:nvSpPr>
          <p:cNvPr id="3" name="Text Placeholder 2">
            <a:extLst>
              <a:ext uri="{FF2B5EF4-FFF2-40B4-BE49-F238E27FC236}">
                <a16:creationId xmlns:a16="http://schemas.microsoft.com/office/drawing/2014/main" id="{CE8F28AB-3951-4512-9A6D-E50F19756C83}"/>
              </a:ext>
            </a:extLst>
          </p:cNvPr>
          <p:cNvSpPr>
            <a:spLocks noGrp="1"/>
          </p:cNvSpPr>
          <p:nvPr>
            <p:ph type="body" sz="quarter" idx="13"/>
          </p:nvPr>
        </p:nvSpPr>
        <p:spPr/>
        <p:txBody>
          <a:bodyPr>
            <a:normAutofit/>
          </a:bodyPr>
          <a:lstStyle/>
          <a:p>
            <a:r>
              <a:rPr lang="vi-VN" sz="3200" b="1" dirty="0"/>
              <a:t>Câu 1:</a:t>
            </a:r>
            <a:r>
              <a:rPr lang="vi-VN" sz="3200" dirty="0"/>
              <a:t> Dãy núi ngăn cách châu Á với châu Âu là</a:t>
            </a:r>
            <a:endParaRPr lang="en-US" sz="3200" dirty="0"/>
          </a:p>
        </p:txBody>
      </p:sp>
      <p:sp>
        <p:nvSpPr>
          <p:cNvPr id="4" name="Date Placeholder 3">
            <a:extLst>
              <a:ext uri="{FF2B5EF4-FFF2-40B4-BE49-F238E27FC236}">
                <a16:creationId xmlns:a16="http://schemas.microsoft.com/office/drawing/2014/main" id="{0E200389-D22F-400B-8DBB-AB3BD045E8CF}"/>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443831B-1FC1-4239-8E13-7B7064B05434}"/>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180B04EC-A4B9-4356-A4F5-65DCCA922936}"/>
              </a:ext>
            </a:extLst>
          </p:cNvPr>
          <p:cNvSpPr>
            <a:spLocks noGrp="1"/>
          </p:cNvSpPr>
          <p:nvPr>
            <p:ph type="sldNum" sz="quarter" idx="12"/>
          </p:nvPr>
        </p:nvSpPr>
        <p:spPr/>
        <p:txBody>
          <a:bodyPr/>
          <a:lstStyle/>
          <a:p>
            <a:fld id="{B5CEABB6-07DC-46E8-9B57-56EC44A396E5}" type="slidenum">
              <a:rPr lang="en-US" smtClean="0"/>
              <a:pPr/>
              <a:t>13</a:t>
            </a:fld>
            <a:endParaRPr lang="en-US" dirty="0"/>
          </a:p>
        </p:txBody>
      </p:sp>
    </p:spTree>
    <p:extLst>
      <p:ext uri="{BB962C8B-B14F-4D97-AF65-F5344CB8AC3E}">
        <p14:creationId xmlns:p14="http://schemas.microsoft.com/office/powerpoint/2010/main" val="341247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64CD-AB26-4314-A8D8-B7A77C27AF8E}"/>
              </a:ext>
            </a:extLst>
          </p:cNvPr>
          <p:cNvSpPr>
            <a:spLocks noGrp="1"/>
          </p:cNvSpPr>
          <p:nvPr>
            <p:ph type="title"/>
          </p:nvPr>
        </p:nvSpPr>
        <p:spPr/>
        <p:txBody>
          <a:bodyPr/>
          <a:lstStyle/>
          <a:p>
            <a:r>
              <a:rPr lang="vi-VN" dirty="0"/>
              <a:t>Ôn đới.</a:t>
            </a:r>
            <a:br>
              <a:rPr lang="en-US" dirty="0"/>
            </a:br>
            <a:endParaRPr lang="en-US" dirty="0"/>
          </a:p>
        </p:txBody>
      </p:sp>
      <p:sp>
        <p:nvSpPr>
          <p:cNvPr id="3" name="Text Placeholder 2">
            <a:extLst>
              <a:ext uri="{FF2B5EF4-FFF2-40B4-BE49-F238E27FC236}">
                <a16:creationId xmlns:a16="http://schemas.microsoft.com/office/drawing/2014/main" id="{D925F280-BBA9-445F-A7FA-243F209C80AE}"/>
              </a:ext>
            </a:extLst>
          </p:cNvPr>
          <p:cNvSpPr>
            <a:spLocks noGrp="1"/>
          </p:cNvSpPr>
          <p:nvPr>
            <p:ph type="body" sz="quarter" idx="13"/>
          </p:nvPr>
        </p:nvSpPr>
        <p:spPr/>
        <p:txBody>
          <a:bodyPr/>
          <a:lstStyle/>
          <a:p>
            <a:r>
              <a:rPr lang="vi-VN" sz="2800" b="1" dirty="0"/>
              <a:t>Câu 2:</a:t>
            </a:r>
            <a:r>
              <a:rPr lang="vi-VN" sz="2800" dirty="0"/>
              <a:t> Đới khí hậu nào chiếm diện tích lớn nhất châu Âu?</a:t>
            </a:r>
            <a:endParaRPr lang="en-US" sz="2800" dirty="0"/>
          </a:p>
          <a:p>
            <a:endParaRPr lang="en-US" dirty="0"/>
          </a:p>
        </p:txBody>
      </p:sp>
      <p:sp>
        <p:nvSpPr>
          <p:cNvPr id="4" name="Date Placeholder 3">
            <a:extLst>
              <a:ext uri="{FF2B5EF4-FFF2-40B4-BE49-F238E27FC236}">
                <a16:creationId xmlns:a16="http://schemas.microsoft.com/office/drawing/2014/main" id="{B80F47FF-E412-4949-96C2-506D76772664}"/>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E2FD667C-1E01-4313-B971-224403B3AE6D}"/>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C6E3CEC5-91C4-47F6-9330-36422D805B67}"/>
              </a:ext>
            </a:extLst>
          </p:cNvPr>
          <p:cNvSpPr>
            <a:spLocks noGrp="1"/>
          </p:cNvSpPr>
          <p:nvPr>
            <p:ph type="sldNum" sz="quarter" idx="12"/>
          </p:nvPr>
        </p:nvSpPr>
        <p:spPr/>
        <p:txBody>
          <a:bodyPr/>
          <a:lstStyle/>
          <a:p>
            <a:fld id="{B5CEABB6-07DC-46E8-9B57-56EC44A396E5}" type="slidenum">
              <a:rPr lang="en-US" smtClean="0"/>
              <a:pPr/>
              <a:t>14</a:t>
            </a:fld>
            <a:endParaRPr lang="en-US" dirty="0"/>
          </a:p>
        </p:txBody>
      </p:sp>
    </p:spTree>
    <p:extLst>
      <p:ext uri="{BB962C8B-B14F-4D97-AF65-F5344CB8AC3E}">
        <p14:creationId xmlns:p14="http://schemas.microsoft.com/office/powerpoint/2010/main" val="248562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D6A0-C5AD-4FAC-B13D-8D6EB4DF0288}"/>
              </a:ext>
            </a:extLst>
          </p:cNvPr>
          <p:cNvSpPr>
            <a:spLocks noGrp="1"/>
          </p:cNvSpPr>
          <p:nvPr>
            <p:ph type="title"/>
          </p:nvPr>
        </p:nvSpPr>
        <p:spPr/>
        <p:txBody>
          <a:bodyPr/>
          <a:lstStyle/>
          <a:p>
            <a:r>
              <a:rPr lang="vi-VN" dirty="0"/>
              <a:t>đồng bằng Ấn Hằng.</a:t>
            </a:r>
            <a:endParaRPr lang="en-US" dirty="0"/>
          </a:p>
        </p:txBody>
      </p:sp>
      <p:sp>
        <p:nvSpPr>
          <p:cNvPr id="3" name="Text Placeholder 2">
            <a:extLst>
              <a:ext uri="{FF2B5EF4-FFF2-40B4-BE49-F238E27FC236}">
                <a16:creationId xmlns:a16="http://schemas.microsoft.com/office/drawing/2014/main" id="{013452DD-DE97-4027-8F44-52A0ECBEB731}"/>
              </a:ext>
            </a:extLst>
          </p:cNvPr>
          <p:cNvSpPr>
            <a:spLocks noGrp="1"/>
          </p:cNvSpPr>
          <p:nvPr>
            <p:ph type="body" sz="quarter" idx="13"/>
          </p:nvPr>
        </p:nvSpPr>
        <p:spPr/>
        <p:txBody>
          <a:bodyPr/>
          <a:lstStyle/>
          <a:p>
            <a:r>
              <a:rPr lang="vi-VN" sz="2800" dirty="0"/>
              <a:t>Miền địa hình ở giữa khu vực Nam Á là</a:t>
            </a:r>
            <a:endParaRPr lang="en-US" sz="2800" dirty="0"/>
          </a:p>
          <a:p>
            <a:endParaRPr lang="en-US" dirty="0"/>
          </a:p>
        </p:txBody>
      </p:sp>
      <p:sp>
        <p:nvSpPr>
          <p:cNvPr id="4" name="Date Placeholder 3">
            <a:extLst>
              <a:ext uri="{FF2B5EF4-FFF2-40B4-BE49-F238E27FC236}">
                <a16:creationId xmlns:a16="http://schemas.microsoft.com/office/drawing/2014/main" id="{E682E90A-644B-4D5A-8BCD-235CED50257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9A94EC6B-F30C-4971-BEA1-990A9F27DA8B}"/>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B5746CB5-CD85-41F4-B442-8BB6C68C5A2E}"/>
              </a:ext>
            </a:extLst>
          </p:cNvPr>
          <p:cNvSpPr>
            <a:spLocks noGrp="1"/>
          </p:cNvSpPr>
          <p:nvPr>
            <p:ph type="sldNum" sz="quarter" idx="12"/>
          </p:nvPr>
        </p:nvSpPr>
        <p:spPr/>
        <p:txBody>
          <a:bodyPr/>
          <a:lstStyle/>
          <a:p>
            <a:fld id="{B5CEABB6-07DC-46E8-9B57-56EC44A396E5}" type="slidenum">
              <a:rPr lang="en-US" smtClean="0"/>
              <a:pPr/>
              <a:t>15</a:t>
            </a:fld>
            <a:endParaRPr lang="en-US" dirty="0"/>
          </a:p>
        </p:txBody>
      </p:sp>
    </p:spTree>
    <p:extLst>
      <p:ext uri="{BB962C8B-B14F-4D97-AF65-F5344CB8AC3E}">
        <p14:creationId xmlns:p14="http://schemas.microsoft.com/office/powerpoint/2010/main" val="132359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94F4-7C95-460C-885F-A1B58FDEC2AC}"/>
              </a:ext>
            </a:extLst>
          </p:cNvPr>
          <p:cNvSpPr>
            <a:spLocks noGrp="1"/>
          </p:cNvSpPr>
          <p:nvPr>
            <p:ph type="title"/>
          </p:nvPr>
        </p:nvSpPr>
        <p:spPr/>
        <p:txBody>
          <a:bodyPr/>
          <a:lstStyle/>
          <a:p>
            <a:r>
              <a:rPr lang="vi-VN" dirty="0"/>
              <a:t>ôn đới lục địa.</a:t>
            </a:r>
            <a:endParaRPr lang="en-US" dirty="0"/>
          </a:p>
        </p:txBody>
      </p:sp>
      <p:sp>
        <p:nvSpPr>
          <p:cNvPr id="3" name="Text Placeholder 2">
            <a:extLst>
              <a:ext uri="{FF2B5EF4-FFF2-40B4-BE49-F238E27FC236}">
                <a16:creationId xmlns:a16="http://schemas.microsoft.com/office/drawing/2014/main" id="{D778A137-F0E7-4658-B92F-492002F03459}"/>
              </a:ext>
            </a:extLst>
          </p:cNvPr>
          <p:cNvSpPr>
            <a:spLocks noGrp="1"/>
          </p:cNvSpPr>
          <p:nvPr>
            <p:ph type="body" sz="quarter" idx="13"/>
          </p:nvPr>
        </p:nvSpPr>
        <p:spPr/>
        <p:txBody>
          <a:bodyPr/>
          <a:lstStyle/>
          <a:p>
            <a:r>
              <a:rPr lang="vi-VN" sz="2800" dirty="0"/>
              <a:t>Kiểu khí hậu phổ biến ở khu vực Trung Á là</a:t>
            </a:r>
            <a:endParaRPr lang="en-US" sz="2800" dirty="0"/>
          </a:p>
          <a:p>
            <a:endParaRPr lang="en-US" dirty="0"/>
          </a:p>
        </p:txBody>
      </p:sp>
      <p:sp>
        <p:nvSpPr>
          <p:cNvPr id="4" name="Date Placeholder 3">
            <a:extLst>
              <a:ext uri="{FF2B5EF4-FFF2-40B4-BE49-F238E27FC236}">
                <a16:creationId xmlns:a16="http://schemas.microsoft.com/office/drawing/2014/main" id="{A532F990-2A03-4CA2-B5E9-0176A805921D}"/>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0EA8420-FF09-4E88-9EFF-B28802249665}"/>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9EC51FC0-FC17-468B-A47F-630F65DCEE40}"/>
              </a:ext>
            </a:extLst>
          </p:cNvPr>
          <p:cNvSpPr>
            <a:spLocks noGrp="1"/>
          </p:cNvSpPr>
          <p:nvPr>
            <p:ph type="sldNum" sz="quarter" idx="12"/>
          </p:nvPr>
        </p:nvSpPr>
        <p:spPr/>
        <p:txBody>
          <a:bodyPr/>
          <a:lstStyle/>
          <a:p>
            <a:fld id="{B5CEABB6-07DC-46E8-9B57-56EC44A396E5}" type="slidenum">
              <a:rPr lang="en-US" smtClean="0"/>
              <a:pPr/>
              <a:t>16</a:t>
            </a:fld>
            <a:endParaRPr lang="en-US" dirty="0"/>
          </a:p>
        </p:txBody>
      </p:sp>
    </p:spTree>
    <p:extLst>
      <p:ext uri="{BB962C8B-B14F-4D97-AF65-F5344CB8AC3E}">
        <p14:creationId xmlns:p14="http://schemas.microsoft.com/office/powerpoint/2010/main" val="421992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7EDA-3DCC-4601-BB44-554EE0087D36}"/>
              </a:ext>
            </a:extLst>
          </p:cNvPr>
          <p:cNvSpPr>
            <a:spLocks noGrp="1"/>
          </p:cNvSpPr>
          <p:nvPr>
            <p:ph type="title"/>
          </p:nvPr>
        </p:nvSpPr>
        <p:spPr/>
        <p:txBody>
          <a:bodyPr/>
          <a:lstStyle/>
          <a:p>
            <a:r>
              <a:rPr lang="vi-VN" dirty="0"/>
              <a:t>Ti-grơ và Ơ-phrat.</a:t>
            </a:r>
            <a:br>
              <a:rPr lang="en-US" dirty="0"/>
            </a:br>
            <a:endParaRPr lang="en-US" dirty="0"/>
          </a:p>
        </p:txBody>
      </p:sp>
      <p:sp>
        <p:nvSpPr>
          <p:cNvPr id="3" name="Text Placeholder 2">
            <a:extLst>
              <a:ext uri="{FF2B5EF4-FFF2-40B4-BE49-F238E27FC236}">
                <a16:creationId xmlns:a16="http://schemas.microsoft.com/office/drawing/2014/main" id="{CB98DED3-F676-4F2B-8996-78E1591E26E5}"/>
              </a:ext>
            </a:extLst>
          </p:cNvPr>
          <p:cNvSpPr>
            <a:spLocks noGrp="1"/>
          </p:cNvSpPr>
          <p:nvPr>
            <p:ph type="body" sz="quarter" idx="13"/>
          </p:nvPr>
        </p:nvSpPr>
        <p:spPr/>
        <p:txBody>
          <a:bodyPr/>
          <a:lstStyle/>
          <a:p>
            <a:r>
              <a:rPr lang="vi-VN" sz="3200" dirty="0"/>
              <a:t>Hai con sông lớn của khu vực Tây Á là</a:t>
            </a:r>
            <a:endParaRPr lang="en-US" sz="3200" dirty="0"/>
          </a:p>
          <a:p>
            <a:endParaRPr lang="en-US" dirty="0"/>
          </a:p>
        </p:txBody>
      </p:sp>
      <p:sp>
        <p:nvSpPr>
          <p:cNvPr id="4" name="Date Placeholder 3">
            <a:extLst>
              <a:ext uri="{FF2B5EF4-FFF2-40B4-BE49-F238E27FC236}">
                <a16:creationId xmlns:a16="http://schemas.microsoft.com/office/drawing/2014/main" id="{A91CF3EA-A181-4F59-91DF-A32E6A468EDC}"/>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EF4A42B9-170F-43FB-A60F-EB49F0326C34}"/>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02F8052D-CA5A-4316-9B54-359FE1DADF29}"/>
              </a:ext>
            </a:extLst>
          </p:cNvPr>
          <p:cNvSpPr>
            <a:spLocks noGrp="1"/>
          </p:cNvSpPr>
          <p:nvPr>
            <p:ph type="sldNum" sz="quarter" idx="12"/>
          </p:nvPr>
        </p:nvSpPr>
        <p:spPr/>
        <p:txBody>
          <a:bodyPr/>
          <a:lstStyle/>
          <a:p>
            <a:fld id="{B5CEABB6-07DC-46E8-9B57-56EC44A396E5}" type="slidenum">
              <a:rPr lang="en-US" smtClean="0"/>
              <a:pPr/>
              <a:t>17</a:t>
            </a:fld>
            <a:endParaRPr lang="en-US" dirty="0"/>
          </a:p>
        </p:txBody>
      </p:sp>
    </p:spTree>
    <p:extLst>
      <p:ext uri="{BB962C8B-B14F-4D97-AF65-F5344CB8AC3E}">
        <p14:creationId xmlns:p14="http://schemas.microsoft.com/office/powerpoint/2010/main" val="275297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EE80-26CD-47C0-88ED-BC2ACDE2C001}"/>
              </a:ext>
            </a:extLst>
          </p:cNvPr>
          <p:cNvSpPr>
            <a:spLocks noGrp="1"/>
          </p:cNvSpPr>
          <p:nvPr>
            <p:ph type="title"/>
          </p:nvPr>
        </p:nvSpPr>
        <p:spPr>
          <a:xfrm>
            <a:off x="2305878" y="898524"/>
            <a:ext cx="8971722" cy="1325880"/>
          </a:xfrm>
        </p:spPr>
        <p:txBody>
          <a:bodyPr>
            <a:normAutofit fontScale="90000"/>
          </a:bodyPr>
          <a:lstStyle/>
          <a:p>
            <a:r>
              <a:rPr lang="vi-VN" dirty="0"/>
              <a:t>Mở ra những con đường mới, vùng đất mới, thị trường mới.</a:t>
            </a:r>
            <a:br>
              <a:rPr lang="en-US" dirty="0"/>
            </a:br>
            <a:endParaRPr lang="en-US" dirty="0"/>
          </a:p>
        </p:txBody>
      </p:sp>
      <p:sp>
        <p:nvSpPr>
          <p:cNvPr id="3" name="Text Placeholder 2">
            <a:extLst>
              <a:ext uri="{FF2B5EF4-FFF2-40B4-BE49-F238E27FC236}">
                <a16:creationId xmlns:a16="http://schemas.microsoft.com/office/drawing/2014/main" id="{D5A54448-CCE0-4400-B58C-E024ABCC79C7}"/>
              </a:ext>
            </a:extLst>
          </p:cNvPr>
          <p:cNvSpPr>
            <a:spLocks noGrp="1"/>
          </p:cNvSpPr>
          <p:nvPr>
            <p:ph type="body" sz="quarter" idx="13"/>
          </p:nvPr>
        </p:nvSpPr>
        <p:spPr/>
        <p:txBody>
          <a:bodyPr/>
          <a:lstStyle/>
          <a:p>
            <a:r>
              <a:rPr lang="it-IT" sz="3200" dirty="0"/>
              <a:t>Hệ quả nào là quan trọng nhất của các cuộc phát kiến địa lí?</a:t>
            </a:r>
            <a:endParaRPr lang="en-US" sz="3200" dirty="0"/>
          </a:p>
          <a:p>
            <a:endParaRPr lang="en-US" dirty="0"/>
          </a:p>
        </p:txBody>
      </p:sp>
      <p:sp>
        <p:nvSpPr>
          <p:cNvPr id="4" name="Date Placeholder 3">
            <a:extLst>
              <a:ext uri="{FF2B5EF4-FFF2-40B4-BE49-F238E27FC236}">
                <a16:creationId xmlns:a16="http://schemas.microsoft.com/office/drawing/2014/main" id="{0B425C97-A71F-4FAE-AF3F-6EC1D308678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9D1F6FD4-67D7-4157-B182-FA2D1B5C0FE4}"/>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29C09100-2D94-44DC-BC3B-51A67371CFC1}"/>
              </a:ext>
            </a:extLst>
          </p:cNvPr>
          <p:cNvSpPr>
            <a:spLocks noGrp="1"/>
          </p:cNvSpPr>
          <p:nvPr>
            <p:ph type="sldNum" sz="quarter" idx="12"/>
          </p:nvPr>
        </p:nvSpPr>
        <p:spPr/>
        <p:txBody>
          <a:bodyPr/>
          <a:lstStyle/>
          <a:p>
            <a:fld id="{B5CEABB6-07DC-46E8-9B57-56EC44A396E5}" type="slidenum">
              <a:rPr lang="en-US" smtClean="0"/>
              <a:pPr/>
              <a:t>18</a:t>
            </a:fld>
            <a:endParaRPr lang="en-US" dirty="0"/>
          </a:p>
        </p:txBody>
      </p:sp>
    </p:spTree>
    <p:extLst>
      <p:ext uri="{BB962C8B-B14F-4D97-AF65-F5344CB8AC3E}">
        <p14:creationId xmlns:p14="http://schemas.microsoft.com/office/powerpoint/2010/main" val="245760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1E6C5-59DB-4B09-9F42-4E2FDF0C97E9}"/>
              </a:ext>
            </a:extLst>
          </p:cNvPr>
          <p:cNvSpPr>
            <a:spLocks noGrp="1"/>
          </p:cNvSpPr>
          <p:nvPr>
            <p:ph type="title"/>
          </p:nvPr>
        </p:nvSpPr>
        <p:spPr/>
        <p:txBody>
          <a:bodyPr/>
          <a:lstStyle/>
          <a:p>
            <a:r>
              <a:rPr lang="vi-VN" dirty="0"/>
              <a:t>Ph.Ma-gien-lan </a:t>
            </a:r>
            <a:endParaRPr lang="en-US" dirty="0"/>
          </a:p>
        </p:txBody>
      </p:sp>
      <p:sp>
        <p:nvSpPr>
          <p:cNvPr id="3" name="Text Placeholder 2">
            <a:extLst>
              <a:ext uri="{FF2B5EF4-FFF2-40B4-BE49-F238E27FC236}">
                <a16:creationId xmlns:a16="http://schemas.microsoft.com/office/drawing/2014/main" id="{3457980D-380B-4AC4-9912-ED8807A61F9A}"/>
              </a:ext>
            </a:extLst>
          </p:cNvPr>
          <p:cNvSpPr>
            <a:spLocks noGrp="1"/>
          </p:cNvSpPr>
          <p:nvPr>
            <p:ph type="body" sz="quarter" idx="13"/>
          </p:nvPr>
        </p:nvSpPr>
        <p:spPr/>
        <p:txBody>
          <a:bodyPr/>
          <a:lstStyle/>
          <a:p>
            <a:r>
              <a:rPr lang="en-US" sz="3200" dirty="0" err="1"/>
              <a:t>Người</a:t>
            </a:r>
            <a:r>
              <a:rPr lang="en-US" sz="3200" dirty="0"/>
              <a:t> </a:t>
            </a:r>
            <a:r>
              <a:rPr lang="en-US" sz="3200" dirty="0" err="1"/>
              <a:t>đã</a:t>
            </a:r>
            <a:r>
              <a:rPr lang="en-US" sz="3200" dirty="0"/>
              <a:t> </a:t>
            </a:r>
            <a:r>
              <a:rPr lang="en-US" sz="3200" dirty="0" err="1"/>
              <a:t>thực</a:t>
            </a:r>
            <a:r>
              <a:rPr lang="en-US" sz="3200" dirty="0"/>
              <a:t> </a:t>
            </a:r>
            <a:r>
              <a:rPr lang="en-US" sz="3200" dirty="0" err="1"/>
              <a:t>hiện</a:t>
            </a:r>
            <a:r>
              <a:rPr lang="en-US" sz="3200" dirty="0"/>
              <a:t> </a:t>
            </a:r>
            <a:r>
              <a:rPr lang="en-US" sz="3200" dirty="0" err="1"/>
              <a:t>chuyến</a:t>
            </a:r>
            <a:r>
              <a:rPr lang="en-US" sz="3200" dirty="0"/>
              <a:t> </a:t>
            </a:r>
            <a:r>
              <a:rPr lang="en-US" sz="3200" dirty="0" err="1"/>
              <a:t>đi</a:t>
            </a:r>
            <a:r>
              <a:rPr lang="en-US" sz="3200" dirty="0"/>
              <a:t> </a:t>
            </a:r>
            <a:r>
              <a:rPr lang="en-US" sz="3200" dirty="0" err="1"/>
              <a:t>đầu</a:t>
            </a:r>
            <a:r>
              <a:rPr lang="en-US" sz="3200" dirty="0"/>
              <a:t> </a:t>
            </a:r>
            <a:r>
              <a:rPr lang="en-US" sz="3200" dirty="0" err="1"/>
              <a:t>tiên</a:t>
            </a:r>
            <a:r>
              <a:rPr lang="en-US" sz="3200" dirty="0"/>
              <a:t> </a:t>
            </a:r>
            <a:r>
              <a:rPr lang="en-US" sz="3200" dirty="0" err="1"/>
              <a:t>vòng</a:t>
            </a:r>
            <a:r>
              <a:rPr lang="en-US" sz="3200" dirty="0"/>
              <a:t> </a:t>
            </a:r>
            <a:r>
              <a:rPr lang="en-US" sz="3200" dirty="0" err="1"/>
              <a:t>quanh</a:t>
            </a:r>
            <a:r>
              <a:rPr lang="en-US" sz="3200" dirty="0"/>
              <a:t> </a:t>
            </a:r>
            <a:r>
              <a:rPr lang="en-US" sz="3200" dirty="0" err="1"/>
              <a:t>thế</a:t>
            </a:r>
            <a:r>
              <a:rPr lang="en-US" sz="3200" dirty="0"/>
              <a:t> </a:t>
            </a:r>
            <a:r>
              <a:rPr lang="en-US" sz="3200" dirty="0" err="1"/>
              <a:t>giới</a:t>
            </a:r>
            <a:r>
              <a:rPr lang="en-US" sz="3200" dirty="0"/>
              <a:t> </a:t>
            </a:r>
            <a:r>
              <a:rPr lang="en-US" sz="3200" dirty="0" err="1"/>
              <a:t>là</a:t>
            </a:r>
            <a:endParaRPr lang="en-US" sz="3200" dirty="0"/>
          </a:p>
          <a:p>
            <a:endParaRPr lang="en-US" dirty="0"/>
          </a:p>
        </p:txBody>
      </p:sp>
      <p:sp>
        <p:nvSpPr>
          <p:cNvPr id="4" name="Date Placeholder 3">
            <a:extLst>
              <a:ext uri="{FF2B5EF4-FFF2-40B4-BE49-F238E27FC236}">
                <a16:creationId xmlns:a16="http://schemas.microsoft.com/office/drawing/2014/main" id="{75D13683-FA56-4EE2-8D0D-D45569FD147A}"/>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5545DDE-2B61-49C5-83AE-53B3AC9034A2}"/>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F7D7A712-0FD0-4C12-8182-A8471F21B0A7}"/>
              </a:ext>
            </a:extLst>
          </p:cNvPr>
          <p:cNvSpPr>
            <a:spLocks noGrp="1"/>
          </p:cNvSpPr>
          <p:nvPr>
            <p:ph type="sldNum" sz="quarter" idx="12"/>
          </p:nvPr>
        </p:nvSpPr>
        <p:spPr/>
        <p:txBody>
          <a:bodyPr/>
          <a:lstStyle/>
          <a:p>
            <a:fld id="{B5CEABB6-07DC-46E8-9B57-56EC44A396E5}" type="slidenum">
              <a:rPr lang="en-US" smtClean="0"/>
              <a:pPr/>
              <a:t>19</a:t>
            </a:fld>
            <a:endParaRPr lang="en-US" dirty="0"/>
          </a:p>
        </p:txBody>
      </p:sp>
    </p:spTree>
    <p:extLst>
      <p:ext uri="{BB962C8B-B14F-4D97-AF65-F5344CB8AC3E}">
        <p14:creationId xmlns:p14="http://schemas.microsoft.com/office/powerpoint/2010/main" val="115743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933950" y="898524"/>
            <a:ext cx="6343650" cy="1325880"/>
          </a:xfrm>
        </p:spPr>
        <p:txBody>
          <a:bodyPr>
            <a:normAutofit/>
          </a:bodyPr>
          <a:lstStyle/>
          <a:p>
            <a:r>
              <a:rPr lang="en-ZA" dirty="0"/>
              <a:t>ABOUT US</a:t>
            </a:r>
          </a:p>
        </p:txBody>
      </p:sp>
      <p:sp>
        <p:nvSpPr>
          <p:cNvPr id="3" name="Subtitle 2">
            <a:extLst>
              <a:ext uri="{FF2B5EF4-FFF2-40B4-BE49-F238E27FC236}">
                <a16:creationId xmlns:a16="http://schemas.microsoft.com/office/drawing/2014/main" id="{35E3EA69-4E0E-41BD-8095-A124225A2647}"/>
              </a:ext>
            </a:extLst>
          </p:cNvPr>
          <p:cNvSpPr>
            <a:spLocks noGrp="1"/>
          </p:cNvSpPr>
          <p:nvPr>
            <p:ph type="body" sz="quarter" idx="13"/>
          </p:nvPr>
        </p:nvSpPr>
        <p:spPr>
          <a:xfrm>
            <a:off x="4267200" y="1311965"/>
            <a:ext cx="7067549" cy="4656452"/>
          </a:xfrm>
        </p:spPr>
        <p:txBody>
          <a:bodyPr>
            <a:normAutofit fontScale="25000" lnSpcReduction="20000"/>
          </a:bodyPr>
          <a:lstStyle/>
          <a:p>
            <a:r>
              <a:rPr lang="en-US" sz="6200" b="1" dirty="0" err="1"/>
              <a:t>Câu</a:t>
            </a:r>
            <a:r>
              <a:rPr lang="en-US" sz="6200" b="1" dirty="0"/>
              <a:t> 5: </a:t>
            </a:r>
            <a:r>
              <a:rPr lang="en-US" sz="6200" b="1" dirty="0" err="1"/>
              <a:t>Điểm</a:t>
            </a:r>
            <a:r>
              <a:rPr lang="en-US" sz="6200" b="1" dirty="0"/>
              <a:t> </a:t>
            </a:r>
            <a:r>
              <a:rPr lang="en-US" sz="6200" b="1" dirty="0" err="1"/>
              <a:t>chung</a:t>
            </a:r>
            <a:r>
              <a:rPr lang="en-US" sz="6200" b="1" dirty="0"/>
              <a:t> </a:t>
            </a:r>
            <a:r>
              <a:rPr lang="en-US" sz="6200" i="1" dirty="0" err="1"/>
              <a:t>nổi</a:t>
            </a:r>
            <a:r>
              <a:rPr lang="en-US" sz="6200" i="1" dirty="0"/>
              <a:t> </a:t>
            </a:r>
            <a:r>
              <a:rPr lang="en-US" sz="6200" i="1" dirty="0" err="1"/>
              <a:t>bật</a:t>
            </a:r>
            <a:r>
              <a:rPr lang="en-US" sz="6200" b="1" dirty="0"/>
              <a:t> </a:t>
            </a:r>
            <a:r>
              <a:rPr lang="en-US" sz="6200" b="1" dirty="0" err="1"/>
              <a:t>giữa</a:t>
            </a:r>
            <a:r>
              <a:rPr lang="en-US" sz="6200" b="1" dirty="0"/>
              <a:t> </a:t>
            </a:r>
            <a:r>
              <a:rPr lang="en-US" sz="6200" b="1" dirty="0" err="1"/>
              <a:t>Vương</a:t>
            </a:r>
            <a:r>
              <a:rPr lang="en-US" sz="6200" b="1" dirty="0"/>
              <a:t> </a:t>
            </a:r>
            <a:r>
              <a:rPr lang="en-US" sz="6200" b="1" dirty="0" err="1"/>
              <a:t>quốc</a:t>
            </a:r>
            <a:r>
              <a:rPr lang="en-US" sz="6200" b="1" dirty="0"/>
              <a:t> </a:t>
            </a:r>
            <a:r>
              <a:rPr lang="en-US" sz="6200" b="1" dirty="0" err="1"/>
              <a:t>Hồi</a:t>
            </a:r>
            <a:r>
              <a:rPr lang="en-US" sz="6200" b="1" dirty="0"/>
              <a:t> </a:t>
            </a:r>
            <a:r>
              <a:rPr lang="en-US" sz="6200" b="1" dirty="0" err="1"/>
              <a:t>giáo</a:t>
            </a:r>
            <a:r>
              <a:rPr lang="en-US" sz="6200" b="1" dirty="0"/>
              <a:t> </a:t>
            </a:r>
            <a:r>
              <a:rPr lang="en-US" sz="6200" b="1" dirty="0" err="1"/>
              <a:t>Đê</a:t>
            </a:r>
            <a:r>
              <a:rPr lang="en-US" sz="6200" b="1" dirty="0"/>
              <a:t>-li </a:t>
            </a:r>
            <a:r>
              <a:rPr lang="en-US" sz="6200" b="1" dirty="0" err="1"/>
              <a:t>và</a:t>
            </a:r>
            <a:r>
              <a:rPr lang="en-US" sz="6200" b="1" dirty="0"/>
              <a:t> </a:t>
            </a:r>
            <a:r>
              <a:rPr lang="en-US" sz="6200" b="1" dirty="0" err="1"/>
              <a:t>Vương</a:t>
            </a:r>
            <a:r>
              <a:rPr lang="en-US" sz="6200" b="1" dirty="0"/>
              <a:t> </a:t>
            </a:r>
            <a:r>
              <a:rPr lang="en-US" sz="6200" b="1" dirty="0" err="1"/>
              <a:t>quốc</a:t>
            </a:r>
            <a:r>
              <a:rPr lang="en-US" sz="6200" b="1" dirty="0"/>
              <a:t> </a:t>
            </a:r>
            <a:r>
              <a:rPr lang="en-US" sz="6200" b="1" dirty="0" err="1"/>
              <a:t>Mô</a:t>
            </a:r>
            <a:r>
              <a:rPr lang="en-US" sz="6200" b="1" dirty="0"/>
              <a:t>- </a:t>
            </a:r>
            <a:r>
              <a:rPr lang="en-US" sz="6200" b="1" dirty="0" err="1"/>
              <a:t>gôn</a:t>
            </a:r>
            <a:r>
              <a:rPr lang="en-US" sz="6200" b="1" dirty="0"/>
              <a:t> </a:t>
            </a:r>
            <a:r>
              <a:rPr lang="en-US" sz="6200" b="1" dirty="0" err="1"/>
              <a:t>là</a:t>
            </a:r>
            <a:r>
              <a:rPr lang="en-US" sz="6200" b="1" dirty="0"/>
              <a:t> </a:t>
            </a:r>
            <a:r>
              <a:rPr lang="en-US" sz="6200" b="1" dirty="0" err="1"/>
              <a:t>gì</a:t>
            </a:r>
            <a:r>
              <a:rPr lang="en-US" sz="6200" b="1" dirty="0"/>
              <a:t>?</a:t>
            </a:r>
            <a:endParaRPr lang="en-US" sz="6200" dirty="0"/>
          </a:p>
          <a:p>
            <a:r>
              <a:rPr lang="en-US" sz="6200" b="1" dirty="0" err="1"/>
              <a:t>Câu</a:t>
            </a:r>
            <a:r>
              <a:rPr lang="en-US" sz="6200" b="1" dirty="0"/>
              <a:t> 6: </a:t>
            </a:r>
            <a:r>
              <a:rPr lang="en-US" sz="6200" b="1" dirty="0" err="1"/>
              <a:t>Dưới</a:t>
            </a:r>
            <a:r>
              <a:rPr lang="en-US" sz="6200" b="1" dirty="0"/>
              <a:t> </a:t>
            </a:r>
            <a:r>
              <a:rPr lang="en-US" sz="6200" b="1" dirty="0" err="1"/>
              <a:t>sự</a:t>
            </a:r>
            <a:r>
              <a:rPr lang="en-US" sz="6200" b="1" dirty="0"/>
              <a:t> </a:t>
            </a:r>
            <a:r>
              <a:rPr lang="en-US" sz="6200" b="1" dirty="0" err="1"/>
              <a:t>trị</a:t>
            </a:r>
            <a:r>
              <a:rPr lang="en-US" sz="6200" b="1" dirty="0"/>
              <a:t> </a:t>
            </a:r>
            <a:r>
              <a:rPr lang="en-US" sz="6200" b="1" dirty="0" err="1"/>
              <a:t>vì</a:t>
            </a:r>
            <a:r>
              <a:rPr lang="en-US" sz="6200" b="1" dirty="0"/>
              <a:t> </a:t>
            </a:r>
            <a:r>
              <a:rPr lang="en-US" sz="6200" b="1" dirty="0" err="1"/>
              <a:t>của</a:t>
            </a:r>
            <a:r>
              <a:rPr lang="en-US" sz="6200" b="1" dirty="0"/>
              <a:t> </a:t>
            </a:r>
            <a:r>
              <a:rPr lang="en-US" sz="6200" b="1" dirty="0" err="1"/>
              <a:t>mình</a:t>
            </a:r>
            <a:r>
              <a:rPr lang="en-US" sz="6200" b="1" dirty="0"/>
              <a:t>, A-</a:t>
            </a:r>
            <a:r>
              <a:rPr lang="en-US" sz="6200" b="1" dirty="0" err="1"/>
              <a:t>cơ</a:t>
            </a:r>
            <a:r>
              <a:rPr lang="en-US" sz="6200" b="1" dirty="0"/>
              <a:t>-</a:t>
            </a:r>
            <a:r>
              <a:rPr lang="en-US" sz="6200" b="1" dirty="0" err="1"/>
              <a:t>ba</a:t>
            </a:r>
            <a:r>
              <a:rPr lang="en-US" sz="6200" b="1" dirty="0"/>
              <a:t> (1566-1605) </a:t>
            </a:r>
            <a:r>
              <a:rPr lang="en-US" sz="6200" b="1" dirty="0" err="1"/>
              <a:t>đã</a:t>
            </a:r>
            <a:r>
              <a:rPr lang="en-US" sz="6200" b="1" dirty="0"/>
              <a:t> </a:t>
            </a:r>
            <a:r>
              <a:rPr lang="en-US" sz="6200" b="1" dirty="0" err="1"/>
              <a:t>thi</a:t>
            </a:r>
            <a:r>
              <a:rPr lang="en-US" sz="6200" b="1" dirty="0"/>
              <a:t> </a:t>
            </a:r>
            <a:r>
              <a:rPr lang="en-US" sz="6200" b="1" dirty="0" err="1"/>
              <a:t>hành</a:t>
            </a:r>
            <a:r>
              <a:rPr lang="en-US" sz="6200" b="1" dirty="0"/>
              <a:t> </a:t>
            </a:r>
            <a:r>
              <a:rPr lang="en-US" sz="6200" b="1" dirty="0" err="1"/>
              <a:t>những</a:t>
            </a:r>
            <a:r>
              <a:rPr lang="en-US" sz="6200" b="1" dirty="0"/>
              <a:t> </a:t>
            </a:r>
            <a:r>
              <a:rPr lang="en-US" sz="6200" b="1" dirty="0" err="1"/>
              <a:t>biện</a:t>
            </a:r>
            <a:r>
              <a:rPr lang="en-US" sz="6200" b="1" dirty="0"/>
              <a:t> </a:t>
            </a:r>
            <a:r>
              <a:rPr lang="en-US" sz="6200" b="1" dirty="0" err="1"/>
              <a:t>pháp</a:t>
            </a:r>
            <a:r>
              <a:rPr lang="en-US" sz="6200" b="1" dirty="0"/>
              <a:t> </a:t>
            </a:r>
            <a:r>
              <a:rPr lang="en-US" sz="6200" b="1" dirty="0" err="1"/>
              <a:t>tiến</a:t>
            </a:r>
            <a:r>
              <a:rPr lang="en-US" sz="6200" b="1" dirty="0"/>
              <a:t> </a:t>
            </a:r>
            <a:r>
              <a:rPr lang="en-US" sz="6200" b="1" dirty="0" err="1"/>
              <a:t>bộ</a:t>
            </a:r>
            <a:r>
              <a:rPr lang="en-US" sz="6200" b="1" dirty="0"/>
              <a:t>, </a:t>
            </a:r>
            <a:r>
              <a:rPr lang="en-US" sz="6200" b="1" dirty="0" err="1"/>
              <a:t>đó</a:t>
            </a:r>
            <a:r>
              <a:rPr lang="en-US" sz="6200" b="1" dirty="0"/>
              <a:t> </a:t>
            </a:r>
            <a:r>
              <a:rPr lang="en-US" sz="6200" b="1" dirty="0" err="1"/>
              <a:t>là</a:t>
            </a:r>
            <a:r>
              <a:rPr lang="en-US" sz="6200" b="1" dirty="0"/>
              <a:t> </a:t>
            </a:r>
            <a:r>
              <a:rPr lang="en-US" sz="6200" b="1" dirty="0" err="1"/>
              <a:t>biện</a:t>
            </a:r>
            <a:r>
              <a:rPr lang="en-US" sz="6200" b="1" dirty="0"/>
              <a:t> </a:t>
            </a:r>
            <a:r>
              <a:rPr lang="en-US" sz="6200" b="1" dirty="0" err="1"/>
              <a:t>pháp</a:t>
            </a:r>
            <a:r>
              <a:rPr lang="en-US" sz="6200" b="1" dirty="0"/>
              <a:t> </a:t>
            </a:r>
            <a:r>
              <a:rPr lang="en-US" sz="6200" b="1" dirty="0" err="1"/>
              <a:t>gì</a:t>
            </a:r>
            <a:r>
              <a:rPr lang="en-US" sz="6200" b="1" dirty="0"/>
              <a:t>?</a:t>
            </a:r>
            <a:endParaRPr lang="en-US" sz="6200" dirty="0"/>
          </a:p>
          <a:p>
            <a:r>
              <a:rPr lang="en-US" sz="6200" b="1" dirty="0" err="1"/>
              <a:t>Câu</a:t>
            </a:r>
            <a:r>
              <a:rPr lang="en-US" sz="6200" b="1" dirty="0"/>
              <a:t> 7: Ý </a:t>
            </a:r>
            <a:r>
              <a:rPr lang="en-US" sz="6200" b="1" dirty="0" err="1"/>
              <a:t>nào</a:t>
            </a:r>
            <a:r>
              <a:rPr lang="en-US" sz="6200" b="1" dirty="0"/>
              <a:t> </a:t>
            </a:r>
            <a:r>
              <a:rPr lang="en-US" sz="6200" b="1" dirty="0" err="1"/>
              <a:t>sau</a:t>
            </a:r>
            <a:r>
              <a:rPr lang="en-US" sz="6200" b="1" dirty="0"/>
              <a:t> </a:t>
            </a:r>
            <a:r>
              <a:rPr lang="en-US" sz="6200" b="1" dirty="0" err="1"/>
              <a:t>đây</a:t>
            </a:r>
            <a:r>
              <a:rPr lang="en-US" sz="6200" b="1" dirty="0"/>
              <a:t> </a:t>
            </a:r>
            <a:r>
              <a:rPr lang="en-US" sz="6200" i="1" dirty="0" err="1"/>
              <a:t>không</a:t>
            </a:r>
            <a:r>
              <a:rPr lang="en-US" sz="6200" b="1" dirty="0"/>
              <a:t> </a:t>
            </a:r>
            <a:r>
              <a:rPr lang="en-US" sz="6200" b="1" dirty="0" err="1"/>
              <a:t>phản</a:t>
            </a:r>
            <a:r>
              <a:rPr lang="en-US" sz="6200" b="1" dirty="0"/>
              <a:t> </a:t>
            </a:r>
            <a:r>
              <a:rPr lang="en-US" sz="6200" b="1" dirty="0" err="1"/>
              <a:t>ánh</a:t>
            </a:r>
            <a:r>
              <a:rPr lang="en-US" sz="6200" b="1" dirty="0"/>
              <a:t> </a:t>
            </a:r>
            <a:r>
              <a:rPr lang="en-US" sz="6200" b="1" dirty="0" err="1"/>
              <a:t>đúng</a:t>
            </a:r>
            <a:r>
              <a:rPr lang="en-US" sz="6200" b="1" dirty="0"/>
              <a:t> </a:t>
            </a:r>
            <a:r>
              <a:rPr lang="en-US" sz="6200" b="1" dirty="0" err="1"/>
              <a:t>tình</a:t>
            </a:r>
            <a:r>
              <a:rPr lang="en-US" sz="6200" b="1" dirty="0"/>
              <a:t> </a:t>
            </a:r>
            <a:r>
              <a:rPr lang="en-US" sz="6200" b="1" dirty="0" err="1"/>
              <a:t>hình</a:t>
            </a:r>
            <a:r>
              <a:rPr lang="en-US" sz="6200" b="1" dirty="0"/>
              <a:t> </a:t>
            </a:r>
            <a:r>
              <a:rPr lang="en-US" sz="6200" b="1" dirty="0" err="1"/>
              <a:t>kinh</a:t>
            </a:r>
            <a:r>
              <a:rPr lang="en-US" sz="6200" b="1" dirty="0"/>
              <a:t> </a:t>
            </a:r>
            <a:r>
              <a:rPr lang="en-US" sz="6200" b="1" dirty="0" err="1"/>
              <a:t>tế</a:t>
            </a:r>
            <a:r>
              <a:rPr lang="en-US" sz="6200" b="1" dirty="0"/>
              <a:t> </a:t>
            </a:r>
            <a:r>
              <a:rPr lang="en-US" sz="6200" b="1" dirty="0" err="1"/>
              <a:t>của</a:t>
            </a:r>
            <a:r>
              <a:rPr lang="en-US" sz="6200" b="1" dirty="0"/>
              <a:t> </a:t>
            </a:r>
            <a:r>
              <a:rPr lang="en-US" sz="6200" b="1" dirty="0" err="1"/>
              <a:t>các</a:t>
            </a:r>
            <a:r>
              <a:rPr lang="en-US" sz="6200" b="1" dirty="0"/>
              <a:t> </a:t>
            </a:r>
            <a:r>
              <a:rPr lang="en-US" sz="6200" b="1" dirty="0" err="1"/>
              <a:t>quốc</a:t>
            </a:r>
            <a:r>
              <a:rPr lang="en-US" sz="6200" b="1" dirty="0"/>
              <a:t> </a:t>
            </a:r>
            <a:r>
              <a:rPr lang="en-US" sz="6200" b="1" dirty="0" err="1"/>
              <a:t>gia</a:t>
            </a:r>
            <a:r>
              <a:rPr lang="en-US" sz="6200" b="1" dirty="0"/>
              <a:t> </a:t>
            </a:r>
            <a:r>
              <a:rPr lang="en-US" sz="6200" b="1" dirty="0" err="1"/>
              <a:t>Đông</a:t>
            </a:r>
            <a:r>
              <a:rPr lang="en-US" sz="6200" b="1" dirty="0"/>
              <a:t> Nam Á </a:t>
            </a:r>
            <a:r>
              <a:rPr lang="en-US" sz="6200" b="1" dirty="0" err="1"/>
              <a:t>từ</a:t>
            </a:r>
            <a:r>
              <a:rPr lang="en-US" sz="6200" b="1" dirty="0"/>
              <a:t> </a:t>
            </a:r>
            <a:r>
              <a:rPr lang="en-US" sz="6200" b="1" dirty="0" err="1"/>
              <a:t>nửa</a:t>
            </a:r>
            <a:r>
              <a:rPr lang="en-US" sz="6200" b="1" dirty="0"/>
              <a:t> </a:t>
            </a:r>
            <a:r>
              <a:rPr lang="en-US" sz="6200" b="1" dirty="0" err="1"/>
              <a:t>sau</a:t>
            </a:r>
            <a:r>
              <a:rPr lang="en-US" sz="6200" b="1" dirty="0"/>
              <a:t> </a:t>
            </a:r>
            <a:r>
              <a:rPr lang="en-US" sz="6200" b="1" dirty="0" err="1"/>
              <a:t>thế</a:t>
            </a:r>
            <a:r>
              <a:rPr lang="en-US" sz="6200" b="1" dirty="0"/>
              <a:t> </a:t>
            </a:r>
            <a:r>
              <a:rPr lang="en-US" sz="6200" b="1" dirty="0" err="1"/>
              <a:t>kỉ</a:t>
            </a:r>
            <a:r>
              <a:rPr lang="en-US" sz="6200" b="1" dirty="0"/>
              <a:t> X </a:t>
            </a:r>
            <a:r>
              <a:rPr lang="en-US" sz="6200" b="1" dirty="0" err="1"/>
              <a:t>đến</a:t>
            </a:r>
            <a:r>
              <a:rPr lang="en-US" sz="6200" b="1" dirty="0"/>
              <a:t> </a:t>
            </a:r>
            <a:r>
              <a:rPr lang="en-US" sz="6200" b="1" dirty="0" err="1"/>
              <a:t>nửa</a:t>
            </a:r>
            <a:r>
              <a:rPr lang="en-US" sz="6200" b="1" dirty="0"/>
              <a:t> </a:t>
            </a:r>
            <a:r>
              <a:rPr lang="en-US" sz="6200" b="1" dirty="0" err="1"/>
              <a:t>đầu</a:t>
            </a:r>
            <a:r>
              <a:rPr lang="en-US" sz="6200" b="1" dirty="0"/>
              <a:t> </a:t>
            </a:r>
            <a:r>
              <a:rPr lang="en-US" sz="6200" b="1" dirty="0" err="1"/>
              <a:t>thế</a:t>
            </a:r>
            <a:r>
              <a:rPr lang="en-US" sz="6200" b="1" dirty="0"/>
              <a:t> </a:t>
            </a:r>
            <a:r>
              <a:rPr lang="en-US" sz="6200" b="1" dirty="0" err="1"/>
              <a:t>kỉ</a:t>
            </a:r>
            <a:r>
              <a:rPr lang="en-US" sz="6200" b="1" dirty="0"/>
              <a:t> XVI?  </a:t>
            </a:r>
          </a:p>
          <a:p>
            <a:r>
              <a:rPr lang="en-US" sz="6200" b="1" dirty="0"/>
              <a:t>A.</a:t>
            </a:r>
            <a:r>
              <a:rPr lang="en-US" sz="6200" dirty="0"/>
              <a:t> </a:t>
            </a:r>
            <a:r>
              <a:rPr lang="en-US" sz="6200" dirty="0" err="1"/>
              <a:t>Nền</a:t>
            </a:r>
            <a:r>
              <a:rPr lang="en-US" sz="6200" dirty="0"/>
              <a:t> </a:t>
            </a:r>
            <a:r>
              <a:rPr lang="en-US" sz="6200" dirty="0" err="1"/>
              <a:t>nông</a:t>
            </a:r>
            <a:r>
              <a:rPr lang="en-US" sz="6200" dirty="0"/>
              <a:t> </a:t>
            </a:r>
            <a:r>
              <a:rPr lang="en-US" sz="6200" dirty="0" err="1"/>
              <a:t>nghiệp</a:t>
            </a:r>
            <a:r>
              <a:rPr lang="en-US" sz="6200" dirty="0"/>
              <a:t> </a:t>
            </a:r>
            <a:r>
              <a:rPr lang="en-US" sz="6200" dirty="0" err="1"/>
              <a:t>lúa</a:t>
            </a:r>
            <a:r>
              <a:rPr lang="en-US" sz="6200" dirty="0"/>
              <a:t> </a:t>
            </a:r>
            <a:r>
              <a:rPr lang="en-US" sz="6200" dirty="0" err="1"/>
              <a:t>nước</a:t>
            </a:r>
            <a:r>
              <a:rPr lang="en-US" sz="6200" dirty="0"/>
              <a:t> </a:t>
            </a:r>
            <a:r>
              <a:rPr lang="en-US" sz="6200" dirty="0" err="1"/>
              <a:t>phát</a:t>
            </a:r>
            <a:r>
              <a:rPr lang="en-US" sz="6200" dirty="0"/>
              <a:t> </a:t>
            </a:r>
            <a:r>
              <a:rPr lang="en-US" sz="6200" dirty="0" err="1"/>
              <a:t>triển</a:t>
            </a:r>
            <a:r>
              <a:rPr lang="en-US" sz="6200" dirty="0"/>
              <a:t>.                       </a:t>
            </a:r>
          </a:p>
          <a:p>
            <a:r>
              <a:rPr lang="en-US" sz="6200" b="1" dirty="0"/>
              <a:t>B.</a:t>
            </a:r>
            <a:r>
              <a:rPr lang="en-US" sz="6200" dirty="0"/>
              <a:t> </a:t>
            </a:r>
            <a:r>
              <a:rPr lang="en-US" sz="6200" dirty="0" err="1"/>
              <a:t>Hoạt</a:t>
            </a:r>
            <a:r>
              <a:rPr lang="en-US" sz="6200" dirty="0"/>
              <a:t> </a:t>
            </a:r>
            <a:r>
              <a:rPr lang="en-US" sz="6200" dirty="0" err="1"/>
              <a:t>động</a:t>
            </a:r>
            <a:r>
              <a:rPr lang="en-US" sz="6200" dirty="0"/>
              <a:t> </a:t>
            </a:r>
            <a:r>
              <a:rPr lang="en-US" sz="6200" dirty="0" err="1"/>
              <a:t>giao</a:t>
            </a:r>
            <a:r>
              <a:rPr lang="en-US" sz="6200" dirty="0"/>
              <a:t> </a:t>
            </a:r>
            <a:r>
              <a:rPr lang="en-US" sz="6200" dirty="0" err="1"/>
              <a:t>lưu</a:t>
            </a:r>
            <a:r>
              <a:rPr lang="en-US" sz="6200" dirty="0"/>
              <a:t> </a:t>
            </a:r>
            <a:r>
              <a:rPr lang="en-US" sz="6200" dirty="0" err="1"/>
              <a:t>buôn</a:t>
            </a:r>
            <a:r>
              <a:rPr lang="en-US" sz="6200" dirty="0"/>
              <a:t> </a:t>
            </a:r>
            <a:r>
              <a:rPr lang="en-US" sz="6200" dirty="0" err="1"/>
              <a:t>bán</a:t>
            </a:r>
            <a:r>
              <a:rPr lang="en-US" sz="6200" dirty="0"/>
              <a:t> </a:t>
            </a:r>
            <a:r>
              <a:rPr lang="en-US" sz="6200" dirty="0" err="1"/>
              <a:t>bằng</a:t>
            </a:r>
            <a:r>
              <a:rPr lang="en-US" sz="6200" dirty="0"/>
              <a:t> </a:t>
            </a:r>
            <a:r>
              <a:rPr lang="en-US" sz="6200" dirty="0" err="1"/>
              <a:t>đường</a:t>
            </a:r>
            <a:r>
              <a:rPr lang="en-US" sz="6200" dirty="0"/>
              <a:t> </a:t>
            </a:r>
            <a:r>
              <a:rPr lang="en-US" sz="6200" dirty="0" err="1"/>
              <a:t>biển</a:t>
            </a:r>
            <a:r>
              <a:rPr lang="en-US" sz="6200" dirty="0"/>
              <a:t> </a:t>
            </a:r>
            <a:r>
              <a:rPr lang="en-US" sz="6200" dirty="0" err="1"/>
              <a:t>phát</a:t>
            </a:r>
            <a:r>
              <a:rPr lang="en-US" sz="6200" dirty="0"/>
              <a:t> </a:t>
            </a:r>
            <a:r>
              <a:rPr lang="en-US" sz="6200" dirty="0" err="1"/>
              <a:t>triển</a:t>
            </a:r>
            <a:r>
              <a:rPr lang="en-US" sz="6200" dirty="0"/>
              <a:t>.</a:t>
            </a:r>
          </a:p>
          <a:p>
            <a:r>
              <a:rPr lang="en-US" sz="6200" b="1" dirty="0"/>
              <a:t>C.</a:t>
            </a:r>
            <a:r>
              <a:rPr lang="en-US" sz="6200" dirty="0"/>
              <a:t> </a:t>
            </a:r>
            <a:r>
              <a:rPr lang="en-US" sz="6200" dirty="0" err="1"/>
              <a:t>Kinh</a:t>
            </a:r>
            <a:r>
              <a:rPr lang="en-US" sz="6200" dirty="0"/>
              <a:t> </a:t>
            </a:r>
            <a:r>
              <a:rPr lang="en-US" sz="6200" dirty="0" err="1"/>
              <a:t>tế</a:t>
            </a:r>
            <a:r>
              <a:rPr lang="en-US" sz="6200" dirty="0"/>
              <a:t> </a:t>
            </a:r>
            <a:r>
              <a:rPr lang="en-US" sz="6200" dirty="0" err="1"/>
              <a:t>phát</a:t>
            </a:r>
            <a:r>
              <a:rPr lang="en-US" sz="6200" dirty="0"/>
              <a:t> </a:t>
            </a:r>
            <a:r>
              <a:rPr lang="en-US" sz="6200" dirty="0" err="1"/>
              <a:t>triển</a:t>
            </a:r>
            <a:r>
              <a:rPr lang="en-US" sz="6200" dirty="0"/>
              <a:t> </a:t>
            </a:r>
            <a:r>
              <a:rPr lang="en-US" sz="6200" dirty="0" err="1"/>
              <a:t>khá</a:t>
            </a:r>
            <a:r>
              <a:rPr lang="en-US" sz="6200" dirty="0"/>
              <a:t> </a:t>
            </a:r>
            <a:r>
              <a:rPr lang="en-US" sz="6200" dirty="0" err="1"/>
              <a:t>thịnh</a:t>
            </a:r>
            <a:r>
              <a:rPr lang="en-US" sz="6200" dirty="0"/>
              <a:t> </a:t>
            </a:r>
            <a:r>
              <a:rPr lang="en-US" sz="6200" dirty="0" err="1"/>
              <a:t>đạt</a:t>
            </a:r>
            <a:r>
              <a:rPr lang="en-US" sz="6200" dirty="0"/>
              <a:t>.                      </a:t>
            </a:r>
          </a:p>
          <a:p>
            <a:r>
              <a:rPr lang="en-US" sz="6200" b="1" dirty="0"/>
              <a:t>D.</a:t>
            </a:r>
            <a:r>
              <a:rPr lang="en-US" sz="6200" dirty="0"/>
              <a:t> </a:t>
            </a:r>
            <a:r>
              <a:rPr lang="en-US" sz="6200" dirty="0" err="1"/>
              <a:t>Những</a:t>
            </a:r>
            <a:r>
              <a:rPr lang="en-US" sz="6200" dirty="0"/>
              <a:t> </a:t>
            </a:r>
            <a:r>
              <a:rPr lang="en-US" sz="6200" dirty="0" err="1"/>
              <a:t>mầm</a:t>
            </a:r>
            <a:r>
              <a:rPr lang="en-US" sz="6200" dirty="0"/>
              <a:t> </a:t>
            </a:r>
            <a:r>
              <a:rPr lang="en-US" sz="6200" dirty="0" err="1"/>
              <a:t>mống</a:t>
            </a:r>
            <a:r>
              <a:rPr lang="en-US" sz="6200" dirty="0"/>
              <a:t> </a:t>
            </a:r>
            <a:r>
              <a:rPr lang="en-US" sz="6200" dirty="0" err="1"/>
              <a:t>của</a:t>
            </a:r>
            <a:r>
              <a:rPr lang="en-US" sz="6200" dirty="0"/>
              <a:t> </a:t>
            </a:r>
            <a:r>
              <a:rPr lang="en-US" sz="6200" dirty="0" err="1"/>
              <a:t>nền</a:t>
            </a:r>
            <a:r>
              <a:rPr lang="en-US" sz="6200" dirty="0"/>
              <a:t> </a:t>
            </a:r>
            <a:r>
              <a:rPr lang="en-US" sz="6200" dirty="0" err="1"/>
              <a:t>kinh</a:t>
            </a:r>
            <a:r>
              <a:rPr lang="en-US" sz="6200" dirty="0"/>
              <a:t> </a:t>
            </a:r>
            <a:r>
              <a:rPr lang="en-US" sz="6200" dirty="0" err="1"/>
              <a:t>tế</a:t>
            </a:r>
            <a:r>
              <a:rPr lang="en-US" sz="6200" dirty="0"/>
              <a:t> </a:t>
            </a:r>
            <a:r>
              <a:rPr lang="en-US" sz="6200" dirty="0" err="1"/>
              <a:t>hàng</a:t>
            </a:r>
            <a:r>
              <a:rPr lang="en-US" sz="6200" dirty="0"/>
              <a:t> </a:t>
            </a:r>
            <a:r>
              <a:rPr lang="en-US" sz="6200" dirty="0" err="1"/>
              <a:t>hóa</a:t>
            </a:r>
            <a:r>
              <a:rPr lang="en-US" sz="6200" dirty="0"/>
              <a:t> </a:t>
            </a:r>
            <a:r>
              <a:rPr lang="en-US" sz="6200" dirty="0" err="1"/>
              <a:t>tư</a:t>
            </a:r>
            <a:r>
              <a:rPr lang="en-US" sz="6200" dirty="0"/>
              <a:t> </a:t>
            </a:r>
            <a:r>
              <a:rPr lang="en-US" sz="6200" dirty="0" err="1"/>
              <a:t>bản</a:t>
            </a:r>
            <a:r>
              <a:rPr lang="en-US" sz="6200" dirty="0"/>
              <a:t> </a:t>
            </a:r>
            <a:r>
              <a:rPr lang="en-US" sz="6200" dirty="0" err="1"/>
              <a:t>chủ</a:t>
            </a:r>
            <a:r>
              <a:rPr lang="en-US" sz="6200" dirty="0"/>
              <a:t> </a:t>
            </a:r>
            <a:r>
              <a:rPr lang="en-US" sz="6200" dirty="0" err="1"/>
              <a:t>nghĩa</a:t>
            </a:r>
            <a:r>
              <a:rPr lang="en-US" sz="6200" dirty="0"/>
              <a:t> </a:t>
            </a:r>
            <a:r>
              <a:rPr lang="en-US" sz="6200" dirty="0" err="1"/>
              <a:t>xuất</a:t>
            </a:r>
            <a:r>
              <a:rPr lang="en-US" sz="6200" dirty="0"/>
              <a:t> </a:t>
            </a:r>
            <a:r>
              <a:rPr lang="en-US" sz="6200" dirty="0" err="1"/>
              <a:t>hiện</a:t>
            </a:r>
            <a:r>
              <a:rPr lang="en-US" sz="6200" dirty="0"/>
              <a:t>.</a:t>
            </a:r>
          </a:p>
          <a:p>
            <a:r>
              <a:rPr lang="en-US" sz="6200" b="1" dirty="0" err="1"/>
              <a:t>Câu</a:t>
            </a:r>
            <a:r>
              <a:rPr lang="en-US" sz="6200" b="1" dirty="0"/>
              <a:t> 8: </a:t>
            </a:r>
            <a:r>
              <a:rPr lang="en-US" sz="6200" b="1" dirty="0" err="1"/>
              <a:t>Nét</a:t>
            </a:r>
            <a:r>
              <a:rPr lang="en-US" sz="6200" dirty="0"/>
              <a:t> </a:t>
            </a:r>
            <a:r>
              <a:rPr lang="en-US" sz="6200" i="1" dirty="0" err="1"/>
              <a:t>nổi</a:t>
            </a:r>
            <a:r>
              <a:rPr lang="en-US" sz="6200" i="1" dirty="0"/>
              <a:t> </a:t>
            </a:r>
            <a:r>
              <a:rPr lang="en-US" sz="6200" i="1" dirty="0" err="1"/>
              <a:t>bật</a:t>
            </a:r>
            <a:r>
              <a:rPr lang="en-US" sz="6200" i="1" dirty="0"/>
              <a:t> </a:t>
            </a:r>
            <a:r>
              <a:rPr lang="en-US" sz="6200" i="1" dirty="0" err="1"/>
              <a:t>nhất</a:t>
            </a:r>
            <a:r>
              <a:rPr lang="en-US" sz="6200" b="1" dirty="0"/>
              <a:t> </a:t>
            </a:r>
            <a:r>
              <a:rPr lang="en-US" sz="6200" b="1" dirty="0" err="1"/>
              <a:t>của</a:t>
            </a:r>
            <a:r>
              <a:rPr lang="en-US" sz="6200" b="1" dirty="0"/>
              <a:t> </a:t>
            </a:r>
            <a:r>
              <a:rPr lang="en-US" sz="6200" b="1" dirty="0" err="1"/>
              <a:t>văn</a:t>
            </a:r>
            <a:r>
              <a:rPr lang="en-US" sz="6200" b="1" dirty="0"/>
              <a:t> </a:t>
            </a:r>
            <a:r>
              <a:rPr lang="en-US" sz="6200" b="1" dirty="0" err="1"/>
              <a:t>hóa</a:t>
            </a:r>
            <a:r>
              <a:rPr lang="en-US" sz="6200" b="1" dirty="0"/>
              <a:t> </a:t>
            </a:r>
            <a:r>
              <a:rPr lang="en-US" sz="6200" b="1" dirty="0" err="1"/>
              <a:t>của</a:t>
            </a:r>
            <a:r>
              <a:rPr lang="en-US" sz="6200" b="1" dirty="0"/>
              <a:t> Cam-</a:t>
            </a:r>
            <a:r>
              <a:rPr lang="en-US" sz="6200" b="1" dirty="0" err="1"/>
              <a:t>pu</a:t>
            </a:r>
            <a:r>
              <a:rPr lang="en-US" sz="6200" b="1" dirty="0"/>
              <a:t>-chia </a:t>
            </a:r>
            <a:r>
              <a:rPr lang="en-US" sz="6200" b="1" dirty="0" err="1"/>
              <a:t>và</a:t>
            </a:r>
            <a:r>
              <a:rPr lang="en-US" sz="6200" b="1" dirty="0"/>
              <a:t> </a:t>
            </a:r>
            <a:r>
              <a:rPr lang="en-US" sz="6200" b="1" dirty="0" err="1"/>
              <a:t>Lào</a:t>
            </a:r>
            <a:r>
              <a:rPr lang="en-US" sz="6200" b="1" dirty="0"/>
              <a:t> </a:t>
            </a:r>
            <a:r>
              <a:rPr lang="en-US" sz="6200" b="1" dirty="0" err="1"/>
              <a:t>là</a:t>
            </a:r>
            <a:r>
              <a:rPr lang="en-US" sz="6200" b="1" dirty="0"/>
              <a:t>  </a:t>
            </a:r>
            <a:endParaRPr lang="en-US" sz="6200" dirty="0"/>
          </a:p>
          <a:p>
            <a:r>
              <a:rPr lang="vi-VN" sz="6200" b="1" dirty="0"/>
              <a:t>Câu </a:t>
            </a:r>
            <a:r>
              <a:rPr lang="en-US" sz="6200" b="1" dirty="0"/>
              <a:t>9</a:t>
            </a:r>
            <a:r>
              <a:rPr lang="vi-VN" sz="6200" dirty="0"/>
              <a:t>. W.Sêch –Xpia là người có đóng góp trong nền văn hóa phục hưng ở châu Âu trong lĩnh vực nào?</a:t>
            </a:r>
            <a:endParaRPr lang="en-US" sz="6200" dirty="0"/>
          </a:p>
          <a:p>
            <a:endParaRPr lang="en-US" dirty="0"/>
          </a:p>
        </p:txBody>
      </p:sp>
      <p:sp>
        <p:nvSpPr>
          <p:cNvPr id="36" name="Date Placeholder 35">
            <a:extLst>
              <a:ext uri="{FF2B5EF4-FFF2-40B4-BE49-F238E27FC236}">
                <a16:creationId xmlns:a16="http://schemas.microsoft.com/office/drawing/2014/main" id="{64D06C77-08BF-4ABC-8656-21CAB4DFD7FA}"/>
              </a:ext>
            </a:extLst>
          </p:cNvPr>
          <p:cNvSpPr>
            <a:spLocks noGrp="1"/>
          </p:cNvSpPr>
          <p:nvPr>
            <p:ph type="dt" sz="half" idx="10"/>
          </p:nvPr>
        </p:nvSpPr>
        <p:spPr>
          <a:xfrm>
            <a:off x="4937760" y="6353175"/>
            <a:ext cx="109728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20XX</a:t>
            </a:r>
          </a:p>
        </p:txBody>
      </p:sp>
      <p:sp>
        <p:nvSpPr>
          <p:cNvPr id="37" name="Footer Placeholder 36">
            <a:extLst>
              <a:ext uri="{FF2B5EF4-FFF2-40B4-BE49-F238E27FC236}">
                <a16:creationId xmlns:a16="http://schemas.microsoft.com/office/drawing/2014/main" id="{5FA84566-6373-4E7B-AA6F-CA6C7346EC47}"/>
              </a:ext>
            </a:extLst>
          </p:cNvPr>
          <p:cNvSpPr>
            <a:spLocks noGrp="1"/>
          </p:cNvSpPr>
          <p:nvPr>
            <p:ph type="ftr" sz="quarter" idx="11"/>
          </p:nvPr>
        </p:nvSpPr>
        <p:spPr>
          <a:xfrm>
            <a:off x="7436167" y="6350000"/>
            <a:ext cx="2286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Pitch deck title</a:t>
            </a:r>
          </a:p>
        </p:txBody>
      </p:sp>
      <p:sp>
        <p:nvSpPr>
          <p:cNvPr id="38" name="Slide Number Placeholder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5" y="635635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spTree>
    <p:extLst>
      <p:ext uri="{BB962C8B-B14F-4D97-AF65-F5344CB8AC3E}">
        <p14:creationId xmlns:p14="http://schemas.microsoft.com/office/powerpoint/2010/main" val="79813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35BB2-B429-42BD-87C3-2840B11333C2}"/>
              </a:ext>
            </a:extLst>
          </p:cNvPr>
          <p:cNvSpPr>
            <a:spLocks noGrp="1"/>
          </p:cNvSpPr>
          <p:nvPr>
            <p:ph type="title"/>
          </p:nvPr>
        </p:nvSpPr>
        <p:spPr/>
        <p:txBody>
          <a:bodyPr/>
          <a:lstStyle/>
          <a:p>
            <a:r>
              <a:rPr lang="en-US" dirty="0"/>
              <a:t>I-ta-li-a. </a:t>
            </a:r>
          </a:p>
        </p:txBody>
      </p:sp>
      <p:sp>
        <p:nvSpPr>
          <p:cNvPr id="3" name="Text Placeholder 2">
            <a:extLst>
              <a:ext uri="{FF2B5EF4-FFF2-40B4-BE49-F238E27FC236}">
                <a16:creationId xmlns:a16="http://schemas.microsoft.com/office/drawing/2014/main" id="{B0766917-B72E-4AC4-A875-B5849B279745}"/>
              </a:ext>
            </a:extLst>
          </p:cNvPr>
          <p:cNvSpPr>
            <a:spLocks noGrp="1"/>
          </p:cNvSpPr>
          <p:nvPr>
            <p:ph type="body" sz="quarter" idx="13"/>
          </p:nvPr>
        </p:nvSpPr>
        <p:spPr/>
        <p:txBody>
          <a:bodyPr/>
          <a:lstStyle/>
          <a:p>
            <a:r>
              <a:rPr lang="en-US" sz="3600" dirty="0" err="1"/>
              <a:t>Phong</a:t>
            </a:r>
            <a:r>
              <a:rPr lang="en-US" sz="3600" dirty="0"/>
              <a:t> </a:t>
            </a:r>
            <a:r>
              <a:rPr lang="en-US" sz="3600" dirty="0" err="1"/>
              <a:t>trào</a:t>
            </a:r>
            <a:r>
              <a:rPr lang="en-US" sz="3600" dirty="0"/>
              <a:t> </a:t>
            </a:r>
            <a:r>
              <a:rPr lang="en-US" sz="3600" dirty="0" err="1"/>
              <a:t>Văn</a:t>
            </a:r>
            <a:r>
              <a:rPr lang="en-US" sz="3600" dirty="0"/>
              <a:t> </a:t>
            </a:r>
            <a:r>
              <a:rPr lang="en-US" sz="3600" dirty="0" err="1"/>
              <a:t>hóa</a:t>
            </a:r>
            <a:r>
              <a:rPr lang="en-US" sz="3600" dirty="0"/>
              <a:t> </a:t>
            </a:r>
            <a:r>
              <a:rPr lang="en-US" sz="3600" dirty="0" err="1"/>
              <a:t>Phục</a:t>
            </a:r>
            <a:r>
              <a:rPr lang="en-US" sz="3600" dirty="0"/>
              <a:t> </a:t>
            </a:r>
            <a:r>
              <a:rPr lang="en-US" sz="3600" dirty="0" err="1"/>
              <a:t>hưng</a:t>
            </a:r>
            <a:r>
              <a:rPr lang="en-US" sz="3600" dirty="0"/>
              <a:t> </a:t>
            </a:r>
            <a:r>
              <a:rPr lang="en-US" sz="3600" dirty="0" err="1"/>
              <a:t>bắt</a:t>
            </a:r>
            <a:r>
              <a:rPr lang="en-US" sz="3600" dirty="0"/>
              <a:t> </a:t>
            </a:r>
            <a:r>
              <a:rPr lang="en-US" sz="3600" dirty="0" err="1"/>
              <a:t>đầu</a:t>
            </a:r>
            <a:r>
              <a:rPr lang="en-US" sz="3600" dirty="0"/>
              <a:t> </a:t>
            </a:r>
            <a:r>
              <a:rPr lang="en-US" sz="3600" dirty="0" err="1"/>
              <a:t>từ</a:t>
            </a:r>
            <a:r>
              <a:rPr lang="en-US" sz="3600" dirty="0"/>
              <a:t> </a:t>
            </a:r>
            <a:r>
              <a:rPr lang="en-US" sz="3600" dirty="0" err="1"/>
              <a:t>nước</a:t>
            </a:r>
            <a:endParaRPr lang="en-US" sz="3600" dirty="0"/>
          </a:p>
          <a:p>
            <a:endParaRPr lang="en-US" dirty="0"/>
          </a:p>
        </p:txBody>
      </p:sp>
      <p:sp>
        <p:nvSpPr>
          <p:cNvPr id="4" name="Date Placeholder 3">
            <a:extLst>
              <a:ext uri="{FF2B5EF4-FFF2-40B4-BE49-F238E27FC236}">
                <a16:creationId xmlns:a16="http://schemas.microsoft.com/office/drawing/2014/main" id="{E7C88208-DF5A-451C-A435-8E856B24BAF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4DC6E4E-EB02-4493-8FD0-AAEFDE367DB5}"/>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8B2721CF-29D9-49C5-AE78-644409048000}"/>
              </a:ext>
            </a:extLst>
          </p:cNvPr>
          <p:cNvSpPr>
            <a:spLocks noGrp="1"/>
          </p:cNvSpPr>
          <p:nvPr>
            <p:ph type="sldNum" sz="quarter" idx="12"/>
          </p:nvPr>
        </p:nvSpPr>
        <p:spPr/>
        <p:txBody>
          <a:bodyPr/>
          <a:lstStyle/>
          <a:p>
            <a:fld id="{B5CEABB6-07DC-46E8-9B57-56EC44A396E5}" type="slidenum">
              <a:rPr lang="en-US" smtClean="0"/>
              <a:pPr/>
              <a:t>20</a:t>
            </a:fld>
            <a:endParaRPr lang="en-US" dirty="0"/>
          </a:p>
        </p:txBody>
      </p:sp>
    </p:spTree>
    <p:extLst>
      <p:ext uri="{BB962C8B-B14F-4D97-AF65-F5344CB8AC3E}">
        <p14:creationId xmlns:p14="http://schemas.microsoft.com/office/powerpoint/2010/main" val="165101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6640-82A7-4894-B15E-BDA6EE9712BA}"/>
              </a:ext>
            </a:extLst>
          </p:cNvPr>
          <p:cNvSpPr>
            <a:spLocks noGrp="1"/>
          </p:cNvSpPr>
          <p:nvPr>
            <p:ph type="ctrTitle"/>
          </p:nvPr>
        </p:nvSpPr>
        <p:spPr/>
        <p:txBody>
          <a:bodyPr>
            <a:normAutofit fontScale="90000"/>
          </a:bodyPr>
          <a:lstStyle/>
          <a:p>
            <a:r>
              <a:rPr lang="en-US" dirty="0"/>
              <a:t>“con </a:t>
            </a:r>
            <a:r>
              <a:rPr lang="en-US" dirty="0" err="1"/>
              <a:t>người</a:t>
            </a:r>
            <a:r>
              <a:rPr lang="en-US" dirty="0"/>
              <a:t> </a:t>
            </a:r>
            <a:r>
              <a:rPr lang="en-US" dirty="0" err="1"/>
              <a:t>khổng</a:t>
            </a:r>
            <a:r>
              <a:rPr lang="en-US" dirty="0"/>
              <a:t> </a:t>
            </a:r>
            <a:r>
              <a:rPr lang="en-US" dirty="0" err="1"/>
              <a:t>lồ</a:t>
            </a:r>
            <a:r>
              <a:rPr lang="en-US" dirty="0"/>
              <a:t>”.</a:t>
            </a:r>
            <a:br>
              <a:rPr lang="en-US" dirty="0"/>
            </a:br>
            <a:endParaRPr lang="en-US" dirty="0"/>
          </a:p>
        </p:txBody>
      </p:sp>
      <p:sp>
        <p:nvSpPr>
          <p:cNvPr id="3" name="Subtitle 2">
            <a:extLst>
              <a:ext uri="{FF2B5EF4-FFF2-40B4-BE49-F238E27FC236}">
                <a16:creationId xmlns:a16="http://schemas.microsoft.com/office/drawing/2014/main" id="{85A4397F-6E91-4512-8D55-585B4F653D1D}"/>
              </a:ext>
            </a:extLst>
          </p:cNvPr>
          <p:cNvSpPr>
            <a:spLocks noGrp="1"/>
          </p:cNvSpPr>
          <p:nvPr>
            <p:ph type="subTitle" idx="1"/>
          </p:nvPr>
        </p:nvSpPr>
        <p:spPr/>
        <p:txBody>
          <a:bodyPr>
            <a:normAutofit/>
          </a:bodyPr>
          <a:lstStyle/>
          <a:p>
            <a:r>
              <a:rPr lang="en-US" sz="2800" dirty="0" err="1"/>
              <a:t>Trong</a:t>
            </a:r>
            <a:r>
              <a:rPr lang="en-US" sz="2800" dirty="0"/>
              <a:t> </a:t>
            </a:r>
            <a:r>
              <a:rPr lang="en-US" sz="2800" dirty="0" err="1"/>
              <a:t>thời</a:t>
            </a:r>
            <a:r>
              <a:rPr lang="en-US" sz="2800" dirty="0"/>
              <a:t> </a:t>
            </a:r>
            <a:r>
              <a:rPr lang="en-US" sz="2800" dirty="0" err="1"/>
              <a:t>Phục</a:t>
            </a:r>
            <a:r>
              <a:rPr lang="en-US" sz="2800" dirty="0"/>
              <a:t> </a:t>
            </a:r>
            <a:r>
              <a:rPr lang="en-US" sz="2800" dirty="0" err="1"/>
              <a:t>hưng</a:t>
            </a:r>
            <a:r>
              <a:rPr lang="en-US" sz="2800" dirty="0"/>
              <a:t> </a:t>
            </a:r>
            <a:r>
              <a:rPr lang="en-US" sz="2800" dirty="0" err="1"/>
              <a:t>đã</a:t>
            </a:r>
            <a:r>
              <a:rPr lang="en-US" sz="2800" dirty="0"/>
              <a:t> </a:t>
            </a:r>
            <a:r>
              <a:rPr lang="en-US" sz="2800" dirty="0" err="1"/>
              <a:t>xuất</a:t>
            </a:r>
            <a:r>
              <a:rPr lang="en-US" sz="2800" dirty="0"/>
              <a:t> </a:t>
            </a:r>
            <a:r>
              <a:rPr lang="en-US" sz="2800" dirty="0" err="1"/>
              <a:t>hiện</a:t>
            </a:r>
            <a:r>
              <a:rPr lang="en-US" sz="2800" dirty="0"/>
              <a:t> </a:t>
            </a:r>
            <a:r>
              <a:rPr lang="en-US" sz="2800" dirty="0" err="1"/>
              <a:t>rất</a:t>
            </a:r>
            <a:r>
              <a:rPr lang="en-US" sz="2800" dirty="0"/>
              <a:t> </a:t>
            </a:r>
            <a:r>
              <a:rPr lang="en-US" sz="2800" dirty="0" err="1"/>
              <a:t>nhiều</a:t>
            </a:r>
            <a:r>
              <a:rPr lang="en-US" sz="2800" dirty="0"/>
              <a:t> </a:t>
            </a:r>
            <a:r>
              <a:rPr lang="en-US" sz="2800" dirty="0" err="1"/>
              <a:t>nhà</a:t>
            </a:r>
            <a:r>
              <a:rPr lang="en-US" sz="2800" dirty="0"/>
              <a:t> </a:t>
            </a:r>
            <a:r>
              <a:rPr lang="en-US" sz="2800" dirty="0" err="1"/>
              <a:t>văn</a:t>
            </a:r>
            <a:r>
              <a:rPr lang="en-US" sz="2800" dirty="0"/>
              <a:t> </a:t>
            </a:r>
            <a:r>
              <a:rPr lang="en-US" sz="2800" dirty="0" err="1"/>
              <a:t>hóa</a:t>
            </a:r>
            <a:r>
              <a:rPr lang="en-US" sz="2800" dirty="0"/>
              <a:t>, khoa </a:t>
            </a:r>
            <a:r>
              <a:rPr lang="en-US" sz="2800" dirty="0" err="1"/>
              <a:t>học</a:t>
            </a:r>
            <a:r>
              <a:rPr lang="en-US" sz="2800" dirty="0"/>
              <a:t> </a:t>
            </a:r>
            <a:r>
              <a:rPr lang="en-US" sz="2800" dirty="0" err="1"/>
              <a:t>thiên</a:t>
            </a:r>
            <a:r>
              <a:rPr lang="en-US" sz="2800" dirty="0"/>
              <a:t> </a:t>
            </a:r>
            <a:r>
              <a:rPr lang="en-US" sz="2800" dirty="0" err="1"/>
              <a:t>tài</a:t>
            </a:r>
            <a:r>
              <a:rPr lang="en-US" sz="2800" dirty="0"/>
              <a:t>. </a:t>
            </a:r>
            <a:r>
              <a:rPr lang="en-US" sz="2800" dirty="0" err="1"/>
              <a:t>Người</a:t>
            </a:r>
            <a:r>
              <a:rPr lang="en-US" sz="2800" dirty="0"/>
              <a:t> ta </a:t>
            </a:r>
            <a:r>
              <a:rPr lang="en-US" sz="2800" dirty="0" err="1"/>
              <a:t>gọi</a:t>
            </a:r>
            <a:r>
              <a:rPr lang="en-US" sz="2800" dirty="0"/>
              <a:t> </a:t>
            </a:r>
            <a:r>
              <a:rPr lang="en-US" sz="2800" dirty="0" err="1"/>
              <a:t>là</a:t>
            </a:r>
            <a:r>
              <a:rPr lang="en-US" sz="2800" dirty="0"/>
              <a:t> </a:t>
            </a:r>
            <a:r>
              <a:rPr lang="en-US" sz="2800" dirty="0" err="1"/>
              <a:t>những</a:t>
            </a:r>
            <a:endParaRPr lang="en-US" sz="2800" dirty="0"/>
          </a:p>
        </p:txBody>
      </p:sp>
    </p:spTree>
    <p:extLst>
      <p:ext uri="{BB962C8B-B14F-4D97-AF65-F5344CB8AC3E}">
        <p14:creationId xmlns:p14="http://schemas.microsoft.com/office/powerpoint/2010/main" val="267616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C8C86-4EDF-45C5-85DD-E909D721BF03}"/>
              </a:ext>
            </a:extLst>
          </p:cNvPr>
          <p:cNvSpPr>
            <a:spLocks noGrp="1"/>
          </p:cNvSpPr>
          <p:nvPr>
            <p:ph type="ctrTitle"/>
          </p:nvPr>
        </p:nvSpPr>
        <p:spPr/>
        <p:txBody>
          <a:bodyPr>
            <a:normAutofit fontScale="90000"/>
          </a:bodyPr>
          <a:lstStyle/>
          <a:p>
            <a:r>
              <a:rPr lang="en-US" dirty="0"/>
              <a:t>Lê-ô-</a:t>
            </a:r>
            <a:r>
              <a:rPr lang="en-US" dirty="0" err="1"/>
              <a:t>na</a:t>
            </a:r>
            <a:r>
              <a:rPr lang="en-US" dirty="0"/>
              <a:t> </a:t>
            </a:r>
            <a:r>
              <a:rPr lang="en-US" dirty="0" err="1"/>
              <a:t>đờ</a:t>
            </a:r>
            <a:r>
              <a:rPr lang="en-US" dirty="0"/>
              <a:t> </a:t>
            </a:r>
            <a:r>
              <a:rPr lang="en-US" dirty="0" err="1"/>
              <a:t>Vanh</a:t>
            </a:r>
            <a:r>
              <a:rPr lang="en-US" dirty="0"/>
              <a:t>-xi. </a:t>
            </a:r>
            <a:br>
              <a:rPr lang="en-US" dirty="0"/>
            </a:br>
            <a:endParaRPr lang="en-US" dirty="0"/>
          </a:p>
        </p:txBody>
      </p:sp>
      <p:sp>
        <p:nvSpPr>
          <p:cNvPr id="3" name="Subtitle 2">
            <a:extLst>
              <a:ext uri="{FF2B5EF4-FFF2-40B4-BE49-F238E27FC236}">
                <a16:creationId xmlns:a16="http://schemas.microsoft.com/office/drawing/2014/main" id="{3D5ED3CC-E95D-4C9C-A141-2491E8417B39}"/>
              </a:ext>
            </a:extLst>
          </p:cNvPr>
          <p:cNvSpPr>
            <a:spLocks noGrp="1"/>
          </p:cNvSpPr>
          <p:nvPr>
            <p:ph type="subTitle" idx="1"/>
          </p:nvPr>
        </p:nvSpPr>
        <p:spPr/>
        <p:txBody>
          <a:bodyPr/>
          <a:lstStyle/>
          <a:p>
            <a:r>
              <a:rPr lang="en-US" sz="2800" dirty="0" err="1"/>
              <a:t>Đại</a:t>
            </a:r>
            <a:r>
              <a:rPr lang="en-US" sz="2800" dirty="0"/>
              <a:t> </a:t>
            </a:r>
            <a:r>
              <a:rPr lang="en-US" sz="2800" dirty="0" err="1"/>
              <a:t>diện</a:t>
            </a:r>
            <a:r>
              <a:rPr lang="en-US" sz="2800" dirty="0"/>
              <a:t> </a:t>
            </a:r>
            <a:r>
              <a:rPr lang="en-US" sz="2800" dirty="0" err="1"/>
              <a:t>tiêu</a:t>
            </a:r>
            <a:r>
              <a:rPr lang="en-US" sz="2800" dirty="0"/>
              <a:t> </a:t>
            </a:r>
            <a:r>
              <a:rPr lang="en-US" sz="2800" dirty="0" err="1"/>
              <a:t>biểu</a:t>
            </a:r>
            <a:r>
              <a:rPr lang="en-US" sz="2800" dirty="0"/>
              <a:t> </a:t>
            </a:r>
            <a:r>
              <a:rPr lang="en-US" sz="2800" dirty="0" err="1"/>
              <a:t>nhất</a:t>
            </a:r>
            <a:r>
              <a:rPr lang="en-US" sz="2800" dirty="0"/>
              <a:t> </a:t>
            </a:r>
            <a:r>
              <a:rPr lang="en-US" sz="2800" dirty="0" err="1"/>
              <a:t>của</a:t>
            </a:r>
            <a:r>
              <a:rPr lang="en-US" sz="2800" dirty="0"/>
              <a:t> </a:t>
            </a:r>
            <a:r>
              <a:rPr lang="en-US" sz="2800" dirty="0" err="1"/>
              <a:t>phong</a:t>
            </a:r>
            <a:r>
              <a:rPr lang="en-US" sz="2800" dirty="0"/>
              <a:t> </a:t>
            </a:r>
            <a:r>
              <a:rPr lang="en-US" sz="2800" dirty="0" err="1"/>
              <a:t>trào</a:t>
            </a:r>
            <a:r>
              <a:rPr lang="en-US" sz="2800" dirty="0"/>
              <a:t> </a:t>
            </a:r>
            <a:r>
              <a:rPr lang="en-US" sz="2800" dirty="0" err="1"/>
              <a:t>Văn</a:t>
            </a:r>
            <a:r>
              <a:rPr lang="en-US" sz="2800" dirty="0"/>
              <a:t> </a:t>
            </a:r>
            <a:r>
              <a:rPr lang="en-US" sz="2800" dirty="0" err="1"/>
              <a:t>hóa</a:t>
            </a:r>
            <a:r>
              <a:rPr lang="en-US" sz="2800" dirty="0"/>
              <a:t> </a:t>
            </a:r>
            <a:r>
              <a:rPr lang="en-US" sz="2800" dirty="0" err="1"/>
              <a:t>Phục</a:t>
            </a:r>
            <a:r>
              <a:rPr lang="en-US" sz="2800" dirty="0"/>
              <a:t> </a:t>
            </a:r>
            <a:r>
              <a:rPr lang="en-US" sz="2800" dirty="0" err="1"/>
              <a:t>hưng</a:t>
            </a:r>
            <a:r>
              <a:rPr lang="en-US" sz="2800" dirty="0"/>
              <a:t> </a:t>
            </a:r>
            <a:r>
              <a:rPr lang="en-US" sz="2800" dirty="0" err="1"/>
              <a:t>trong</a:t>
            </a:r>
            <a:r>
              <a:rPr lang="en-US" sz="2800" dirty="0"/>
              <a:t> </a:t>
            </a:r>
            <a:r>
              <a:rPr lang="en-US" sz="2800" dirty="0" err="1"/>
              <a:t>lĩnh</a:t>
            </a:r>
            <a:r>
              <a:rPr lang="en-US" sz="2800" dirty="0"/>
              <a:t> </a:t>
            </a:r>
            <a:r>
              <a:rPr lang="en-US" sz="2800" dirty="0" err="1"/>
              <a:t>vực</a:t>
            </a:r>
            <a:r>
              <a:rPr lang="en-US" sz="2800" dirty="0"/>
              <a:t> </a:t>
            </a:r>
            <a:r>
              <a:rPr lang="en-US" sz="2800" dirty="0" err="1"/>
              <a:t>hội</a:t>
            </a:r>
            <a:r>
              <a:rPr lang="en-US" sz="2800" dirty="0"/>
              <a:t> </a:t>
            </a:r>
            <a:r>
              <a:rPr lang="en-US" sz="2800" dirty="0" err="1"/>
              <a:t>họa</a:t>
            </a:r>
            <a:r>
              <a:rPr lang="en-US" sz="2800" dirty="0"/>
              <a:t> </a:t>
            </a:r>
            <a:r>
              <a:rPr lang="en-US" sz="2800" dirty="0" err="1"/>
              <a:t>là</a:t>
            </a:r>
            <a:endParaRPr lang="en-US" sz="2800" dirty="0"/>
          </a:p>
          <a:p>
            <a:endParaRPr lang="en-US" dirty="0"/>
          </a:p>
        </p:txBody>
      </p:sp>
    </p:spTree>
    <p:extLst>
      <p:ext uri="{BB962C8B-B14F-4D97-AF65-F5344CB8AC3E}">
        <p14:creationId xmlns:p14="http://schemas.microsoft.com/office/powerpoint/2010/main" val="244864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AC62-5C40-42F7-A55E-FA333B210B0F}"/>
              </a:ext>
            </a:extLst>
          </p:cNvPr>
          <p:cNvSpPr>
            <a:spLocks noGrp="1"/>
          </p:cNvSpPr>
          <p:nvPr>
            <p:ph type="title"/>
          </p:nvPr>
        </p:nvSpPr>
        <p:spPr/>
        <p:txBody>
          <a:bodyPr/>
          <a:lstStyle/>
          <a:p>
            <a:r>
              <a:rPr lang="en-US" dirty="0" err="1"/>
              <a:t>Sếch-xpia</a:t>
            </a:r>
            <a:r>
              <a:rPr lang="en-US" dirty="0"/>
              <a:t>. </a:t>
            </a:r>
          </a:p>
        </p:txBody>
      </p:sp>
      <p:sp>
        <p:nvSpPr>
          <p:cNvPr id="3" name="Text Placeholder 2">
            <a:extLst>
              <a:ext uri="{FF2B5EF4-FFF2-40B4-BE49-F238E27FC236}">
                <a16:creationId xmlns:a16="http://schemas.microsoft.com/office/drawing/2014/main" id="{5137C8D8-5C15-4F7F-BC3D-22B69678E794}"/>
              </a:ext>
            </a:extLst>
          </p:cNvPr>
          <p:cNvSpPr>
            <a:spLocks noGrp="1"/>
          </p:cNvSpPr>
          <p:nvPr>
            <p:ph type="body" sz="quarter" idx="13"/>
          </p:nvPr>
        </p:nvSpPr>
        <p:spPr/>
        <p:txBody>
          <a:bodyPr/>
          <a:lstStyle/>
          <a:p>
            <a:r>
              <a:rPr lang="en-US" sz="3200" dirty="0" err="1"/>
              <a:t>Tác</a:t>
            </a:r>
            <a:r>
              <a:rPr lang="en-US" sz="3200" dirty="0"/>
              <a:t> </a:t>
            </a:r>
            <a:r>
              <a:rPr lang="en-US" sz="3200" dirty="0" err="1"/>
              <a:t>giả</a:t>
            </a:r>
            <a:r>
              <a:rPr lang="en-US" sz="3200" dirty="0"/>
              <a:t> </a:t>
            </a:r>
            <a:r>
              <a:rPr lang="en-US" sz="3200" dirty="0" err="1"/>
              <a:t>của</a:t>
            </a:r>
            <a:r>
              <a:rPr lang="en-US" sz="3200" dirty="0"/>
              <a:t> </a:t>
            </a:r>
            <a:r>
              <a:rPr lang="en-US" sz="3200" dirty="0" err="1"/>
              <a:t>vở</a:t>
            </a:r>
            <a:r>
              <a:rPr lang="en-US" sz="3200" dirty="0"/>
              <a:t> </a:t>
            </a:r>
            <a:r>
              <a:rPr lang="en-US" sz="3200" dirty="0" err="1"/>
              <a:t>kịch</a:t>
            </a:r>
            <a:r>
              <a:rPr lang="en-US" sz="3200" dirty="0"/>
              <a:t> </a:t>
            </a:r>
            <a:r>
              <a:rPr lang="en-US" sz="3200" dirty="0" err="1"/>
              <a:t>nổi</a:t>
            </a:r>
            <a:r>
              <a:rPr lang="en-US" sz="3200" dirty="0"/>
              <a:t> </a:t>
            </a:r>
            <a:r>
              <a:rPr lang="en-US" sz="3200" dirty="0" err="1"/>
              <a:t>tiếng</a:t>
            </a:r>
            <a:r>
              <a:rPr lang="en-US" sz="3200" dirty="0"/>
              <a:t> </a:t>
            </a:r>
            <a:r>
              <a:rPr lang="en-US" sz="3200" dirty="0" err="1"/>
              <a:t>Rô</a:t>
            </a:r>
            <a:r>
              <a:rPr lang="en-US" sz="3200" dirty="0"/>
              <a:t>-</a:t>
            </a:r>
            <a:r>
              <a:rPr lang="en-US" sz="3200" dirty="0" err="1"/>
              <a:t>mê</a:t>
            </a:r>
            <a:r>
              <a:rPr lang="en-US" sz="3200" dirty="0"/>
              <a:t>-ô </a:t>
            </a:r>
            <a:r>
              <a:rPr lang="en-US" sz="3200" dirty="0" err="1"/>
              <a:t>và</a:t>
            </a:r>
            <a:r>
              <a:rPr lang="en-US" sz="3200" dirty="0"/>
              <a:t> </a:t>
            </a:r>
            <a:r>
              <a:rPr lang="en-US" sz="3200" dirty="0" err="1"/>
              <a:t>Giu</a:t>
            </a:r>
            <a:r>
              <a:rPr lang="en-US" sz="3200" dirty="0"/>
              <a:t>-li-</a:t>
            </a:r>
            <a:r>
              <a:rPr lang="en-US" sz="3200" dirty="0" err="1"/>
              <a:t>ét</a:t>
            </a:r>
            <a:r>
              <a:rPr lang="en-US" sz="3200" dirty="0"/>
              <a:t> </a:t>
            </a:r>
            <a:r>
              <a:rPr lang="en-US" sz="3200" dirty="0" err="1"/>
              <a:t>là</a:t>
            </a:r>
            <a:r>
              <a:rPr lang="en-US" sz="3200" dirty="0"/>
              <a:t> ai?</a:t>
            </a:r>
          </a:p>
          <a:p>
            <a:endParaRPr lang="en-US" dirty="0"/>
          </a:p>
        </p:txBody>
      </p:sp>
      <p:sp>
        <p:nvSpPr>
          <p:cNvPr id="4" name="Date Placeholder 3">
            <a:extLst>
              <a:ext uri="{FF2B5EF4-FFF2-40B4-BE49-F238E27FC236}">
                <a16:creationId xmlns:a16="http://schemas.microsoft.com/office/drawing/2014/main" id="{1CC27538-D6F4-46C5-A431-FFED7E02E71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50D2C895-ABDB-4BEE-803B-5F8E00CC3A69}"/>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8370091A-408A-4D02-B066-D611D57FD97C}"/>
              </a:ext>
            </a:extLst>
          </p:cNvPr>
          <p:cNvSpPr>
            <a:spLocks noGrp="1"/>
          </p:cNvSpPr>
          <p:nvPr>
            <p:ph type="sldNum" sz="quarter" idx="12"/>
          </p:nvPr>
        </p:nvSpPr>
        <p:spPr/>
        <p:txBody>
          <a:bodyPr/>
          <a:lstStyle/>
          <a:p>
            <a:fld id="{B5CEABB6-07DC-46E8-9B57-56EC44A396E5}" type="slidenum">
              <a:rPr lang="en-US" smtClean="0"/>
              <a:pPr/>
              <a:t>23</a:t>
            </a:fld>
            <a:endParaRPr lang="en-US" dirty="0"/>
          </a:p>
        </p:txBody>
      </p:sp>
    </p:spTree>
    <p:extLst>
      <p:ext uri="{BB962C8B-B14F-4D97-AF65-F5344CB8AC3E}">
        <p14:creationId xmlns:p14="http://schemas.microsoft.com/office/powerpoint/2010/main" val="79023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7104B-5568-4F99-AAA5-2E4F65B5554D}"/>
              </a:ext>
            </a:extLst>
          </p:cNvPr>
          <p:cNvSpPr>
            <a:spLocks noGrp="1"/>
          </p:cNvSpPr>
          <p:nvPr>
            <p:ph type="ctrTitle"/>
          </p:nvPr>
        </p:nvSpPr>
        <p:spPr>
          <a:xfrm>
            <a:off x="4532243" y="1122363"/>
            <a:ext cx="7038821" cy="2387600"/>
          </a:xfrm>
        </p:spPr>
        <p:txBody>
          <a:bodyPr>
            <a:normAutofit/>
          </a:bodyPr>
          <a:lstStyle/>
          <a:p>
            <a:r>
              <a:rPr lang="en-US" sz="2700" dirty="0" err="1"/>
              <a:t>Đề</a:t>
            </a:r>
            <a:r>
              <a:rPr lang="en-US" sz="2700" dirty="0"/>
              <a:t> </a:t>
            </a:r>
            <a:r>
              <a:rPr lang="en-US" sz="2700" dirty="0" err="1"/>
              <a:t>cao</a:t>
            </a:r>
            <a:r>
              <a:rPr lang="en-US" sz="2700" dirty="0"/>
              <a:t> </a:t>
            </a:r>
            <a:r>
              <a:rPr lang="en-US" sz="2700" dirty="0" err="1"/>
              <a:t>giá</a:t>
            </a:r>
            <a:r>
              <a:rPr lang="en-US" sz="2700" dirty="0"/>
              <a:t> </a:t>
            </a:r>
            <a:r>
              <a:rPr lang="en-US" sz="2700" dirty="0" err="1"/>
              <a:t>trị</a:t>
            </a:r>
            <a:r>
              <a:rPr lang="en-US" sz="2700" dirty="0"/>
              <a:t> con </a:t>
            </a:r>
            <a:r>
              <a:rPr lang="en-US" sz="2700" dirty="0" err="1"/>
              <a:t>người</a:t>
            </a:r>
            <a:r>
              <a:rPr lang="en-US" sz="2700" dirty="0"/>
              <a:t>, khoa </a:t>
            </a:r>
            <a:r>
              <a:rPr lang="en-US" sz="2700" dirty="0" err="1"/>
              <a:t>học</a:t>
            </a:r>
            <a:r>
              <a:rPr lang="en-US" sz="2700" dirty="0"/>
              <a:t> - </a:t>
            </a:r>
            <a:r>
              <a:rPr lang="en-US" sz="2700" dirty="0" err="1"/>
              <a:t>kĩ</a:t>
            </a:r>
            <a:r>
              <a:rPr lang="en-US" sz="2700" dirty="0"/>
              <a:t> </a:t>
            </a:r>
            <a:r>
              <a:rPr lang="en-US" sz="2700" dirty="0" err="1"/>
              <a:t>thuật</a:t>
            </a:r>
            <a:r>
              <a:rPr lang="en-US" sz="2700" dirty="0"/>
              <a:t>, </a:t>
            </a:r>
            <a:r>
              <a:rPr lang="en-US" sz="2700" dirty="0" err="1"/>
              <a:t>chống</a:t>
            </a:r>
            <a:r>
              <a:rPr lang="en-US" sz="2700" dirty="0"/>
              <a:t> </a:t>
            </a:r>
            <a:r>
              <a:rPr lang="en-US" sz="2700" dirty="0" err="1"/>
              <a:t>phong</a:t>
            </a:r>
            <a:r>
              <a:rPr lang="en-US" sz="2700" dirty="0"/>
              <a:t> </a:t>
            </a:r>
            <a:r>
              <a:rPr lang="en-US" sz="2700" dirty="0" err="1"/>
              <a:t>kiến</a:t>
            </a:r>
            <a:r>
              <a:rPr lang="en-US" sz="2700" dirty="0"/>
              <a:t>. </a:t>
            </a:r>
            <a:br>
              <a:rPr lang="en-US" dirty="0"/>
            </a:br>
            <a:endParaRPr lang="en-US" dirty="0"/>
          </a:p>
        </p:txBody>
      </p:sp>
      <p:sp>
        <p:nvSpPr>
          <p:cNvPr id="3" name="Subtitle 2">
            <a:extLst>
              <a:ext uri="{FF2B5EF4-FFF2-40B4-BE49-F238E27FC236}">
                <a16:creationId xmlns:a16="http://schemas.microsoft.com/office/drawing/2014/main" id="{A85D0C1C-6C05-4654-A8A8-AD63911831C2}"/>
              </a:ext>
            </a:extLst>
          </p:cNvPr>
          <p:cNvSpPr>
            <a:spLocks noGrp="1"/>
          </p:cNvSpPr>
          <p:nvPr>
            <p:ph type="subTitle" idx="1"/>
          </p:nvPr>
        </p:nvSpPr>
        <p:spPr/>
        <p:txBody>
          <a:bodyPr/>
          <a:lstStyle/>
          <a:p>
            <a:r>
              <a:rPr lang="en-US" sz="2800" dirty="0" err="1"/>
              <a:t>Nội</a:t>
            </a:r>
            <a:r>
              <a:rPr lang="en-US" sz="2800" dirty="0"/>
              <a:t> dung </a:t>
            </a:r>
            <a:r>
              <a:rPr lang="en-US" sz="2800" dirty="0" err="1"/>
              <a:t>của</a:t>
            </a:r>
            <a:r>
              <a:rPr lang="en-US" sz="2800" dirty="0"/>
              <a:t> </a:t>
            </a:r>
            <a:r>
              <a:rPr lang="en-US" sz="2800" dirty="0" err="1"/>
              <a:t>phong</a:t>
            </a:r>
            <a:r>
              <a:rPr lang="en-US" sz="2800" dirty="0"/>
              <a:t> </a:t>
            </a:r>
            <a:r>
              <a:rPr lang="en-US" sz="2800" dirty="0" err="1"/>
              <a:t>trào</a:t>
            </a:r>
            <a:r>
              <a:rPr lang="en-US" sz="2800" dirty="0"/>
              <a:t> </a:t>
            </a:r>
            <a:r>
              <a:rPr lang="en-US" sz="2800" dirty="0" err="1"/>
              <a:t>Văn</a:t>
            </a:r>
            <a:r>
              <a:rPr lang="en-US" sz="2800" dirty="0"/>
              <a:t> </a:t>
            </a:r>
            <a:r>
              <a:rPr lang="en-US" sz="2800" dirty="0" err="1"/>
              <a:t>hóa</a:t>
            </a:r>
            <a:r>
              <a:rPr lang="en-US" sz="2800" dirty="0"/>
              <a:t> </a:t>
            </a:r>
            <a:r>
              <a:rPr lang="en-US" sz="2800" dirty="0" err="1"/>
              <a:t>Phục</a:t>
            </a:r>
            <a:r>
              <a:rPr lang="en-US" sz="2800" dirty="0"/>
              <a:t> </a:t>
            </a:r>
            <a:r>
              <a:rPr lang="en-US" sz="2800" dirty="0" err="1"/>
              <a:t>Hưng</a:t>
            </a:r>
            <a:r>
              <a:rPr lang="en-US" sz="2800" dirty="0"/>
              <a:t> </a:t>
            </a:r>
            <a:r>
              <a:rPr lang="en-US" sz="2800" dirty="0" err="1"/>
              <a:t>là</a:t>
            </a:r>
            <a:endParaRPr lang="en-US" sz="2800" dirty="0"/>
          </a:p>
          <a:p>
            <a:endParaRPr lang="en-US" dirty="0"/>
          </a:p>
        </p:txBody>
      </p:sp>
    </p:spTree>
    <p:extLst>
      <p:ext uri="{BB962C8B-B14F-4D97-AF65-F5344CB8AC3E}">
        <p14:creationId xmlns:p14="http://schemas.microsoft.com/office/powerpoint/2010/main" val="297503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1B8B-A11B-447E-BD0F-38A3A1051727}"/>
              </a:ext>
            </a:extLst>
          </p:cNvPr>
          <p:cNvSpPr>
            <a:spLocks noGrp="1"/>
          </p:cNvSpPr>
          <p:nvPr>
            <p:ph type="ctrTitle"/>
          </p:nvPr>
        </p:nvSpPr>
        <p:spPr/>
        <p:txBody>
          <a:bodyPr/>
          <a:lstStyle/>
          <a:p>
            <a:r>
              <a:rPr lang="en-US" dirty="0" err="1"/>
              <a:t>Châu</a:t>
            </a:r>
            <a:r>
              <a:rPr lang="en-US" dirty="0"/>
              <a:t> </a:t>
            </a:r>
            <a:r>
              <a:rPr lang="en-US" dirty="0" err="1"/>
              <a:t>Mỹ</a:t>
            </a:r>
            <a:r>
              <a:rPr lang="en-US" dirty="0"/>
              <a:t> </a:t>
            </a:r>
          </a:p>
        </p:txBody>
      </p:sp>
      <p:sp>
        <p:nvSpPr>
          <p:cNvPr id="3" name="Subtitle 2">
            <a:extLst>
              <a:ext uri="{FF2B5EF4-FFF2-40B4-BE49-F238E27FC236}">
                <a16:creationId xmlns:a16="http://schemas.microsoft.com/office/drawing/2014/main" id="{4E7D341B-05B1-4E16-A481-27DE6A2FC357}"/>
              </a:ext>
            </a:extLst>
          </p:cNvPr>
          <p:cNvSpPr>
            <a:spLocks noGrp="1"/>
          </p:cNvSpPr>
          <p:nvPr>
            <p:ph type="subTitle" idx="1"/>
          </p:nvPr>
        </p:nvSpPr>
        <p:spPr/>
        <p:txBody>
          <a:bodyPr/>
          <a:lstStyle/>
          <a:p>
            <a:r>
              <a:rPr lang="en-US" b="1" dirty="0"/>
              <a:t>C. </a:t>
            </a:r>
            <a:r>
              <a:rPr lang="en-US" b="1" dirty="0" err="1"/>
              <a:t>Cô</a:t>
            </a:r>
            <a:r>
              <a:rPr lang="en-US" b="1" dirty="0"/>
              <a:t> </a:t>
            </a:r>
            <a:r>
              <a:rPr lang="en-US" b="1" dirty="0" err="1"/>
              <a:t>lôm</a:t>
            </a:r>
            <a:r>
              <a:rPr lang="en-US" b="1" dirty="0"/>
              <a:t> </a:t>
            </a:r>
            <a:r>
              <a:rPr lang="en-US" b="1" dirty="0" err="1"/>
              <a:t>bô</a:t>
            </a:r>
            <a:r>
              <a:rPr lang="en-US" b="1" dirty="0"/>
              <a:t> </a:t>
            </a:r>
            <a:r>
              <a:rPr lang="en-US" b="1" dirty="0" err="1"/>
              <a:t>đã</a:t>
            </a:r>
            <a:r>
              <a:rPr lang="en-US" b="1" dirty="0"/>
              <a:t> </a:t>
            </a:r>
            <a:r>
              <a:rPr lang="en-US" b="1" dirty="0" err="1"/>
              <a:t>tìm</a:t>
            </a:r>
            <a:r>
              <a:rPr lang="en-US" b="1" dirty="0"/>
              <a:t> ra </a:t>
            </a:r>
            <a:r>
              <a:rPr lang="en-US" b="1" dirty="0" err="1"/>
              <a:t>châu</a:t>
            </a:r>
            <a:r>
              <a:rPr lang="en-US" b="1" dirty="0"/>
              <a:t> </a:t>
            </a:r>
            <a:r>
              <a:rPr lang="en-US" b="1" dirty="0" err="1"/>
              <a:t>lục</a:t>
            </a:r>
            <a:r>
              <a:rPr lang="en-US" b="1" dirty="0"/>
              <a:t> </a:t>
            </a:r>
            <a:r>
              <a:rPr lang="en-US" b="1" dirty="0" err="1"/>
              <a:t>nào</a:t>
            </a:r>
            <a:r>
              <a:rPr lang="en-US" b="1" dirty="0"/>
              <a:t>?</a:t>
            </a:r>
            <a:endParaRPr lang="en-US" dirty="0"/>
          </a:p>
          <a:p>
            <a:endParaRPr lang="en-US" dirty="0"/>
          </a:p>
        </p:txBody>
      </p:sp>
    </p:spTree>
    <p:extLst>
      <p:ext uri="{BB962C8B-B14F-4D97-AF65-F5344CB8AC3E}">
        <p14:creationId xmlns:p14="http://schemas.microsoft.com/office/powerpoint/2010/main" val="357994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B68F5-A607-4AD1-81EE-02E2291098DA}"/>
              </a:ext>
            </a:extLst>
          </p:cNvPr>
          <p:cNvSpPr>
            <a:spLocks noGrp="1"/>
          </p:cNvSpPr>
          <p:nvPr>
            <p:ph type="title"/>
          </p:nvPr>
        </p:nvSpPr>
        <p:spPr/>
        <p:txBody>
          <a:bodyPr/>
          <a:lstStyle/>
          <a:p>
            <a:r>
              <a:rPr lang="en-US" dirty="0" err="1"/>
              <a:t>Quảng</a:t>
            </a:r>
            <a:r>
              <a:rPr lang="en-US" dirty="0"/>
              <a:t> </a:t>
            </a:r>
            <a:r>
              <a:rPr lang="en-US" dirty="0" err="1"/>
              <a:t>Châu</a:t>
            </a:r>
            <a:r>
              <a:rPr lang="en-US" dirty="0"/>
              <a:t>. </a:t>
            </a:r>
          </a:p>
        </p:txBody>
      </p:sp>
      <p:sp>
        <p:nvSpPr>
          <p:cNvPr id="3" name="Text Placeholder 2">
            <a:extLst>
              <a:ext uri="{FF2B5EF4-FFF2-40B4-BE49-F238E27FC236}">
                <a16:creationId xmlns:a16="http://schemas.microsoft.com/office/drawing/2014/main" id="{93B6C4A1-8CE0-49D4-B01C-4D62C4CC883F}"/>
              </a:ext>
            </a:extLst>
          </p:cNvPr>
          <p:cNvSpPr>
            <a:spLocks noGrp="1"/>
          </p:cNvSpPr>
          <p:nvPr>
            <p:ph type="body" sz="quarter" idx="13"/>
          </p:nvPr>
        </p:nvSpPr>
        <p:spPr/>
        <p:txBody>
          <a:bodyPr/>
          <a:lstStyle/>
          <a:p>
            <a:r>
              <a:rPr lang="en-US" b="1" dirty="0" err="1"/>
              <a:t>Thương</a:t>
            </a:r>
            <a:r>
              <a:rPr lang="en-US" b="1" dirty="0"/>
              <a:t> </a:t>
            </a:r>
            <a:r>
              <a:rPr lang="en-US" b="1" dirty="0" err="1"/>
              <a:t>cảng</a:t>
            </a:r>
            <a:r>
              <a:rPr lang="en-US" b="1" dirty="0"/>
              <a:t> </a:t>
            </a:r>
            <a:r>
              <a:rPr lang="en-US" b="1" dirty="0" err="1"/>
              <a:t>nào</a:t>
            </a:r>
            <a:r>
              <a:rPr lang="en-US" b="1" dirty="0"/>
              <a:t> </a:t>
            </a:r>
            <a:r>
              <a:rPr lang="en-US" b="1" dirty="0" err="1"/>
              <a:t>trong</a:t>
            </a:r>
            <a:r>
              <a:rPr lang="en-US" b="1" dirty="0"/>
              <a:t> </a:t>
            </a:r>
            <a:r>
              <a:rPr lang="en-US" b="1" dirty="0" err="1"/>
              <a:t>thời</a:t>
            </a:r>
            <a:r>
              <a:rPr lang="en-US" b="1" dirty="0"/>
              <a:t> Minh – Thanh </a:t>
            </a:r>
            <a:r>
              <a:rPr lang="en-US" b="1" dirty="0" err="1"/>
              <a:t>trở</a:t>
            </a:r>
            <a:r>
              <a:rPr lang="en-US" b="1" dirty="0"/>
              <a:t> </a:t>
            </a:r>
            <a:r>
              <a:rPr lang="en-US" b="1" dirty="0" err="1"/>
              <a:t>thành</a:t>
            </a:r>
            <a:r>
              <a:rPr lang="en-US" b="1" dirty="0"/>
              <a:t> </a:t>
            </a:r>
            <a:r>
              <a:rPr lang="en-US" b="1" dirty="0" err="1"/>
              <a:t>trung</a:t>
            </a:r>
            <a:r>
              <a:rPr lang="en-US" b="1" dirty="0"/>
              <a:t> </a:t>
            </a:r>
            <a:r>
              <a:rPr lang="en-US" b="1" dirty="0" err="1"/>
              <a:t>tâm</a:t>
            </a:r>
            <a:r>
              <a:rPr lang="en-US" b="1" dirty="0"/>
              <a:t> </a:t>
            </a:r>
            <a:r>
              <a:rPr lang="en-US" b="1" dirty="0" err="1"/>
              <a:t>buôn</a:t>
            </a:r>
            <a:r>
              <a:rPr lang="en-US" b="1" dirty="0"/>
              <a:t> </a:t>
            </a:r>
            <a:r>
              <a:rPr lang="en-US" b="1" dirty="0" err="1"/>
              <a:t>bán</a:t>
            </a:r>
            <a:r>
              <a:rPr lang="en-US" b="1" dirty="0"/>
              <a:t> </a:t>
            </a:r>
            <a:r>
              <a:rPr lang="en-US" b="1" dirty="0" err="1"/>
              <a:t>sầm</a:t>
            </a:r>
            <a:r>
              <a:rPr lang="en-US" b="1" dirty="0"/>
              <a:t> </a:t>
            </a:r>
            <a:r>
              <a:rPr lang="en-US" b="1" dirty="0" err="1"/>
              <a:t>uất</a:t>
            </a:r>
            <a:r>
              <a:rPr lang="en-US" b="1" dirty="0"/>
              <a:t> </a:t>
            </a:r>
            <a:r>
              <a:rPr lang="en-US" b="1" dirty="0" err="1"/>
              <a:t>với</a:t>
            </a:r>
            <a:r>
              <a:rPr lang="en-US" b="1" dirty="0"/>
              <a:t> </a:t>
            </a:r>
            <a:r>
              <a:rPr lang="en-US" b="1" dirty="0" err="1"/>
              <a:t>nước</a:t>
            </a:r>
            <a:r>
              <a:rPr lang="en-US" b="1" dirty="0"/>
              <a:t> </a:t>
            </a:r>
            <a:r>
              <a:rPr lang="en-US" b="1" dirty="0" err="1"/>
              <a:t>ngoài</a:t>
            </a:r>
            <a:r>
              <a:rPr lang="en-US" b="1" dirty="0"/>
              <a:t>?</a:t>
            </a:r>
            <a:endParaRPr lang="en-US" dirty="0"/>
          </a:p>
          <a:p>
            <a:endParaRPr lang="en-US" dirty="0"/>
          </a:p>
        </p:txBody>
      </p:sp>
      <p:sp>
        <p:nvSpPr>
          <p:cNvPr id="4" name="Date Placeholder 3">
            <a:extLst>
              <a:ext uri="{FF2B5EF4-FFF2-40B4-BE49-F238E27FC236}">
                <a16:creationId xmlns:a16="http://schemas.microsoft.com/office/drawing/2014/main" id="{E05E2B63-09C2-4CB1-8BFB-5BD368ED5DC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580CC93C-7879-4A7F-98D3-1648F812778C}"/>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6EB82A4C-DD9B-4E4D-A39C-10D3E9A8E7A6}"/>
              </a:ext>
            </a:extLst>
          </p:cNvPr>
          <p:cNvSpPr>
            <a:spLocks noGrp="1"/>
          </p:cNvSpPr>
          <p:nvPr>
            <p:ph type="sldNum" sz="quarter" idx="12"/>
          </p:nvPr>
        </p:nvSpPr>
        <p:spPr/>
        <p:txBody>
          <a:bodyPr/>
          <a:lstStyle/>
          <a:p>
            <a:fld id="{B5CEABB6-07DC-46E8-9B57-56EC44A396E5}" type="slidenum">
              <a:rPr lang="en-US" smtClean="0"/>
              <a:pPr/>
              <a:t>26</a:t>
            </a:fld>
            <a:endParaRPr lang="en-US" dirty="0"/>
          </a:p>
        </p:txBody>
      </p:sp>
    </p:spTree>
    <p:extLst>
      <p:ext uri="{BB962C8B-B14F-4D97-AF65-F5344CB8AC3E}">
        <p14:creationId xmlns:p14="http://schemas.microsoft.com/office/powerpoint/2010/main" val="373384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4A3F-E102-45AB-9139-BC9E26CF92F9}"/>
              </a:ext>
            </a:extLst>
          </p:cNvPr>
          <p:cNvSpPr>
            <a:spLocks noGrp="1"/>
          </p:cNvSpPr>
          <p:nvPr>
            <p:ph type="ctrTitle"/>
          </p:nvPr>
        </p:nvSpPr>
        <p:spPr/>
        <p:txBody>
          <a:bodyPr/>
          <a:lstStyle/>
          <a:p>
            <a:r>
              <a:rPr lang="en-US" dirty="0"/>
              <a:t>A</a:t>
            </a:r>
          </a:p>
        </p:txBody>
      </p:sp>
      <p:sp>
        <p:nvSpPr>
          <p:cNvPr id="3" name="Subtitle 2">
            <a:extLst>
              <a:ext uri="{FF2B5EF4-FFF2-40B4-BE49-F238E27FC236}">
                <a16:creationId xmlns:a16="http://schemas.microsoft.com/office/drawing/2014/main" id="{C9805556-E0B1-4CE3-B9E8-6F1EA702FB7D}"/>
              </a:ext>
            </a:extLst>
          </p:cNvPr>
          <p:cNvSpPr>
            <a:spLocks noGrp="1"/>
          </p:cNvSpPr>
          <p:nvPr>
            <p:ph type="subTitle" idx="1"/>
          </p:nvPr>
        </p:nvSpPr>
        <p:spPr>
          <a:xfrm>
            <a:off x="6080759" y="3602038"/>
            <a:ext cx="5486400" cy="3255962"/>
          </a:xfrm>
        </p:spPr>
        <p:txBody>
          <a:bodyPr/>
          <a:lstStyle/>
          <a:p>
            <a:r>
              <a:rPr lang="en-US" b="1" dirty="0" err="1"/>
              <a:t>Vương</a:t>
            </a:r>
            <a:r>
              <a:rPr lang="en-US" b="1" dirty="0"/>
              <a:t> </a:t>
            </a:r>
            <a:r>
              <a:rPr lang="en-US" b="1" dirty="0" err="1"/>
              <a:t>triều</a:t>
            </a:r>
            <a:r>
              <a:rPr lang="en-US" b="1" dirty="0"/>
              <a:t> </a:t>
            </a:r>
            <a:r>
              <a:rPr lang="en-US" b="1" dirty="0" err="1"/>
              <a:t>Gúp</a:t>
            </a:r>
            <a:r>
              <a:rPr lang="en-US" b="1" dirty="0"/>
              <a:t>-ta </a:t>
            </a:r>
            <a:r>
              <a:rPr lang="en-US" b="1" dirty="0" err="1"/>
              <a:t>được</a:t>
            </a:r>
            <a:r>
              <a:rPr lang="en-US" b="1" dirty="0"/>
              <a:t> </a:t>
            </a:r>
            <a:r>
              <a:rPr lang="en-US" b="1" dirty="0" err="1"/>
              <a:t>gọi</a:t>
            </a:r>
            <a:r>
              <a:rPr lang="en-US" b="1" dirty="0"/>
              <a:t> </a:t>
            </a:r>
            <a:r>
              <a:rPr lang="en-US" b="1" dirty="0" err="1"/>
              <a:t>là</a:t>
            </a:r>
            <a:r>
              <a:rPr lang="en-US" b="1" dirty="0"/>
              <a:t> </a:t>
            </a:r>
            <a:r>
              <a:rPr lang="en-US" b="1" dirty="0" err="1"/>
              <a:t>thời</a:t>
            </a:r>
            <a:r>
              <a:rPr lang="en-US" b="1" dirty="0"/>
              <a:t> </a:t>
            </a:r>
            <a:r>
              <a:rPr lang="en-US" b="1" dirty="0" err="1"/>
              <a:t>kì</a:t>
            </a:r>
            <a:r>
              <a:rPr lang="en-US" b="1" dirty="0"/>
              <a:t> </a:t>
            </a:r>
            <a:r>
              <a:rPr lang="en-US" b="1" dirty="0" err="1"/>
              <a:t>hoàng</a:t>
            </a:r>
            <a:r>
              <a:rPr lang="en-US" b="1" dirty="0"/>
              <a:t> </a:t>
            </a:r>
            <a:r>
              <a:rPr lang="en-US" b="1" dirty="0" err="1"/>
              <a:t>kim</a:t>
            </a:r>
            <a:r>
              <a:rPr lang="en-US" b="1" dirty="0"/>
              <a:t> </a:t>
            </a:r>
            <a:r>
              <a:rPr lang="en-US" b="1" dirty="0" err="1"/>
              <a:t>của</a:t>
            </a:r>
            <a:r>
              <a:rPr lang="en-US" b="1" dirty="0"/>
              <a:t> </a:t>
            </a:r>
            <a:r>
              <a:rPr lang="en-US" b="1" dirty="0" err="1"/>
              <a:t>Ấn</a:t>
            </a:r>
            <a:r>
              <a:rPr lang="en-US" b="1" dirty="0"/>
              <a:t> </a:t>
            </a:r>
            <a:r>
              <a:rPr lang="en-US" b="1" dirty="0" err="1"/>
              <a:t>Độ</a:t>
            </a:r>
            <a:r>
              <a:rPr lang="en-US" b="1" dirty="0"/>
              <a:t> </a:t>
            </a:r>
            <a:r>
              <a:rPr lang="en-US" b="1" dirty="0" err="1"/>
              <a:t>vì</a:t>
            </a:r>
            <a:r>
              <a:rPr lang="en-US" b="1" dirty="0"/>
              <a:t>:</a:t>
            </a:r>
            <a:endParaRPr lang="en-US" dirty="0"/>
          </a:p>
          <a:p>
            <a:r>
              <a:rPr lang="en-US" b="1" dirty="0"/>
              <a:t>A.</a:t>
            </a:r>
            <a:r>
              <a:rPr lang="en-US" dirty="0"/>
              <a:t> </a:t>
            </a:r>
            <a:r>
              <a:rPr lang="en-US" dirty="0" err="1"/>
              <a:t>Kinh</a:t>
            </a:r>
            <a:r>
              <a:rPr lang="en-US" dirty="0"/>
              <a:t> </a:t>
            </a:r>
            <a:r>
              <a:rPr lang="en-US" dirty="0" err="1"/>
              <a:t>tế</a:t>
            </a:r>
            <a:r>
              <a:rPr lang="en-US" dirty="0"/>
              <a:t> </a:t>
            </a:r>
            <a:r>
              <a:rPr lang="en-US" dirty="0" err="1"/>
              <a:t>có</a:t>
            </a:r>
            <a:r>
              <a:rPr lang="en-US" dirty="0"/>
              <a:t> </a:t>
            </a:r>
            <a:r>
              <a:rPr lang="en-US" dirty="0" err="1"/>
              <a:t>những</a:t>
            </a:r>
            <a:r>
              <a:rPr lang="en-US" dirty="0"/>
              <a:t> </a:t>
            </a:r>
            <a:r>
              <a:rPr lang="en-US" dirty="0" err="1"/>
              <a:t>tiến</a:t>
            </a:r>
            <a:r>
              <a:rPr lang="en-US" dirty="0"/>
              <a:t> </a:t>
            </a:r>
            <a:r>
              <a:rPr lang="en-US" dirty="0" err="1"/>
              <a:t>bộ</a:t>
            </a:r>
            <a:r>
              <a:rPr lang="en-US" dirty="0"/>
              <a:t> </a:t>
            </a:r>
            <a:r>
              <a:rPr lang="en-US" dirty="0" err="1"/>
              <a:t>vượt</a:t>
            </a:r>
            <a:r>
              <a:rPr lang="en-US" dirty="0"/>
              <a:t> </a:t>
            </a:r>
            <a:r>
              <a:rPr lang="en-US" dirty="0" err="1"/>
              <a:t>bậc</a:t>
            </a:r>
            <a:r>
              <a:rPr lang="en-US" dirty="0"/>
              <a:t>, </a:t>
            </a:r>
            <a:r>
              <a:rPr lang="en-US" dirty="0" err="1"/>
              <a:t>đời</a:t>
            </a:r>
            <a:r>
              <a:rPr lang="en-US" dirty="0"/>
              <a:t> </a:t>
            </a:r>
            <a:r>
              <a:rPr lang="en-US" dirty="0" err="1"/>
              <a:t>sống</a:t>
            </a:r>
            <a:r>
              <a:rPr lang="en-US" dirty="0"/>
              <a:t> </a:t>
            </a:r>
            <a:r>
              <a:rPr lang="en-US" dirty="0" err="1"/>
              <a:t>nhân</a:t>
            </a:r>
            <a:r>
              <a:rPr lang="en-US" dirty="0"/>
              <a:t> </a:t>
            </a:r>
            <a:r>
              <a:rPr lang="en-US" dirty="0" err="1"/>
              <a:t>dân</a:t>
            </a:r>
            <a:r>
              <a:rPr lang="en-US" dirty="0"/>
              <a:t> </a:t>
            </a:r>
            <a:r>
              <a:rPr lang="en-US" dirty="0" err="1"/>
              <a:t>ổn</a:t>
            </a:r>
            <a:r>
              <a:rPr lang="en-US" dirty="0"/>
              <a:t> </a:t>
            </a:r>
            <a:r>
              <a:rPr lang="en-US" dirty="0" err="1"/>
              <a:t>định</a:t>
            </a:r>
            <a:r>
              <a:rPr lang="en-US" dirty="0"/>
              <a:t>, sung </a:t>
            </a:r>
            <a:r>
              <a:rPr lang="en-US" dirty="0" err="1"/>
              <a:t>túc</a:t>
            </a:r>
            <a:r>
              <a:rPr lang="en-US" dirty="0"/>
              <a:t>.</a:t>
            </a:r>
          </a:p>
          <a:p>
            <a:r>
              <a:rPr lang="en-US" b="1" dirty="0"/>
              <a:t>B</a:t>
            </a:r>
            <a:r>
              <a:rPr lang="en-US" dirty="0"/>
              <a:t>. </a:t>
            </a:r>
            <a:r>
              <a:rPr lang="en-US" dirty="0" err="1"/>
              <a:t>Xã</a:t>
            </a:r>
            <a:r>
              <a:rPr lang="en-US" dirty="0"/>
              <a:t> </a:t>
            </a:r>
            <a:r>
              <a:rPr lang="en-US" dirty="0" err="1"/>
              <a:t>hội</a:t>
            </a:r>
            <a:r>
              <a:rPr lang="en-US" dirty="0"/>
              <a:t> </a:t>
            </a:r>
            <a:r>
              <a:rPr lang="en-US" dirty="0" err="1"/>
              <a:t>ổn</a:t>
            </a:r>
            <a:r>
              <a:rPr lang="en-US" dirty="0"/>
              <a:t> </a:t>
            </a:r>
            <a:r>
              <a:rPr lang="en-US" dirty="0" err="1"/>
              <a:t>định</a:t>
            </a:r>
            <a:r>
              <a:rPr lang="en-US" dirty="0"/>
              <a:t>, </a:t>
            </a:r>
            <a:r>
              <a:rPr lang="en-US" dirty="0" err="1"/>
              <a:t>đạo</a:t>
            </a:r>
            <a:r>
              <a:rPr lang="en-US" dirty="0"/>
              <a:t> </a:t>
            </a:r>
            <a:r>
              <a:rPr lang="en-US" dirty="0" err="1"/>
              <a:t>Phật</a:t>
            </a:r>
            <a:r>
              <a:rPr lang="en-US" dirty="0"/>
              <a:t> </a:t>
            </a:r>
            <a:r>
              <a:rPr lang="en-US" dirty="0" err="1"/>
              <a:t>tiếp</a:t>
            </a:r>
            <a:r>
              <a:rPr lang="en-US" dirty="0"/>
              <a:t> </a:t>
            </a:r>
            <a:r>
              <a:rPr lang="en-US" dirty="0" err="1"/>
              <a:t>tục</a:t>
            </a:r>
            <a:r>
              <a:rPr lang="en-US" dirty="0"/>
              <a:t> </a:t>
            </a:r>
            <a:r>
              <a:rPr lang="en-US" dirty="0" err="1"/>
              <a:t>phát</a:t>
            </a:r>
            <a:r>
              <a:rPr lang="en-US" dirty="0"/>
              <a:t> </a:t>
            </a:r>
            <a:r>
              <a:rPr lang="en-US" dirty="0" err="1"/>
              <a:t>triển</a:t>
            </a:r>
            <a:r>
              <a:rPr lang="en-US" dirty="0"/>
              <a:t> </a:t>
            </a:r>
            <a:r>
              <a:rPr lang="en-US" dirty="0" err="1"/>
              <a:t>mạnh</a:t>
            </a:r>
            <a:r>
              <a:rPr lang="en-US" dirty="0"/>
              <a:t>.</a:t>
            </a:r>
          </a:p>
          <a:p>
            <a:r>
              <a:rPr lang="en-US" b="1" dirty="0"/>
              <a:t>C.</a:t>
            </a:r>
            <a:r>
              <a:rPr lang="en-US" dirty="0"/>
              <a:t> </a:t>
            </a:r>
            <a:r>
              <a:rPr lang="en-US" dirty="0" err="1"/>
              <a:t>Nhiều</a:t>
            </a:r>
            <a:r>
              <a:rPr lang="en-US" dirty="0"/>
              <a:t> </a:t>
            </a:r>
            <a:r>
              <a:rPr lang="en-US" dirty="0" err="1"/>
              <a:t>công</a:t>
            </a:r>
            <a:r>
              <a:rPr lang="en-US" dirty="0"/>
              <a:t> </a:t>
            </a:r>
            <a:r>
              <a:rPr lang="en-US" dirty="0" err="1"/>
              <a:t>trình</a:t>
            </a:r>
            <a:r>
              <a:rPr lang="en-US" dirty="0"/>
              <a:t> </a:t>
            </a:r>
            <a:r>
              <a:rPr lang="en-US" dirty="0" err="1"/>
              <a:t>kì</a:t>
            </a:r>
            <a:r>
              <a:rPr lang="en-US" dirty="0"/>
              <a:t> </a:t>
            </a:r>
            <a:r>
              <a:rPr lang="en-US" dirty="0" err="1"/>
              <a:t>vĩ</a:t>
            </a:r>
            <a:r>
              <a:rPr lang="en-US" dirty="0"/>
              <a:t>, </a:t>
            </a:r>
            <a:r>
              <a:rPr lang="en-US" dirty="0" err="1"/>
              <a:t>tinh</a:t>
            </a:r>
            <a:r>
              <a:rPr lang="en-US" dirty="0"/>
              <a:t> </a:t>
            </a:r>
            <a:r>
              <a:rPr lang="en-US" dirty="0" err="1"/>
              <a:t>xảo</a:t>
            </a:r>
            <a:r>
              <a:rPr lang="en-US" dirty="0"/>
              <a:t> </a:t>
            </a:r>
            <a:r>
              <a:rPr lang="en-US" dirty="0" err="1"/>
              <a:t>được</a:t>
            </a:r>
            <a:r>
              <a:rPr lang="en-US" dirty="0"/>
              <a:t> </a:t>
            </a:r>
            <a:r>
              <a:rPr lang="en-US" dirty="0" err="1"/>
              <a:t>xây</a:t>
            </a:r>
            <a:r>
              <a:rPr lang="en-US" dirty="0"/>
              <a:t> </a:t>
            </a:r>
            <a:r>
              <a:rPr lang="en-US" dirty="0" err="1"/>
              <a:t>dựng</a:t>
            </a:r>
            <a:r>
              <a:rPr lang="en-US" dirty="0"/>
              <a:t>.</a:t>
            </a:r>
          </a:p>
          <a:p>
            <a:r>
              <a:rPr lang="en-US" b="1" dirty="0"/>
              <a:t>D.</a:t>
            </a:r>
            <a:r>
              <a:rPr lang="en-US" dirty="0"/>
              <a:t> </a:t>
            </a:r>
            <a:r>
              <a:rPr lang="en-US" dirty="0" err="1"/>
              <a:t>Hoạt</a:t>
            </a:r>
            <a:r>
              <a:rPr lang="en-US" dirty="0"/>
              <a:t> </a:t>
            </a:r>
            <a:r>
              <a:rPr lang="en-US" dirty="0" err="1"/>
              <a:t>động</a:t>
            </a:r>
            <a:r>
              <a:rPr lang="en-US" dirty="0"/>
              <a:t> </a:t>
            </a:r>
            <a:r>
              <a:rPr lang="en-US" dirty="0" err="1"/>
              <a:t>thương</a:t>
            </a:r>
            <a:r>
              <a:rPr lang="en-US" dirty="0"/>
              <a:t> </a:t>
            </a:r>
            <a:r>
              <a:rPr lang="en-US" dirty="0" err="1"/>
              <a:t>mại</a:t>
            </a:r>
            <a:r>
              <a:rPr lang="en-US" dirty="0"/>
              <a:t> </a:t>
            </a:r>
            <a:r>
              <a:rPr lang="en-US" dirty="0" err="1"/>
              <a:t>trong</a:t>
            </a:r>
            <a:r>
              <a:rPr lang="en-US" dirty="0"/>
              <a:t> </a:t>
            </a:r>
            <a:r>
              <a:rPr lang="en-US" dirty="0" err="1"/>
              <a:t>nước</a:t>
            </a:r>
            <a:r>
              <a:rPr lang="en-US" dirty="0"/>
              <a:t> </a:t>
            </a:r>
            <a:r>
              <a:rPr lang="en-US" dirty="0" err="1"/>
              <a:t>được</a:t>
            </a:r>
            <a:r>
              <a:rPr lang="en-US" dirty="0"/>
              <a:t> </a:t>
            </a:r>
            <a:r>
              <a:rPr lang="en-US" dirty="0" err="1"/>
              <a:t>đẩy</a:t>
            </a:r>
            <a:r>
              <a:rPr lang="en-US" dirty="0"/>
              <a:t> </a:t>
            </a:r>
            <a:r>
              <a:rPr lang="en-US" dirty="0" err="1"/>
              <a:t>mạnh</a:t>
            </a:r>
            <a:r>
              <a:rPr lang="en-US" dirty="0"/>
              <a: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0226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27A8-A826-4460-87D3-72EDDEBB01EB}"/>
              </a:ext>
            </a:extLst>
          </p:cNvPr>
          <p:cNvSpPr>
            <a:spLocks noGrp="1"/>
          </p:cNvSpPr>
          <p:nvPr>
            <p:ph type="title"/>
          </p:nvPr>
        </p:nvSpPr>
        <p:spPr/>
        <p:txBody>
          <a:bodyPr/>
          <a:lstStyle/>
          <a:p>
            <a:r>
              <a:rPr lang="en-US" dirty="0"/>
              <a:t>B</a:t>
            </a:r>
          </a:p>
        </p:txBody>
      </p:sp>
      <p:sp>
        <p:nvSpPr>
          <p:cNvPr id="3" name="Text Placeholder 2">
            <a:extLst>
              <a:ext uri="{FF2B5EF4-FFF2-40B4-BE49-F238E27FC236}">
                <a16:creationId xmlns:a16="http://schemas.microsoft.com/office/drawing/2014/main" id="{CC273AA3-3D61-48EB-B2BB-960EA2DB3884}"/>
              </a:ext>
            </a:extLst>
          </p:cNvPr>
          <p:cNvSpPr>
            <a:spLocks noGrp="1"/>
          </p:cNvSpPr>
          <p:nvPr>
            <p:ph type="body" sz="quarter" idx="13"/>
          </p:nvPr>
        </p:nvSpPr>
        <p:spPr/>
        <p:txBody>
          <a:bodyPr/>
          <a:lstStyle/>
          <a:p>
            <a:r>
              <a:rPr lang="en-US" b="1" dirty="0"/>
              <a:t> </a:t>
            </a:r>
            <a:r>
              <a:rPr lang="en-US" b="1" dirty="0" err="1"/>
              <a:t>Điểm</a:t>
            </a:r>
            <a:r>
              <a:rPr lang="en-US" b="1" dirty="0"/>
              <a:t> </a:t>
            </a:r>
            <a:r>
              <a:rPr lang="en-US" b="1" dirty="0" err="1"/>
              <a:t>chung</a:t>
            </a:r>
            <a:r>
              <a:rPr lang="en-US" b="1" dirty="0"/>
              <a:t> </a:t>
            </a:r>
            <a:r>
              <a:rPr lang="en-US" i="1" dirty="0" err="1"/>
              <a:t>nổi</a:t>
            </a:r>
            <a:r>
              <a:rPr lang="en-US" i="1" dirty="0"/>
              <a:t> </a:t>
            </a:r>
            <a:r>
              <a:rPr lang="en-US" i="1" dirty="0" err="1"/>
              <a:t>bật</a:t>
            </a:r>
            <a:r>
              <a:rPr lang="en-US" b="1" dirty="0"/>
              <a:t> </a:t>
            </a:r>
            <a:r>
              <a:rPr lang="en-US" b="1" dirty="0" err="1"/>
              <a:t>giữa</a:t>
            </a:r>
            <a:r>
              <a:rPr lang="en-US" b="1" dirty="0"/>
              <a:t> </a:t>
            </a:r>
            <a:r>
              <a:rPr lang="en-US" b="1" dirty="0" err="1"/>
              <a:t>Vương</a:t>
            </a:r>
            <a:r>
              <a:rPr lang="en-US" b="1" dirty="0"/>
              <a:t> </a:t>
            </a:r>
            <a:r>
              <a:rPr lang="en-US" b="1" dirty="0" err="1"/>
              <a:t>quốc</a:t>
            </a:r>
            <a:r>
              <a:rPr lang="en-US" b="1" dirty="0"/>
              <a:t> </a:t>
            </a:r>
            <a:r>
              <a:rPr lang="en-US" b="1" dirty="0" err="1"/>
              <a:t>Hồi</a:t>
            </a:r>
            <a:r>
              <a:rPr lang="en-US" b="1" dirty="0"/>
              <a:t> </a:t>
            </a:r>
            <a:r>
              <a:rPr lang="en-US" b="1" dirty="0" err="1"/>
              <a:t>giáo</a:t>
            </a:r>
            <a:r>
              <a:rPr lang="en-US" b="1" dirty="0"/>
              <a:t> </a:t>
            </a:r>
            <a:r>
              <a:rPr lang="en-US" b="1" dirty="0" err="1"/>
              <a:t>Đê</a:t>
            </a:r>
            <a:r>
              <a:rPr lang="en-US" b="1" dirty="0"/>
              <a:t>-li </a:t>
            </a:r>
            <a:r>
              <a:rPr lang="en-US" b="1" dirty="0" err="1"/>
              <a:t>và</a:t>
            </a:r>
            <a:r>
              <a:rPr lang="en-US" b="1" dirty="0"/>
              <a:t> </a:t>
            </a:r>
            <a:r>
              <a:rPr lang="en-US" b="1" dirty="0" err="1"/>
              <a:t>Vương</a:t>
            </a:r>
            <a:r>
              <a:rPr lang="en-US" b="1" dirty="0"/>
              <a:t> </a:t>
            </a:r>
            <a:r>
              <a:rPr lang="en-US" b="1" dirty="0" err="1"/>
              <a:t>quốc</a:t>
            </a:r>
            <a:r>
              <a:rPr lang="en-US" b="1" dirty="0"/>
              <a:t> </a:t>
            </a:r>
            <a:r>
              <a:rPr lang="en-US" b="1" dirty="0" err="1"/>
              <a:t>Mô</a:t>
            </a:r>
            <a:r>
              <a:rPr lang="en-US" b="1" dirty="0"/>
              <a:t>- </a:t>
            </a:r>
            <a:r>
              <a:rPr lang="en-US" b="1" dirty="0" err="1"/>
              <a:t>gôn</a:t>
            </a:r>
            <a:r>
              <a:rPr lang="en-US" b="1" dirty="0"/>
              <a:t> </a:t>
            </a:r>
            <a:r>
              <a:rPr lang="en-US" b="1" dirty="0" err="1"/>
              <a:t>là</a:t>
            </a:r>
            <a:r>
              <a:rPr lang="en-US" b="1" dirty="0"/>
              <a:t> </a:t>
            </a:r>
            <a:r>
              <a:rPr lang="en-US" b="1" dirty="0" err="1"/>
              <a:t>gì</a:t>
            </a:r>
            <a:r>
              <a:rPr lang="en-US" b="1" dirty="0"/>
              <a:t>?</a:t>
            </a:r>
            <a:endParaRPr lang="en-US" dirty="0"/>
          </a:p>
          <a:p>
            <a:pPr marL="342900" indent="-342900">
              <a:buAutoNum type="alphaUcPeriod"/>
            </a:pPr>
            <a:r>
              <a:rPr lang="en-US" dirty="0" err="1"/>
              <a:t>Đều</a:t>
            </a:r>
            <a:r>
              <a:rPr lang="en-US" dirty="0"/>
              <a:t> </a:t>
            </a:r>
            <a:r>
              <a:rPr lang="en-US" dirty="0" err="1"/>
              <a:t>là</a:t>
            </a:r>
            <a:r>
              <a:rPr lang="en-US" dirty="0"/>
              <a:t> </a:t>
            </a:r>
            <a:r>
              <a:rPr lang="en-US" dirty="0" err="1"/>
              <a:t>vương</a:t>
            </a:r>
            <a:r>
              <a:rPr lang="en-US" dirty="0"/>
              <a:t> </a:t>
            </a:r>
            <a:r>
              <a:rPr lang="en-US" dirty="0" err="1"/>
              <a:t>triều</a:t>
            </a:r>
            <a:r>
              <a:rPr lang="en-US" dirty="0"/>
              <a:t> </a:t>
            </a:r>
            <a:r>
              <a:rPr lang="en-US" dirty="0" err="1"/>
              <a:t>của</a:t>
            </a:r>
            <a:r>
              <a:rPr lang="en-US" dirty="0"/>
              <a:t> </a:t>
            </a:r>
            <a:r>
              <a:rPr lang="en-US" dirty="0" err="1"/>
              <a:t>người</a:t>
            </a:r>
            <a:r>
              <a:rPr lang="en-US" dirty="0"/>
              <a:t> </a:t>
            </a:r>
            <a:r>
              <a:rPr lang="en-US" dirty="0" err="1"/>
              <a:t>nước</a:t>
            </a:r>
            <a:r>
              <a:rPr lang="en-US" dirty="0"/>
              <a:t> </a:t>
            </a:r>
            <a:r>
              <a:rPr lang="en-US" dirty="0" err="1"/>
              <a:t>ngoài</a:t>
            </a:r>
            <a:r>
              <a:rPr lang="en-US" dirty="0"/>
              <a:t>.                      </a:t>
            </a:r>
          </a:p>
          <a:p>
            <a:r>
              <a:rPr lang="en-US" b="1" dirty="0"/>
              <a:t>B.</a:t>
            </a:r>
            <a:r>
              <a:rPr lang="en-US" dirty="0"/>
              <a:t> </a:t>
            </a:r>
            <a:r>
              <a:rPr lang="en-US" dirty="0" err="1"/>
              <a:t>Cùng</a:t>
            </a:r>
            <a:r>
              <a:rPr lang="en-US" dirty="0"/>
              <a:t> </a:t>
            </a:r>
            <a:r>
              <a:rPr lang="en-US" dirty="0" err="1"/>
              <a:t>theo</a:t>
            </a:r>
            <a:r>
              <a:rPr lang="en-US" dirty="0"/>
              <a:t> </a:t>
            </a:r>
            <a:r>
              <a:rPr lang="en-US" dirty="0" err="1"/>
              <a:t>đạo</a:t>
            </a:r>
            <a:r>
              <a:rPr lang="en-US" dirty="0"/>
              <a:t> </a:t>
            </a:r>
            <a:r>
              <a:rPr lang="en-US" dirty="0" err="1"/>
              <a:t>Hồi</a:t>
            </a:r>
            <a:r>
              <a:rPr lang="en-US" dirty="0"/>
              <a:t>.</a:t>
            </a:r>
          </a:p>
          <a:p>
            <a:r>
              <a:rPr lang="en-US" b="1" dirty="0"/>
              <a:t>C.</a:t>
            </a:r>
            <a:r>
              <a:rPr lang="en-US" dirty="0"/>
              <a:t> </a:t>
            </a:r>
            <a:r>
              <a:rPr lang="en-US" dirty="0" err="1"/>
              <a:t>Đều</a:t>
            </a:r>
            <a:r>
              <a:rPr lang="en-US" dirty="0"/>
              <a:t> </a:t>
            </a:r>
            <a:r>
              <a:rPr lang="en-US" dirty="0" err="1"/>
              <a:t>là</a:t>
            </a:r>
            <a:r>
              <a:rPr lang="en-US" dirty="0"/>
              <a:t> </a:t>
            </a:r>
            <a:r>
              <a:rPr lang="en-US" dirty="0" err="1"/>
              <a:t>những</a:t>
            </a:r>
            <a:r>
              <a:rPr lang="en-US" dirty="0"/>
              <a:t> </a:t>
            </a:r>
            <a:r>
              <a:rPr lang="en-US" dirty="0" err="1"/>
              <a:t>dân</a:t>
            </a:r>
            <a:r>
              <a:rPr lang="en-US" dirty="0"/>
              <a:t> </a:t>
            </a:r>
            <a:r>
              <a:rPr lang="en-US" dirty="0" err="1"/>
              <a:t>cư</a:t>
            </a:r>
            <a:r>
              <a:rPr lang="en-US" dirty="0"/>
              <a:t> </a:t>
            </a:r>
            <a:r>
              <a:rPr lang="en-US" dirty="0" err="1"/>
              <a:t>có</a:t>
            </a:r>
            <a:r>
              <a:rPr lang="en-US" dirty="0"/>
              <a:t> </a:t>
            </a:r>
            <a:r>
              <a:rPr lang="en-US" dirty="0" err="1"/>
              <a:t>nguồn</a:t>
            </a:r>
            <a:r>
              <a:rPr lang="en-US" dirty="0"/>
              <a:t> </a:t>
            </a:r>
            <a:r>
              <a:rPr lang="en-US" dirty="0" err="1"/>
              <a:t>gốc</a:t>
            </a:r>
            <a:r>
              <a:rPr lang="en-US" dirty="0"/>
              <a:t> </a:t>
            </a:r>
            <a:r>
              <a:rPr lang="en-US" dirty="0" err="1"/>
              <a:t>từ</a:t>
            </a:r>
            <a:r>
              <a:rPr lang="en-US" dirty="0"/>
              <a:t> </a:t>
            </a:r>
            <a:r>
              <a:rPr lang="en-US" dirty="0" err="1"/>
              <a:t>Thổ</a:t>
            </a:r>
            <a:r>
              <a:rPr lang="en-US" dirty="0"/>
              <a:t> </a:t>
            </a:r>
            <a:r>
              <a:rPr lang="en-US" dirty="0" err="1"/>
              <a:t>Nhĩ</a:t>
            </a:r>
            <a:r>
              <a:rPr lang="en-US" dirty="0"/>
              <a:t> </a:t>
            </a:r>
            <a:r>
              <a:rPr lang="en-US" dirty="0" err="1"/>
              <a:t>Kì</a:t>
            </a:r>
            <a:r>
              <a:rPr lang="en-US" dirty="0"/>
              <a:t>.        </a:t>
            </a:r>
          </a:p>
          <a:p>
            <a:r>
              <a:rPr lang="en-US" b="1" dirty="0"/>
              <a:t>D.</a:t>
            </a:r>
            <a:r>
              <a:rPr lang="en-US" dirty="0"/>
              <a:t> </a:t>
            </a:r>
            <a:r>
              <a:rPr lang="en-US" dirty="0" err="1"/>
              <a:t>Cùng</a:t>
            </a:r>
            <a:r>
              <a:rPr lang="en-US" dirty="0"/>
              <a:t> </a:t>
            </a:r>
            <a:r>
              <a:rPr lang="en-US" dirty="0" err="1"/>
              <a:t>theo</a:t>
            </a:r>
            <a:r>
              <a:rPr lang="en-US" dirty="0"/>
              <a:t> </a:t>
            </a:r>
            <a:r>
              <a:rPr lang="en-US" dirty="0" err="1"/>
              <a:t>đạo</a:t>
            </a:r>
            <a:r>
              <a:rPr lang="en-US" dirty="0"/>
              <a:t> </a:t>
            </a:r>
            <a:r>
              <a:rPr lang="en-US" dirty="0" err="1"/>
              <a:t>Phật</a:t>
            </a:r>
            <a:r>
              <a:rPr lang="en-US" dirty="0"/>
              <a:t>.</a:t>
            </a:r>
          </a:p>
          <a:p>
            <a:endParaRPr lang="en-US" dirty="0"/>
          </a:p>
        </p:txBody>
      </p:sp>
      <p:sp>
        <p:nvSpPr>
          <p:cNvPr id="4" name="Date Placeholder 3">
            <a:extLst>
              <a:ext uri="{FF2B5EF4-FFF2-40B4-BE49-F238E27FC236}">
                <a16:creationId xmlns:a16="http://schemas.microsoft.com/office/drawing/2014/main" id="{36A3C163-5E24-49BB-BCA2-774ACEE17E34}"/>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E9468EB0-F173-4F76-9E26-8E7305DD4457}"/>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D3D0E1ED-4633-4C81-8A89-BF9B6669DB2D}"/>
              </a:ext>
            </a:extLst>
          </p:cNvPr>
          <p:cNvSpPr>
            <a:spLocks noGrp="1"/>
          </p:cNvSpPr>
          <p:nvPr>
            <p:ph type="sldNum" sz="quarter" idx="12"/>
          </p:nvPr>
        </p:nvSpPr>
        <p:spPr/>
        <p:txBody>
          <a:bodyPr/>
          <a:lstStyle/>
          <a:p>
            <a:fld id="{B5CEABB6-07DC-46E8-9B57-56EC44A396E5}" type="slidenum">
              <a:rPr lang="en-US" smtClean="0"/>
              <a:pPr/>
              <a:t>28</a:t>
            </a:fld>
            <a:endParaRPr lang="en-US" dirty="0"/>
          </a:p>
        </p:txBody>
      </p:sp>
    </p:spTree>
    <p:extLst>
      <p:ext uri="{BB962C8B-B14F-4D97-AF65-F5344CB8AC3E}">
        <p14:creationId xmlns:p14="http://schemas.microsoft.com/office/powerpoint/2010/main" val="385914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75DE-8047-42AD-B730-483D448D044E}"/>
              </a:ext>
            </a:extLst>
          </p:cNvPr>
          <p:cNvSpPr>
            <a:spLocks noGrp="1"/>
          </p:cNvSpPr>
          <p:nvPr>
            <p:ph type="title"/>
          </p:nvPr>
        </p:nvSpPr>
        <p:spPr/>
        <p:txBody>
          <a:bodyPr/>
          <a:lstStyle/>
          <a:p>
            <a:r>
              <a:rPr lang="en-US" dirty="0"/>
              <a:t>D</a:t>
            </a:r>
          </a:p>
        </p:txBody>
      </p:sp>
      <p:sp>
        <p:nvSpPr>
          <p:cNvPr id="3" name="Text Placeholder 2">
            <a:extLst>
              <a:ext uri="{FF2B5EF4-FFF2-40B4-BE49-F238E27FC236}">
                <a16:creationId xmlns:a16="http://schemas.microsoft.com/office/drawing/2014/main" id="{21A56766-A6C1-446D-9B29-3C3C504D8560}"/>
              </a:ext>
            </a:extLst>
          </p:cNvPr>
          <p:cNvSpPr>
            <a:spLocks noGrp="1"/>
          </p:cNvSpPr>
          <p:nvPr>
            <p:ph type="body" sz="quarter" idx="13"/>
          </p:nvPr>
        </p:nvSpPr>
        <p:spPr/>
        <p:txBody>
          <a:bodyPr/>
          <a:lstStyle/>
          <a:p>
            <a:r>
              <a:rPr lang="en-US" b="1" dirty="0" err="1"/>
              <a:t>Dưới</a:t>
            </a:r>
            <a:r>
              <a:rPr lang="en-US" b="1" dirty="0"/>
              <a:t> </a:t>
            </a:r>
            <a:r>
              <a:rPr lang="en-US" b="1" dirty="0" err="1"/>
              <a:t>sự</a:t>
            </a:r>
            <a:r>
              <a:rPr lang="en-US" b="1" dirty="0"/>
              <a:t> </a:t>
            </a:r>
            <a:r>
              <a:rPr lang="en-US" b="1" dirty="0" err="1"/>
              <a:t>trị</a:t>
            </a:r>
            <a:r>
              <a:rPr lang="en-US" b="1" dirty="0"/>
              <a:t> </a:t>
            </a:r>
            <a:r>
              <a:rPr lang="en-US" b="1" dirty="0" err="1"/>
              <a:t>vì</a:t>
            </a:r>
            <a:r>
              <a:rPr lang="en-US" b="1" dirty="0"/>
              <a:t> </a:t>
            </a:r>
            <a:r>
              <a:rPr lang="en-US" b="1" dirty="0" err="1"/>
              <a:t>của</a:t>
            </a:r>
            <a:r>
              <a:rPr lang="en-US" b="1" dirty="0"/>
              <a:t> </a:t>
            </a:r>
            <a:r>
              <a:rPr lang="en-US" b="1" dirty="0" err="1"/>
              <a:t>mình</a:t>
            </a:r>
            <a:r>
              <a:rPr lang="en-US" b="1" dirty="0"/>
              <a:t>, A-</a:t>
            </a:r>
            <a:r>
              <a:rPr lang="en-US" b="1" dirty="0" err="1"/>
              <a:t>cơ</a:t>
            </a:r>
            <a:r>
              <a:rPr lang="en-US" b="1" dirty="0"/>
              <a:t>-</a:t>
            </a:r>
            <a:r>
              <a:rPr lang="en-US" b="1" dirty="0" err="1"/>
              <a:t>ba</a:t>
            </a:r>
            <a:r>
              <a:rPr lang="en-US" b="1" dirty="0"/>
              <a:t> (1566-1605) </a:t>
            </a:r>
            <a:r>
              <a:rPr lang="en-US" b="1" dirty="0" err="1"/>
              <a:t>đã</a:t>
            </a:r>
            <a:r>
              <a:rPr lang="en-US" b="1" dirty="0"/>
              <a:t> </a:t>
            </a:r>
            <a:r>
              <a:rPr lang="en-US" b="1" dirty="0" err="1"/>
              <a:t>thi</a:t>
            </a:r>
            <a:r>
              <a:rPr lang="en-US" b="1" dirty="0"/>
              <a:t> </a:t>
            </a:r>
            <a:r>
              <a:rPr lang="en-US" b="1" dirty="0" err="1"/>
              <a:t>hành</a:t>
            </a:r>
            <a:r>
              <a:rPr lang="en-US" b="1" dirty="0"/>
              <a:t> </a:t>
            </a:r>
            <a:r>
              <a:rPr lang="en-US" b="1" dirty="0" err="1"/>
              <a:t>những</a:t>
            </a:r>
            <a:r>
              <a:rPr lang="en-US" b="1" dirty="0"/>
              <a:t> </a:t>
            </a:r>
            <a:r>
              <a:rPr lang="en-US" b="1" dirty="0" err="1"/>
              <a:t>biện</a:t>
            </a:r>
            <a:r>
              <a:rPr lang="en-US" b="1" dirty="0"/>
              <a:t> </a:t>
            </a:r>
            <a:r>
              <a:rPr lang="en-US" b="1" dirty="0" err="1"/>
              <a:t>pháp</a:t>
            </a:r>
            <a:r>
              <a:rPr lang="en-US" b="1" dirty="0"/>
              <a:t> </a:t>
            </a:r>
            <a:r>
              <a:rPr lang="en-US" b="1" dirty="0" err="1"/>
              <a:t>tiến</a:t>
            </a:r>
            <a:r>
              <a:rPr lang="en-US" b="1" dirty="0"/>
              <a:t> </a:t>
            </a:r>
            <a:r>
              <a:rPr lang="en-US" b="1" dirty="0" err="1"/>
              <a:t>bộ</a:t>
            </a:r>
            <a:r>
              <a:rPr lang="en-US" b="1" dirty="0"/>
              <a:t>, </a:t>
            </a:r>
            <a:r>
              <a:rPr lang="en-US" b="1" dirty="0" err="1"/>
              <a:t>đó</a:t>
            </a:r>
            <a:r>
              <a:rPr lang="en-US" b="1" dirty="0"/>
              <a:t> </a:t>
            </a:r>
            <a:r>
              <a:rPr lang="en-US" b="1" dirty="0" err="1"/>
              <a:t>là</a:t>
            </a:r>
            <a:r>
              <a:rPr lang="en-US" b="1" dirty="0"/>
              <a:t> </a:t>
            </a:r>
            <a:r>
              <a:rPr lang="en-US" b="1" dirty="0" err="1"/>
              <a:t>biện</a:t>
            </a:r>
            <a:r>
              <a:rPr lang="en-US" b="1" dirty="0"/>
              <a:t> </a:t>
            </a:r>
            <a:r>
              <a:rPr lang="en-US" b="1" dirty="0" err="1"/>
              <a:t>pháp</a:t>
            </a:r>
            <a:r>
              <a:rPr lang="en-US" b="1" dirty="0"/>
              <a:t> </a:t>
            </a:r>
            <a:r>
              <a:rPr lang="en-US" b="1" dirty="0" err="1"/>
              <a:t>gì</a:t>
            </a:r>
            <a:r>
              <a:rPr lang="en-US" b="1" dirty="0"/>
              <a:t>?</a:t>
            </a:r>
            <a:endParaRPr lang="en-US" dirty="0"/>
          </a:p>
          <a:p>
            <a:r>
              <a:rPr lang="en-US" b="1" dirty="0"/>
              <a:t>A.</a:t>
            </a:r>
            <a:r>
              <a:rPr lang="en-US" dirty="0"/>
              <a:t> </a:t>
            </a:r>
            <a:r>
              <a:rPr lang="en-US" dirty="0" err="1"/>
              <a:t>Xóa</a:t>
            </a:r>
            <a:r>
              <a:rPr lang="en-US" dirty="0"/>
              <a:t> </a:t>
            </a:r>
            <a:r>
              <a:rPr lang="en-US" dirty="0" err="1"/>
              <a:t>bỏ</a:t>
            </a:r>
            <a:r>
              <a:rPr lang="en-US" dirty="0"/>
              <a:t> </a:t>
            </a:r>
            <a:r>
              <a:rPr lang="en-US" dirty="0" err="1"/>
              <a:t>Hồi</a:t>
            </a:r>
            <a:r>
              <a:rPr lang="en-US" dirty="0"/>
              <a:t> </a:t>
            </a:r>
            <a:r>
              <a:rPr lang="en-US" dirty="0" err="1"/>
              <a:t>giáo</a:t>
            </a:r>
            <a:r>
              <a:rPr lang="en-US" dirty="0"/>
              <a:t>.</a:t>
            </a:r>
          </a:p>
          <a:p>
            <a:r>
              <a:rPr lang="en-US" b="1" dirty="0"/>
              <a:t>B.</a:t>
            </a:r>
            <a:r>
              <a:rPr lang="en-US" dirty="0"/>
              <a:t> </a:t>
            </a:r>
            <a:r>
              <a:rPr lang="en-US" dirty="0" err="1"/>
              <a:t>Xây</a:t>
            </a:r>
            <a:r>
              <a:rPr lang="en-US" dirty="0"/>
              <a:t> </a:t>
            </a:r>
            <a:r>
              <a:rPr lang="en-US" dirty="0" err="1"/>
              <a:t>dựng</a:t>
            </a:r>
            <a:r>
              <a:rPr lang="en-US" dirty="0"/>
              <a:t> </a:t>
            </a:r>
            <a:r>
              <a:rPr lang="en-US" dirty="0" err="1"/>
              <a:t>chính</a:t>
            </a:r>
            <a:r>
              <a:rPr lang="en-US" dirty="0"/>
              <a:t> </a:t>
            </a:r>
            <a:r>
              <a:rPr lang="en-US" dirty="0" err="1"/>
              <a:t>quyền</a:t>
            </a:r>
            <a:r>
              <a:rPr lang="en-US" dirty="0"/>
              <a:t> </a:t>
            </a:r>
            <a:r>
              <a:rPr lang="en-US" dirty="0" err="1"/>
              <a:t>vững</a:t>
            </a:r>
            <a:r>
              <a:rPr lang="en-US" dirty="0"/>
              <a:t> </a:t>
            </a:r>
            <a:r>
              <a:rPr lang="en-US" dirty="0" err="1"/>
              <a:t>mạnh</a:t>
            </a:r>
            <a:r>
              <a:rPr lang="en-US" dirty="0"/>
              <a:t>.</a:t>
            </a:r>
          </a:p>
          <a:p>
            <a:r>
              <a:rPr lang="en-US" b="1" dirty="0"/>
              <a:t>C.</a:t>
            </a:r>
            <a:r>
              <a:rPr lang="en-US" dirty="0"/>
              <a:t> </a:t>
            </a:r>
            <a:r>
              <a:rPr lang="en-US" dirty="0" err="1"/>
              <a:t>Giành</a:t>
            </a:r>
            <a:r>
              <a:rPr lang="en-US" dirty="0"/>
              <a:t> </a:t>
            </a:r>
            <a:r>
              <a:rPr lang="en-US" dirty="0" err="1"/>
              <a:t>nhiều</a:t>
            </a:r>
            <a:r>
              <a:rPr lang="en-US" dirty="0"/>
              <a:t> </a:t>
            </a:r>
            <a:r>
              <a:rPr lang="en-US" dirty="0" err="1"/>
              <a:t>đặc</a:t>
            </a:r>
            <a:r>
              <a:rPr lang="en-US" dirty="0"/>
              <a:t> </a:t>
            </a:r>
            <a:r>
              <a:rPr lang="en-US" dirty="0" err="1"/>
              <a:t>quyền</a:t>
            </a:r>
            <a:r>
              <a:rPr lang="en-US" dirty="0"/>
              <a:t> </a:t>
            </a:r>
            <a:r>
              <a:rPr lang="en-US" dirty="0" err="1"/>
              <a:t>cho</a:t>
            </a:r>
            <a:r>
              <a:rPr lang="en-US" dirty="0"/>
              <a:t> </a:t>
            </a:r>
            <a:r>
              <a:rPr lang="en-US" dirty="0" err="1"/>
              <a:t>quý</a:t>
            </a:r>
            <a:r>
              <a:rPr lang="en-US" dirty="0"/>
              <a:t> </a:t>
            </a:r>
            <a:r>
              <a:rPr lang="en-US" dirty="0" err="1"/>
              <a:t>tộc</a:t>
            </a:r>
            <a:r>
              <a:rPr lang="en-US" dirty="0"/>
              <a:t> </a:t>
            </a:r>
            <a:r>
              <a:rPr lang="en-US" dirty="0" err="1"/>
              <a:t>gốc</a:t>
            </a:r>
            <a:r>
              <a:rPr lang="en-US" dirty="0"/>
              <a:t> </a:t>
            </a:r>
            <a:r>
              <a:rPr lang="en-US" dirty="0" err="1"/>
              <a:t>Mông</a:t>
            </a:r>
            <a:r>
              <a:rPr lang="en-US" dirty="0"/>
              <a:t> </a:t>
            </a:r>
            <a:r>
              <a:rPr lang="en-US" dirty="0" err="1"/>
              <a:t>Cổ</a:t>
            </a:r>
            <a:r>
              <a:rPr lang="en-US" dirty="0"/>
              <a:t>.</a:t>
            </a:r>
          </a:p>
          <a:p>
            <a:r>
              <a:rPr lang="en-US" b="1" dirty="0"/>
              <a:t>D.</a:t>
            </a:r>
            <a:r>
              <a:rPr lang="en-US" dirty="0"/>
              <a:t> </a:t>
            </a:r>
            <a:r>
              <a:rPr lang="en-US" dirty="0" err="1"/>
              <a:t>Xóa</a:t>
            </a:r>
            <a:r>
              <a:rPr lang="en-US" dirty="0"/>
              <a:t> </a:t>
            </a:r>
            <a:r>
              <a:rPr lang="en-US" dirty="0" err="1"/>
              <a:t>bỏ</a:t>
            </a:r>
            <a:r>
              <a:rPr lang="en-US" dirty="0"/>
              <a:t> </a:t>
            </a:r>
            <a:r>
              <a:rPr lang="en-US" dirty="0" err="1"/>
              <a:t>sự</a:t>
            </a:r>
            <a:r>
              <a:rPr lang="en-US" dirty="0"/>
              <a:t> </a:t>
            </a:r>
            <a:r>
              <a:rPr lang="en-US" dirty="0" err="1"/>
              <a:t>kì</a:t>
            </a:r>
            <a:r>
              <a:rPr lang="en-US" dirty="0"/>
              <a:t> </a:t>
            </a:r>
            <a:r>
              <a:rPr lang="en-US" dirty="0" err="1"/>
              <a:t>thị</a:t>
            </a:r>
            <a:r>
              <a:rPr lang="en-US" dirty="0"/>
              <a:t> </a:t>
            </a:r>
            <a:r>
              <a:rPr lang="en-US" dirty="0" err="1"/>
              <a:t>tôn</a:t>
            </a:r>
            <a:r>
              <a:rPr lang="en-US" dirty="0"/>
              <a:t> </a:t>
            </a:r>
            <a:r>
              <a:rPr lang="en-US" dirty="0" err="1"/>
              <a:t>giáo</a:t>
            </a:r>
            <a:r>
              <a:rPr lang="en-US" dirty="0"/>
              <a:t>, </a:t>
            </a:r>
            <a:r>
              <a:rPr lang="en-US" dirty="0" err="1"/>
              <a:t>thủ</a:t>
            </a:r>
            <a:r>
              <a:rPr lang="en-US" dirty="0"/>
              <a:t> </a:t>
            </a:r>
            <a:r>
              <a:rPr lang="en-US" dirty="0" err="1"/>
              <a:t>tiêu</a:t>
            </a:r>
            <a:r>
              <a:rPr lang="en-US" dirty="0"/>
              <a:t> </a:t>
            </a:r>
            <a:r>
              <a:rPr lang="en-US" dirty="0" err="1"/>
              <a:t>đặc</a:t>
            </a:r>
            <a:r>
              <a:rPr lang="en-US" dirty="0"/>
              <a:t> </a:t>
            </a:r>
            <a:r>
              <a:rPr lang="en-US" dirty="0" err="1"/>
              <a:t>quyền</a:t>
            </a:r>
            <a:r>
              <a:rPr lang="en-US" dirty="0"/>
              <a:t> </a:t>
            </a:r>
            <a:r>
              <a:rPr lang="en-US" dirty="0" err="1"/>
              <a:t>Hồi</a:t>
            </a:r>
            <a:r>
              <a:rPr lang="en-US" dirty="0"/>
              <a:t> </a:t>
            </a:r>
            <a:r>
              <a:rPr lang="en-US" dirty="0" err="1"/>
              <a:t>giáo</a:t>
            </a:r>
            <a:r>
              <a:rPr lang="en-US" dirty="0"/>
              <a:t>, </a:t>
            </a:r>
            <a:r>
              <a:rPr lang="en-US" dirty="0" err="1"/>
              <a:t>phát</a:t>
            </a:r>
            <a:r>
              <a:rPr lang="en-US" dirty="0"/>
              <a:t> </a:t>
            </a:r>
            <a:r>
              <a:rPr lang="en-US" dirty="0" err="1"/>
              <a:t>triển</a:t>
            </a:r>
            <a:r>
              <a:rPr lang="en-US" dirty="0"/>
              <a:t> </a:t>
            </a:r>
            <a:r>
              <a:rPr lang="en-US" dirty="0" err="1"/>
              <a:t>kinh</a:t>
            </a:r>
            <a:r>
              <a:rPr lang="en-US" dirty="0"/>
              <a:t> </a:t>
            </a:r>
            <a:r>
              <a:rPr lang="en-US" dirty="0" err="1"/>
              <a:t>tế</a:t>
            </a:r>
            <a:r>
              <a:rPr lang="en-US" dirty="0"/>
              <a:t>, </a:t>
            </a:r>
            <a:r>
              <a:rPr lang="en-US" dirty="0" err="1"/>
              <a:t>văn</a:t>
            </a:r>
            <a:r>
              <a:rPr lang="en-US" dirty="0"/>
              <a:t> </a:t>
            </a:r>
            <a:r>
              <a:rPr lang="en-US" dirty="0" err="1"/>
              <a:t>hóa</a:t>
            </a:r>
            <a:r>
              <a:rPr lang="en-US" dirty="0"/>
              <a:t> </a:t>
            </a:r>
            <a:r>
              <a:rPr lang="en-US" dirty="0" err="1"/>
              <a:t>Ấn</a:t>
            </a:r>
            <a:r>
              <a:rPr lang="en-US" dirty="0"/>
              <a:t> </a:t>
            </a:r>
            <a:r>
              <a:rPr lang="en-US" dirty="0" err="1"/>
              <a:t>Độ</a:t>
            </a:r>
            <a:r>
              <a:rPr lang="en-US" dirty="0"/>
              <a:t>.</a:t>
            </a:r>
          </a:p>
          <a:p>
            <a:endParaRPr lang="en-US" dirty="0"/>
          </a:p>
        </p:txBody>
      </p:sp>
      <p:sp>
        <p:nvSpPr>
          <p:cNvPr id="4" name="Date Placeholder 3">
            <a:extLst>
              <a:ext uri="{FF2B5EF4-FFF2-40B4-BE49-F238E27FC236}">
                <a16:creationId xmlns:a16="http://schemas.microsoft.com/office/drawing/2014/main" id="{3138AF96-2246-4838-9D10-6DC0BBC9193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83B57960-E1E3-4F84-9396-E24FCBA8BC7B}"/>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381B619D-A0D2-45B5-86C0-CB9525B06993}"/>
              </a:ext>
            </a:extLst>
          </p:cNvPr>
          <p:cNvSpPr>
            <a:spLocks noGrp="1"/>
          </p:cNvSpPr>
          <p:nvPr>
            <p:ph type="sldNum" sz="quarter" idx="12"/>
          </p:nvPr>
        </p:nvSpPr>
        <p:spPr/>
        <p:txBody>
          <a:bodyPr/>
          <a:lstStyle/>
          <a:p>
            <a:fld id="{B5CEABB6-07DC-46E8-9B57-56EC44A396E5}" type="slidenum">
              <a:rPr lang="en-US" smtClean="0"/>
              <a:pPr/>
              <a:t>29</a:t>
            </a:fld>
            <a:endParaRPr lang="en-US" dirty="0"/>
          </a:p>
        </p:txBody>
      </p:sp>
    </p:spTree>
    <p:extLst>
      <p:ext uri="{BB962C8B-B14F-4D97-AF65-F5344CB8AC3E}">
        <p14:creationId xmlns:p14="http://schemas.microsoft.com/office/powerpoint/2010/main" val="267131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933950" y="898524"/>
            <a:ext cx="6343650" cy="1325880"/>
          </a:xfrm>
        </p:spPr>
        <p:txBody>
          <a:bodyPr>
            <a:normAutofit/>
          </a:bodyPr>
          <a:lstStyle/>
          <a:p>
            <a:r>
              <a:rPr lang="en-ZA" dirty="0"/>
              <a:t>ABOUT US</a:t>
            </a:r>
          </a:p>
        </p:txBody>
      </p:sp>
      <p:sp>
        <p:nvSpPr>
          <p:cNvPr id="3" name="Subtitle 2">
            <a:extLst>
              <a:ext uri="{FF2B5EF4-FFF2-40B4-BE49-F238E27FC236}">
                <a16:creationId xmlns:a16="http://schemas.microsoft.com/office/drawing/2014/main" id="{35E3EA69-4E0E-41BD-8095-A124225A2647}"/>
              </a:ext>
            </a:extLst>
          </p:cNvPr>
          <p:cNvSpPr>
            <a:spLocks noGrp="1"/>
          </p:cNvSpPr>
          <p:nvPr>
            <p:ph type="body" sz="quarter" idx="13"/>
          </p:nvPr>
        </p:nvSpPr>
        <p:spPr>
          <a:xfrm>
            <a:off x="4267200" y="1311965"/>
            <a:ext cx="7067549" cy="4656452"/>
          </a:xfrm>
        </p:spPr>
        <p:txBody>
          <a:bodyPr>
            <a:normAutofit/>
          </a:bodyPr>
          <a:lstStyle/>
          <a:p>
            <a:r>
              <a:rPr lang="vi-VN" b="1" dirty="0"/>
              <a:t>Câu </a:t>
            </a:r>
            <a:r>
              <a:rPr lang="en-US" b="1" dirty="0"/>
              <a:t>10</a:t>
            </a:r>
            <a:r>
              <a:rPr lang="vi-VN" b="1" dirty="0"/>
              <a:t>.</a:t>
            </a:r>
            <a:r>
              <a:rPr lang="vi-VN" dirty="0"/>
              <a:t> Vương triều Hồi giáo Đêli ở Ấn Độ thế kỉ XII-XVI được thành lập bởi</a:t>
            </a:r>
            <a:r>
              <a:rPr lang="en-US" dirty="0"/>
              <a:t> ng</a:t>
            </a:r>
            <a:r>
              <a:rPr lang="vi-VN" dirty="0"/>
              <a:t>ư</a:t>
            </a:r>
            <a:r>
              <a:rPr lang="en-US" dirty="0" err="1"/>
              <a:t>ời</a:t>
            </a:r>
            <a:endParaRPr lang="en-US" dirty="0"/>
          </a:p>
          <a:p>
            <a:r>
              <a:rPr lang="vi-VN" b="1" dirty="0"/>
              <a:t>Câu </a:t>
            </a:r>
            <a:r>
              <a:rPr lang="en-US" b="1" dirty="0"/>
              <a:t>11</a:t>
            </a:r>
            <a:r>
              <a:rPr lang="vi-VN" b="1" dirty="0"/>
              <a:t>.</a:t>
            </a:r>
            <a:r>
              <a:rPr lang="vi-VN" dirty="0"/>
              <a:t> Những con sông nào cung cấp phù sa màu mỡ cho sự phát triển nông nghiệp ở Ấn Độ?</a:t>
            </a:r>
            <a:endParaRPr lang="en-US" dirty="0"/>
          </a:p>
          <a:p>
            <a:r>
              <a:rPr lang="vi-VN" b="1" dirty="0"/>
              <a:t>Câu </a:t>
            </a:r>
            <a:r>
              <a:rPr lang="en-US" b="1" dirty="0"/>
              <a:t>12</a:t>
            </a:r>
            <a:r>
              <a:rPr lang="vi-VN" b="1" dirty="0"/>
              <a:t>:</a:t>
            </a:r>
            <a:r>
              <a:rPr lang="vi-VN" dirty="0"/>
              <a:t> Tầng lớp nào có địa vị cao nhất trong xã hội Ấn Độ thời vương triều Hồi giáo Đêli?</a:t>
            </a:r>
            <a:endParaRPr lang="en-US" dirty="0"/>
          </a:p>
          <a:p>
            <a:r>
              <a:rPr lang="vi-VN" b="1" dirty="0"/>
              <a:t>Câu </a:t>
            </a:r>
            <a:r>
              <a:rPr lang="en-US" b="1" dirty="0"/>
              <a:t>13</a:t>
            </a:r>
            <a:r>
              <a:rPr lang="vi-VN" b="1" dirty="0"/>
              <a:t>.</a:t>
            </a:r>
            <a:r>
              <a:rPr lang="vi-VN" dirty="0"/>
              <a:t> Vào thế kỉ XIII tôn giáo nào đã du nhập vào Cam-pu-chia thay thế cho Hin-đu giáo ?</a:t>
            </a:r>
            <a:endParaRPr lang="en-US" dirty="0"/>
          </a:p>
          <a:p>
            <a:r>
              <a:rPr lang="vi-VN" b="1" dirty="0"/>
              <a:t>Câu </a:t>
            </a:r>
            <a:r>
              <a:rPr lang="en-US" b="1" dirty="0"/>
              <a:t>14</a:t>
            </a:r>
            <a:r>
              <a:rPr lang="vi-VN" b="1" dirty="0"/>
              <a:t>.</a:t>
            </a:r>
            <a:r>
              <a:rPr lang="vi-VN" dirty="0"/>
              <a:t> Kinh đô ban đầu của vương quốc Lan Xang được đặt ở đâu?</a:t>
            </a:r>
            <a:endParaRPr lang="en-US" dirty="0"/>
          </a:p>
          <a:p>
            <a:r>
              <a:rPr lang="vi-VN" b="1" dirty="0"/>
              <a:t>Câu </a:t>
            </a:r>
            <a:r>
              <a:rPr lang="en-US" b="1" dirty="0"/>
              <a:t>15</a:t>
            </a:r>
            <a:r>
              <a:rPr lang="vi-VN" dirty="0"/>
              <a:t>. Điệu múa truyền thống của dân tộc Lào là gì?</a:t>
            </a:r>
            <a:endParaRPr lang="en-US" dirty="0"/>
          </a:p>
          <a:p>
            <a:endParaRPr lang="en-US" dirty="0"/>
          </a:p>
        </p:txBody>
      </p:sp>
      <p:sp>
        <p:nvSpPr>
          <p:cNvPr id="36" name="Date Placeholder 35">
            <a:extLst>
              <a:ext uri="{FF2B5EF4-FFF2-40B4-BE49-F238E27FC236}">
                <a16:creationId xmlns:a16="http://schemas.microsoft.com/office/drawing/2014/main" id="{64D06C77-08BF-4ABC-8656-21CAB4DFD7FA}"/>
              </a:ext>
            </a:extLst>
          </p:cNvPr>
          <p:cNvSpPr>
            <a:spLocks noGrp="1"/>
          </p:cNvSpPr>
          <p:nvPr>
            <p:ph type="dt" sz="half" idx="10"/>
          </p:nvPr>
        </p:nvSpPr>
        <p:spPr>
          <a:xfrm>
            <a:off x="4937760" y="6353175"/>
            <a:ext cx="1097280" cy="365125"/>
          </a:xfrm>
        </p:spPr>
        <p:txBody>
          <a:bodyPr/>
          <a:lstStyle/>
          <a:p>
            <a:r>
              <a:rPr lang="en-US" dirty="0"/>
              <a:t>20XX</a:t>
            </a:r>
          </a:p>
        </p:txBody>
      </p:sp>
      <p:sp>
        <p:nvSpPr>
          <p:cNvPr id="37" name="Footer Placeholder 36">
            <a:extLst>
              <a:ext uri="{FF2B5EF4-FFF2-40B4-BE49-F238E27FC236}">
                <a16:creationId xmlns:a16="http://schemas.microsoft.com/office/drawing/2014/main" id="{5FA84566-6373-4E7B-AA6F-CA6C7346EC47}"/>
              </a:ext>
            </a:extLst>
          </p:cNvPr>
          <p:cNvSpPr>
            <a:spLocks noGrp="1"/>
          </p:cNvSpPr>
          <p:nvPr>
            <p:ph type="ftr" sz="quarter" idx="11"/>
          </p:nvPr>
        </p:nvSpPr>
        <p:spPr>
          <a:xfrm>
            <a:off x="7436167" y="6350000"/>
            <a:ext cx="2286000" cy="365125"/>
          </a:xfrm>
        </p:spPr>
        <p:txBody>
          <a:bodyPr/>
          <a:lstStyle/>
          <a:p>
            <a:r>
              <a:rPr lang="en-US" dirty="0"/>
              <a:t>Pitch deck title</a:t>
            </a:r>
          </a:p>
        </p:txBody>
      </p:sp>
      <p:sp>
        <p:nvSpPr>
          <p:cNvPr id="38" name="Slide Number Placeholder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2243494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2528-43DB-4BA9-8611-16520293A16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47F0951-3B68-4194-8CDD-C6910FA200AE}"/>
              </a:ext>
            </a:extLst>
          </p:cNvPr>
          <p:cNvSpPr>
            <a:spLocks noGrp="1"/>
          </p:cNvSpPr>
          <p:nvPr>
            <p:ph type="body" sz="quarter" idx="13"/>
          </p:nvPr>
        </p:nvSpPr>
        <p:spPr/>
        <p:txBody>
          <a:bodyPr/>
          <a:lstStyle/>
          <a:p>
            <a:endParaRPr lang="en-US"/>
          </a:p>
        </p:txBody>
      </p:sp>
      <p:sp>
        <p:nvSpPr>
          <p:cNvPr id="4" name="Date Placeholder 3">
            <a:extLst>
              <a:ext uri="{FF2B5EF4-FFF2-40B4-BE49-F238E27FC236}">
                <a16:creationId xmlns:a16="http://schemas.microsoft.com/office/drawing/2014/main" id="{30E200CC-4DDA-4BC3-AA6A-836CFAD518C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2B4D195-9A5E-413E-9AF9-73A18488634F}"/>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0B9EB82B-2724-4B34-A175-A3A3DCA34C83}"/>
              </a:ext>
            </a:extLst>
          </p:cNvPr>
          <p:cNvSpPr>
            <a:spLocks noGrp="1"/>
          </p:cNvSpPr>
          <p:nvPr>
            <p:ph type="sldNum" sz="quarter" idx="12"/>
          </p:nvPr>
        </p:nvSpPr>
        <p:spPr/>
        <p:txBody>
          <a:bodyPr/>
          <a:lstStyle/>
          <a:p>
            <a:fld id="{B5CEABB6-07DC-46E8-9B57-56EC44A396E5}" type="slidenum">
              <a:rPr lang="en-US" smtClean="0"/>
              <a:pPr/>
              <a:t>30</a:t>
            </a:fld>
            <a:endParaRPr lang="en-US" dirty="0"/>
          </a:p>
        </p:txBody>
      </p:sp>
    </p:spTree>
    <p:extLst>
      <p:ext uri="{BB962C8B-B14F-4D97-AF65-F5344CB8AC3E}">
        <p14:creationId xmlns:p14="http://schemas.microsoft.com/office/powerpoint/2010/main" val="1535987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4937760" y="898525"/>
            <a:ext cx="6800850" cy="1325880"/>
          </a:xfrm>
        </p:spPr>
        <p:txBody>
          <a:bodyPr/>
          <a:lstStyle/>
          <a:p>
            <a:r>
              <a:rPr lang="en-US" dirty="0"/>
              <a:t>SOLUTION</a:t>
            </a:r>
          </a:p>
        </p:txBody>
      </p:sp>
      <p:sp>
        <p:nvSpPr>
          <p:cNvPr id="66" name="Text Placeholder 65">
            <a:extLst>
              <a:ext uri="{FF2B5EF4-FFF2-40B4-BE49-F238E27FC236}">
                <a16:creationId xmlns:a16="http://schemas.microsoft.com/office/drawing/2014/main" id="{2803ED57-1A43-46A8-BC98-811CA2CD7EE3}"/>
              </a:ext>
            </a:extLst>
          </p:cNvPr>
          <p:cNvSpPr>
            <a:spLocks noGrp="1"/>
          </p:cNvSpPr>
          <p:nvPr>
            <p:ph type="body" sz="quarter" idx="15"/>
          </p:nvPr>
        </p:nvSpPr>
        <p:spPr>
          <a:xfrm>
            <a:off x="4937760" y="2084832"/>
            <a:ext cx="3200400" cy="365760"/>
          </a:xfrm>
        </p:spPr>
        <p:txBody>
          <a:bodyPr/>
          <a:lstStyle/>
          <a:p>
            <a:r>
              <a:rPr lang="en-US" dirty="0"/>
              <a:t>CLOSE THE GAP</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4914900" y="2496312"/>
            <a:ext cx="3200400" cy="1188720"/>
          </a:xfrm>
        </p:spPr>
        <p:txBody>
          <a:bodyPr vert="horz" lIns="91440" tIns="45720" rIns="91440" bIns="45720" rtlCol="0" anchor="t">
            <a:noAutofit/>
          </a:bodyPr>
          <a:lstStyle/>
          <a:p>
            <a:r>
              <a:rPr lang="en-US" dirty="0"/>
              <a:t>Our product makes consumer lives easier, and no other product on the market offers the same features</a:t>
            </a:r>
          </a:p>
        </p:txBody>
      </p:sp>
      <p:sp>
        <p:nvSpPr>
          <p:cNvPr id="67" name="Text Placeholder 66">
            <a:extLst>
              <a:ext uri="{FF2B5EF4-FFF2-40B4-BE49-F238E27FC236}">
                <a16:creationId xmlns:a16="http://schemas.microsoft.com/office/drawing/2014/main" id="{5DD7E283-D713-4AC9-9B8C-608BBA10A820}"/>
              </a:ext>
            </a:extLst>
          </p:cNvPr>
          <p:cNvSpPr>
            <a:spLocks noGrp="1"/>
          </p:cNvSpPr>
          <p:nvPr>
            <p:ph type="body" sz="quarter" idx="16"/>
          </p:nvPr>
        </p:nvSpPr>
        <p:spPr>
          <a:xfrm>
            <a:off x="8538777" y="2084832"/>
            <a:ext cx="3200400" cy="365760"/>
          </a:xfrm>
        </p:spPr>
        <p:txBody>
          <a:bodyPr/>
          <a:lstStyle/>
          <a:p>
            <a:r>
              <a:rPr lang="en-US" dirty="0"/>
              <a:t>COST SAVINGS</a:t>
            </a:r>
          </a:p>
        </p:txBody>
      </p:sp>
      <p:sp>
        <p:nvSpPr>
          <p:cNvPr id="65" name="Text Placeholder 64">
            <a:extLst>
              <a:ext uri="{FF2B5EF4-FFF2-40B4-BE49-F238E27FC236}">
                <a16:creationId xmlns:a16="http://schemas.microsoft.com/office/drawing/2014/main" id="{3965A28E-5CC3-459C-83AA-167F9F4CE00C}"/>
              </a:ext>
            </a:extLst>
          </p:cNvPr>
          <p:cNvSpPr>
            <a:spLocks noGrp="1"/>
          </p:cNvSpPr>
          <p:nvPr>
            <p:ph type="body" sz="quarter" idx="14"/>
          </p:nvPr>
        </p:nvSpPr>
        <p:spPr>
          <a:xfrm>
            <a:off x="8535924" y="2496312"/>
            <a:ext cx="3200400" cy="1188720"/>
          </a:xfrm>
        </p:spPr>
        <p:txBody>
          <a:bodyPr/>
          <a:lstStyle/>
          <a:p>
            <a:r>
              <a:rPr lang="en-US" dirty="0"/>
              <a:t>Reduce expenses for replacement products </a:t>
            </a:r>
          </a:p>
        </p:txBody>
      </p:sp>
      <p:sp>
        <p:nvSpPr>
          <p:cNvPr id="70" name="Text Placeholder 69">
            <a:extLst>
              <a:ext uri="{FF2B5EF4-FFF2-40B4-BE49-F238E27FC236}">
                <a16:creationId xmlns:a16="http://schemas.microsoft.com/office/drawing/2014/main" id="{C0199418-7058-49B4-86EA-CE4B3CCD4F32}"/>
              </a:ext>
            </a:extLst>
          </p:cNvPr>
          <p:cNvSpPr>
            <a:spLocks noGrp="1"/>
          </p:cNvSpPr>
          <p:nvPr>
            <p:ph type="body" sz="quarter" idx="19"/>
          </p:nvPr>
        </p:nvSpPr>
        <p:spPr>
          <a:xfrm>
            <a:off x="4937760" y="3838956"/>
            <a:ext cx="3200400" cy="365760"/>
          </a:xfrm>
        </p:spPr>
        <p:txBody>
          <a:bodyPr/>
          <a:lstStyle/>
          <a:p>
            <a:r>
              <a:rPr lang="en-US" dirty="0"/>
              <a:t>TARGET AUDIENCE</a:t>
            </a:r>
          </a:p>
        </p:txBody>
      </p:sp>
      <p:sp>
        <p:nvSpPr>
          <p:cNvPr id="68" name="Text Placeholder 67">
            <a:extLst>
              <a:ext uri="{FF2B5EF4-FFF2-40B4-BE49-F238E27FC236}">
                <a16:creationId xmlns:a16="http://schemas.microsoft.com/office/drawing/2014/main" id="{C5A9125A-B202-417F-B5CA-681093F8A950}"/>
              </a:ext>
            </a:extLst>
          </p:cNvPr>
          <p:cNvSpPr>
            <a:spLocks noGrp="1"/>
          </p:cNvSpPr>
          <p:nvPr>
            <p:ph type="body" sz="quarter" idx="17"/>
          </p:nvPr>
        </p:nvSpPr>
        <p:spPr>
          <a:xfrm>
            <a:off x="4937760" y="4255479"/>
            <a:ext cx="3200400" cy="1188720"/>
          </a:xfrm>
        </p:spPr>
        <p:txBody>
          <a:bodyPr/>
          <a:lstStyle/>
          <a:p>
            <a:r>
              <a:rPr lang="en-US" dirty="0"/>
              <a:t>Gen Z (18-25 years old)</a:t>
            </a:r>
          </a:p>
          <a:p>
            <a:endParaRPr lang="en-US" dirty="0"/>
          </a:p>
        </p:txBody>
      </p:sp>
      <p:sp>
        <p:nvSpPr>
          <p:cNvPr id="71" name="Text Placeholder 70">
            <a:extLst>
              <a:ext uri="{FF2B5EF4-FFF2-40B4-BE49-F238E27FC236}">
                <a16:creationId xmlns:a16="http://schemas.microsoft.com/office/drawing/2014/main" id="{8B815D0D-0225-4E87-A49A-44A085054872}"/>
              </a:ext>
            </a:extLst>
          </p:cNvPr>
          <p:cNvSpPr>
            <a:spLocks noGrp="1"/>
          </p:cNvSpPr>
          <p:nvPr>
            <p:ph type="body" sz="quarter" idx="20"/>
          </p:nvPr>
        </p:nvSpPr>
        <p:spPr>
          <a:xfrm>
            <a:off x="8535924" y="3838956"/>
            <a:ext cx="3200400" cy="365760"/>
          </a:xfrm>
        </p:spPr>
        <p:txBody>
          <a:bodyPr/>
          <a:lstStyle/>
          <a:p>
            <a:r>
              <a:rPr lang="en-US" dirty="0"/>
              <a:t>EASY TO USE</a:t>
            </a:r>
          </a:p>
        </p:txBody>
      </p:sp>
      <p:sp>
        <p:nvSpPr>
          <p:cNvPr id="69" name="Text Placeholder 68">
            <a:extLst>
              <a:ext uri="{FF2B5EF4-FFF2-40B4-BE49-F238E27FC236}">
                <a16:creationId xmlns:a16="http://schemas.microsoft.com/office/drawing/2014/main" id="{E79D8DDE-4530-4049-9A8C-A811A2C5D18A}"/>
              </a:ext>
            </a:extLst>
          </p:cNvPr>
          <p:cNvSpPr>
            <a:spLocks noGrp="1"/>
          </p:cNvSpPr>
          <p:nvPr>
            <p:ph type="body" sz="quarter" idx="18"/>
          </p:nvPr>
        </p:nvSpPr>
        <p:spPr>
          <a:xfrm>
            <a:off x="8535924" y="4252806"/>
            <a:ext cx="3200400" cy="1188720"/>
          </a:xfrm>
        </p:spPr>
        <p:txBody>
          <a:bodyPr/>
          <a:lstStyle/>
          <a:p>
            <a:r>
              <a:rPr lang="en-US" dirty="0"/>
              <a:t>Simple design that gives customers the targeted information they need</a:t>
            </a:r>
          </a:p>
        </p:txBody>
      </p:sp>
      <p:sp>
        <p:nvSpPr>
          <p:cNvPr id="4" name="Date Placeholder 3">
            <a:extLst>
              <a:ext uri="{FF2B5EF4-FFF2-40B4-BE49-F238E27FC236}">
                <a16:creationId xmlns:a16="http://schemas.microsoft.com/office/drawing/2014/main" id="{64CDF2CB-D253-426E-B44A-B095AC439248}"/>
              </a:ext>
            </a:extLst>
          </p:cNvPr>
          <p:cNvSpPr>
            <a:spLocks noGrp="1"/>
          </p:cNvSpPr>
          <p:nvPr>
            <p:ph type="dt" sz="half" idx="10"/>
          </p:nvPr>
        </p:nvSpPr>
        <p:spPr>
          <a:xfrm>
            <a:off x="4937760" y="6353175"/>
            <a:ext cx="1097280" cy="365125"/>
          </a:xfrm>
        </p:spPr>
        <p:txBody>
          <a:bodyPr/>
          <a:lstStyle/>
          <a:p>
            <a:r>
              <a:rPr lang="en-US" dirty="0"/>
              <a:t>20XX</a:t>
            </a:r>
          </a:p>
        </p:txBody>
      </p:sp>
      <p:sp>
        <p:nvSpPr>
          <p:cNvPr id="5" name="Footer Placeholder 4">
            <a:extLst>
              <a:ext uri="{FF2B5EF4-FFF2-40B4-BE49-F238E27FC236}">
                <a16:creationId xmlns:a16="http://schemas.microsoft.com/office/drawing/2014/main" id="{E524A206-FA1A-4C14-B6FB-CD12350EE3DF}"/>
              </a:ext>
            </a:extLst>
          </p:cNvPr>
          <p:cNvSpPr>
            <a:spLocks noGrp="1"/>
          </p:cNvSpPr>
          <p:nvPr>
            <p:ph type="ftr" sz="quarter" idx="11"/>
          </p:nvPr>
        </p:nvSpPr>
        <p:spPr>
          <a:xfrm>
            <a:off x="7436167" y="6350000"/>
            <a:ext cx="2286000" cy="365125"/>
          </a:xfrm>
        </p:spPr>
        <p:txBody>
          <a:bodyPr/>
          <a:lstStyle/>
          <a:p>
            <a:r>
              <a:rPr lang="en-US" dirty="0"/>
              <a:t>Pitch deck title</a:t>
            </a:r>
          </a:p>
        </p:txBody>
      </p:sp>
      <p:sp>
        <p:nvSpPr>
          <p:cNvPr id="6" name="Slide Number Placeholder 5">
            <a:extLst>
              <a:ext uri="{FF2B5EF4-FFF2-40B4-BE49-F238E27FC236}">
                <a16:creationId xmlns:a16="http://schemas.microsoft.com/office/drawing/2014/main" id="{FE339B0E-CD75-418B-A2F4-EBDA9C1E06B5}"/>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31</a:t>
            </a:fld>
            <a:endParaRPr lang="en-US" dirty="0"/>
          </a:p>
        </p:txBody>
      </p:sp>
    </p:spTree>
    <p:extLst>
      <p:ext uri="{BB962C8B-B14F-4D97-AF65-F5344CB8AC3E}">
        <p14:creationId xmlns:p14="http://schemas.microsoft.com/office/powerpoint/2010/main" val="1593920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CFAB-A735-4A31-A51D-42FE1F5E94E0}"/>
              </a:ext>
            </a:extLst>
          </p:cNvPr>
          <p:cNvSpPr>
            <a:spLocks noGrp="1"/>
          </p:cNvSpPr>
          <p:nvPr>
            <p:ph type="title"/>
          </p:nvPr>
        </p:nvSpPr>
        <p:spPr>
          <a:xfrm>
            <a:off x="914400" y="896112"/>
            <a:ext cx="6800850" cy="1325880"/>
          </a:xfrm>
        </p:spPr>
        <p:txBody>
          <a:bodyPr/>
          <a:lstStyle/>
          <a:p>
            <a:r>
              <a:rPr lang="en-US" dirty="0"/>
              <a:t>PRODUCT OVERVIEW</a:t>
            </a:r>
          </a:p>
        </p:txBody>
      </p:sp>
      <p:sp>
        <p:nvSpPr>
          <p:cNvPr id="23" name="Text Placeholder 22">
            <a:extLst>
              <a:ext uri="{FF2B5EF4-FFF2-40B4-BE49-F238E27FC236}">
                <a16:creationId xmlns:a16="http://schemas.microsoft.com/office/drawing/2014/main" id="{41BDD77E-A892-4E87-9B6D-EF78B0038A44}"/>
              </a:ext>
            </a:extLst>
          </p:cNvPr>
          <p:cNvSpPr>
            <a:spLocks noGrp="1"/>
          </p:cNvSpPr>
          <p:nvPr>
            <p:ph type="body" sz="quarter" idx="15"/>
          </p:nvPr>
        </p:nvSpPr>
        <p:spPr>
          <a:xfrm>
            <a:off x="914400" y="2084832"/>
            <a:ext cx="3200400" cy="365760"/>
          </a:xfrm>
        </p:spPr>
        <p:txBody>
          <a:bodyPr/>
          <a:lstStyle/>
          <a:p>
            <a:r>
              <a:rPr lang="en-US" dirty="0"/>
              <a:t>UNIQUE</a:t>
            </a:r>
          </a:p>
        </p:txBody>
      </p:sp>
      <p:sp>
        <p:nvSpPr>
          <p:cNvPr id="4" name="Content Placeholder 3">
            <a:extLst>
              <a:ext uri="{FF2B5EF4-FFF2-40B4-BE49-F238E27FC236}">
                <a16:creationId xmlns:a16="http://schemas.microsoft.com/office/drawing/2014/main" id="{8421587F-8DFD-4A31-9931-8A346A92D87A}"/>
              </a:ext>
            </a:extLst>
          </p:cNvPr>
          <p:cNvSpPr>
            <a:spLocks noGrp="1"/>
          </p:cNvSpPr>
          <p:nvPr>
            <p:ph type="body" sz="quarter" idx="13"/>
          </p:nvPr>
        </p:nvSpPr>
        <p:spPr>
          <a:xfrm>
            <a:off x="914400" y="2496312"/>
            <a:ext cx="3200400" cy="1188720"/>
          </a:xfrm>
        </p:spPr>
        <p:txBody>
          <a:bodyPr vert="horz" lIns="91440" tIns="45720" rIns="91440" bIns="45720" rtlCol="0" anchor="t">
            <a:normAutofit/>
          </a:bodyPr>
          <a:lstStyle/>
          <a:p>
            <a:r>
              <a:rPr lang="en-ZA" dirty="0"/>
              <a:t>Only product specifically dedicated to this niche market</a:t>
            </a:r>
          </a:p>
        </p:txBody>
      </p:sp>
      <p:sp>
        <p:nvSpPr>
          <p:cNvPr id="24" name="Text Placeholder 23">
            <a:extLst>
              <a:ext uri="{FF2B5EF4-FFF2-40B4-BE49-F238E27FC236}">
                <a16:creationId xmlns:a16="http://schemas.microsoft.com/office/drawing/2014/main" id="{4F05CFBF-1A7F-4C99-9321-EF2EF7BEF771}"/>
              </a:ext>
            </a:extLst>
          </p:cNvPr>
          <p:cNvSpPr>
            <a:spLocks noGrp="1"/>
          </p:cNvSpPr>
          <p:nvPr>
            <p:ph type="body" sz="quarter" idx="16"/>
          </p:nvPr>
        </p:nvSpPr>
        <p:spPr>
          <a:xfrm>
            <a:off x="4538277" y="2084832"/>
            <a:ext cx="3200400" cy="365760"/>
          </a:xfrm>
        </p:spPr>
        <p:txBody>
          <a:bodyPr/>
          <a:lstStyle/>
          <a:p>
            <a:r>
              <a:rPr lang="en-US" dirty="0"/>
              <a:t>TESTED</a:t>
            </a:r>
          </a:p>
        </p:txBody>
      </p:sp>
      <p:sp>
        <p:nvSpPr>
          <p:cNvPr id="22" name="Text Placeholder 21">
            <a:extLst>
              <a:ext uri="{FF2B5EF4-FFF2-40B4-BE49-F238E27FC236}">
                <a16:creationId xmlns:a16="http://schemas.microsoft.com/office/drawing/2014/main" id="{90EE4EC2-315F-4BCE-91FD-64A3D3AF94D2}"/>
              </a:ext>
            </a:extLst>
          </p:cNvPr>
          <p:cNvSpPr>
            <a:spLocks noGrp="1"/>
          </p:cNvSpPr>
          <p:nvPr>
            <p:ph type="body" sz="quarter" idx="14"/>
          </p:nvPr>
        </p:nvSpPr>
        <p:spPr>
          <a:xfrm>
            <a:off x="4535424" y="2496312"/>
            <a:ext cx="3200400" cy="1188720"/>
          </a:xfrm>
        </p:spPr>
        <p:txBody>
          <a:bodyPr/>
          <a:lstStyle/>
          <a:p>
            <a:r>
              <a:rPr lang="en-ZA" dirty="0"/>
              <a:t>Conducted testing with college students in the area</a:t>
            </a:r>
          </a:p>
        </p:txBody>
      </p:sp>
      <p:sp>
        <p:nvSpPr>
          <p:cNvPr id="27" name="Text Placeholder 26">
            <a:extLst>
              <a:ext uri="{FF2B5EF4-FFF2-40B4-BE49-F238E27FC236}">
                <a16:creationId xmlns:a16="http://schemas.microsoft.com/office/drawing/2014/main" id="{8385ECC2-8A21-4825-96AB-97E7C4FB9A1A}"/>
              </a:ext>
            </a:extLst>
          </p:cNvPr>
          <p:cNvSpPr>
            <a:spLocks noGrp="1"/>
          </p:cNvSpPr>
          <p:nvPr>
            <p:ph type="body" sz="quarter" idx="19"/>
          </p:nvPr>
        </p:nvSpPr>
        <p:spPr>
          <a:xfrm>
            <a:off x="914400" y="3840480"/>
            <a:ext cx="3200400" cy="365760"/>
          </a:xfrm>
        </p:spPr>
        <p:txBody>
          <a:bodyPr/>
          <a:lstStyle/>
          <a:p>
            <a:r>
              <a:rPr lang="en-US" dirty="0"/>
              <a:t>FIRST TO MARKET</a:t>
            </a:r>
          </a:p>
        </p:txBody>
      </p:sp>
      <p:sp>
        <p:nvSpPr>
          <p:cNvPr id="25" name="Text Placeholder 24">
            <a:extLst>
              <a:ext uri="{FF2B5EF4-FFF2-40B4-BE49-F238E27FC236}">
                <a16:creationId xmlns:a16="http://schemas.microsoft.com/office/drawing/2014/main" id="{A8113FBA-9114-48D1-A189-9A1B7ABCF38A}"/>
              </a:ext>
            </a:extLst>
          </p:cNvPr>
          <p:cNvSpPr>
            <a:spLocks noGrp="1"/>
          </p:cNvSpPr>
          <p:nvPr>
            <p:ph type="body" sz="quarter" idx="17"/>
          </p:nvPr>
        </p:nvSpPr>
        <p:spPr>
          <a:xfrm>
            <a:off x="914400" y="4251960"/>
            <a:ext cx="3200400" cy="1143000"/>
          </a:xfrm>
        </p:spPr>
        <p:txBody>
          <a:bodyPr/>
          <a:lstStyle/>
          <a:p>
            <a:r>
              <a:rPr lang="en-ZA" dirty="0"/>
              <a:t>First beautifully designed product that's both stylish and functional</a:t>
            </a:r>
          </a:p>
          <a:p>
            <a:endParaRPr lang="en-US" dirty="0"/>
          </a:p>
        </p:txBody>
      </p:sp>
      <p:sp>
        <p:nvSpPr>
          <p:cNvPr id="28" name="Text Placeholder 27">
            <a:extLst>
              <a:ext uri="{FF2B5EF4-FFF2-40B4-BE49-F238E27FC236}">
                <a16:creationId xmlns:a16="http://schemas.microsoft.com/office/drawing/2014/main" id="{9BB8B2E0-57A3-43A4-859A-28669F14F8FE}"/>
              </a:ext>
            </a:extLst>
          </p:cNvPr>
          <p:cNvSpPr>
            <a:spLocks noGrp="1"/>
          </p:cNvSpPr>
          <p:nvPr>
            <p:ph type="body" sz="quarter" idx="20"/>
          </p:nvPr>
        </p:nvSpPr>
        <p:spPr>
          <a:xfrm>
            <a:off x="4535424" y="3840480"/>
            <a:ext cx="3200400" cy="365760"/>
          </a:xfrm>
        </p:spPr>
        <p:txBody>
          <a:bodyPr/>
          <a:lstStyle/>
          <a:p>
            <a:r>
              <a:rPr lang="en-ZA" dirty="0"/>
              <a:t>AUTHENTIC</a:t>
            </a:r>
            <a:endParaRPr lang="en-US" dirty="0"/>
          </a:p>
        </p:txBody>
      </p:sp>
      <p:sp>
        <p:nvSpPr>
          <p:cNvPr id="26" name="Text Placeholder 25">
            <a:extLst>
              <a:ext uri="{FF2B5EF4-FFF2-40B4-BE49-F238E27FC236}">
                <a16:creationId xmlns:a16="http://schemas.microsoft.com/office/drawing/2014/main" id="{E6AB6387-E6AE-46CB-8500-4F11FA6B44BA}"/>
              </a:ext>
            </a:extLst>
          </p:cNvPr>
          <p:cNvSpPr>
            <a:spLocks noGrp="1"/>
          </p:cNvSpPr>
          <p:nvPr>
            <p:ph type="body" sz="quarter" idx="18"/>
          </p:nvPr>
        </p:nvSpPr>
        <p:spPr>
          <a:xfrm>
            <a:off x="4535424" y="4251960"/>
            <a:ext cx="3200400" cy="1143000"/>
          </a:xfrm>
        </p:spPr>
        <p:txBody>
          <a:bodyPr/>
          <a:lstStyle/>
          <a:p>
            <a:r>
              <a:rPr lang="en-ZA" dirty="0"/>
              <a:t>Designed with the help and input of experts in the field </a:t>
            </a:r>
          </a:p>
        </p:txBody>
      </p:sp>
      <p:sp>
        <p:nvSpPr>
          <p:cNvPr id="3" name="Date Placeholder 2">
            <a:extLst>
              <a:ext uri="{FF2B5EF4-FFF2-40B4-BE49-F238E27FC236}">
                <a16:creationId xmlns:a16="http://schemas.microsoft.com/office/drawing/2014/main" id="{54E3FF72-DB34-4BB6-A010-93B275EE2740}"/>
              </a:ext>
            </a:extLst>
          </p:cNvPr>
          <p:cNvSpPr>
            <a:spLocks noGrp="1"/>
          </p:cNvSpPr>
          <p:nvPr>
            <p:ph type="dt" sz="half" idx="10"/>
          </p:nvPr>
        </p:nvSpPr>
        <p:spPr>
          <a:xfrm>
            <a:off x="914400" y="6355080"/>
            <a:ext cx="1097280" cy="365125"/>
          </a:xfrm>
        </p:spPr>
        <p:txBody>
          <a:bodyPr/>
          <a:lstStyle/>
          <a:p>
            <a:r>
              <a:rPr lang="en-US" dirty="0"/>
              <a:t>20XX</a:t>
            </a:r>
          </a:p>
        </p:txBody>
      </p:sp>
      <p:sp>
        <p:nvSpPr>
          <p:cNvPr id="5" name="Footer Placeholder 4">
            <a:extLst>
              <a:ext uri="{FF2B5EF4-FFF2-40B4-BE49-F238E27FC236}">
                <a16:creationId xmlns:a16="http://schemas.microsoft.com/office/drawing/2014/main" id="{8CA13291-3BED-433C-95D4-9FD6E2828B18}"/>
              </a:ext>
            </a:extLst>
          </p:cNvPr>
          <p:cNvSpPr>
            <a:spLocks noGrp="1"/>
          </p:cNvSpPr>
          <p:nvPr>
            <p:ph type="ftr" sz="quarter" idx="11"/>
          </p:nvPr>
        </p:nvSpPr>
        <p:spPr>
          <a:xfrm>
            <a:off x="5499886" y="6355080"/>
            <a:ext cx="2286000" cy="365125"/>
          </a:xfrm>
        </p:spPr>
        <p:txBody>
          <a:bodyPr/>
          <a:lstStyle/>
          <a:p>
            <a:r>
              <a:rPr lang="en-US" dirty="0"/>
              <a:t>Pitch deck title</a:t>
            </a:r>
          </a:p>
        </p:txBody>
      </p:sp>
      <p:sp>
        <p:nvSpPr>
          <p:cNvPr id="6" name="Slide Number Placeholder 5">
            <a:extLst>
              <a:ext uri="{FF2B5EF4-FFF2-40B4-BE49-F238E27FC236}">
                <a16:creationId xmlns:a16="http://schemas.microsoft.com/office/drawing/2014/main" id="{221F794A-4793-4DB0-91FD-E5B132FC1634}"/>
              </a:ext>
            </a:extLst>
          </p:cNvPr>
          <p:cNvSpPr>
            <a:spLocks noGrp="1"/>
          </p:cNvSpPr>
          <p:nvPr>
            <p:ph type="sldNum" sz="quarter" idx="12"/>
          </p:nvPr>
        </p:nvSpPr>
        <p:spPr>
          <a:xfrm>
            <a:off x="11274091" y="6355080"/>
            <a:ext cx="457200" cy="365125"/>
          </a:xfrm>
        </p:spPr>
        <p:txBody>
          <a:bodyPr/>
          <a:lstStyle/>
          <a:p>
            <a:fld id="{B5CEABB6-07DC-46E8-9B57-56EC44A396E5}" type="slidenum">
              <a:rPr lang="en-US" smtClean="0"/>
              <a:pPr/>
              <a:t>32</a:t>
            </a:fld>
            <a:endParaRPr lang="en-US" dirty="0"/>
          </a:p>
        </p:txBody>
      </p:sp>
    </p:spTree>
    <p:extLst>
      <p:ext uri="{BB962C8B-B14F-4D97-AF65-F5344CB8AC3E}">
        <p14:creationId xmlns:p14="http://schemas.microsoft.com/office/powerpoint/2010/main" val="627911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914400" y="896112"/>
            <a:ext cx="6800850" cy="1325880"/>
          </a:xfrm>
        </p:spPr>
        <p:txBody>
          <a:bodyPr/>
          <a:lstStyle/>
          <a:p>
            <a:r>
              <a:rPr lang="en-US" dirty="0"/>
              <a:t>PRODUCT BENEFITS</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sz="quarter" idx="13"/>
          </p:nvPr>
        </p:nvSpPr>
        <p:spPr>
          <a:xfrm>
            <a:off x="914400" y="2206377"/>
            <a:ext cx="6800850" cy="3840480"/>
          </a:xfrm>
        </p:spPr>
        <p:txBody>
          <a:bodyPr vert="horz" lIns="91440" tIns="45720" rIns="91440" bIns="45720" rtlCol="0" anchor="t">
            <a:normAutofit/>
          </a:bodyPr>
          <a:lstStyle/>
          <a:p>
            <a:r>
              <a:rPr lang="en-ZA" dirty="0"/>
              <a:t>Cool and stylish product</a:t>
            </a:r>
          </a:p>
          <a:p>
            <a:r>
              <a:rPr lang="en-ZA" noProof="1"/>
              <a:t>Areas for community connections </a:t>
            </a:r>
          </a:p>
          <a:p>
            <a:r>
              <a:rPr lang="en-ZA" noProof="1"/>
              <a:t>Online store and market swap</a:t>
            </a:r>
          </a:p>
        </p:txBody>
      </p:sp>
      <p:sp>
        <p:nvSpPr>
          <p:cNvPr id="4" name="Date Placeholder 3">
            <a:extLst>
              <a:ext uri="{FF2B5EF4-FFF2-40B4-BE49-F238E27FC236}">
                <a16:creationId xmlns:a16="http://schemas.microsoft.com/office/drawing/2014/main" id="{BD0AD2EB-86EE-409B-A978-A2CA82E37880}"/>
              </a:ext>
            </a:extLst>
          </p:cNvPr>
          <p:cNvSpPr>
            <a:spLocks noGrp="1"/>
          </p:cNvSpPr>
          <p:nvPr>
            <p:ph type="dt" sz="half" idx="10"/>
          </p:nvPr>
        </p:nvSpPr>
        <p:spPr>
          <a:xfrm>
            <a:off x="914400" y="6355080"/>
            <a:ext cx="1097280" cy="365125"/>
          </a:xfrm>
        </p:spPr>
        <p:txBody>
          <a:bodyPr/>
          <a:lstStyle/>
          <a:p>
            <a:r>
              <a:rPr lang="en-US" dirty="0"/>
              <a:t>20XX</a:t>
            </a:r>
          </a:p>
        </p:txBody>
      </p:sp>
      <p:sp>
        <p:nvSpPr>
          <p:cNvPr id="5" name="Footer Placeholder 4">
            <a:extLst>
              <a:ext uri="{FF2B5EF4-FFF2-40B4-BE49-F238E27FC236}">
                <a16:creationId xmlns:a16="http://schemas.microsoft.com/office/drawing/2014/main" id="{81531A96-6BD3-4FD2-9B51-3CBB43DADCC8}"/>
              </a:ext>
            </a:extLst>
          </p:cNvPr>
          <p:cNvSpPr>
            <a:spLocks noGrp="1"/>
          </p:cNvSpPr>
          <p:nvPr>
            <p:ph type="ftr" sz="quarter" idx="11"/>
          </p:nvPr>
        </p:nvSpPr>
        <p:spPr>
          <a:xfrm>
            <a:off x="5499886" y="6355080"/>
            <a:ext cx="2286000" cy="365125"/>
          </a:xfrm>
        </p:spPr>
        <p:txBody>
          <a:bodyPr/>
          <a:lstStyle/>
          <a:p>
            <a:r>
              <a:rPr lang="en-US" dirty="0"/>
              <a:t>Pitch deck title</a:t>
            </a:r>
          </a:p>
        </p:txBody>
      </p:sp>
      <p:sp>
        <p:nvSpPr>
          <p:cNvPr id="6" name="Slide Number Placeholder 5">
            <a:extLst>
              <a:ext uri="{FF2B5EF4-FFF2-40B4-BE49-F238E27FC236}">
                <a16:creationId xmlns:a16="http://schemas.microsoft.com/office/drawing/2014/main" id="{6AB5FBE9-888B-4FE5-8AC6-FB80C5520650}"/>
              </a:ext>
            </a:extLst>
          </p:cNvPr>
          <p:cNvSpPr>
            <a:spLocks noGrp="1"/>
          </p:cNvSpPr>
          <p:nvPr>
            <p:ph type="sldNum" sz="quarter" idx="12"/>
          </p:nvPr>
        </p:nvSpPr>
        <p:spPr>
          <a:xfrm>
            <a:off x="11274091" y="6355080"/>
            <a:ext cx="457200" cy="365125"/>
          </a:xfrm>
        </p:spPr>
        <p:txBody>
          <a:bodyPr/>
          <a:lstStyle/>
          <a:p>
            <a:fld id="{B5CEABB6-07DC-46E8-9B57-56EC44A396E5}" type="slidenum">
              <a:rPr lang="en-US" smtClean="0"/>
              <a:pPr/>
              <a:t>33</a:t>
            </a:fld>
            <a:endParaRPr lang="en-US" dirty="0"/>
          </a:p>
        </p:txBody>
      </p:sp>
    </p:spTree>
    <p:extLst>
      <p:ext uri="{BB962C8B-B14F-4D97-AF65-F5344CB8AC3E}">
        <p14:creationId xmlns:p14="http://schemas.microsoft.com/office/powerpoint/2010/main" val="1346372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6605937" y="1098339"/>
            <a:ext cx="5099392" cy="2264112"/>
          </a:xfrm>
        </p:spPr>
        <p:txBody>
          <a:bodyPr/>
          <a:lstStyle/>
          <a:p>
            <a:r>
              <a:rPr lang="en-US" dirty="0"/>
              <a:t>COMPANY OVERVIEW</a:t>
            </a:r>
          </a:p>
        </p:txBody>
      </p:sp>
      <p:sp>
        <p:nvSpPr>
          <p:cNvPr id="3" name="Date Placeholder 2">
            <a:extLst>
              <a:ext uri="{FF2B5EF4-FFF2-40B4-BE49-F238E27FC236}">
                <a16:creationId xmlns:a16="http://schemas.microsoft.com/office/drawing/2014/main" id="{B41BEFCB-C2E8-4F6F-B4E4-FDD52E2041B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2078759-3A2F-49C4-A46E-BF94133C0D22}"/>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65AC6C41-3BBF-4721-A0AE-9007E9927EDE}"/>
              </a:ext>
            </a:extLst>
          </p:cNvPr>
          <p:cNvSpPr>
            <a:spLocks noGrp="1"/>
          </p:cNvSpPr>
          <p:nvPr>
            <p:ph type="sldNum" sz="quarter" idx="12"/>
          </p:nvPr>
        </p:nvSpPr>
        <p:spPr/>
        <p:txBody>
          <a:bodyPr/>
          <a:lstStyle/>
          <a:p>
            <a:fld id="{B5CEABB6-07DC-46E8-9B57-56EC44A396E5}" type="slidenum">
              <a:rPr lang="en-US" smtClean="0"/>
              <a:pPr/>
              <a:t>34</a:t>
            </a:fld>
            <a:endParaRPr lang="en-US" dirty="0"/>
          </a:p>
        </p:txBody>
      </p:sp>
    </p:spTree>
    <p:extLst>
      <p:ext uri="{BB962C8B-B14F-4D97-AF65-F5344CB8AC3E}">
        <p14:creationId xmlns:p14="http://schemas.microsoft.com/office/powerpoint/2010/main" val="707789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1552574" y="896112"/>
            <a:ext cx="9725026" cy="1325880"/>
          </a:xfrm>
        </p:spPr>
        <p:txBody>
          <a:bodyPr/>
          <a:lstStyle/>
          <a:p>
            <a:r>
              <a:rPr lang="en-ZA" dirty="0"/>
              <a:t>BUSINESS MODEL</a:t>
            </a:r>
          </a:p>
        </p:txBody>
      </p:sp>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9641" y="2184400"/>
            <a:ext cx="914400"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0930" y="2184654"/>
            <a:ext cx="914400" cy="914400"/>
          </a:xfrm>
        </p:spPr>
      </p:pic>
      <p:pic>
        <p:nvPicPr>
          <p:cNvPr id="57" name="Online Image Placeholder 56" descr="Repeat with solid fill">
            <a:extLst>
              <a:ext uri="{FF2B5EF4-FFF2-40B4-BE49-F238E27FC236}">
                <a16:creationId xmlns:a16="http://schemas.microsoft.com/office/drawing/2014/main" id="{353E75F9-0061-4D63-BFE6-6462C5C0E351}"/>
              </a:ext>
            </a:extLst>
          </p:cNvPr>
          <p:cNvPicPr>
            <a:picLocks noGrp="1" noChangeAspect="1"/>
          </p:cNvPicPr>
          <p:nvPr>
            <p:ph type="clipArt" sz="quarter" idx="20"/>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9445" y="2184400"/>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1555241" y="3366741"/>
            <a:ext cx="2743200" cy="457200"/>
          </a:xfrm>
        </p:spPr>
        <p:txBody>
          <a:bodyPr/>
          <a:lstStyle/>
          <a:p>
            <a:r>
              <a:rPr lang="en-US" dirty="0"/>
              <a:t>RESEARCH</a:t>
            </a:r>
          </a:p>
        </p:txBody>
      </p:sp>
      <p:sp>
        <p:nvSpPr>
          <p:cNvPr id="3" name="Content Placeholder 2">
            <a:extLst>
              <a:ext uri="{FF2B5EF4-FFF2-40B4-BE49-F238E27FC236}">
                <a16:creationId xmlns:a16="http://schemas.microsoft.com/office/drawing/2014/main" id="{D026614D-21E6-483C-8FE2-C9CF4346C75C}"/>
              </a:ext>
            </a:extLst>
          </p:cNvPr>
          <p:cNvSpPr>
            <a:spLocks noGrp="1"/>
          </p:cNvSpPr>
          <p:nvPr>
            <p:ph sz="half" idx="1"/>
          </p:nvPr>
        </p:nvSpPr>
        <p:spPr>
          <a:xfrm>
            <a:off x="1555241" y="3901419"/>
            <a:ext cx="2743200" cy="2103120"/>
          </a:xfrm>
        </p:spPr>
        <p:txBody>
          <a:bodyPr/>
          <a:lstStyle/>
          <a:p>
            <a:r>
              <a:rPr lang="en-ZA" noProof="1"/>
              <a:t>We based our research on market trends and social media</a:t>
            </a:r>
          </a:p>
          <a:p>
            <a:endParaRPr lang="en-US" dirty="0"/>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5046530" y="3359890"/>
            <a:ext cx="2743200" cy="457200"/>
          </a:xfrm>
        </p:spPr>
        <p:txBody>
          <a:bodyPr/>
          <a:lstStyle/>
          <a:p>
            <a:r>
              <a:rPr lang="en-US" dirty="0"/>
              <a:t>ABSTRACT</a:t>
            </a:r>
          </a:p>
        </p:txBody>
      </p:sp>
      <p:sp>
        <p:nvSpPr>
          <p:cNvPr id="7" name="Content Placeholder 6">
            <a:extLst>
              <a:ext uri="{FF2B5EF4-FFF2-40B4-BE49-F238E27FC236}">
                <a16:creationId xmlns:a16="http://schemas.microsoft.com/office/drawing/2014/main" id="{E6614090-4A8B-46A2-BCB9-23379FE06BFA}"/>
              </a:ext>
            </a:extLst>
          </p:cNvPr>
          <p:cNvSpPr>
            <a:spLocks noGrp="1"/>
          </p:cNvSpPr>
          <p:nvPr>
            <p:ph sz="half" idx="14"/>
          </p:nvPr>
        </p:nvSpPr>
        <p:spPr>
          <a:xfrm>
            <a:off x="5046530" y="3894568"/>
            <a:ext cx="2743200" cy="2103120"/>
          </a:xfrm>
        </p:spPr>
        <p:txBody>
          <a:bodyPr/>
          <a:lstStyle/>
          <a:p>
            <a:r>
              <a:rPr lang="en-ZA" noProof="1"/>
              <a:t>We believe people need more products specifically dedicated to this niche market</a:t>
            </a:r>
          </a:p>
          <a:p>
            <a:endParaRPr lang="en-US" dirty="0"/>
          </a:p>
        </p:txBody>
      </p:sp>
      <p:sp>
        <p:nvSpPr>
          <p:cNvPr id="5" name="Text Placeholder 4">
            <a:extLst>
              <a:ext uri="{FF2B5EF4-FFF2-40B4-BE49-F238E27FC236}">
                <a16:creationId xmlns:a16="http://schemas.microsoft.com/office/drawing/2014/main" id="{771AD60F-B816-490D-81D4-73DD13910439}"/>
              </a:ext>
            </a:extLst>
          </p:cNvPr>
          <p:cNvSpPr>
            <a:spLocks noGrp="1"/>
          </p:cNvSpPr>
          <p:nvPr>
            <p:ph type="body" sz="quarter" idx="3"/>
          </p:nvPr>
        </p:nvSpPr>
        <p:spPr>
          <a:xfrm>
            <a:off x="8525045" y="3364836"/>
            <a:ext cx="2743200" cy="457200"/>
          </a:xfrm>
        </p:spPr>
        <p:txBody>
          <a:bodyPr/>
          <a:lstStyle/>
          <a:p>
            <a:r>
              <a:rPr lang="en-US" dirty="0"/>
              <a:t>DESIGN</a:t>
            </a:r>
          </a:p>
        </p:txBody>
      </p:sp>
      <p:sp>
        <p:nvSpPr>
          <p:cNvPr id="4" name="Content Placeholder 3">
            <a:extLst>
              <a:ext uri="{FF2B5EF4-FFF2-40B4-BE49-F238E27FC236}">
                <a16:creationId xmlns:a16="http://schemas.microsoft.com/office/drawing/2014/main" id="{FA5B6D57-2EB5-41BE-ACA0-29F300D5F21B}"/>
              </a:ext>
            </a:extLst>
          </p:cNvPr>
          <p:cNvSpPr>
            <a:spLocks noGrp="1"/>
          </p:cNvSpPr>
          <p:nvPr>
            <p:ph sz="half" idx="2"/>
          </p:nvPr>
        </p:nvSpPr>
        <p:spPr>
          <a:xfrm>
            <a:off x="8525045" y="3901419"/>
            <a:ext cx="2743200" cy="2103120"/>
          </a:xfrm>
        </p:spPr>
        <p:txBody>
          <a:bodyPr/>
          <a:lstStyle/>
          <a:p>
            <a:r>
              <a:rPr lang="en-ZA" noProof="1"/>
              <a:t>Minimalist and easy to use </a:t>
            </a:r>
          </a:p>
        </p:txBody>
      </p:sp>
      <p:sp>
        <p:nvSpPr>
          <p:cNvPr id="108" name="Date Placeholder 107">
            <a:extLst>
              <a:ext uri="{FF2B5EF4-FFF2-40B4-BE49-F238E27FC236}">
                <a16:creationId xmlns:a16="http://schemas.microsoft.com/office/drawing/2014/main" id="{148577B4-CE21-4375-A4AA-092E5994EC90}"/>
              </a:ext>
            </a:extLst>
          </p:cNvPr>
          <p:cNvSpPr>
            <a:spLocks noGrp="1"/>
          </p:cNvSpPr>
          <p:nvPr>
            <p:ph type="dt" sz="half" idx="10"/>
          </p:nvPr>
        </p:nvSpPr>
        <p:spPr>
          <a:xfrm>
            <a:off x="1554480" y="6353175"/>
            <a:ext cx="1097280" cy="365125"/>
          </a:xfrm>
        </p:spPr>
        <p:txBody>
          <a:bodyPr/>
          <a:lstStyle/>
          <a:p>
            <a:r>
              <a:rPr lang="en-US" dirty="0"/>
              <a:t>20XX</a:t>
            </a:r>
          </a:p>
        </p:txBody>
      </p:sp>
      <p:sp>
        <p:nvSpPr>
          <p:cNvPr id="109" name="Footer Placeholder 108">
            <a:extLst>
              <a:ext uri="{FF2B5EF4-FFF2-40B4-BE49-F238E27FC236}">
                <a16:creationId xmlns:a16="http://schemas.microsoft.com/office/drawing/2014/main" id="{A8872052-5F06-44A0-8D79-B5532E78F9D1}"/>
              </a:ext>
            </a:extLst>
          </p:cNvPr>
          <p:cNvSpPr>
            <a:spLocks noGrp="1"/>
          </p:cNvSpPr>
          <p:nvPr>
            <p:ph type="ftr" sz="quarter" idx="11"/>
          </p:nvPr>
        </p:nvSpPr>
        <p:spPr>
          <a:xfrm>
            <a:off x="5744527" y="6350000"/>
            <a:ext cx="2286000" cy="365125"/>
          </a:xfrm>
        </p:spPr>
        <p:txBody>
          <a:bodyPr/>
          <a:lstStyle/>
          <a:p>
            <a:r>
              <a:rPr lang="en-US" dirty="0"/>
              <a:t>Pitch deck title</a:t>
            </a:r>
          </a:p>
        </p:txBody>
      </p:sp>
      <p:sp>
        <p:nvSpPr>
          <p:cNvPr id="110" name="Slide Number Placeholder 109">
            <a:extLst>
              <a:ext uri="{FF2B5EF4-FFF2-40B4-BE49-F238E27FC236}">
                <a16:creationId xmlns:a16="http://schemas.microsoft.com/office/drawing/2014/main" id="{F98EDB96-3F54-4406-B894-1195695ED09C}"/>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35</a:t>
            </a:fld>
            <a:endParaRPr lang="en-US" dirty="0"/>
          </a:p>
        </p:txBody>
      </p:sp>
    </p:spTree>
    <p:extLst>
      <p:ext uri="{BB962C8B-B14F-4D97-AF65-F5344CB8AC3E}">
        <p14:creationId xmlns:p14="http://schemas.microsoft.com/office/powerpoint/2010/main" val="2069393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4ABB-4929-4810-950B-2DAEA0A5BAB4}"/>
              </a:ext>
            </a:extLst>
          </p:cNvPr>
          <p:cNvSpPr>
            <a:spLocks noGrp="1"/>
          </p:cNvSpPr>
          <p:nvPr>
            <p:ph type="title"/>
          </p:nvPr>
        </p:nvSpPr>
        <p:spPr>
          <a:xfrm>
            <a:off x="3044952" y="898524"/>
            <a:ext cx="8232648" cy="1325880"/>
          </a:xfrm>
        </p:spPr>
        <p:txBody>
          <a:bodyPr/>
          <a:lstStyle/>
          <a:p>
            <a:r>
              <a:rPr lang="en-US" dirty="0"/>
              <a:t>MARKET OVERVIEW</a:t>
            </a:r>
          </a:p>
        </p:txBody>
      </p:sp>
      <p:sp>
        <p:nvSpPr>
          <p:cNvPr id="6" name="Text Placeholder 5">
            <a:extLst>
              <a:ext uri="{FF2B5EF4-FFF2-40B4-BE49-F238E27FC236}">
                <a16:creationId xmlns:a16="http://schemas.microsoft.com/office/drawing/2014/main" id="{0FE22F9B-4BF8-41DC-8F1C-836B546E59AD}"/>
              </a:ext>
            </a:extLst>
          </p:cNvPr>
          <p:cNvSpPr>
            <a:spLocks noGrp="1"/>
          </p:cNvSpPr>
          <p:nvPr>
            <p:ph type="body" idx="13"/>
          </p:nvPr>
        </p:nvSpPr>
        <p:spPr>
          <a:xfrm>
            <a:off x="3044952" y="2423160"/>
            <a:ext cx="2468880" cy="457200"/>
          </a:xfrm>
        </p:spPr>
        <p:txBody>
          <a:bodyPr/>
          <a:lstStyle/>
          <a:p>
            <a:r>
              <a:rPr lang="en-ZA" dirty="0"/>
              <a:t>$3B</a:t>
            </a:r>
          </a:p>
        </p:txBody>
      </p:sp>
      <p:sp>
        <p:nvSpPr>
          <p:cNvPr id="7" name="Content Placeholder 6">
            <a:extLst>
              <a:ext uri="{FF2B5EF4-FFF2-40B4-BE49-F238E27FC236}">
                <a16:creationId xmlns:a16="http://schemas.microsoft.com/office/drawing/2014/main" id="{6B35F89A-6CDF-41F7-BD87-18B45BD7330B}"/>
              </a:ext>
            </a:extLst>
          </p:cNvPr>
          <p:cNvSpPr>
            <a:spLocks noGrp="1"/>
          </p:cNvSpPr>
          <p:nvPr>
            <p:ph type="body" sz="quarter" idx="16"/>
          </p:nvPr>
        </p:nvSpPr>
        <p:spPr>
          <a:xfrm>
            <a:off x="3048000" y="2889504"/>
            <a:ext cx="2468880" cy="2743200"/>
          </a:xfrm>
        </p:spPr>
        <p:txBody>
          <a:bodyPr vert="horz" lIns="91440" tIns="45720" rIns="91440" bIns="45720" rtlCol="0" anchor="t">
            <a:normAutofit/>
          </a:bodyPr>
          <a:lstStyle/>
          <a:p>
            <a:r>
              <a:rPr lang="en-ZA" dirty="0"/>
              <a:t>Opportunity to build</a:t>
            </a:r>
          </a:p>
          <a:p>
            <a:r>
              <a:rPr lang="en-ZA" dirty="0"/>
              <a:t>Fully inclusive market</a:t>
            </a:r>
          </a:p>
          <a:p>
            <a:r>
              <a:rPr lang="en-ZA" dirty="0"/>
              <a:t>Total addressable market</a:t>
            </a:r>
          </a:p>
        </p:txBody>
      </p:sp>
      <p:sp>
        <p:nvSpPr>
          <p:cNvPr id="5" name="Content Placeholder 4">
            <a:extLst>
              <a:ext uri="{FF2B5EF4-FFF2-40B4-BE49-F238E27FC236}">
                <a16:creationId xmlns:a16="http://schemas.microsoft.com/office/drawing/2014/main" id="{CF515C5D-2CDB-4E66-B2B8-1451BC44247F}"/>
              </a:ext>
            </a:extLst>
          </p:cNvPr>
          <p:cNvSpPr>
            <a:spLocks noGrp="1"/>
          </p:cNvSpPr>
          <p:nvPr>
            <p:ph type="body" idx="15"/>
          </p:nvPr>
        </p:nvSpPr>
        <p:spPr>
          <a:xfrm>
            <a:off x="5926836" y="2423160"/>
            <a:ext cx="2468880" cy="457200"/>
          </a:xfrm>
        </p:spPr>
        <p:txBody>
          <a:bodyPr vert="horz" lIns="91440" tIns="45720" rIns="91440" bIns="45720" rtlCol="0" anchor="t">
            <a:normAutofit/>
          </a:bodyPr>
          <a:lstStyle/>
          <a:p>
            <a:r>
              <a:rPr lang="en-ZA" noProof="1"/>
              <a:t>$2B</a:t>
            </a:r>
          </a:p>
        </p:txBody>
      </p:sp>
      <p:sp>
        <p:nvSpPr>
          <p:cNvPr id="3" name="Text Placeholder 2">
            <a:extLst>
              <a:ext uri="{FF2B5EF4-FFF2-40B4-BE49-F238E27FC236}">
                <a16:creationId xmlns:a16="http://schemas.microsoft.com/office/drawing/2014/main" id="{C37B42F1-D776-4124-8B16-57F2D738E61B}"/>
              </a:ext>
            </a:extLst>
          </p:cNvPr>
          <p:cNvSpPr>
            <a:spLocks noGrp="1"/>
          </p:cNvSpPr>
          <p:nvPr>
            <p:ph type="body" sz="quarter" idx="17"/>
          </p:nvPr>
        </p:nvSpPr>
        <p:spPr>
          <a:xfrm>
            <a:off x="5926836" y="2889504"/>
            <a:ext cx="2468880" cy="2743200"/>
          </a:xfrm>
        </p:spPr>
        <p:txBody>
          <a:bodyPr/>
          <a:lstStyle/>
          <a:p>
            <a:r>
              <a:rPr lang="en-US" noProof="1"/>
              <a:t>Freedom to invent</a:t>
            </a:r>
            <a:endParaRPr lang="en-US" dirty="0"/>
          </a:p>
          <a:p>
            <a:r>
              <a:rPr lang="en-ZA" noProof="1"/>
              <a:t>Selectively inclusive market</a:t>
            </a:r>
          </a:p>
          <a:p>
            <a:r>
              <a:rPr lang="en-ZA" noProof="1"/>
              <a:t>Serviceable available market</a:t>
            </a:r>
          </a:p>
        </p:txBody>
      </p:sp>
      <p:sp>
        <p:nvSpPr>
          <p:cNvPr id="4" name="Text Placeholder 3">
            <a:extLst>
              <a:ext uri="{FF2B5EF4-FFF2-40B4-BE49-F238E27FC236}">
                <a16:creationId xmlns:a16="http://schemas.microsoft.com/office/drawing/2014/main" id="{A112B089-A8F9-45B1-BE6E-EAC10163F082}"/>
              </a:ext>
            </a:extLst>
          </p:cNvPr>
          <p:cNvSpPr>
            <a:spLocks noGrp="1"/>
          </p:cNvSpPr>
          <p:nvPr>
            <p:ph type="body" sz="quarter" idx="3"/>
          </p:nvPr>
        </p:nvSpPr>
        <p:spPr>
          <a:xfrm>
            <a:off x="8808720" y="2423160"/>
            <a:ext cx="2468880" cy="457200"/>
          </a:xfrm>
        </p:spPr>
        <p:txBody>
          <a:bodyPr/>
          <a:lstStyle/>
          <a:p>
            <a:r>
              <a:rPr lang="en-ZA" dirty="0"/>
              <a:t>$1B</a:t>
            </a:r>
          </a:p>
        </p:txBody>
      </p:sp>
      <p:sp>
        <p:nvSpPr>
          <p:cNvPr id="8" name="Text Placeholder 7">
            <a:extLst>
              <a:ext uri="{FF2B5EF4-FFF2-40B4-BE49-F238E27FC236}">
                <a16:creationId xmlns:a16="http://schemas.microsoft.com/office/drawing/2014/main" id="{C9E6EB39-B15D-4FE6-A30D-18F0F416CC9D}"/>
              </a:ext>
            </a:extLst>
          </p:cNvPr>
          <p:cNvSpPr>
            <a:spLocks noGrp="1"/>
          </p:cNvSpPr>
          <p:nvPr>
            <p:ph type="body" sz="quarter" idx="18"/>
          </p:nvPr>
        </p:nvSpPr>
        <p:spPr>
          <a:xfrm>
            <a:off x="8808720" y="2889504"/>
            <a:ext cx="2468880" cy="2743200"/>
          </a:xfrm>
        </p:spPr>
        <p:txBody>
          <a:bodyPr/>
          <a:lstStyle/>
          <a:p>
            <a:r>
              <a:rPr lang="en-ZA" noProof="1"/>
              <a:t>Few competitors</a:t>
            </a:r>
          </a:p>
          <a:p>
            <a:r>
              <a:rPr lang="en-ZA" noProof="1"/>
              <a:t>Specifically targeted market</a:t>
            </a:r>
          </a:p>
          <a:p>
            <a:r>
              <a:rPr lang="en-ZA" noProof="1"/>
              <a:t>Serviceable obtainable market</a:t>
            </a:r>
            <a:endParaRPr lang="en-ZA" dirty="0"/>
          </a:p>
        </p:txBody>
      </p:sp>
      <p:sp>
        <p:nvSpPr>
          <p:cNvPr id="12" name="Date Placeholder 11">
            <a:extLst>
              <a:ext uri="{FF2B5EF4-FFF2-40B4-BE49-F238E27FC236}">
                <a16:creationId xmlns:a16="http://schemas.microsoft.com/office/drawing/2014/main" id="{F1D4EAB4-6E8F-44AD-A635-F321DC9478A1}"/>
              </a:ext>
            </a:extLst>
          </p:cNvPr>
          <p:cNvSpPr>
            <a:spLocks noGrp="1"/>
          </p:cNvSpPr>
          <p:nvPr>
            <p:ph type="dt" sz="half" idx="10"/>
          </p:nvPr>
        </p:nvSpPr>
        <p:spPr>
          <a:xfrm>
            <a:off x="3044952" y="6353175"/>
            <a:ext cx="1097280" cy="365125"/>
          </a:xfrm>
        </p:spPr>
        <p:txBody>
          <a:bodyPr/>
          <a:lstStyle/>
          <a:p>
            <a:r>
              <a:rPr lang="en-US" dirty="0"/>
              <a:t>20XX</a:t>
            </a:r>
          </a:p>
        </p:txBody>
      </p:sp>
      <p:sp>
        <p:nvSpPr>
          <p:cNvPr id="13" name="Footer Placeholder 12">
            <a:extLst>
              <a:ext uri="{FF2B5EF4-FFF2-40B4-BE49-F238E27FC236}">
                <a16:creationId xmlns:a16="http://schemas.microsoft.com/office/drawing/2014/main" id="{1B3EC7D9-8DEA-4D02-9A04-30C73A63FB23}"/>
              </a:ext>
            </a:extLst>
          </p:cNvPr>
          <p:cNvSpPr>
            <a:spLocks noGrp="1"/>
          </p:cNvSpPr>
          <p:nvPr>
            <p:ph type="ftr" sz="quarter" idx="11"/>
          </p:nvPr>
        </p:nvSpPr>
        <p:spPr>
          <a:xfrm>
            <a:off x="6489763" y="6350000"/>
            <a:ext cx="2286000" cy="365125"/>
          </a:xfrm>
        </p:spPr>
        <p:txBody>
          <a:bodyPr/>
          <a:lstStyle/>
          <a:p>
            <a:r>
              <a:rPr lang="en-US" dirty="0"/>
              <a:t>Pitch deck title</a:t>
            </a:r>
          </a:p>
        </p:txBody>
      </p:sp>
      <p:sp>
        <p:nvSpPr>
          <p:cNvPr id="14" name="Slide Number Placeholder 13">
            <a:extLst>
              <a:ext uri="{FF2B5EF4-FFF2-40B4-BE49-F238E27FC236}">
                <a16:creationId xmlns:a16="http://schemas.microsoft.com/office/drawing/2014/main" id="{B6D5B665-A640-4C90-A812-51AFE038FDF2}"/>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36</a:t>
            </a:fld>
            <a:endParaRPr lang="en-US" dirty="0"/>
          </a:p>
        </p:txBody>
      </p:sp>
    </p:spTree>
    <p:extLst>
      <p:ext uri="{BB962C8B-B14F-4D97-AF65-F5344CB8AC3E}">
        <p14:creationId xmlns:p14="http://schemas.microsoft.com/office/powerpoint/2010/main" val="1672070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1552574" y="896111"/>
            <a:ext cx="10182226" cy="1325880"/>
          </a:xfrm>
        </p:spPr>
        <p:txBody>
          <a:bodyPr>
            <a:normAutofit/>
          </a:bodyPr>
          <a:lstStyle/>
          <a:p>
            <a:r>
              <a:rPr lang="en-ZA" dirty="0"/>
              <a:t>MARKET COMPARISON</a:t>
            </a:r>
          </a:p>
        </p:txBody>
      </p:sp>
      <p:sp>
        <p:nvSpPr>
          <p:cNvPr id="3" name="Text Placeholder 2">
            <a:extLst>
              <a:ext uri="{FF2B5EF4-FFF2-40B4-BE49-F238E27FC236}">
                <a16:creationId xmlns:a16="http://schemas.microsoft.com/office/drawing/2014/main" id="{082463A9-91ED-406C-A142-DF9DBB5C018D}"/>
              </a:ext>
            </a:extLst>
          </p:cNvPr>
          <p:cNvSpPr>
            <a:spLocks noGrp="1"/>
          </p:cNvSpPr>
          <p:nvPr>
            <p:ph type="body" sz="quarter" idx="21"/>
          </p:nvPr>
        </p:nvSpPr>
        <p:spPr>
          <a:xfrm>
            <a:off x="1380744" y="2203704"/>
            <a:ext cx="1463040" cy="785812"/>
          </a:xfrm>
        </p:spPr>
        <p:txBody>
          <a:bodyPr vert="horz" lIns="91440" tIns="45720" rIns="91440" bIns="45720" rtlCol="0" anchor="ctr" anchorCtr="0">
            <a:normAutofit/>
          </a:bodyPr>
          <a:lstStyle/>
          <a:p>
            <a:r>
              <a:rPr lang="en-ZA" dirty="0"/>
              <a:t>$3B</a:t>
            </a:r>
            <a:endParaRPr lang="en-US" dirty="0"/>
          </a:p>
        </p:txBody>
      </p:sp>
      <p:sp>
        <p:nvSpPr>
          <p:cNvPr id="26" name="Text Placeholder 25">
            <a:extLst>
              <a:ext uri="{FF2B5EF4-FFF2-40B4-BE49-F238E27FC236}">
                <a16:creationId xmlns:a16="http://schemas.microsoft.com/office/drawing/2014/main" id="{AF961A7D-A035-4952-BEF5-34EE93A2486F}"/>
              </a:ext>
            </a:extLst>
          </p:cNvPr>
          <p:cNvSpPr>
            <a:spLocks noGrp="1"/>
          </p:cNvSpPr>
          <p:nvPr>
            <p:ph type="body" sz="quarter" idx="22"/>
          </p:nvPr>
        </p:nvSpPr>
        <p:spPr>
          <a:xfrm>
            <a:off x="1325880" y="3465576"/>
            <a:ext cx="1463040" cy="785812"/>
          </a:xfrm>
        </p:spPr>
        <p:txBody>
          <a:bodyPr vert="horz" lIns="91440" tIns="45720" rIns="91440" bIns="45720" rtlCol="0" anchor="ctr" anchorCtr="0">
            <a:normAutofit/>
          </a:bodyPr>
          <a:lstStyle/>
          <a:p>
            <a:r>
              <a:rPr lang="en-ZA" dirty="0"/>
              <a:t>$2B</a:t>
            </a:r>
            <a:endParaRPr lang="en-ZA" noProof="1"/>
          </a:p>
        </p:txBody>
      </p:sp>
      <p:sp>
        <p:nvSpPr>
          <p:cNvPr id="27" name="Text Placeholder 26">
            <a:extLst>
              <a:ext uri="{FF2B5EF4-FFF2-40B4-BE49-F238E27FC236}">
                <a16:creationId xmlns:a16="http://schemas.microsoft.com/office/drawing/2014/main" id="{3C7B196D-A4EB-4450-8C2E-D4F26C77F843}"/>
              </a:ext>
            </a:extLst>
          </p:cNvPr>
          <p:cNvSpPr>
            <a:spLocks noGrp="1"/>
          </p:cNvSpPr>
          <p:nvPr>
            <p:ph type="body" sz="quarter" idx="23"/>
          </p:nvPr>
        </p:nvSpPr>
        <p:spPr>
          <a:xfrm>
            <a:off x="1325880" y="4745736"/>
            <a:ext cx="1463040" cy="785812"/>
          </a:xfrm>
        </p:spPr>
        <p:txBody>
          <a:bodyPr/>
          <a:lstStyle/>
          <a:p>
            <a:r>
              <a:rPr lang="en-ZA" dirty="0"/>
              <a:t>$1B</a:t>
            </a:r>
          </a:p>
        </p:txBody>
      </p:sp>
      <p:sp>
        <p:nvSpPr>
          <p:cNvPr id="58" name="Date Placeholder 57">
            <a:extLst>
              <a:ext uri="{FF2B5EF4-FFF2-40B4-BE49-F238E27FC236}">
                <a16:creationId xmlns:a16="http://schemas.microsoft.com/office/drawing/2014/main" id="{E7AB850C-6B59-47AE-8A29-9081F971C193}"/>
              </a:ext>
            </a:extLst>
          </p:cNvPr>
          <p:cNvSpPr>
            <a:spLocks noGrp="1"/>
          </p:cNvSpPr>
          <p:nvPr>
            <p:ph type="dt" sz="half" idx="10"/>
          </p:nvPr>
        </p:nvSpPr>
        <p:spPr>
          <a:xfrm>
            <a:off x="1554480" y="6353175"/>
            <a:ext cx="1097280" cy="365125"/>
          </a:xfrm>
        </p:spPr>
        <p:txBody>
          <a:bodyPr/>
          <a:lstStyle/>
          <a:p>
            <a:r>
              <a:rPr lang="en-US" dirty="0"/>
              <a:t>20XX</a:t>
            </a:r>
          </a:p>
        </p:txBody>
      </p:sp>
      <p:sp>
        <p:nvSpPr>
          <p:cNvPr id="28" name="Text Placeholder 27">
            <a:extLst>
              <a:ext uri="{FF2B5EF4-FFF2-40B4-BE49-F238E27FC236}">
                <a16:creationId xmlns:a16="http://schemas.microsoft.com/office/drawing/2014/main" id="{16852965-5187-4677-B878-4167E7B69252}"/>
              </a:ext>
            </a:extLst>
          </p:cNvPr>
          <p:cNvSpPr>
            <a:spLocks noGrp="1"/>
          </p:cNvSpPr>
          <p:nvPr>
            <p:ph type="body" sz="quarter" idx="24"/>
          </p:nvPr>
        </p:nvSpPr>
        <p:spPr>
          <a:xfrm>
            <a:off x="4489704" y="2624328"/>
            <a:ext cx="6153912" cy="941832"/>
          </a:xfrm>
        </p:spPr>
        <p:txBody>
          <a:bodyPr anchor="t" anchorCtr="0"/>
          <a:lstStyle/>
          <a:p>
            <a:r>
              <a:rPr lang="en-ZA" dirty="0"/>
              <a:t>Opportunity to build + </a:t>
            </a:r>
            <a:r>
              <a:rPr lang="en-ZA" noProof="1"/>
              <a:t>addressable market</a:t>
            </a:r>
          </a:p>
          <a:p>
            <a:endParaRPr lang="en-ZA" dirty="0"/>
          </a:p>
        </p:txBody>
      </p:sp>
      <p:sp>
        <p:nvSpPr>
          <p:cNvPr id="30" name="Text Placeholder 29">
            <a:extLst>
              <a:ext uri="{FF2B5EF4-FFF2-40B4-BE49-F238E27FC236}">
                <a16:creationId xmlns:a16="http://schemas.microsoft.com/office/drawing/2014/main" id="{B42237DE-8579-4920-9331-C835DA7AE69A}"/>
              </a:ext>
            </a:extLst>
          </p:cNvPr>
          <p:cNvSpPr>
            <a:spLocks noGrp="1"/>
          </p:cNvSpPr>
          <p:nvPr>
            <p:ph type="body" sz="quarter" idx="26"/>
          </p:nvPr>
        </p:nvSpPr>
        <p:spPr>
          <a:xfrm>
            <a:off x="4489704" y="3904488"/>
            <a:ext cx="6153912" cy="941832"/>
          </a:xfrm>
        </p:spPr>
        <p:txBody>
          <a:bodyPr anchor="t" anchorCtr="0"/>
          <a:lstStyle/>
          <a:p>
            <a:r>
              <a:rPr lang="en-ZA" dirty="0"/>
              <a:t>Freedom to invent + </a:t>
            </a:r>
            <a:r>
              <a:rPr lang="en-US" dirty="0"/>
              <a:t>serviceable market</a:t>
            </a:r>
          </a:p>
          <a:p>
            <a:endParaRPr lang="en-ZA" dirty="0"/>
          </a:p>
        </p:txBody>
      </p:sp>
      <p:sp>
        <p:nvSpPr>
          <p:cNvPr id="33" name="Text Placeholder 32">
            <a:extLst>
              <a:ext uri="{FF2B5EF4-FFF2-40B4-BE49-F238E27FC236}">
                <a16:creationId xmlns:a16="http://schemas.microsoft.com/office/drawing/2014/main" id="{D57220B4-795B-4602-8E69-5D53D12DCC80}"/>
              </a:ext>
            </a:extLst>
          </p:cNvPr>
          <p:cNvSpPr>
            <a:spLocks noGrp="1"/>
          </p:cNvSpPr>
          <p:nvPr>
            <p:ph type="body" sz="quarter" idx="28"/>
          </p:nvPr>
        </p:nvSpPr>
        <p:spPr>
          <a:xfrm>
            <a:off x="4489704" y="5157216"/>
            <a:ext cx="6153912" cy="941832"/>
          </a:xfrm>
        </p:spPr>
        <p:txBody>
          <a:bodyPr anchor="t" anchorCtr="0"/>
          <a:lstStyle/>
          <a:p>
            <a:r>
              <a:rPr lang="en-ZA" dirty="0"/>
              <a:t>Few competitors + o</a:t>
            </a:r>
            <a:r>
              <a:rPr lang="en-ZA" noProof="1"/>
              <a:t>btainable market</a:t>
            </a:r>
            <a:endParaRPr lang="en-US" dirty="0"/>
          </a:p>
          <a:p>
            <a:endParaRPr lang="en-ZA" dirty="0"/>
          </a:p>
        </p:txBody>
      </p:sp>
      <p:sp>
        <p:nvSpPr>
          <p:cNvPr id="59" name="Footer Placeholder 58">
            <a:extLst>
              <a:ext uri="{FF2B5EF4-FFF2-40B4-BE49-F238E27FC236}">
                <a16:creationId xmlns:a16="http://schemas.microsoft.com/office/drawing/2014/main" id="{EF8627AE-696F-4F7E-8860-C455528611E4}"/>
              </a:ext>
            </a:extLst>
          </p:cNvPr>
          <p:cNvSpPr>
            <a:spLocks noGrp="1"/>
          </p:cNvSpPr>
          <p:nvPr>
            <p:ph type="ftr" sz="quarter" idx="11"/>
          </p:nvPr>
        </p:nvSpPr>
        <p:spPr>
          <a:xfrm>
            <a:off x="5744527" y="6350000"/>
            <a:ext cx="2286000" cy="365125"/>
          </a:xfrm>
        </p:spPr>
        <p:txBody>
          <a:bodyPr/>
          <a:lstStyle/>
          <a:p>
            <a:r>
              <a:rPr lang="en-US" dirty="0"/>
              <a:t>Pitch deck title</a:t>
            </a:r>
          </a:p>
        </p:txBody>
      </p:sp>
      <p:sp>
        <p:nvSpPr>
          <p:cNvPr id="60" name="Slide Number Placeholder 59">
            <a:extLst>
              <a:ext uri="{FF2B5EF4-FFF2-40B4-BE49-F238E27FC236}">
                <a16:creationId xmlns:a16="http://schemas.microsoft.com/office/drawing/2014/main" id="{FF34679F-7E8E-4242-BA88-639B44A7587C}"/>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37</a:t>
            </a:fld>
            <a:endParaRPr lang="en-US" dirty="0"/>
          </a:p>
        </p:txBody>
      </p:sp>
      <p:cxnSp>
        <p:nvCxnSpPr>
          <p:cNvPr id="20" name="Straight Connector 19">
            <a:extLst>
              <a:ext uri="{FF2B5EF4-FFF2-40B4-BE49-F238E27FC236}">
                <a16:creationId xmlns:a16="http://schemas.microsoft.com/office/drawing/2014/main" id="{F629CBD3-811B-024D-97AD-CABA2360CFAC}"/>
              </a:ext>
              <a:ext uri="{C183D7F6-B498-43B3-948B-1728B52AA6E4}">
                <adec:decorative xmlns:adec="http://schemas.microsoft.com/office/drawing/2017/decorative" val="1"/>
              </a:ext>
            </a:extLst>
          </p:cNvPr>
          <p:cNvCxnSpPr>
            <a:cxnSpLocks/>
          </p:cNvCxnSpPr>
          <p:nvPr/>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ED2DD05-B7DA-4548-8559-3C330A95A59B}"/>
              </a:ext>
              <a:ext uri="{C183D7F6-B498-43B3-948B-1728B52AA6E4}">
                <adec:decorative xmlns:adec="http://schemas.microsoft.com/office/drawing/2017/decorative" val="1"/>
              </a:ext>
            </a:extLst>
          </p:cNvPr>
          <p:cNvSpPr/>
          <p:nvPr/>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9B534B90-7DA2-E345-8750-23A209E659A3}"/>
              </a:ext>
              <a:ext uri="{C183D7F6-B498-43B3-948B-1728B52AA6E4}">
                <adec:decorative xmlns:adec="http://schemas.microsoft.com/office/drawing/2017/decorative" val="1"/>
              </a:ext>
            </a:extLst>
          </p:cNvPr>
          <p:cNvCxnSpPr>
            <a:cxnSpLocks/>
          </p:cNvCxnSpPr>
          <p:nvPr/>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20F06F09-4D82-3748-AED7-2C0611810068}"/>
              </a:ext>
              <a:ext uri="{C183D7F6-B498-43B3-948B-1728B52AA6E4}">
                <adec:decorative xmlns:adec="http://schemas.microsoft.com/office/drawing/2017/decorative" val="1"/>
              </a:ext>
            </a:extLst>
          </p:cNvPr>
          <p:cNvSpPr/>
          <p:nvPr/>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CC60C07F-C64B-CA40-9D84-ABB3079F81A9}"/>
              </a:ext>
              <a:ext uri="{C183D7F6-B498-43B3-948B-1728B52AA6E4}">
                <adec:decorative xmlns:adec="http://schemas.microsoft.com/office/drawing/2017/decorative" val="1"/>
              </a:ext>
            </a:extLst>
          </p:cNvPr>
          <p:cNvCxnSpPr>
            <a:cxnSpLocks/>
          </p:cNvCxnSpPr>
          <p:nvPr/>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DEADCA46-378E-3D45-B9B9-35A5CC4183B4}"/>
              </a:ext>
              <a:ext uri="{C183D7F6-B498-43B3-948B-1728B52AA6E4}">
                <adec:decorative xmlns:adec="http://schemas.microsoft.com/office/drawing/2017/decorative" val="1"/>
              </a:ext>
            </a:extLst>
          </p:cNvPr>
          <p:cNvSpPr/>
          <p:nvPr/>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2466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914400" y="896112"/>
            <a:ext cx="9124951" cy="1362456"/>
          </a:xfrm>
        </p:spPr>
        <p:txBody>
          <a:bodyPr/>
          <a:lstStyle/>
          <a:p>
            <a:r>
              <a:rPr lang="en-US" dirty="0"/>
              <a:t>OUR COMPETITION</a:t>
            </a:r>
          </a:p>
        </p:txBody>
      </p:sp>
      <p:sp>
        <p:nvSpPr>
          <p:cNvPr id="7" name="Text Placeholder 6">
            <a:extLst>
              <a:ext uri="{FF2B5EF4-FFF2-40B4-BE49-F238E27FC236}">
                <a16:creationId xmlns:a16="http://schemas.microsoft.com/office/drawing/2014/main" id="{578017FE-712E-4E95-B483-B700F1AA4B2A}"/>
              </a:ext>
            </a:extLst>
          </p:cNvPr>
          <p:cNvSpPr>
            <a:spLocks noGrp="1"/>
          </p:cNvSpPr>
          <p:nvPr>
            <p:ph type="body" idx="13"/>
          </p:nvPr>
        </p:nvSpPr>
        <p:spPr>
          <a:xfrm>
            <a:off x="914400" y="2354580"/>
            <a:ext cx="4297679" cy="455295"/>
          </a:xfrm>
        </p:spPr>
        <p:txBody>
          <a:bodyPr/>
          <a:lstStyle/>
          <a:p>
            <a:r>
              <a:rPr lang="en-US" dirty="0"/>
              <a:t>CONTOSO</a:t>
            </a:r>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1"/>
          </p:nvPr>
        </p:nvSpPr>
        <p:spPr>
          <a:xfrm>
            <a:off x="914400" y="2990850"/>
            <a:ext cx="4297680" cy="3105150"/>
          </a:xfrm>
        </p:spPr>
        <p:txBody>
          <a:bodyPr vert="horz" lIns="91440" tIns="45720" rIns="91440" bIns="45720" rtlCol="0" anchor="t">
            <a:normAutofit/>
          </a:bodyPr>
          <a:lstStyle/>
          <a:p>
            <a:r>
              <a:rPr lang="en-ZA" noProof="1"/>
              <a:t>Our product is priced below that of other companies on the market</a:t>
            </a:r>
          </a:p>
          <a:p>
            <a:r>
              <a:rPr lang="en-ZA" noProof="1"/>
              <a:t>Design is simple and easy to use, compared to the complex designs of the competitors</a:t>
            </a:r>
          </a:p>
          <a:p>
            <a:r>
              <a:rPr lang="en-ZA" noProof="1"/>
              <a:t>Affordability is the main draw for our consumers to our product</a:t>
            </a:r>
          </a:p>
        </p:txBody>
      </p:sp>
      <p:sp>
        <p:nvSpPr>
          <p:cNvPr id="5" name="Text Placeholder 4">
            <a:extLst>
              <a:ext uri="{FF2B5EF4-FFF2-40B4-BE49-F238E27FC236}">
                <a16:creationId xmlns:a16="http://schemas.microsoft.com/office/drawing/2014/main" id="{F8657664-A458-4DDD-ACC2-1D87FCD6FCA9}"/>
              </a:ext>
            </a:extLst>
          </p:cNvPr>
          <p:cNvSpPr>
            <a:spLocks noGrp="1"/>
          </p:cNvSpPr>
          <p:nvPr>
            <p:ph type="body" sz="quarter" idx="3"/>
          </p:nvPr>
        </p:nvSpPr>
        <p:spPr>
          <a:xfrm>
            <a:off x="5864487" y="2352675"/>
            <a:ext cx="4297680" cy="457200"/>
          </a:xfrm>
        </p:spPr>
        <p:txBody>
          <a:bodyPr/>
          <a:lstStyle/>
          <a:p>
            <a:r>
              <a:rPr lang="en-ZA" dirty="0"/>
              <a:t>COMPETITORS</a:t>
            </a:r>
          </a:p>
        </p:txBody>
      </p:sp>
      <p:sp>
        <p:nvSpPr>
          <p:cNvPr id="8" name="Content Placeholder 7">
            <a:extLst>
              <a:ext uri="{FF2B5EF4-FFF2-40B4-BE49-F238E27FC236}">
                <a16:creationId xmlns:a16="http://schemas.microsoft.com/office/drawing/2014/main" id="{813F3455-E568-40C9-9F4D-8C89F4CD95F8}"/>
              </a:ext>
            </a:extLst>
          </p:cNvPr>
          <p:cNvSpPr>
            <a:spLocks noGrp="1"/>
          </p:cNvSpPr>
          <p:nvPr>
            <p:ph sz="half" idx="2"/>
          </p:nvPr>
        </p:nvSpPr>
        <p:spPr>
          <a:xfrm>
            <a:off x="5863344" y="2990850"/>
            <a:ext cx="4297680" cy="3105150"/>
          </a:xfrm>
        </p:spPr>
        <p:txBody>
          <a:bodyPr vert="horz" lIns="91440" tIns="45720" rIns="91440" bIns="45720" rtlCol="0" anchor="t">
            <a:normAutofit/>
          </a:bodyPr>
          <a:lstStyle/>
          <a:p>
            <a:r>
              <a:rPr lang="en-ZA" noProof="1"/>
              <a:t>Company A</a:t>
            </a:r>
            <a:br>
              <a:rPr lang="en-ZA" noProof="1"/>
            </a:br>
            <a:r>
              <a:rPr lang="en-ZA" noProof="1"/>
              <a:t>Product is more expensive</a:t>
            </a:r>
          </a:p>
          <a:p>
            <a:r>
              <a:rPr lang="en-ZA" noProof="1"/>
              <a:t>Companies B &amp; C </a:t>
            </a:r>
            <a:br>
              <a:rPr lang="en-ZA" noProof="1"/>
            </a:br>
            <a:r>
              <a:rPr lang="en-ZA" noProof="1"/>
              <a:t>Product is expensive and inconvenient   to use</a:t>
            </a:r>
          </a:p>
          <a:p>
            <a:r>
              <a:rPr lang="en-ZA" noProof="1"/>
              <a:t>Companies D &amp; E</a:t>
            </a:r>
            <a:br>
              <a:rPr lang="en-ZA" noProof="1"/>
            </a:br>
            <a:r>
              <a:rPr lang="en-ZA" noProof="1"/>
              <a:t>Product is affordable, but inconvenient   to use</a:t>
            </a:r>
          </a:p>
          <a:p>
            <a:endParaRPr lang="en-US" dirty="0"/>
          </a:p>
        </p:txBody>
      </p:sp>
      <p:sp>
        <p:nvSpPr>
          <p:cNvPr id="23" name="Date Placeholder 22">
            <a:extLst>
              <a:ext uri="{FF2B5EF4-FFF2-40B4-BE49-F238E27FC236}">
                <a16:creationId xmlns:a16="http://schemas.microsoft.com/office/drawing/2014/main" id="{E3DFBE3A-6329-4424-BCE9-1661811C2296}"/>
              </a:ext>
            </a:extLst>
          </p:cNvPr>
          <p:cNvSpPr>
            <a:spLocks noGrp="1"/>
          </p:cNvSpPr>
          <p:nvPr>
            <p:ph type="dt" sz="half" idx="10"/>
          </p:nvPr>
        </p:nvSpPr>
        <p:spPr>
          <a:xfrm>
            <a:off x="914400" y="6353175"/>
            <a:ext cx="1097280" cy="365125"/>
          </a:xfrm>
        </p:spPr>
        <p:txBody>
          <a:bodyPr/>
          <a:lstStyle/>
          <a:p>
            <a:r>
              <a:rPr lang="en-US" dirty="0"/>
              <a:t>20XX</a:t>
            </a:r>
          </a:p>
        </p:txBody>
      </p:sp>
      <p:sp>
        <p:nvSpPr>
          <p:cNvPr id="24" name="Footer Placeholder 23">
            <a:extLst>
              <a:ext uri="{FF2B5EF4-FFF2-40B4-BE49-F238E27FC236}">
                <a16:creationId xmlns:a16="http://schemas.microsoft.com/office/drawing/2014/main" id="{E8C12A0D-F4F0-42DA-9829-6FC870648BEB}"/>
              </a:ext>
            </a:extLst>
          </p:cNvPr>
          <p:cNvSpPr>
            <a:spLocks noGrp="1"/>
          </p:cNvSpPr>
          <p:nvPr>
            <p:ph type="ftr" sz="quarter" idx="11"/>
          </p:nvPr>
        </p:nvSpPr>
        <p:spPr>
          <a:xfrm>
            <a:off x="5424487" y="6350000"/>
            <a:ext cx="2286000" cy="365125"/>
          </a:xfrm>
        </p:spPr>
        <p:txBody>
          <a:bodyPr/>
          <a:lstStyle/>
          <a:p>
            <a:r>
              <a:rPr lang="en-US" dirty="0"/>
              <a:t>Pitch deck title</a:t>
            </a:r>
          </a:p>
        </p:txBody>
      </p:sp>
      <p:sp>
        <p:nvSpPr>
          <p:cNvPr id="25" name="Slide Number Placeholder 24">
            <a:extLst>
              <a:ext uri="{FF2B5EF4-FFF2-40B4-BE49-F238E27FC236}">
                <a16:creationId xmlns:a16="http://schemas.microsoft.com/office/drawing/2014/main" id="{192F5D44-F3E7-4917-B2F7-31AFADC9C7FF}"/>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38</a:t>
            </a:fld>
            <a:endParaRPr lang="en-US" dirty="0"/>
          </a:p>
        </p:txBody>
      </p:sp>
    </p:spTree>
    <p:extLst>
      <p:ext uri="{BB962C8B-B14F-4D97-AF65-F5344CB8AC3E}">
        <p14:creationId xmlns:p14="http://schemas.microsoft.com/office/powerpoint/2010/main" val="4151694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0770-A36E-4500-AA2E-F3DE8416AD1E}"/>
              </a:ext>
            </a:extLst>
          </p:cNvPr>
          <p:cNvSpPr>
            <a:spLocks noGrp="1"/>
          </p:cNvSpPr>
          <p:nvPr>
            <p:ph type="title"/>
          </p:nvPr>
        </p:nvSpPr>
        <p:spPr>
          <a:xfrm>
            <a:off x="914400" y="896112"/>
            <a:ext cx="10515600" cy="1325563"/>
          </a:xfrm>
        </p:spPr>
        <p:txBody>
          <a:bodyPr/>
          <a:lstStyle/>
          <a:p>
            <a:r>
              <a:rPr lang="en-ZA" dirty="0"/>
              <a:t>OUR COMPETITION GRAPHIC</a:t>
            </a:r>
          </a:p>
        </p:txBody>
      </p:sp>
      <p:sp>
        <p:nvSpPr>
          <p:cNvPr id="5" name="Text Placeholder 4">
            <a:extLst>
              <a:ext uri="{FF2B5EF4-FFF2-40B4-BE49-F238E27FC236}">
                <a16:creationId xmlns:a16="http://schemas.microsoft.com/office/drawing/2014/main" id="{AB97FAAF-FD5C-4EDE-A2D8-148266453488}"/>
              </a:ext>
            </a:extLst>
          </p:cNvPr>
          <p:cNvSpPr>
            <a:spLocks noGrp="1"/>
          </p:cNvSpPr>
          <p:nvPr>
            <p:ph type="body" sz="quarter" idx="12"/>
          </p:nvPr>
        </p:nvSpPr>
        <p:spPr>
          <a:xfrm>
            <a:off x="5271896" y="2355182"/>
            <a:ext cx="1980000" cy="365760"/>
          </a:xfrm>
        </p:spPr>
        <p:txBody>
          <a:bodyPr>
            <a:normAutofit/>
          </a:bodyPr>
          <a:lstStyle/>
          <a:p>
            <a:r>
              <a:rPr lang="en-ZA" dirty="0"/>
              <a:t>CONVENIENT</a:t>
            </a:r>
          </a:p>
        </p:txBody>
      </p:sp>
      <p:sp>
        <p:nvSpPr>
          <p:cNvPr id="7" name="Text Placeholder 6">
            <a:extLst>
              <a:ext uri="{FF2B5EF4-FFF2-40B4-BE49-F238E27FC236}">
                <a16:creationId xmlns:a16="http://schemas.microsoft.com/office/drawing/2014/main" id="{E9C0C8B1-2DBC-40B1-BBA7-7B3D396478A1}"/>
              </a:ext>
            </a:extLst>
          </p:cNvPr>
          <p:cNvSpPr>
            <a:spLocks noGrp="1"/>
          </p:cNvSpPr>
          <p:nvPr>
            <p:ph type="body" sz="quarter" idx="14"/>
          </p:nvPr>
        </p:nvSpPr>
        <p:spPr>
          <a:xfrm>
            <a:off x="1070771" y="3383280"/>
            <a:ext cx="1980000" cy="365760"/>
          </a:xfrm>
        </p:spPr>
        <p:txBody>
          <a:bodyPr>
            <a:normAutofit/>
          </a:bodyPr>
          <a:lstStyle/>
          <a:p>
            <a:r>
              <a:rPr lang="en-ZA" dirty="0"/>
              <a:t>EXPENSIVE</a:t>
            </a:r>
          </a:p>
        </p:txBody>
      </p:sp>
      <p:sp>
        <p:nvSpPr>
          <p:cNvPr id="8" name="Text Placeholder 7">
            <a:extLst>
              <a:ext uri="{FF2B5EF4-FFF2-40B4-BE49-F238E27FC236}">
                <a16:creationId xmlns:a16="http://schemas.microsoft.com/office/drawing/2014/main" id="{B2F06784-6A30-4941-B70A-A58B611950D4}"/>
              </a:ext>
            </a:extLst>
          </p:cNvPr>
          <p:cNvSpPr>
            <a:spLocks noGrp="1"/>
          </p:cNvSpPr>
          <p:nvPr>
            <p:ph type="body" sz="quarter" idx="15"/>
          </p:nvPr>
        </p:nvSpPr>
        <p:spPr>
          <a:xfrm>
            <a:off x="9171870" y="3383280"/>
            <a:ext cx="1980000" cy="365760"/>
          </a:xfrm>
        </p:spPr>
        <p:txBody>
          <a:bodyPr>
            <a:normAutofit/>
          </a:bodyPr>
          <a:lstStyle/>
          <a:p>
            <a:r>
              <a:rPr lang="en-ZA" dirty="0"/>
              <a:t>AFFORDABLE</a:t>
            </a:r>
          </a:p>
        </p:txBody>
      </p:sp>
      <p:sp>
        <p:nvSpPr>
          <p:cNvPr id="6" name="Text Placeholder 5">
            <a:extLst>
              <a:ext uri="{FF2B5EF4-FFF2-40B4-BE49-F238E27FC236}">
                <a16:creationId xmlns:a16="http://schemas.microsoft.com/office/drawing/2014/main" id="{7F0BD43D-EBFD-48E7-A1D3-EB9228D4C58B}"/>
              </a:ext>
            </a:extLst>
          </p:cNvPr>
          <p:cNvSpPr>
            <a:spLocks noGrp="1"/>
          </p:cNvSpPr>
          <p:nvPr>
            <p:ph type="body" sz="quarter" idx="13"/>
          </p:nvPr>
        </p:nvSpPr>
        <p:spPr>
          <a:xfrm>
            <a:off x="5264750" y="4933275"/>
            <a:ext cx="1980000" cy="365760"/>
          </a:xfrm>
        </p:spPr>
        <p:txBody>
          <a:bodyPr>
            <a:normAutofit/>
          </a:bodyPr>
          <a:lstStyle/>
          <a:p>
            <a:r>
              <a:rPr lang="en-ZA" dirty="0"/>
              <a:t>INCONVENIENT</a:t>
            </a:r>
          </a:p>
        </p:txBody>
      </p:sp>
      <p:sp>
        <p:nvSpPr>
          <p:cNvPr id="66" name="Date Placeholder 65">
            <a:extLst>
              <a:ext uri="{FF2B5EF4-FFF2-40B4-BE49-F238E27FC236}">
                <a16:creationId xmlns:a16="http://schemas.microsoft.com/office/drawing/2014/main" id="{59A0522D-B6EE-4F94-BDEF-847D5C397217}"/>
              </a:ext>
            </a:extLst>
          </p:cNvPr>
          <p:cNvSpPr>
            <a:spLocks noGrp="1"/>
          </p:cNvSpPr>
          <p:nvPr>
            <p:ph type="dt" sz="half" idx="10"/>
          </p:nvPr>
        </p:nvSpPr>
        <p:spPr>
          <a:xfrm>
            <a:off x="914400" y="6353175"/>
            <a:ext cx="1097280" cy="365125"/>
          </a:xfrm>
        </p:spPr>
        <p:txBody>
          <a:bodyPr/>
          <a:lstStyle/>
          <a:p>
            <a:r>
              <a:rPr lang="en-US" dirty="0"/>
              <a:t>20XX</a:t>
            </a:r>
          </a:p>
        </p:txBody>
      </p:sp>
      <p:sp>
        <p:nvSpPr>
          <p:cNvPr id="3" name="Footer Placeholder 2">
            <a:extLst>
              <a:ext uri="{FF2B5EF4-FFF2-40B4-BE49-F238E27FC236}">
                <a16:creationId xmlns:a16="http://schemas.microsoft.com/office/drawing/2014/main" id="{5B3A2CF7-0DCE-4D70-AFCB-E7731D477447}"/>
              </a:ext>
            </a:extLst>
          </p:cNvPr>
          <p:cNvSpPr>
            <a:spLocks noGrp="1"/>
          </p:cNvSpPr>
          <p:nvPr>
            <p:ph type="ftr" sz="quarter" idx="11"/>
          </p:nvPr>
        </p:nvSpPr>
        <p:spPr>
          <a:xfrm>
            <a:off x="5424488" y="6350000"/>
            <a:ext cx="2286000" cy="365125"/>
          </a:xfrm>
        </p:spPr>
        <p:txBody>
          <a:bodyPr/>
          <a:lstStyle/>
          <a:p>
            <a:r>
              <a:rPr lang="en-ZA" dirty="0"/>
              <a:t>Pitch deck title</a:t>
            </a:r>
          </a:p>
        </p:txBody>
      </p:sp>
      <p:sp>
        <p:nvSpPr>
          <p:cNvPr id="4" name="Slide Number Placeholder 3">
            <a:extLst>
              <a:ext uri="{FF2B5EF4-FFF2-40B4-BE49-F238E27FC236}">
                <a16:creationId xmlns:a16="http://schemas.microsoft.com/office/drawing/2014/main" id="{4A9FC2EB-9617-4A9A-B4B6-0EC42705E1CE}"/>
              </a:ext>
            </a:extLst>
          </p:cNvPr>
          <p:cNvSpPr>
            <a:spLocks noGrp="1"/>
          </p:cNvSpPr>
          <p:nvPr>
            <p:ph type="sldNum" sz="quarter" idx="16"/>
          </p:nvPr>
        </p:nvSpPr>
        <p:spPr>
          <a:xfrm>
            <a:off x="11123295" y="6356350"/>
            <a:ext cx="457200" cy="365125"/>
          </a:xfrm>
        </p:spPr>
        <p:txBody>
          <a:bodyPr/>
          <a:lstStyle/>
          <a:p>
            <a:fld id="{19B51A1E-902D-48AF-9020-955120F399B6}" type="slidenum">
              <a:rPr lang="en-ZA" smtClean="0"/>
              <a:pPr/>
              <a:t>39</a:t>
            </a:fld>
            <a:endParaRPr lang="en-ZA" dirty="0"/>
          </a:p>
        </p:txBody>
      </p:sp>
      <p:grpSp>
        <p:nvGrpSpPr>
          <p:cNvPr id="46" name="Group 45">
            <a:extLst>
              <a:ext uri="{FF2B5EF4-FFF2-40B4-BE49-F238E27FC236}">
                <a16:creationId xmlns:a16="http://schemas.microsoft.com/office/drawing/2014/main" id="{447437F9-5384-40BC-B985-6BE54CDAEAA6}"/>
              </a:ext>
              <a:ext uri="{C183D7F6-B498-43B3-948B-1728B52AA6E4}">
                <adec:decorative xmlns:adec="http://schemas.microsoft.com/office/drawing/2017/decorative" val="1"/>
              </a:ext>
            </a:extLst>
          </p:cNvPr>
          <p:cNvGrpSpPr/>
          <p:nvPr/>
        </p:nvGrpSpPr>
        <p:grpSpPr>
          <a:xfrm>
            <a:off x="1179196" y="2452440"/>
            <a:ext cx="2103120" cy="481137"/>
            <a:chOff x="1179196" y="2452440"/>
            <a:chExt cx="2103120" cy="481137"/>
          </a:xfrm>
        </p:grpSpPr>
        <p:sp>
          <p:nvSpPr>
            <p:cNvPr id="14" name="TextBox 13">
              <a:extLst>
                <a:ext uri="{FF2B5EF4-FFF2-40B4-BE49-F238E27FC236}">
                  <a16:creationId xmlns:a16="http://schemas.microsoft.com/office/drawing/2014/main" id="{3830258B-22ED-44CB-8BE8-E38BCB85CD0F}"/>
                </a:ext>
              </a:extLst>
            </p:cNvPr>
            <p:cNvSpPr txBox="1"/>
            <p:nvPr/>
          </p:nvSpPr>
          <p:spPr>
            <a:xfrm>
              <a:off x="1179196" y="2452440"/>
              <a:ext cx="2103120" cy="307777"/>
            </a:xfrm>
            <a:prstGeom prst="rect">
              <a:avLst/>
            </a:prstGeom>
            <a:noFill/>
          </p:spPr>
          <p:txBody>
            <a:bodyPr wrap="square" rtlCol="0">
              <a:spAutoFit/>
            </a:bodyPr>
            <a:lstStyle/>
            <a:p>
              <a:pPr algn="ctr"/>
              <a:r>
                <a:rPr lang="en-US" sz="1400" dirty="0">
                  <a:solidFill>
                    <a:schemeClr val="accent2">
                      <a:lumMod val="60000"/>
                      <a:lumOff val="40000"/>
                    </a:schemeClr>
                  </a:solidFill>
                  <a:latin typeface="+mj-lt"/>
                </a:rPr>
                <a:t>A</a:t>
              </a:r>
            </a:p>
          </p:txBody>
        </p:sp>
        <p:sp>
          <p:nvSpPr>
            <p:cNvPr id="38" name="Oval 37">
              <a:extLst>
                <a:ext uri="{FF2B5EF4-FFF2-40B4-BE49-F238E27FC236}">
                  <a16:creationId xmlns:a16="http://schemas.microsoft.com/office/drawing/2014/main" id="{55C9973C-ED15-46F3-B016-E56B3D18D584}"/>
                </a:ext>
                <a:ext uri="{C183D7F6-B498-43B3-948B-1728B52AA6E4}">
                  <adec:decorative xmlns:adec="http://schemas.microsoft.com/office/drawing/2017/decorative" val="1"/>
                </a:ext>
              </a:extLst>
            </p:cNvPr>
            <p:cNvSpPr/>
            <p:nvPr/>
          </p:nvSpPr>
          <p:spPr>
            <a:xfrm>
              <a:off x="2139316" y="2750697"/>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grpSp>
      <p:grpSp>
        <p:nvGrpSpPr>
          <p:cNvPr id="49" name="Group 48">
            <a:extLst>
              <a:ext uri="{FF2B5EF4-FFF2-40B4-BE49-F238E27FC236}">
                <a16:creationId xmlns:a16="http://schemas.microsoft.com/office/drawing/2014/main" id="{CCD46A36-6829-43A3-A146-261A38226283}"/>
              </a:ext>
              <a:ext uri="{C183D7F6-B498-43B3-948B-1728B52AA6E4}">
                <adec:decorative xmlns:adec="http://schemas.microsoft.com/office/drawing/2017/decorative" val="1"/>
              </a:ext>
            </a:extLst>
          </p:cNvPr>
          <p:cNvGrpSpPr/>
          <p:nvPr/>
        </p:nvGrpSpPr>
        <p:grpSpPr>
          <a:xfrm>
            <a:off x="2237505" y="4868466"/>
            <a:ext cx="2103120" cy="484983"/>
            <a:chOff x="2237505" y="4868466"/>
            <a:chExt cx="2103120" cy="484983"/>
          </a:xfrm>
        </p:grpSpPr>
        <p:sp>
          <p:nvSpPr>
            <p:cNvPr id="20" name="TextBox 19">
              <a:extLst>
                <a:ext uri="{FF2B5EF4-FFF2-40B4-BE49-F238E27FC236}">
                  <a16:creationId xmlns:a16="http://schemas.microsoft.com/office/drawing/2014/main" id="{80AE2041-0530-4EA5-9FC0-81520FC890B3}"/>
                </a:ext>
              </a:extLst>
            </p:cNvPr>
            <p:cNvSpPr txBox="1"/>
            <p:nvPr/>
          </p:nvSpPr>
          <p:spPr>
            <a:xfrm>
              <a:off x="2237505" y="5045672"/>
              <a:ext cx="2103120" cy="307777"/>
            </a:xfrm>
            <a:prstGeom prst="rect">
              <a:avLst/>
            </a:prstGeom>
            <a:noFill/>
          </p:spPr>
          <p:txBody>
            <a:bodyPr wrap="square" rtlCol="0">
              <a:spAutoFit/>
            </a:bodyPr>
            <a:lstStyle/>
            <a:p>
              <a:pPr algn="ctr"/>
              <a:r>
                <a:rPr lang="en-US" sz="1400" dirty="0">
                  <a:solidFill>
                    <a:schemeClr val="accent2">
                      <a:lumMod val="60000"/>
                      <a:lumOff val="40000"/>
                    </a:schemeClr>
                  </a:solidFill>
                  <a:latin typeface="+mj-lt"/>
                </a:rPr>
                <a:t>E</a:t>
              </a:r>
            </a:p>
          </p:txBody>
        </p:sp>
        <p:sp>
          <p:nvSpPr>
            <p:cNvPr id="39" name="Oval 38">
              <a:extLst>
                <a:ext uri="{FF2B5EF4-FFF2-40B4-BE49-F238E27FC236}">
                  <a16:creationId xmlns:a16="http://schemas.microsoft.com/office/drawing/2014/main" id="{F5F26221-7CC2-4359-8ED9-F81947086237}"/>
                </a:ext>
                <a:ext uri="{C183D7F6-B498-43B3-948B-1728B52AA6E4}">
                  <adec:decorative xmlns:adec="http://schemas.microsoft.com/office/drawing/2017/decorative" val="1"/>
                </a:ext>
              </a:extLst>
            </p:cNvPr>
            <p:cNvSpPr/>
            <p:nvPr/>
          </p:nvSpPr>
          <p:spPr>
            <a:xfrm>
              <a:off x="3197625" y="4868466"/>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grpSp>
      <p:grpSp>
        <p:nvGrpSpPr>
          <p:cNvPr id="50" name="Group 49">
            <a:extLst>
              <a:ext uri="{FF2B5EF4-FFF2-40B4-BE49-F238E27FC236}">
                <a16:creationId xmlns:a16="http://schemas.microsoft.com/office/drawing/2014/main" id="{10E609FE-6FC7-4F85-A363-135D41A36187}"/>
              </a:ext>
              <a:ext uri="{C183D7F6-B498-43B3-948B-1728B52AA6E4}">
                <adec:decorative xmlns:adec="http://schemas.microsoft.com/office/drawing/2017/decorative" val="1"/>
              </a:ext>
            </a:extLst>
          </p:cNvPr>
          <p:cNvGrpSpPr/>
          <p:nvPr/>
        </p:nvGrpSpPr>
        <p:grpSpPr>
          <a:xfrm>
            <a:off x="8113395" y="4035304"/>
            <a:ext cx="2103120" cy="484988"/>
            <a:chOff x="8113395" y="4035304"/>
            <a:chExt cx="2103120" cy="484988"/>
          </a:xfrm>
        </p:grpSpPr>
        <p:sp>
          <p:nvSpPr>
            <p:cNvPr id="24" name="TextBox 23">
              <a:extLst>
                <a:ext uri="{FF2B5EF4-FFF2-40B4-BE49-F238E27FC236}">
                  <a16:creationId xmlns:a16="http://schemas.microsoft.com/office/drawing/2014/main" id="{4573C6D3-EE2C-4FA0-B8A3-BFB7561DFE6A}"/>
                </a:ext>
              </a:extLst>
            </p:cNvPr>
            <p:cNvSpPr txBox="1"/>
            <p:nvPr/>
          </p:nvSpPr>
          <p:spPr>
            <a:xfrm>
              <a:off x="8113395" y="4212515"/>
              <a:ext cx="2103120" cy="307777"/>
            </a:xfrm>
            <a:prstGeom prst="rect">
              <a:avLst/>
            </a:prstGeom>
            <a:noFill/>
          </p:spPr>
          <p:txBody>
            <a:bodyPr wrap="square" rtlCol="0">
              <a:spAutoFit/>
            </a:bodyPr>
            <a:lstStyle/>
            <a:p>
              <a:pPr algn="ctr"/>
              <a:r>
                <a:rPr lang="en-US" sz="1400" dirty="0">
                  <a:solidFill>
                    <a:schemeClr val="accent2">
                      <a:lumMod val="60000"/>
                      <a:lumOff val="40000"/>
                    </a:schemeClr>
                  </a:solidFill>
                  <a:latin typeface="+mj-lt"/>
                </a:rPr>
                <a:t>C</a:t>
              </a:r>
            </a:p>
          </p:txBody>
        </p:sp>
        <p:sp>
          <p:nvSpPr>
            <p:cNvPr id="41" name="Oval 40">
              <a:extLst>
                <a:ext uri="{FF2B5EF4-FFF2-40B4-BE49-F238E27FC236}">
                  <a16:creationId xmlns:a16="http://schemas.microsoft.com/office/drawing/2014/main" id="{63FBA2A8-2592-468B-9867-0573EE41A6E6}"/>
                </a:ext>
                <a:ext uri="{C183D7F6-B498-43B3-948B-1728B52AA6E4}">
                  <adec:decorative xmlns:adec="http://schemas.microsoft.com/office/drawing/2017/decorative" val="1"/>
                </a:ext>
              </a:extLst>
            </p:cNvPr>
            <p:cNvSpPr/>
            <p:nvPr/>
          </p:nvSpPr>
          <p:spPr>
            <a:xfrm>
              <a:off x="9073515" y="4035304"/>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grpSp>
      <p:grpSp>
        <p:nvGrpSpPr>
          <p:cNvPr id="51" name="Group 50">
            <a:extLst>
              <a:ext uri="{FF2B5EF4-FFF2-40B4-BE49-F238E27FC236}">
                <a16:creationId xmlns:a16="http://schemas.microsoft.com/office/drawing/2014/main" id="{97355E86-B99C-4CB2-BA03-E335BA74DB40}"/>
              </a:ext>
              <a:ext uri="{C183D7F6-B498-43B3-948B-1728B52AA6E4}">
                <adec:decorative xmlns:adec="http://schemas.microsoft.com/office/drawing/2017/decorative" val="1"/>
              </a:ext>
            </a:extLst>
          </p:cNvPr>
          <p:cNvGrpSpPr/>
          <p:nvPr/>
        </p:nvGrpSpPr>
        <p:grpSpPr>
          <a:xfrm>
            <a:off x="7384570" y="4873925"/>
            <a:ext cx="2103120" cy="482268"/>
            <a:chOff x="7384570" y="4873925"/>
            <a:chExt cx="2103120" cy="482268"/>
          </a:xfrm>
        </p:grpSpPr>
        <p:sp>
          <p:nvSpPr>
            <p:cNvPr id="22" name="TextBox 21">
              <a:extLst>
                <a:ext uri="{FF2B5EF4-FFF2-40B4-BE49-F238E27FC236}">
                  <a16:creationId xmlns:a16="http://schemas.microsoft.com/office/drawing/2014/main" id="{AD8239A1-E348-4BC7-863A-0309627C3F79}"/>
                </a:ext>
              </a:extLst>
            </p:cNvPr>
            <p:cNvSpPr txBox="1"/>
            <p:nvPr/>
          </p:nvSpPr>
          <p:spPr>
            <a:xfrm>
              <a:off x="7384570" y="5048416"/>
              <a:ext cx="2103120" cy="307777"/>
            </a:xfrm>
            <a:prstGeom prst="rect">
              <a:avLst/>
            </a:prstGeom>
            <a:noFill/>
          </p:spPr>
          <p:txBody>
            <a:bodyPr wrap="square" rtlCol="0">
              <a:spAutoFit/>
            </a:bodyPr>
            <a:lstStyle/>
            <a:p>
              <a:pPr algn="ctr"/>
              <a:r>
                <a:rPr lang="en-US" sz="1400" dirty="0">
                  <a:solidFill>
                    <a:schemeClr val="accent2">
                      <a:lumMod val="60000"/>
                      <a:lumOff val="40000"/>
                    </a:schemeClr>
                  </a:solidFill>
                  <a:latin typeface="+mj-lt"/>
                </a:rPr>
                <a:t>B</a:t>
              </a:r>
            </a:p>
          </p:txBody>
        </p:sp>
        <p:sp>
          <p:nvSpPr>
            <p:cNvPr id="43" name="Oval 42">
              <a:extLst>
                <a:ext uri="{FF2B5EF4-FFF2-40B4-BE49-F238E27FC236}">
                  <a16:creationId xmlns:a16="http://schemas.microsoft.com/office/drawing/2014/main" id="{07B08B9D-A0D0-44F8-A36F-BAAACC6E641F}"/>
                </a:ext>
                <a:ext uri="{C183D7F6-B498-43B3-948B-1728B52AA6E4}">
                  <adec:decorative xmlns:adec="http://schemas.microsoft.com/office/drawing/2017/decorative" val="1"/>
                </a:ext>
              </a:extLst>
            </p:cNvPr>
            <p:cNvSpPr/>
            <p:nvPr/>
          </p:nvSpPr>
          <p:spPr>
            <a:xfrm>
              <a:off x="8344690" y="4873925"/>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grpSp>
      <p:grpSp>
        <p:nvGrpSpPr>
          <p:cNvPr id="47" name="Group 46">
            <a:extLst>
              <a:ext uri="{FF2B5EF4-FFF2-40B4-BE49-F238E27FC236}">
                <a16:creationId xmlns:a16="http://schemas.microsoft.com/office/drawing/2014/main" id="{61E8B745-AD39-4513-AE1B-1FC9361CC7DE}"/>
              </a:ext>
              <a:ext uri="{C183D7F6-B498-43B3-948B-1728B52AA6E4}">
                <adec:decorative xmlns:adec="http://schemas.microsoft.com/office/drawing/2017/decorative" val="1"/>
              </a:ext>
            </a:extLst>
          </p:cNvPr>
          <p:cNvGrpSpPr/>
          <p:nvPr/>
        </p:nvGrpSpPr>
        <p:grpSpPr>
          <a:xfrm>
            <a:off x="1777326" y="4025314"/>
            <a:ext cx="2103120" cy="479559"/>
            <a:chOff x="1777326" y="4025314"/>
            <a:chExt cx="2103120" cy="479559"/>
          </a:xfrm>
        </p:grpSpPr>
        <p:sp>
          <p:nvSpPr>
            <p:cNvPr id="18" name="TextBox 17">
              <a:extLst>
                <a:ext uri="{FF2B5EF4-FFF2-40B4-BE49-F238E27FC236}">
                  <a16:creationId xmlns:a16="http://schemas.microsoft.com/office/drawing/2014/main" id="{FE647F01-3E62-426C-949D-8345E4501813}"/>
                </a:ext>
              </a:extLst>
            </p:cNvPr>
            <p:cNvSpPr txBox="1"/>
            <p:nvPr/>
          </p:nvSpPr>
          <p:spPr>
            <a:xfrm>
              <a:off x="1777326" y="4197096"/>
              <a:ext cx="2103120" cy="307777"/>
            </a:xfrm>
            <a:prstGeom prst="rect">
              <a:avLst/>
            </a:prstGeom>
            <a:noFill/>
          </p:spPr>
          <p:txBody>
            <a:bodyPr wrap="square" rtlCol="0">
              <a:spAutoFit/>
            </a:bodyPr>
            <a:lstStyle/>
            <a:p>
              <a:pPr algn="ctr"/>
              <a:r>
                <a:rPr lang="en-US" sz="1400" dirty="0">
                  <a:solidFill>
                    <a:schemeClr val="accent2">
                      <a:lumMod val="60000"/>
                      <a:lumOff val="40000"/>
                    </a:schemeClr>
                  </a:solidFill>
                  <a:latin typeface="+mj-lt"/>
                </a:rPr>
                <a:t>D</a:t>
              </a:r>
            </a:p>
          </p:txBody>
        </p:sp>
        <p:sp>
          <p:nvSpPr>
            <p:cNvPr id="45" name="Oval 44">
              <a:extLst>
                <a:ext uri="{FF2B5EF4-FFF2-40B4-BE49-F238E27FC236}">
                  <a16:creationId xmlns:a16="http://schemas.microsoft.com/office/drawing/2014/main" id="{C6BEF52E-5CE0-4BEE-858D-15F90438D545}"/>
                </a:ext>
                <a:ext uri="{C183D7F6-B498-43B3-948B-1728B52AA6E4}">
                  <adec:decorative xmlns:adec="http://schemas.microsoft.com/office/drawing/2017/decorative" val="1"/>
                </a:ext>
              </a:extLst>
            </p:cNvPr>
            <p:cNvSpPr/>
            <p:nvPr/>
          </p:nvSpPr>
          <p:spPr>
            <a:xfrm>
              <a:off x="2737446" y="4025314"/>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grpSp>
      <p:grpSp>
        <p:nvGrpSpPr>
          <p:cNvPr id="53" name="Group 52">
            <a:extLst>
              <a:ext uri="{FF2B5EF4-FFF2-40B4-BE49-F238E27FC236}">
                <a16:creationId xmlns:a16="http://schemas.microsoft.com/office/drawing/2014/main" id="{761FFCDD-A5D1-437E-9BBD-090DE98F5F5B}"/>
              </a:ext>
              <a:ext uri="{C183D7F6-B498-43B3-948B-1728B52AA6E4}">
                <adec:decorative xmlns:adec="http://schemas.microsoft.com/office/drawing/2017/decorative" val="1"/>
              </a:ext>
            </a:extLst>
          </p:cNvPr>
          <p:cNvGrpSpPr/>
          <p:nvPr/>
        </p:nvGrpSpPr>
        <p:grpSpPr>
          <a:xfrm>
            <a:off x="8966337" y="2010684"/>
            <a:ext cx="1510910" cy="594065"/>
            <a:chOff x="8966337" y="2010684"/>
            <a:chExt cx="1510910" cy="594065"/>
          </a:xfrm>
        </p:grpSpPr>
        <p:sp>
          <p:nvSpPr>
            <p:cNvPr id="54" name="Oval 53">
              <a:extLst>
                <a:ext uri="{FF2B5EF4-FFF2-40B4-BE49-F238E27FC236}">
                  <a16:creationId xmlns:a16="http://schemas.microsoft.com/office/drawing/2014/main" id="{81E45DAF-25CC-4774-B217-D71FE1B0147C}"/>
                </a:ext>
                <a:ext uri="{C183D7F6-B498-43B3-948B-1728B52AA6E4}">
                  <adec:decorative xmlns:adec="http://schemas.microsoft.com/office/drawing/2017/decorative" val="1"/>
                </a:ext>
              </a:extLst>
            </p:cNvPr>
            <p:cNvSpPr/>
            <p:nvPr/>
          </p:nvSpPr>
          <p:spPr>
            <a:xfrm>
              <a:off x="9630352" y="2421869"/>
              <a:ext cx="182880" cy="182880"/>
            </a:xfrm>
            <a:prstGeom prst="ellipse">
              <a:avLst/>
            </a:prstGeom>
            <a:solidFill>
              <a:schemeClr val="accent4"/>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 Placeholder 3">
              <a:extLst>
                <a:ext uri="{FF2B5EF4-FFF2-40B4-BE49-F238E27FC236}">
                  <a16:creationId xmlns:a16="http://schemas.microsoft.com/office/drawing/2014/main" id="{D142D114-E32A-4CD4-A831-9783D5F783A4}"/>
                </a:ext>
              </a:extLst>
            </p:cNvPr>
            <p:cNvSpPr txBox="1">
              <a:spLocks/>
            </p:cNvSpPr>
            <p:nvPr/>
          </p:nvSpPr>
          <p:spPr>
            <a:xfrm>
              <a:off x="8966337" y="2010684"/>
              <a:ext cx="1510910" cy="4000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4"/>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CONTOSO</a:t>
              </a:r>
            </a:p>
          </p:txBody>
        </p:sp>
      </p:grpSp>
    </p:spTree>
    <p:extLst>
      <p:ext uri="{BB962C8B-B14F-4D97-AF65-F5344CB8AC3E}">
        <p14:creationId xmlns:p14="http://schemas.microsoft.com/office/powerpoint/2010/main" val="275279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41CE-4BBB-4A3D-802D-28A03E3F851F}"/>
              </a:ext>
            </a:extLst>
          </p:cNvPr>
          <p:cNvSpPr>
            <a:spLocks noGrp="1"/>
          </p:cNvSpPr>
          <p:nvPr>
            <p:ph type="title"/>
          </p:nvPr>
        </p:nvSpPr>
        <p:spPr/>
        <p:txBody>
          <a:bodyPr/>
          <a:lstStyle/>
          <a:p>
            <a:r>
              <a:rPr lang="en-US" dirty="0"/>
              <a:t>TỰ LUẬN</a:t>
            </a:r>
          </a:p>
        </p:txBody>
      </p:sp>
      <p:sp>
        <p:nvSpPr>
          <p:cNvPr id="3" name="Text Placeholder 2">
            <a:extLst>
              <a:ext uri="{FF2B5EF4-FFF2-40B4-BE49-F238E27FC236}">
                <a16:creationId xmlns:a16="http://schemas.microsoft.com/office/drawing/2014/main" id="{BC7C0FFB-9C94-427A-9C11-5E27939FEB34}"/>
              </a:ext>
            </a:extLst>
          </p:cNvPr>
          <p:cNvSpPr>
            <a:spLocks noGrp="1"/>
          </p:cNvSpPr>
          <p:nvPr>
            <p:ph type="body" sz="quarter" idx="13"/>
          </p:nvPr>
        </p:nvSpPr>
        <p:spPr>
          <a:xfrm>
            <a:off x="4028660" y="1497496"/>
            <a:ext cx="8044069" cy="5223979"/>
          </a:xfrm>
        </p:spPr>
        <p:txBody>
          <a:bodyPr>
            <a:normAutofit/>
          </a:bodyPr>
          <a:lstStyle/>
          <a:p>
            <a:r>
              <a:rPr lang="vi-VN" b="1" i="1" dirty="0"/>
              <a:t>Câu </a:t>
            </a:r>
            <a:r>
              <a:rPr lang="en-US" b="1" i="1" dirty="0"/>
              <a:t>1</a:t>
            </a:r>
            <a:r>
              <a:rPr lang="vi-VN" b="1" i="1" dirty="0"/>
              <a:t>: </a:t>
            </a:r>
            <a:r>
              <a:rPr lang="en-US" b="1" i="1" dirty="0" err="1"/>
              <a:t>Dựa</a:t>
            </a:r>
            <a:r>
              <a:rPr lang="en-US" b="1" i="1" dirty="0"/>
              <a:t> </a:t>
            </a:r>
            <a:r>
              <a:rPr lang="en-US" b="1" i="1" dirty="0" err="1"/>
              <a:t>vào</a:t>
            </a:r>
            <a:r>
              <a:rPr lang="en-US" b="1" i="1" dirty="0"/>
              <a:t> </a:t>
            </a:r>
            <a:r>
              <a:rPr lang="en-US" b="1" i="1" dirty="0" err="1"/>
              <a:t>kiến</a:t>
            </a:r>
            <a:r>
              <a:rPr lang="en-US" b="1" i="1" dirty="0"/>
              <a:t> </a:t>
            </a:r>
            <a:r>
              <a:rPr lang="en-US" b="1" i="1" dirty="0" err="1"/>
              <a:t>thức</a:t>
            </a:r>
            <a:r>
              <a:rPr lang="en-US" b="1" i="1" dirty="0"/>
              <a:t> </a:t>
            </a:r>
            <a:r>
              <a:rPr lang="en-US" b="1" i="1" dirty="0" err="1"/>
              <a:t>đã</a:t>
            </a:r>
            <a:r>
              <a:rPr lang="en-US" b="1" i="1" dirty="0"/>
              <a:t> </a:t>
            </a:r>
            <a:r>
              <a:rPr lang="en-US" b="1" i="1" dirty="0" err="1"/>
              <a:t>học</a:t>
            </a:r>
            <a:r>
              <a:rPr lang="en-US" b="1" i="1" dirty="0"/>
              <a:t> </a:t>
            </a:r>
            <a:r>
              <a:rPr lang="en-US" b="1" i="1" dirty="0" err="1"/>
              <a:t>em</a:t>
            </a:r>
            <a:r>
              <a:rPr lang="en-US" b="1" i="1" dirty="0"/>
              <a:t> </a:t>
            </a:r>
            <a:r>
              <a:rPr lang="en-US" b="1" i="1" dirty="0" err="1"/>
              <a:t>hãy</a:t>
            </a:r>
            <a:r>
              <a:rPr lang="en-US" b="1" i="1" dirty="0"/>
              <a:t>:</a:t>
            </a:r>
          </a:p>
          <a:p>
            <a:endParaRPr lang="en-US" dirty="0"/>
          </a:p>
          <a:p>
            <a:r>
              <a:rPr lang="en-US" dirty="0"/>
              <a:t>  a. </a:t>
            </a:r>
            <a:r>
              <a:rPr lang="en-US" dirty="0" err="1"/>
              <a:t>Trình</a:t>
            </a:r>
            <a:r>
              <a:rPr lang="en-US" dirty="0"/>
              <a:t> </a:t>
            </a:r>
            <a:r>
              <a:rPr lang="en-US" dirty="0" err="1"/>
              <a:t>bày</a:t>
            </a:r>
            <a:r>
              <a:rPr lang="en-US" dirty="0"/>
              <a:t> </a:t>
            </a:r>
            <a:r>
              <a:rPr lang="en-US" dirty="0" err="1"/>
              <a:t>hiểu</a:t>
            </a:r>
            <a:r>
              <a:rPr lang="en-US" dirty="0"/>
              <a:t> </a:t>
            </a:r>
            <a:r>
              <a:rPr lang="en-US" dirty="0" err="1"/>
              <a:t>biết</a:t>
            </a:r>
            <a:r>
              <a:rPr lang="en-US" dirty="0"/>
              <a:t> </a:t>
            </a:r>
            <a:r>
              <a:rPr lang="en-US" dirty="0" err="1"/>
              <a:t>của</a:t>
            </a:r>
            <a:r>
              <a:rPr lang="en-US" dirty="0"/>
              <a:t> </a:t>
            </a:r>
            <a:r>
              <a:rPr lang="en-US" dirty="0" err="1"/>
              <a:t>em</a:t>
            </a:r>
            <a:r>
              <a:rPr lang="en-US" dirty="0"/>
              <a:t> </a:t>
            </a:r>
            <a:r>
              <a:rPr lang="en-US" dirty="0" err="1"/>
              <a:t>về</a:t>
            </a:r>
            <a:r>
              <a:rPr lang="en-US" dirty="0"/>
              <a:t> </a:t>
            </a:r>
            <a:r>
              <a:rPr lang="en-US" dirty="0" err="1"/>
              <a:t>những</a:t>
            </a:r>
            <a:r>
              <a:rPr lang="en-US" dirty="0"/>
              <a:t> </a:t>
            </a:r>
            <a:r>
              <a:rPr lang="en-US" dirty="0" err="1"/>
              <a:t>thành</a:t>
            </a:r>
            <a:r>
              <a:rPr lang="en-US" dirty="0"/>
              <a:t> </a:t>
            </a:r>
            <a:r>
              <a:rPr lang="en-US" dirty="0" err="1"/>
              <a:t>tựu</a:t>
            </a:r>
            <a:r>
              <a:rPr lang="en-US" dirty="0"/>
              <a:t> </a:t>
            </a:r>
            <a:r>
              <a:rPr lang="en-US" dirty="0" err="1"/>
              <a:t>văn</a:t>
            </a:r>
            <a:r>
              <a:rPr lang="en-US" dirty="0"/>
              <a:t> </a:t>
            </a:r>
            <a:r>
              <a:rPr lang="en-US" dirty="0" err="1"/>
              <a:t>hóa</a:t>
            </a:r>
            <a:r>
              <a:rPr lang="en-US" dirty="0"/>
              <a:t> </a:t>
            </a:r>
            <a:r>
              <a:rPr lang="en-US" dirty="0" err="1"/>
              <a:t>tiêu</a:t>
            </a:r>
            <a:r>
              <a:rPr lang="en-US" dirty="0"/>
              <a:t> </a:t>
            </a:r>
            <a:r>
              <a:rPr lang="en-US" dirty="0" err="1"/>
              <a:t>biểu</a:t>
            </a:r>
            <a:r>
              <a:rPr lang="en-US" dirty="0"/>
              <a:t> </a:t>
            </a:r>
            <a:r>
              <a:rPr lang="en-US" dirty="0" err="1"/>
              <a:t>của</a:t>
            </a:r>
            <a:r>
              <a:rPr lang="en-US" dirty="0"/>
              <a:t> </a:t>
            </a:r>
            <a:r>
              <a:rPr lang="en-US" dirty="0" err="1"/>
              <a:t>Ấn</a:t>
            </a:r>
            <a:r>
              <a:rPr lang="en-US" dirty="0"/>
              <a:t> </a:t>
            </a:r>
            <a:r>
              <a:rPr lang="en-US" dirty="0" err="1"/>
              <a:t>Độ</a:t>
            </a:r>
            <a:r>
              <a:rPr lang="en-US" dirty="0"/>
              <a:t> </a:t>
            </a:r>
            <a:r>
              <a:rPr lang="en-US" dirty="0" err="1"/>
              <a:t>từ</a:t>
            </a:r>
            <a:r>
              <a:rPr lang="en-US" dirty="0"/>
              <a:t> </a:t>
            </a:r>
            <a:r>
              <a:rPr lang="en-US" dirty="0" err="1"/>
              <a:t>thế</a:t>
            </a:r>
            <a:r>
              <a:rPr lang="en-US" dirty="0"/>
              <a:t> </a:t>
            </a:r>
            <a:r>
              <a:rPr lang="en-US" dirty="0" err="1"/>
              <a:t>kỉ</a:t>
            </a:r>
            <a:r>
              <a:rPr lang="en-US" dirty="0"/>
              <a:t> IV </a:t>
            </a:r>
            <a:r>
              <a:rPr lang="en-US" dirty="0" err="1"/>
              <a:t>Đến</a:t>
            </a:r>
            <a:r>
              <a:rPr lang="en-US" dirty="0"/>
              <a:t> </a:t>
            </a:r>
            <a:r>
              <a:rPr lang="en-US" dirty="0" err="1"/>
              <a:t>giữa</a:t>
            </a:r>
            <a:r>
              <a:rPr lang="en-US" dirty="0"/>
              <a:t> </a:t>
            </a:r>
            <a:r>
              <a:rPr lang="en-US" dirty="0" err="1"/>
              <a:t>thế</a:t>
            </a:r>
            <a:r>
              <a:rPr lang="en-US" dirty="0"/>
              <a:t> </a:t>
            </a:r>
            <a:r>
              <a:rPr lang="en-US" dirty="0" err="1"/>
              <a:t>kỉ</a:t>
            </a:r>
            <a:r>
              <a:rPr lang="en-US" dirty="0"/>
              <a:t> XIX? </a:t>
            </a:r>
          </a:p>
          <a:p>
            <a:r>
              <a:rPr lang="en-US" dirty="0"/>
              <a:t>b. </a:t>
            </a:r>
            <a:r>
              <a:rPr lang="en-US" dirty="0" err="1"/>
              <a:t>Kể</a:t>
            </a:r>
            <a:r>
              <a:rPr lang="en-US" dirty="0"/>
              <a:t> </a:t>
            </a:r>
            <a:r>
              <a:rPr lang="en-US" dirty="0" err="1"/>
              <a:t>tên</a:t>
            </a:r>
            <a:r>
              <a:rPr lang="en-US" dirty="0"/>
              <a:t> </a:t>
            </a:r>
            <a:r>
              <a:rPr lang="en-US" dirty="0" err="1"/>
              <a:t>những</a:t>
            </a:r>
            <a:r>
              <a:rPr lang="en-US" dirty="0"/>
              <a:t> </a:t>
            </a:r>
            <a:r>
              <a:rPr lang="en-US" dirty="0" err="1"/>
              <a:t>thành</a:t>
            </a:r>
            <a:r>
              <a:rPr lang="en-US" dirty="0"/>
              <a:t> </a:t>
            </a:r>
            <a:r>
              <a:rPr lang="en-US" dirty="0" err="1"/>
              <a:t>tựu</a:t>
            </a:r>
            <a:r>
              <a:rPr lang="en-US" dirty="0"/>
              <a:t> </a:t>
            </a:r>
            <a:r>
              <a:rPr lang="en-US" dirty="0" err="1"/>
              <a:t>văn</a:t>
            </a:r>
            <a:r>
              <a:rPr lang="en-US" dirty="0"/>
              <a:t> </a:t>
            </a:r>
            <a:r>
              <a:rPr lang="en-US" dirty="0" err="1"/>
              <a:t>hóa</a:t>
            </a:r>
            <a:r>
              <a:rPr lang="en-US" dirty="0"/>
              <a:t> </a:t>
            </a:r>
            <a:r>
              <a:rPr lang="en-US" dirty="0" err="1"/>
              <a:t>tiêu</a:t>
            </a:r>
            <a:r>
              <a:rPr lang="en-US" dirty="0"/>
              <a:t> </a:t>
            </a:r>
            <a:r>
              <a:rPr lang="en-US" dirty="0" err="1"/>
              <a:t>biểu</a:t>
            </a:r>
            <a:r>
              <a:rPr lang="en-US" dirty="0"/>
              <a:t> </a:t>
            </a:r>
            <a:r>
              <a:rPr lang="en-US" dirty="0" err="1"/>
              <a:t>của</a:t>
            </a:r>
            <a:r>
              <a:rPr lang="en-US" dirty="0"/>
              <a:t> </a:t>
            </a:r>
            <a:r>
              <a:rPr lang="en-US" dirty="0" err="1"/>
              <a:t>Đông</a:t>
            </a:r>
            <a:r>
              <a:rPr lang="en-US" dirty="0"/>
              <a:t> Nam Á </a:t>
            </a:r>
            <a:r>
              <a:rPr lang="en-US" dirty="0" err="1"/>
              <a:t>còn</a:t>
            </a:r>
            <a:r>
              <a:rPr lang="en-US" dirty="0"/>
              <a:t> </a:t>
            </a:r>
            <a:r>
              <a:rPr lang="en-US" dirty="0" err="1"/>
              <a:t>tồn</a:t>
            </a:r>
            <a:r>
              <a:rPr lang="en-US" dirty="0"/>
              <a:t> </a:t>
            </a:r>
            <a:r>
              <a:rPr lang="en-US" dirty="0" err="1"/>
              <a:t>tại</a:t>
            </a:r>
            <a:r>
              <a:rPr lang="en-US" dirty="0"/>
              <a:t> </a:t>
            </a:r>
            <a:r>
              <a:rPr lang="en-US" dirty="0" err="1"/>
              <a:t>cho</a:t>
            </a:r>
            <a:r>
              <a:rPr lang="en-US" dirty="0"/>
              <a:t> </a:t>
            </a:r>
            <a:r>
              <a:rPr lang="en-US" dirty="0" err="1"/>
              <a:t>đến</a:t>
            </a:r>
            <a:r>
              <a:rPr lang="en-US" dirty="0"/>
              <a:t> </a:t>
            </a:r>
            <a:r>
              <a:rPr lang="en-US" dirty="0" err="1"/>
              <a:t>ngày</a:t>
            </a:r>
            <a:r>
              <a:rPr lang="en-US" dirty="0"/>
              <a:t> nay </a:t>
            </a:r>
            <a:r>
              <a:rPr lang="en-US" dirty="0" err="1"/>
              <a:t>chịu</a:t>
            </a:r>
            <a:r>
              <a:rPr lang="en-US" dirty="0"/>
              <a:t> </a:t>
            </a:r>
            <a:r>
              <a:rPr lang="en-US" dirty="0" err="1"/>
              <a:t>ảnh</a:t>
            </a:r>
            <a:r>
              <a:rPr lang="en-US" dirty="0"/>
              <a:t> </a:t>
            </a:r>
            <a:r>
              <a:rPr lang="en-US" dirty="0" err="1"/>
              <a:t>hưởng</a:t>
            </a:r>
            <a:r>
              <a:rPr lang="en-US" dirty="0"/>
              <a:t> </a:t>
            </a:r>
            <a:r>
              <a:rPr lang="en-US" dirty="0" err="1"/>
              <a:t>bởi</a:t>
            </a:r>
            <a:r>
              <a:rPr lang="en-US" dirty="0"/>
              <a:t> </a:t>
            </a:r>
            <a:r>
              <a:rPr lang="en-US" dirty="0" err="1"/>
              <a:t>văn</a:t>
            </a:r>
            <a:r>
              <a:rPr lang="en-US" dirty="0"/>
              <a:t> </a:t>
            </a:r>
            <a:r>
              <a:rPr lang="en-US" dirty="0" err="1"/>
              <a:t>hóa</a:t>
            </a:r>
            <a:r>
              <a:rPr lang="en-US" dirty="0"/>
              <a:t> </a:t>
            </a:r>
            <a:r>
              <a:rPr lang="en-US" dirty="0" err="1"/>
              <a:t>Ấn</a:t>
            </a:r>
            <a:r>
              <a:rPr lang="en-US" dirty="0"/>
              <a:t> </a:t>
            </a:r>
            <a:r>
              <a:rPr lang="en-US" dirty="0" err="1"/>
              <a:t>Độ</a:t>
            </a:r>
            <a:r>
              <a:rPr lang="en-US" dirty="0"/>
              <a:t>? </a:t>
            </a:r>
          </a:p>
          <a:p>
            <a:r>
              <a:rPr lang="vi-VN" b="1" i="1" dirty="0"/>
              <a:t>Câu </a:t>
            </a:r>
            <a:r>
              <a:rPr lang="en-US" b="1" i="1" dirty="0"/>
              <a:t>2</a:t>
            </a:r>
            <a:r>
              <a:rPr lang="vi-VN" b="1" i="1" dirty="0"/>
              <a:t>: </a:t>
            </a:r>
            <a:r>
              <a:rPr lang="vi-VN" dirty="0"/>
              <a:t>T</a:t>
            </a:r>
            <a:r>
              <a:rPr lang="en-US" dirty="0" err="1"/>
              <a:t>ại</a:t>
            </a:r>
            <a:r>
              <a:rPr lang="en-US" dirty="0"/>
              <a:t> </a:t>
            </a:r>
            <a:r>
              <a:rPr lang="en-US" dirty="0" err="1"/>
              <a:t>sao</a:t>
            </a:r>
            <a:r>
              <a:rPr lang="en-US" dirty="0"/>
              <a:t> </a:t>
            </a:r>
            <a:r>
              <a:rPr lang="en-US" dirty="0" err="1"/>
              <a:t>nói</a:t>
            </a:r>
            <a:r>
              <a:rPr lang="en-US" dirty="0"/>
              <a:t> t</a:t>
            </a:r>
            <a:r>
              <a:rPr lang="vi-VN" dirty="0"/>
              <a:t>hời kì Ăng-co là thời kì phát triển đỉnh cao của Vương quốc Campuchia</a:t>
            </a:r>
            <a:r>
              <a:rPr lang="en-US" dirty="0"/>
              <a:t>?</a:t>
            </a:r>
          </a:p>
          <a:p>
            <a:r>
              <a:rPr lang="en-US" b="1" dirty="0" err="1"/>
              <a:t>Câu</a:t>
            </a:r>
            <a:r>
              <a:rPr lang="en-US" b="1" dirty="0"/>
              <a:t> 3 </a:t>
            </a:r>
            <a:r>
              <a:rPr lang="en-US" dirty="0" err="1"/>
              <a:t>Văn</a:t>
            </a:r>
            <a:r>
              <a:rPr lang="en-US" dirty="0"/>
              <a:t> </a:t>
            </a:r>
            <a:r>
              <a:rPr lang="en-US" dirty="0" err="1"/>
              <a:t>hóa</a:t>
            </a:r>
            <a:r>
              <a:rPr lang="en-US" dirty="0"/>
              <a:t> </a:t>
            </a:r>
            <a:r>
              <a:rPr lang="en-US" dirty="0" err="1"/>
              <a:t>Trung</a:t>
            </a:r>
            <a:r>
              <a:rPr lang="en-US" dirty="0"/>
              <a:t> </a:t>
            </a:r>
            <a:r>
              <a:rPr lang="en-US" dirty="0" err="1"/>
              <a:t>Quốc</a:t>
            </a:r>
            <a:r>
              <a:rPr lang="en-US" dirty="0"/>
              <a:t> </a:t>
            </a:r>
            <a:r>
              <a:rPr lang="en-US" dirty="0" err="1"/>
              <a:t>đã</a:t>
            </a:r>
            <a:r>
              <a:rPr lang="en-US" dirty="0"/>
              <a:t> </a:t>
            </a:r>
            <a:r>
              <a:rPr lang="en-US" dirty="0" err="1"/>
              <a:t>có</a:t>
            </a:r>
            <a:r>
              <a:rPr lang="en-US" dirty="0"/>
              <a:t> </a:t>
            </a:r>
            <a:r>
              <a:rPr lang="en-US" dirty="0" err="1"/>
              <a:t>những</a:t>
            </a:r>
            <a:r>
              <a:rPr lang="en-US" dirty="0"/>
              <a:t> </a:t>
            </a:r>
            <a:r>
              <a:rPr lang="en-US" dirty="0" err="1"/>
              <a:t>đóng</a:t>
            </a:r>
            <a:r>
              <a:rPr lang="en-US" dirty="0"/>
              <a:t> </a:t>
            </a:r>
            <a:r>
              <a:rPr lang="en-US" dirty="0" err="1"/>
              <a:t>góp</a:t>
            </a:r>
            <a:r>
              <a:rPr lang="en-US" dirty="0"/>
              <a:t> </a:t>
            </a:r>
            <a:r>
              <a:rPr lang="en-US" dirty="0" err="1"/>
              <a:t>quan</a:t>
            </a:r>
            <a:r>
              <a:rPr lang="en-US" dirty="0"/>
              <a:t> </a:t>
            </a:r>
            <a:r>
              <a:rPr lang="en-US" dirty="0" err="1"/>
              <a:t>trọng</a:t>
            </a:r>
            <a:r>
              <a:rPr lang="en-US" dirty="0"/>
              <a:t> </a:t>
            </a:r>
            <a:r>
              <a:rPr lang="en-US" dirty="0" err="1"/>
              <a:t>nào</a:t>
            </a:r>
            <a:r>
              <a:rPr lang="en-US" dirty="0"/>
              <a:t> </a:t>
            </a:r>
            <a:r>
              <a:rPr lang="en-US" dirty="0" err="1"/>
              <a:t>cho</a:t>
            </a:r>
            <a:r>
              <a:rPr lang="en-US" dirty="0"/>
              <a:t> </a:t>
            </a:r>
            <a:r>
              <a:rPr lang="en-US" dirty="0" err="1"/>
              <a:t>lịch</a:t>
            </a:r>
            <a:r>
              <a:rPr lang="en-US" dirty="0"/>
              <a:t> </a:t>
            </a:r>
            <a:r>
              <a:rPr lang="en-US" dirty="0" err="1"/>
              <a:t>sử</a:t>
            </a:r>
            <a:r>
              <a:rPr lang="en-US" dirty="0"/>
              <a:t> </a:t>
            </a:r>
            <a:r>
              <a:rPr lang="en-US" dirty="0" err="1"/>
              <a:t>nhân</a:t>
            </a:r>
            <a:r>
              <a:rPr lang="en-US" dirty="0"/>
              <a:t> </a:t>
            </a:r>
            <a:r>
              <a:rPr lang="en-US" dirty="0" err="1"/>
              <a:t>loại</a:t>
            </a:r>
            <a:r>
              <a:rPr lang="en-US" dirty="0"/>
              <a:t>?</a:t>
            </a:r>
          </a:p>
          <a:p>
            <a:r>
              <a:rPr lang="en-US" b="1" dirty="0" err="1"/>
              <a:t>Câu</a:t>
            </a:r>
            <a:r>
              <a:rPr lang="en-US" b="1" dirty="0"/>
              <a:t> 4 </a:t>
            </a:r>
            <a:r>
              <a:rPr lang="en-US" dirty="0" err="1"/>
              <a:t>Giới</a:t>
            </a:r>
            <a:r>
              <a:rPr lang="en-US" dirty="0"/>
              <a:t> </a:t>
            </a:r>
            <a:r>
              <a:rPr lang="en-US" dirty="0" err="1"/>
              <a:t>thiệu</a:t>
            </a:r>
            <a:r>
              <a:rPr lang="en-US" dirty="0"/>
              <a:t> </a:t>
            </a:r>
            <a:r>
              <a:rPr lang="en-US" dirty="0" err="1"/>
              <a:t>hiểu</a:t>
            </a:r>
            <a:r>
              <a:rPr lang="en-US" dirty="0"/>
              <a:t> </a:t>
            </a:r>
            <a:r>
              <a:rPr lang="en-US" dirty="0" err="1"/>
              <a:t>biết</a:t>
            </a:r>
            <a:r>
              <a:rPr lang="en-US" dirty="0"/>
              <a:t> </a:t>
            </a:r>
            <a:r>
              <a:rPr lang="en-US" dirty="0" err="1"/>
              <a:t>của</a:t>
            </a:r>
            <a:r>
              <a:rPr lang="en-US" dirty="0"/>
              <a:t> </a:t>
            </a:r>
            <a:r>
              <a:rPr lang="en-US" dirty="0" err="1"/>
              <a:t>em</a:t>
            </a:r>
            <a:r>
              <a:rPr lang="en-US" dirty="0"/>
              <a:t> </a:t>
            </a:r>
            <a:r>
              <a:rPr lang="en-US" dirty="0" err="1"/>
              <a:t>về</a:t>
            </a:r>
            <a:r>
              <a:rPr lang="en-US" dirty="0"/>
              <a:t> </a:t>
            </a:r>
            <a:r>
              <a:rPr lang="en-US" dirty="0" err="1"/>
              <a:t>Ngô</a:t>
            </a:r>
            <a:r>
              <a:rPr lang="en-US" dirty="0"/>
              <a:t> </a:t>
            </a:r>
            <a:r>
              <a:rPr lang="en-US" dirty="0" err="1"/>
              <a:t>Quyền</a:t>
            </a:r>
            <a:r>
              <a:rPr lang="en-US" dirty="0"/>
              <a:t> (</a:t>
            </a:r>
            <a:r>
              <a:rPr lang="en-US" dirty="0" err="1"/>
              <a:t>tiểu</a:t>
            </a:r>
            <a:r>
              <a:rPr lang="en-US" dirty="0"/>
              <a:t> </a:t>
            </a:r>
            <a:r>
              <a:rPr lang="en-US" dirty="0" err="1"/>
              <a:t>sử</a:t>
            </a:r>
            <a:r>
              <a:rPr lang="en-US" dirty="0"/>
              <a:t>, </a:t>
            </a:r>
            <a:r>
              <a:rPr lang="en-US" dirty="0" err="1"/>
              <a:t>cuộc</a:t>
            </a:r>
            <a:r>
              <a:rPr lang="en-US" dirty="0"/>
              <a:t> </a:t>
            </a:r>
            <a:r>
              <a:rPr lang="en-US" dirty="0" err="1"/>
              <a:t>đời</a:t>
            </a:r>
            <a:r>
              <a:rPr lang="en-US" dirty="0"/>
              <a:t>, </a:t>
            </a:r>
            <a:r>
              <a:rPr lang="en-US" dirty="0" err="1"/>
              <a:t>sự</a:t>
            </a:r>
            <a:r>
              <a:rPr lang="en-US" dirty="0"/>
              <a:t> </a:t>
            </a:r>
            <a:r>
              <a:rPr lang="en-US" dirty="0" err="1"/>
              <a:t>nghiệp</a:t>
            </a:r>
            <a:r>
              <a:rPr lang="en-US" dirty="0"/>
              <a:t>)?</a:t>
            </a:r>
          </a:p>
          <a:p>
            <a:endParaRPr lang="en-US" dirty="0"/>
          </a:p>
        </p:txBody>
      </p:sp>
      <p:sp>
        <p:nvSpPr>
          <p:cNvPr id="4" name="Date Placeholder 3">
            <a:extLst>
              <a:ext uri="{FF2B5EF4-FFF2-40B4-BE49-F238E27FC236}">
                <a16:creationId xmlns:a16="http://schemas.microsoft.com/office/drawing/2014/main" id="{8A2FC9FB-0FE9-4A8C-B9D2-ED88589F7764}"/>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BB3C53A-CF60-4DEC-8C1F-14DBE0CCC357}"/>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1C7750F8-352E-4696-AEA2-FCC9B19A857C}"/>
              </a:ext>
            </a:extLst>
          </p:cNvPr>
          <p:cNvSpPr>
            <a:spLocks noGrp="1"/>
          </p:cNvSpPr>
          <p:nvPr>
            <p:ph type="sldNum" sz="quarter" idx="12"/>
          </p:nvPr>
        </p:nvSpPr>
        <p:spPr/>
        <p:txBody>
          <a:bodyPr/>
          <a:lstStyle/>
          <a:p>
            <a:fld id="{B5CEABB6-07DC-46E8-9B57-56EC44A396E5}" type="slidenum">
              <a:rPr lang="en-US" smtClean="0"/>
              <a:pPr/>
              <a:t>4</a:t>
            </a:fld>
            <a:endParaRPr lang="en-US" dirty="0"/>
          </a:p>
        </p:txBody>
      </p:sp>
    </p:spTree>
    <p:extLst>
      <p:ext uri="{BB962C8B-B14F-4D97-AF65-F5344CB8AC3E}">
        <p14:creationId xmlns:p14="http://schemas.microsoft.com/office/powerpoint/2010/main" val="1956785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4937760" y="898524"/>
            <a:ext cx="6800850" cy="1325880"/>
          </a:xfrm>
        </p:spPr>
        <p:txBody>
          <a:bodyPr/>
          <a:lstStyle/>
          <a:p>
            <a:r>
              <a:rPr lang="en-US" dirty="0"/>
              <a:t>GROWTH STRATEGY</a:t>
            </a:r>
          </a:p>
        </p:txBody>
      </p:sp>
      <p:sp>
        <p:nvSpPr>
          <p:cNvPr id="12" name="Text Placeholder 11">
            <a:extLst>
              <a:ext uri="{FF2B5EF4-FFF2-40B4-BE49-F238E27FC236}">
                <a16:creationId xmlns:a16="http://schemas.microsoft.com/office/drawing/2014/main" id="{534736B3-AED1-4C54-B8E7-8E4D26E3B97F}"/>
              </a:ext>
            </a:extLst>
          </p:cNvPr>
          <p:cNvSpPr>
            <a:spLocks noGrp="1"/>
          </p:cNvSpPr>
          <p:nvPr>
            <p:ph type="body" sz="quarter" idx="20"/>
          </p:nvPr>
        </p:nvSpPr>
        <p:spPr>
          <a:xfrm>
            <a:off x="4932208" y="1818208"/>
            <a:ext cx="6336792" cy="539812"/>
          </a:xfrm>
        </p:spPr>
        <p:txBody>
          <a:bodyPr/>
          <a:lstStyle/>
          <a:p>
            <a:r>
              <a:rPr lang="en-ZA" dirty="0"/>
              <a:t>How we’ll scale in the future</a:t>
            </a:r>
          </a:p>
          <a:p>
            <a:endParaRPr lang="en-US" dirty="0"/>
          </a:p>
        </p:txBody>
      </p:sp>
      <p:sp>
        <p:nvSpPr>
          <p:cNvPr id="63" name="Text Placeholder 62">
            <a:extLst>
              <a:ext uri="{FF2B5EF4-FFF2-40B4-BE49-F238E27FC236}">
                <a16:creationId xmlns:a16="http://schemas.microsoft.com/office/drawing/2014/main" id="{984DC875-B30E-4034-B7A4-390DBB6378E2}"/>
              </a:ext>
            </a:extLst>
          </p:cNvPr>
          <p:cNvSpPr>
            <a:spLocks noGrp="1"/>
          </p:cNvSpPr>
          <p:nvPr>
            <p:ph type="body" sz="quarter" idx="15"/>
          </p:nvPr>
        </p:nvSpPr>
        <p:spPr>
          <a:xfrm>
            <a:off x="4937760" y="2606040"/>
            <a:ext cx="6339840" cy="365760"/>
          </a:xfrm>
        </p:spPr>
        <p:txBody>
          <a:bodyPr/>
          <a:lstStyle/>
          <a:p>
            <a:r>
              <a:rPr lang="en-US" dirty="0"/>
              <a:t>PHASE 1: FEB 20XX</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4937760" y="2907792"/>
            <a:ext cx="6336792" cy="640080"/>
          </a:xfrm>
        </p:spPr>
        <p:txBody>
          <a:bodyPr>
            <a:noAutofit/>
          </a:bodyPr>
          <a:lstStyle/>
          <a:p>
            <a:r>
              <a:rPr lang="en-US" dirty="0"/>
              <a:t>Roll out product to high profile or top-level participants to help establish the product</a:t>
            </a:r>
          </a:p>
        </p:txBody>
      </p:sp>
      <p:sp>
        <p:nvSpPr>
          <p:cNvPr id="65" name="Text Placeholder 64">
            <a:extLst>
              <a:ext uri="{FF2B5EF4-FFF2-40B4-BE49-F238E27FC236}">
                <a16:creationId xmlns:a16="http://schemas.microsoft.com/office/drawing/2014/main" id="{77320A72-527D-4F04-AF2E-E0B73E486504}"/>
              </a:ext>
            </a:extLst>
          </p:cNvPr>
          <p:cNvSpPr>
            <a:spLocks noGrp="1"/>
          </p:cNvSpPr>
          <p:nvPr>
            <p:ph type="body" sz="quarter" idx="17"/>
          </p:nvPr>
        </p:nvSpPr>
        <p:spPr>
          <a:xfrm>
            <a:off x="4937760" y="3895344"/>
            <a:ext cx="6339840" cy="365760"/>
          </a:xfrm>
        </p:spPr>
        <p:txBody>
          <a:bodyPr/>
          <a:lstStyle/>
          <a:p>
            <a:r>
              <a:rPr lang="en-US" dirty="0"/>
              <a:t>PHASE 2: MAY 20XX</a:t>
            </a:r>
          </a:p>
        </p:txBody>
      </p:sp>
      <p:sp>
        <p:nvSpPr>
          <p:cNvPr id="64" name="Text Placeholder 63">
            <a:extLst>
              <a:ext uri="{FF2B5EF4-FFF2-40B4-BE49-F238E27FC236}">
                <a16:creationId xmlns:a16="http://schemas.microsoft.com/office/drawing/2014/main" id="{57D67FB9-44E6-49D8-9419-FD6B4644CB1D}"/>
              </a:ext>
            </a:extLst>
          </p:cNvPr>
          <p:cNvSpPr>
            <a:spLocks noGrp="1"/>
          </p:cNvSpPr>
          <p:nvPr>
            <p:ph type="body" sz="quarter" idx="16"/>
          </p:nvPr>
        </p:nvSpPr>
        <p:spPr>
          <a:xfrm>
            <a:off x="4937760" y="4206240"/>
            <a:ext cx="6336792" cy="640080"/>
          </a:xfrm>
        </p:spPr>
        <p:txBody>
          <a:bodyPr>
            <a:noAutofit/>
          </a:bodyPr>
          <a:lstStyle/>
          <a:p>
            <a:r>
              <a:rPr lang="en-US" dirty="0"/>
              <a:t>Release of the product to the general public and monitor press release and social media accounts</a:t>
            </a:r>
          </a:p>
        </p:txBody>
      </p:sp>
      <p:sp>
        <p:nvSpPr>
          <p:cNvPr id="67" name="Text Placeholder 66">
            <a:extLst>
              <a:ext uri="{FF2B5EF4-FFF2-40B4-BE49-F238E27FC236}">
                <a16:creationId xmlns:a16="http://schemas.microsoft.com/office/drawing/2014/main" id="{6E771E27-902A-4BA5-BF20-88B7F7F8F9A6}"/>
              </a:ext>
            </a:extLst>
          </p:cNvPr>
          <p:cNvSpPr>
            <a:spLocks noGrp="1"/>
          </p:cNvSpPr>
          <p:nvPr>
            <p:ph type="body" sz="quarter" idx="19"/>
          </p:nvPr>
        </p:nvSpPr>
        <p:spPr>
          <a:xfrm>
            <a:off x="4933747" y="5221224"/>
            <a:ext cx="6339840" cy="365760"/>
          </a:xfrm>
        </p:spPr>
        <p:txBody>
          <a:bodyPr/>
          <a:lstStyle/>
          <a:p>
            <a:r>
              <a:rPr lang="en-US" dirty="0"/>
              <a:t>PHASE 3: OCT 20XX</a:t>
            </a:r>
          </a:p>
        </p:txBody>
      </p:sp>
      <p:sp>
        <p:nvSpPr>
          <p:cNvPr id="66" name="Text Placeholder 65">
            <a:extLst>
              <a:ext uri="{FF2B5EF4-FFF2-40B4-BE49-F238E27FC236}">
                <a16:creationId xmlns:a16="http://schemas.microsoft.com/office/drawing/2014/main" id="{0B4C1BA5-5E1C-4F99-8F66-BCA2EBDF4FBE}"/>
              </a:ext>
            </a:extLst>
          </p:cNvPr>
          <p:cNvSpPr>
            <a:spLocks noGrp="1"/>
          </p:cNvSpPr>
          <p:nvPr>
            <p:ph type="body" sz="quarter" idx="18"/>
          </p:nvPr>
        </p:nvSpPr>
        <p:spPr>
          <a:xfrm>
            <a:off x="4933747" y="5541264"/>
            <a:ext cx="6336792" cy="640080"/>
          </a:xfrm>
        </p:spPr>
        <p:txBody>
          <a:bodyPr/>
          <a:lstStyle/>
          <a:p>
            <a:r>
              <a:rPr lang="en-US" dirty="0"/>
              <a:t>Gather feedback and adjust product design as necessary</a:t>
            </a:r>
          </a:p>
        </p:txBody>
      </p:sp>
      <p:sp>
        <p:nvSpPr>
          <p:cNvPr id="4" name="Date Placeholder 3">
            <a:extLst>
              <a:ext uri="{FF2B5EF4-FFF2-40B4-BE49-F238E27FC236}">
                <a16:creationId xmlns:a16="http://schemas.microsoft.com/office/drawing/2014/main" id="{A50C75D2-5D5B-46F8-8017-90EEE14714AB}"/>
              </a:ext>
            </a:extLst>
          </p:cNvPr>
          <p:cNvSpPr>
            <a:spLocks noGrp="1"/>
          </p:cNvSpPr>
          <p:nvPr>
            <p:ph type="dt" sz="half" idx="10"/>
          </p:nvPr>
        </p:nvSpPr>
        <p:spPr>
          <a:xfrm>
            <a:off x="4937760" y="6353175"/>
            <a:ext cx="1097280" cy="365125"/>
          </a:xfrm>
        </p:spPr>
        <p:txBody>
          <a:bodyPr/>
          <a:lstStyle/>
          <a:p>
            <a:r>
              <a:rPr lang="en-US" dirty="0"/>
              <a:t>20XX</a:t>
            </a:r>
          </a:p>
        </p:txBody>
      </p:sp>
      <p:sp>
        <p:nvSpPr>
          <p:cNvPr id="5" name="Footer Placeholder 4">
            <a:extLst>
              <a:ext uri="{FF2B5EF4-FFF2-40B4-BE49-F238E27FC236}">
                <a16:creationId xmlns:a16="http://schemas.microsoft.com/office/drawing/2014/main" id="{73BBD69A-115E-4656-A53E-500EC253A087}"/>
              </a:ext>
            </a:extLst>
          </p:cNvPr>
          <p:cNvSpPr>
            <a:spLocks noGrp="1"/>
          </p:cNvSpPr>
          <p:nvPr>
            <p:ph type="ftr" sz="quarter" idx="11"/>
          </p:nvPr>
        </p:nvSpPr>
        <p:spPr>
          <a:xfrm>
            <a:off x="7436167" y="6350000"/>
            <a:ext cx="2286000" cy="365125"/>
          </a:xfrm>
        </p:spPr>
        <p:txBody>
          <a:bodyPr/>
          <a:lstStyle/>
          <a:p>
            <a:r>
              <a:rPr lang="en-US" dirty="0"/>
              <a:t>Pitch deck title</a:t>
            </a:r>
          </a:p>
        </p:txBody>
      </p:sp>
      <p:sp>
        <p:nvSpPr>
          <p:cNvPr id="6" name="Slide Number Placeholder 5">
            <a:extLst>
              <a:ext uri="{FF2B5EF4-FFF2-40B4-BE49-F238E27FC236}">
                <a16:creationId xmlns:a16="http://schemas.microsoft.com/office/drawing/2014/main" id="{7CA6FA97-1026-4096-AB75-6CB2D1A8B7B5}"/>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40</a:t>
            </a:fld>
            <a:endParaRPr lang="en-US" dirty="0"/>
          </a:p>
        </p:txBody>
      </p:sp>
    </p:spTree>
    <p:extLst>
      <p:ext uri="{BB962C8B-B14F-4D97-AF65-F5344CB8AC3E}">
        <p14:creationId xmlns:p14="http://schemas.microsoft.com/office/powerpoint/2010/main" val="3721975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4294-49A0-4C63-A7D7-E3BF9E591F59}"/>
              </a:ext>
            </a:extLst>
          </p:cNvPr>
          <p:cNvSpPr>
            <a:spLocks noGrp="1"/>
          </p:cNvSpPr>
          <p:nvPr>
            <p:ph type="title"/>
          </p:nvPr>
        </p:nvSpPr>
        <p:spPr>
          <a:xfrm>
            <a:off x="838200" y="896112"/>
            <a:ext cx="10515600" cy="1325563"/>
          </a:xfrm>
        </p:spPr>
        <p:txBody>
          <a:bodyPr/>
          <a:lstStyle/>
          <a:p>
            <a:r>
              <a:rPr lang="en-ZA" dirty="0"/>
              <a:t>TWO YEAR ACTION PLAN</a:t>
            </a:r>
          </a:p>
        </p:txBody>
      </p:sp>
      <p:sp>
        <p:nvSpPr>
          <p:cNvPr id="32" name="Text Placeholder 31">
            <a:extLst>
              <a:ext uri="{FF2B5EF4-FFF2-40B4-BE49-F238E27FC236}">
                <a16:creationId xmlns:a16="http://schemas.microsoft.com/office/drawing/2014/main" id="{0830F660-D88D-4A5F-8F7C-44B1D5C8E661}"/>
              </a:ext>
            </a:extLst>
          </p:cNvPr>
          <p:cNvSpPr>
            <a:spLocks noGrp="1"/>
          </p:cNvSpPr>
          <p:nvPr>
            <p:ph type="body" sz="quarter" idx="59"/>
          </p:nvPr>
        </p:nvSpPr>
        <p:spPr>
          <a:xfrm>
            <a:off x="2258568" y="2304288"/>
            <a:ext cx="1554480" cy="561975"/>
          </a:xfrm>
        </p:spPr>
        <p:txBody>
          <a:bodyPr>
            <a:normAutofit/>
          </a:bodyPr>
          <a:lstStyle/>
          <a:p>
            <a:r>
              <a:rPr lang="en-ZA" dirty="0"/>
              <a:t>Draft blueprints</a:t>
            </a:r>
          </a:p>
        </p:txBody>
      </p:sp>
      <p:sp>
        <p:nvSpPr>
          <p:cNvPr id="33" name="Text Placeholder 32">
            <a:extLst>
              <a:ext uri="{FF2B5EF4-FFF2-40B4-BE49-F238E27FC236}">
                <a16:creationId xmlns:a16="http://schemas.microsoft.com/office/drawing/2014/main" id="{C77C5603-8643-4603-9AC4-34B768C3DBB3}"/>
              </a:ext>
            </a:extLst>
          </p:cNvPr>
          <p:cNvSpPr>
            <a:spLocks noGrp="1"/>
          </p:cNvSpPr>
          <p:nvPr>
            <p:ph type="body" sz="quarter" idx="60"/>
          </p:nvPr>
        </p:nvSpPr>
        <p:spPr>
          <a:xfrm>
            <a:off x="2313432" y="2615184"/>
            <a:ext cx="1463040" cy="224670"/>
          </a:xfrm>
        </p:spPr>
        <p:txBody>
          <a:bodyPr anchor="t" anchorCtr="0">
            <a:noAutofit/>
          </a:bodyPr>
          <a:lstStyle/>
          <a:p>
            <a:r>
              <a:rPr lang="en-ZA" dirty="0"/>
              <a:t>Feb 20XX</a:t>
            </a:r>
          </a:p>
        </p:txBody>
      </p:sp>
      <p:sp>
        <p:nvSpPr>
          <p:cNvPr id="370" name="Text Placeholder 369">
            <a:extLst>
              <a:ext uri="{FF2B5EF4-FFF2-40B4-BE49-F238E27FC236}">
                <a16:creationId xmlns:a16="http://schemas.microsoft.com/office/drawing/2014/main" id="{0DC8C4F9-0201-4398-9035-72D47B8BF16E}"/>
              </a:ext>
            </a:extLst>
          </p:cNvPr>
          <p:cNvSpPr>
            <a:spLocks noGrp="1"/>
          </p:cNvSpPr>
          <p:nvPr>
            <p:ph type="body" sz="quarter" idx="61"/>
          </p:nvPr>
        </p:nvSpPr>
        <p:spPr>
          <a:xfrm>
            <a:off x="4667859" y="2302547"/>
            <a:ext cx="1554480" cy="561975"/>
          </a:xfrm>
        </p:spPr>
        <p:txBody>
          <a:bodyPr/>
          <a:lstStyle/>
          <a:p>
            <a:r>
              <a:rPr lang="en-US" dirty="0"/>
              <a:t>Run focus group</a:t>
            </a:r>
          </a:p>
        </p:txBody>
      </p:sp>
      <p:sp>
        <p:nvSpPr>
          <p:cNvPr id="407" name="Text Placeholder 406">
            <a:extLst>
              <a:ext uri="{FF2B5EF4-FFF2-40B4-BE49-F238E27FC236}">
                <a16:creationId xmlns:a16="http://schemas.microsoft.com/office/drawing/2014/main" id="{36719383-F8EF-4FB6-BDDE-C0D7D49E7872}"/>
              </a:ext>
            </a:extLst>
          </p:cNvPr>
          <p:cNvSpPr>
            <a:spLocks noGrp="1"/>
          </p:cNvSpPr>
          <p:nvPr>
            <p:ph type="body" sz="quarter" idx="62"/>
          </p:nvPr>
        </p:nvSpPr>
        <p:spPr>
          <a:xfrm>
            <a:off x="4722723" y="2613443"/>
            <a:ext cx="1463040" cy="224670"/>
          </a:xfrm>
        </p:spPr>
        <p:txBody>
          <a:bodyPr/>
          <a:lstStyle/>
          <a:p>
            <a:r>
              <a:rPr lang="en-US" dirty="0"/>
              <a:t>May 20XX</a:t>
            </a:r>
          </a:p>
        </p:txBody>
      </p:sp>
      <p:sp>
        <p:nvSpPr>
          <p:cNvPr id="408" name="Text Placeholder 407">
            <a:extLst>
              <a:ext uri="{FF2B5EF4-FFF2-40B4-BE49-F238E27FC236}">
                <a16:creationId xmlns:a16="http://schemas.microsoft.com/office/drawing/2014/main" id="{177C5727-7047-4DA0-9BDA-091AE83D6E32}"/>
              </a:ext>
            </a:extLst>
          </p:cNvPr>
          <p:cNvSpPr>
            <a:spLocks noGrp="1"/>
          </p:cNvSpPr>
          <p:nvPr>
            <p:ph type="body" sz="quarter" idx="63"/>
          </p:nvPr>
        </p:nvSpPr>
        <p:spPr>
          <a:xfrm>
            <a:off x="8577756" y="2319697"/>
            <a:ext cx="1554480" cy="561975"/>
          </a:xfrm>
        </p:spPr>
        <p:txBody>
          <a:bodyPr/>
          <a:lstStyle/>
          <a:p>
            <a:r>
              <a:rPr lang="en-US" dirty="0"/>
              <a:t>Gather feedback</a:t>
            </a:r>
          </a:p>
        </p:txBody>
      </p:sp>
      <p:sp>
        <p:nvSpPr>
          <p:cNvPr id="409" name="Text Placeholder 408">
            <a:extLst>
              <a:ext uri="{FF2B5EF4-FFF2-40B4-BE49-F238E27FC236}">
                <a16:creationId xmlns:a16="http://schemas.microsoft.com/office/drawing/2014/main" id="{40FE6D64-CA3D-45C9-B6AE-A27DA1FDA971}"/>
              </a:ext>
            </a:extLst>
          </p:cNvPr>
          <p:cNvSpPr>
            <a:spLocks noGrp="1"/>
          </p:cNvSpPr>
          <p:nvPr>
            <p:ph type="body" sz="quarter" idx="64"/>
          </p:nvPr>
        </p:nvSpPr>
        <p:spPr>
          <a:xfrm>
            <a:off x="8632620" y="2630593"/>
            <a:ext cx="1463040" cy="224670"/>
          </a:xfrm>
        </p:spPr>
        <p:txBody>
          <a:bodyPr/>
          <a:lstStyle/>
          <a:p>
            <a:r>
              <a:rPr lang="en-US" dirty="0"/>
              <a:t>Oct 20XX</a:t>
            </a:r>
          </a:p>
        </p:txBody>
      </p:sp>
      <p:sp>
        <p:nvSpPr>
          <p:cNvPr id="6" name="Text Placeholder 5">
            <a:extLst>
              <a:ext uri="{FF2B5EF4-FFF2-40B4-BE49-F238E27FC236}">
                <a16:creationId xmlns:a16="http://schemas.microsoft.com/office/drawing/2014/main" id="{A6861FF3-B902-4DEC-B46D-0F2E499C51CF}"/>
              </a:ext>
            </a:extLst>
          </p:cNvPr>
          <p:cNvSpPr>
            <a:spLocks noGrp="1"/>
          </p:cNvSpPr>
          <p:nvPr>
            <p:ph type="body" sz="quarter" idx="33"/>
          </p:nvPr>
        </p:nvSpPr>
        <p:spPr>
          <a:xfrm>
            <a:off x="914399" y="3354712"/>
            <a:ext cx="731520" cy="457200"/>
          </a:xfrm>
        </p:spPr>
        <p:txBody>
          <a:bodyPr>
            <a:normAutofit/>
          </a:bodyPr>
          <a:lstStyle/>
          <a:p>
            <a:r>
              <a:rPr lang="en-ZA" dirty="0"/>
              <a:t>20XX</a:t>
            </a:r>
          </a:p>
        </p:txBody>
      </p:sp>
      <p:sp>
        <p:nvSpPr>
          <p:cNvPr id="7" name="Text Placeholder 6">
            <a:extLst>
              <a:ext uri="{FF2B5EF4-FFF2-40B4-BE49-F238E27FC236}">
                <a16:creationId xmlns:a16="http://schemas.microsoft.com/office/drawing/2014/main" id="{05941AA2-C85B-41A7-9264-A0C66F32930C}"/>
              </a:ext>
            </a:extLst>
          </p:cNvPr>
          <p:cNvSpPr>
            <a:spLocks noGrp="1"/>
          </p:cNvSpPr>
          <p:nvPr>
            <p:ph type="body" sz="quarter" idx="34"/>
          </p:nvPr>
        </p:nvSpPr>
        <p:spPr>
          <a:xfrm>
            <a:off x="1965960" y="3502152"/>
            <a:ext cx="640080" cy="201776"/>
          </a:xfrm>
        </p:spPr>
        <p:txBody>
          <a:bodyPr>
            <a:noAutofit/>
          </a:bodyPr>
          <a:lstStyle/>
          <a:p>
            <a:r>
              <a:rPr lang="en-ZA" dirty="0"/>
              <a:t>JAN</a:t>
            </a:r>
          </a:p>
        </p:txBody>
      </p:sp>
      <p:sp>
        <p:nvSpPr>
          <p:cNvPr id="8" name="Text Placeholder 7">
            <a:extLst>
              <a:ext uri="{FF2B5EF4-FFF2-40B4-BE49-F238E27FC236}">
                <a16:creationId xmlns:a16="http://schemas.microsoft.com/office/drawing/2014/main" id="{2C4BD3D3-C7A9-46F1-8ED8-AB8D1BB89262}"/>
              </a:ext>
            </a:extLst>
          </p:cNvPr>
          <p:cNvSpPr>
            <a:spLocks noGrp="1"/>
          </p:cNvSpPr>
          <p:nvPr>
            <p:ph type="body" sz="quarter" idx="35"/>
          </p:nvPr>
        </p:nvSpPr>
        <p:spPr>
          <a:xfrm>
            <a:off x="2753880" y="3502152"/>
            <a:ext cx="640080" cy="201776"/>
          </a:xfrm>
        </p:spPr>
        <p:txBody>
          <a:bodyPr>
            <a:noAutofit/>
          </a:bodyPr>
          <a:lstStyle/>
          <a:p>
            <a:r>
              <a:rPr lang="en-ZA" dirty="0"/>
              <a:t>FEB</a:t>
            </a:r>
          </a:p>
        </p:txBody>
      </p:sp>
      <p:sp>
        <p:nvSpPr>
          <p:cNvPr id="9" name="Text Placeholder 8">
            <a:extLst>
              <a:ext uri="{FF2B5EF4-FFF2-40B4-BE49-F238E27FC236}">
                <a16:creationId xmlns:a16="http://schemas.microsoft.com/office/drawing/2014/main" id="{873EDDDB-6509-4407-BA35-232AAF9F198D}"/>
              </a:ext>
            </a:extLst>
          </p:cNvPr>
          <p:cNvSpPr>
            <a:spLocks noGrp="1"/>
          </p:cNvSpPr>
          <p:nvPr>
            <p:ph type="body" sz="quarter" idx="36"/>
          </p:nvPr>
        </p:nvSpPr>
        <p:spPr>
          <a:xfrm>
            <a:off x="3541800" y="3502152"/>
            <a:ext cx="640080" cy="201776"/>
          </a:xfrm>
        </p:spPr>
        <p:txBody>
          <a:bodyPr>
            <a:noAutofit/>
          </a:bodyPr>
          <a:lstStyle/>
          <a:p>
            <a:r>
              <a:rPr lang="en-ZA" dirty="0"/>
              <a:t>MAR</a:t>
            </a:r>
          </a:p>
        </p:txBody>
      </p:sp>
      <p:sp>
        <p:nvSpPr>
          <p:cNvPr id="10" name="Text Placeholder 9">
            <a:extLst>
              <a:ext uri="{FF2B5EF4-FFF2-40B4-BE49-F238E27FC236}">
                <a16:creationId xmlns:a16="http://schemas.microsoft.com/office/drawing/2014/main" id="{A33A061F-AC2A-4E3F-B448-DC6FEC307A53}"/>
              </a:ext>
            </a:extLst>
          </p:cNvPr>
          <p:cNvSpPr>
            <a:spLocks noGrp="1"/>
          </p:cNvSpPr>
          <p:nvPr>
            <p:ph type="body" sz="quarter" idx="37"/>
          </p:nvPr>
        </p:nvSpPr>
        <p:spPr>
          <a:xfrm>
            <a:off x="4329720" y="3502152"/>
            <a:ext cx="640080" cy="201776"/>
          </a:xfrm>
        </p:spPr>
        <p:txBody>
          <a:bodyPr>
            <a:noAutofit/>
          </a:bodyPr>
          <a:lstStyle/>
          <a:p>
            <a:r>
              <a:rPr lang="en-ZA" dirty="0"/>
              <a:t>APR</a:t>
            </a:r>
          </a:p>
        </p:txBody>
      </p:sp>
      <p:sp>
        <p:nvSpPr>
          <p:cNvPr id="12" name="Text Placeholder 11">
            <a:extLst>
              <a:ext uri="{FF2B5EF4-FFF2-40B4-BE49-F238E27FC236}">
                <a16:creationId xmlns:a16="http://schemas.microsoft.com/office/drawing/2014/main" id="{FAC81818-8260-4E49-9FCC-569FDE30B0B1}"/>
              </a:ext>
            </a:extLst>
          </p:cNvPr>
          <p:cNvSpPr>
            <a:spLocks noGrp="1"/>
          </p:cNvSpPr>
          <p:nvPr>
            <p:ph type="body" sz="quarter" idx="39"/>
          </p:nvPr>
        </p:nvSpPr>
        <p:spPr>
          <a:xfrm>
            <a:off x="5117640" y="3502152"/>
            <a:ext cx="640080" cy="201776"/>
          </a:xfrm>
        </p:spPr>
        <p:txBody>
          <a:bodyPr>
            <a:noAutofit/>
          </a:bodyPr>
          <a:lstStyle/>
          <a:p>
            <a:r>
              <a:rPr lang="en-ZA" dirty="0"/>
              <a:t>MAY</a:t>
            </a:r>
          </a:p>
        </p:txBody>
      </p:sp>
      <p:sp>
        <p:nvSpPr>
          <p:cNvPr id="13" name="Text Placeholder 12">
            <a:extLst>
              <a:ext uri="{FF2B5EF4-FFF2-40B4-BE49-F238E27FC236}">
                <a16:creationId xmlns:a16="http://schemas.microsoft.com/office/drawing/2014/main" id="{D1FD068B-6917-4C40-B40D-5F7B670EA7BE}"/>
              </a:ext>
            </a:extLst>
          </p:cNvPr>
          <p:cNvSpPr>
            <a:spLocks noGrp="1"/>
          </p:cNvSpPr>
          <p:nvPr>
            <p:ph type="body" sz="quarter" idx="40"/>
          </p:nvPr>
        </p:nvSpPr>
        <p:spPr>
          <a:xfrm>
            <a:off x="5905560" y="3502152"/>
            <a:ext cx="640080" cy="201776"/>
          </a:xfrm>
        </p:spPr>
        <p:txBody>
          <a:bodyPr>
            <a:noAutofit/>
          </a:bodyPr>
          <a:lstStyle/>
          <a:p>
            <a:r>
              <a:rPr lang="en-ZA" dirty="0"/>
              <a:t>JUN</a:t>
            </a:r>
          </a:p>
        </p:txBody>
      </p:sp>
      <p:sp>
        <p:nvSpPr>
          <p:cNvPr id="14" name="Text Placeholder 13">
            <a:extLst>
              <a:ext uri="{FF2B5EF4-FFF2-40B4-BE49-F238E27FC236}">
                <a16:creationId xmlns:a16="http://schemas.microsoft.com/office/drawing/2014/main" id="{EEAE71AD-30AF-4021-B577-B686EC6DA329}"/>
              </a:ext>
            </a:extLst>
          </p:cNvPr>
          <p:cNvSpPr>
            <a:spLocks noGrp="1"/>
          </p:cNvSpPr>
          <p:nvPr>
            <p:ph type="body" sz="quarter" idx="41"/>
          </p:nvPr>
        </p:nvSpPr>
        <p:spPr>
          <a:xfrm>
            <a:off x="6693480" y="3502152"/>
            <a:ext cx="640080" cy="201776"/>
          </a:xfrm>
        </p:spPr>
        <p:txBody>
          <a:bodyPr>
            <a:noAutofit/>
          </a:bodyPr>
          <a:lstStyle/>
          <a:p>
            <a:r>
              <a:rPr lang="en-ZA" dirty="0"/>
              <a:t>JUL</a:t>
            </a:r>
          </a:p>
        </p:txBody>
      </p:sp>
      <p:sp>
        <p:nvSpPr>
          <p:cNvPr id="16" name="Text Placeholder 15">
            <a:extLst>
              <a:ext uri="{FF2B5EF4-FFF2-40B4-BE49-F238E27FC236}">
                <a16:creationId xmlns:a16="http://schemas.microsoft.com/office/drawing/2014/main" id="{D8E5FFBE-125E-43C8-A66E-DE8D2FE7AF38}"/>
              </a:ext>
            </a:extLst>
          </p:cNvPr>
          <p:cNvSpPr>
            <a:spLocks noGrp="1"/>
          </p:cNvSpPr>
          <p:nvPr>
            <p:ph type="body" sz="quarter" idx="43"/>
          </p:nvPr>
        </p:nvSpPr>
        <p:spPr>
          <a:xfrm>
            <a:off x="7481400" y="3502152"/>
            <a:ext cx="640080" cy="201776"/>
          </a:xfrm>
        </p:spPr>
        <p:txBody>
          <a:bodyPr>
            <a:noAutofit/>
          </a:bodyPr>
          <a:lstStyle/>
          <a:p>
            <a:r>
              <a:rPr lang="en-ZA" dirty="0"/>
              <a:t>AUG</a:t>
            </a:r>
          </a:p>
        </p:txBody>
      </p:sp>
      <p:sp>
        <p:nvSpPr>
          <p:cNvPr id="17" name="Text Placeholder 16">
            <a:extLst>
              <a:ext uri="{FF2B5EF4-FFF2-40B4-BE49-F238E27FC236}">
                <a16:creationId xmlns:a16="http://schemas.microsoft.com/office/drawing/2014/main" id="{7209F81D-5EC6-4D97-B0C2-AC00081AB1A7}"/>
              </a:ext>
            </a:extLst>
          </p:cNvPr>
          <p:cNvSpPr>
            <a:spLocks noGrp="1"/>
          </p:cNvSpPr>
          <p:nvPr>
            <p:ph type="body" sz="quarter" idx="44"/>
          </p:nvPr>
        </p:nvSpPr>
        <p:spPr>
          <a:xfrm>
            <a:off x="8269320" y="3502152"/>
            <a:ext cx="640080" cy="201776"/>
          </a:xfrm>
        </p:spPr>
        <p:txBody>
          <a:bodyPr>
            <a:noAutofit/>
          </a:bodyPr>
          <a:lstStyle/>
          <a:p>
            <a:r>
              <a:rPr lang="en-ZA" dirty="0"/>
              <a:t>SEP</a:t>
            </a:r>
          </a:p>
        </p:txBody>
      </p:sp>
      <p:sp>
        <p:nvSpPr>
          <p:cNvPr id="15" name="Text Placeholder 14">
            <a:extLst>
              <a:ext uri="{FF2B5EF4-FFF2-40B4-BE49-F238E27FC236}">
                <a16:creationId xmlns:a16="http://schemas.microsoft.com/office/drawing/2014/main" id="{4A477EE3-A17C-4158-91E8-03A401BE96CB}"/>
              </a:ext>
            </a:extLst>
          </p:cNvPr>
          <p:cNvSpPr>
            <a:spLocks noGrp="1"/>
          </p:cNvSpPr>
          <p:nvPr>
            <p:ph type="body" sz="quarter" idx="42"/>
          </p:nvPr>
        </p:nvSpPr>
        <p:spPr>
          <a:xfrm>
            <a:off x="9057240" y="3502152"/>
            <a:ext cx="640080" cy="201776"/>
          </a:xfrm>
        </p:spPr>
        <p:txBody>
          <a:bodyPr>
            <a:noAutofit/>
          </a:bodyPr>
          <a:lstStyle/>
          <a:p>
            <a:r>
              <a:rPr lang="en-ZA" dirty="0"/>
              <a:t>OCT</a:t>
            </a:r>
          </a:p>
        </p:txBody>
      </p:sp>
      <p:sp>
        <p:nvSpPr>
          <p:cNvPr id="18" name="Text Placeholder 17">
            <a:extLst>
              <a:ext uri="{FF2B5EF4-FFF2-40B4-BE49-F238E27FC236}">
                <a16:creationId xmlns:a16="http://schemas.microsoft.com/office/drawing/2014/main" id="{C477818B-3CAB-4A39-939D-99E98D2EE682}"/>
              </a:ext>
            </a:extLst>
          </p:cNvPr>
          <p:cNvSpPr>
            <a:spLocks noGrp="1"/>
          </p:cNvSpPr>
          <p:nvPr>
            <p:ph type="body" sz="quarter" idx="45"/>
          </p:nvPr>
        </p:nvSpPr>
        <p:spPr>
          <a:xfrm>
            <a:off x="9845160" y="3502152"/>
            <a:ext cx="640080" cy="201776"/>
          </a:xfrm>
        </p:spPr>
        <p:txBody>
          <a:bodyPr>
            <a:noAutofit/>
          </a:bodyPr>
          <a:lstStyle/>
          <a:p>
            <a:r>
              <a:rPr lang="en-ZA" dirty="0"/>
              <a:t>NOV</a:t>
            </a:r>
          </a:p>
        </p:txBody>
      </p:sp>
      <p:sp>
        <p:nvSpPr>
          <p:cNvPr id="19" name="Text Placeholder 18">
            <a:extLst>
              <a:ext uri="{FF2B5EF4-FFF2-40B4-BE49-F238E27FC236}">
                <a16:creationId xmlns:a16="http://schemas.microsoft.com/office/drawing/2014/main" id="{A7907FC8-DAAF-4896-A2B1-C173BF2FAE69}"/>
              </a:ext>
            </a:extLst>
          </p:cNvPr>
          <p:cNvSpPr>
            <a:spLocks noGrp="1"/>
          </p:cNvSpPr>
          <p:nvPr>
            <p:ph type="body" sz="quarter" idx="46"/>
          </p:nvPr>
        </p:nvSpPr>
        <p:spPr>
          <a:xfrm>
            <a:off x="10633085" y="3502152"/>
            <a:ext cx="640080" cy="201776"/>
          </a:xfrm>
        </p:spPr>
        <p:txBody>
          <a:bodyPr>
            <a:noAutofit/>
          </a:bodyPr>
          <a:lstStyle/>
          <a:p>
            <a:r>
              <a:rPr lang="en-ZA" dirty="0"/>
              <a:t>DEC</a:t>
            </a:r>
          </a:p>
        </p:txBody>
      </p:sp>
      <p:sp>
        <p:nvSpPr>
          <p:cNvPr id="11" name="Year">
            <a:extLst>
              <a:ext uri="{FF2B5EF4-FFF2-40B4-BE49-F238E27FC236}">
                <a16:creationId xmlns:a16="http://schemas.microsoft.com/office/drawing/2014/main" id="{44D29552-2F85-4F4F-9B7F-B79798681FB6}"/>
              </a:ext>
            </a:extLst>
          </p:cNvPr>
          <p:cNvSpPr>
            <a:spLocks noGrp="1"/>
          </p:cNvSpPr>
          <p:nvPr>
            <p:ph type="body" sz="quarter" idx="38"/>
          </p:nvPr>
        </p:nvSpPr>
        <p:spPr>
          <a:xfrm>
            <a:off x="914400" y="4292468"/>
            <a:ext cx="731520" cy="457200"/>
          </a:xfrm>
        </p:spPr>
        <p:txBody>
          <a:bodyPr>
            <a:normAutofit/>
          </a:bodyPr>
          <a:lstStyle/>
          <a:p>
            <a:r>
              <a:rPr lang="en-ZA" dirty="0"/>
              <a:t>20XX</a:t>
            </a:r>
          </a:p>
        </p:txBody>
      </p:sp>
      <p:sp>
        <p:nvSpPr>
          <p:cNvPr id="20" name="Text Placeholder 19">
            <a:extLst>
              <a:ext uri="{FF2B5EF4-FFF2-40B4-BE49-F238E27FC236}">
                <a16:creationId xmlns:a16="http://schemas.microsoft.com/office/drawing/2014/main" id="{FEC65619-A68A-4D21-9D17-40F8692EF196}"/>
              </a:ext>
            </a:extLst>
          </p:cNvPr>
          <p:cNvSpPr>
            <a:spLocks noGrp="1"/>
          </p:cNvSpPr>
          <p:nvPr>
            <p:ph type="body" sz="quarter" idx="47"/>
          </p:nvPr>
        </p:nvSpPr>
        <p:spPr>
          <a:xfrm>
            <a:off x="1969915" y="4425696"/>
            <a:ext cx="640080" cy="201776"/>
          </a:xfrm>
        </p:spPr>
        <p:txBody>
          <a:bodyPr>
            <a:noAutofit/>
          </a:bodyPr>
          <a:lstStyle/>
          <a:p>
            <a:r>
              <a:rPr lang="en-ZA" dirty="0"/>
              <a:t>JAN</a:t>
            </a:r>
          </a:p>
        </p:txBody>
      </p:sp>
      <p:sp>
        <p:nvSpPr>
          <p:cNvPr id="21" name="Text Placeholder 20">
            <a:extLst>
              <a:ext uri="{FF2B5EF4-FFF2-40B4-BE49-F238E27FC236}">
                <a16:creationId xmlns:a16="http://schemas.microsoft.com/office/drawing/2014/main" id="{D9C4CCA5-A2BE-4897-994D-9B1669D69FD3}"/>
              </a:ext>
            </a:extLst>
          </p:cNvPr>
          <p:cNvSpPr>
            <a:spLocks noGrp="1"/>
          </p:cNvSpPr>
          <p:nvPr>
            <p:ph type="body" sz="quarter" idx="48"/>
          </p:nvPr>
        </p:nvSpPr>
        <p:spPr>
          <a:xfrm>
            <a:off x="2757602" y="4425696"/>
            <a:ext cx="640080" cy="201776"/>
          </a:xfrm>
        </p:spPr>
        <p:txBody>
          <a:bodyPr>
            <a:noAutofit/>
          </a:bodyPr>
          <a:lstStyle/>
          <a:p>
            <a:r>
              <a:rPr lang="en-ZA" dirty="0"/>
              <a:t>FEB</a:t>
            </a:r>
          </a:p>
        </p:txBody>
      </p:sp>
      <p:sp>
        <p:nvSpPr>
          <p:cNvPr id="22" name="Text Placeholder 21">
            <a:extLst>
              <a:ext uri="{FF2B5EF4-FFF2-40B4-BE49-F238E27FC236}">
                <a16:creationId xmlns:a16="http://schemas.microsoft.com/office/drawing/2014/main" id="{0C5FD452-DC3E-4D62-B19B-0A79E604A8A8}"/>
              </a:ext>
            </a:extLst>
          </p:cNvPr>
          <p:cNvSpPr>
            <a:spLocks noGrp="1"/>
          </p:cNvSpPr>
          <p:nvPr>
            <p:ph type="body" sz="quarter" idx="49"/>
          </p:nvPr>
        </p:nvSpPr>
        <p:spPr>
          <a:xfrm>
            <a:off x="3545289" y="4425696"/>
            <a:ext cx="640080" cy="201776"/>
          </a:xfrm>
        </p:spPr>
        <p:txBody>
          <a:bodyPr>
            <a:noAutofit/>
          </a:bodyPr>
          <a:lstStyle/>
          <a:p>
            <a:r>
              <a:rPr lang="en-ZA" dirty="0"/>
              <a:t>MAR</a:t>
            </a:r>
          </a:p>
        </p:txBody>
      </p:sp>
      <p:sp>
        <p:nvSpPr>
          <p:cNvPr id="23" name="Text Placeholder 22">
            <a:extLst>
              <a:ext uri="{FF2B5EF4-FFF2-40B4-BE49-F238E27FC236}">
                <a16:creationId xmlns:a16="http://schemas.microsoft.com/office/drawing/2014/main" id="{96D290B2-F312-4D9A-96C7-D40523406AC5}"/>
              </a:ext>
            </a:extLst>
          </p:cNvPr>
          <p:cNvSpPr>
            <a:spLocks noGrp="1"/>
          </p:cNvSpPr>
          <p:nvPr>
            <p:ph type="body" sz="quarter" idx="50"/>
          </p:nvPr>
        </p:nvSpPr>
        <p:spPr>
          <a:xfrm>
            <a:off x="4332976" y="4425696"/>
            <a:ext cx="640080" cy="201776"/>
          </a:xfrm>
        </p:spPr>
        <p:txBody>
          <a:bodyPr>
            <a:noAutofit/>
          </a:bodyPr>
          <a:lstStyle/>
          <a:p>
            <a:r>
              <a:rPr lang="en-ZA" dirty="0"/>
              <a:t>APR</a:t>
            </a:r>
          </a:p>
        </p:txBody>
      </p:sp>
      <p:sp>
        <p:nvSpPr>
          <p:cNvPr id="24" name="Text Placeholder 23">
            <a:extLst>
              <a:ext uri="{FF2B5EF4-FFF2-40B4-BE49-F238E27FC236}">
                <a16:creationId xmlns:a16="http://schemas.microsoft.com/office/drawing/2014/main" id="{80E52477-0BA9-471B-B2C2-F1A03FCF188F}"/>
              </a:ext>
            </a:extLst>
          </p:cNvPr>
          <p:cNvSpPr>
            <a:spLocks noGrp="1"/>
          </p:cNvSpPr>
          <p:nvPr>
            <p:ph type="body" sz="quarter" idx="51"/>
          </p:nvPr>
        </p:nvSpPr>
        <p:spPr>
          <a:xfrm>
            <a:off x="5120663" y="4425696"/>
            <a:ext cx="640080" cy="201776"/>
          </a:xfrm>
        </p:spPr>
        <p:txBody>
          <a:bodyPr>
            <a:noAutofit/>
          </a:bodyPr>
          <a:lstStyle/>
          <a:p>
            <a:r>
              <a:rPr lang="en-ZA" dirty="0"/>
              <a:t>MAY</a:t>
            </a:r>
          </a:p>
        </p:txBody>
      </p:sp>
      <p:sp>
        <p:nvSpPr>
          <p:cNvPr id="25" name="Text Placeholder 24">
            <a:extLst>
              <a:ext uri="{FF2B5EF4-FFF2-40B4-BE49-F238E27FC236}">
                <a16:creationId xmlns:a16="http://schemas.microsoft.com/office/drawing/2014/main" id="{70D1D022-03FA-47E6-8430-252C6D5B4C4E}"/>
              </a:ext>
            </a:extLst>
          </p:cNvPr>
          <p:cNvSpPr>
            <a:spLocks noGrp="1"/>
          </p:cNvSpPr>
          <p:nvPr>
            <p:ph type="body" sz="quarter" idx="52"/>
          </p:nvPr>
        </p:nvSpPr>
        <p:spPr>
          <a:xfrm>
            <a:off x="5908350" y="4425696"/>
            <a:ext cx="640080" cy="201776"/>
          </a:xfrm>
        </p:spPr>
        <p:txBody>
          <a:bodyPr>
            <a:noAutofit/>
          </a:bodyPr>
          <a:lstStyle/>
          <a:p>
            <a:r>
              <a:rPr lang="en-ZA" dirty="0"/>
              <a:t>JUN</a:t>
            </a:r>
          </a:p>
        </p:txBody>
      </p:sp>
      <p:sp>
        <p:nvSpPr>
          <p:cNvPr id="26" name="Text Placeholder 25">
            <a:extLst>
              <a:ext uri="{FF2B5EF4-FFF2-40B4-BE49-F238E27FC236}">
                <a16:creationId xmlns:a16="http://schemas.microsoft.com/office/drawing/2014/main" id="{FA7483FC-7290-41B1-B371-ECA1174519DE}"/>
              </a:ext>
            </a:extLst>
          </p:cNvPr>
          <p:cNvSpPr>
            <a:spLocks noGrp="1"/>
          </p:cNvSpPr>
          <p:nvPr>
            <p:ph type="body" sz="quarter" idx="53"/>
          </p:nvPr>
        </p:nvSpPr>
        <p:spPr>
          <a:xfrm>
            <a:off x="6696037" y="4425696"/>
            <a:ext cx="640080" cy="201776"/>
          </a:xfrm>
        </p:spPr>
        <p:txBody>
          <a:bodyPr>
            <a:noAutofit/>
          </a:bodyPr>
          <a:lstStyle/>
          <a:p>
            <a:r>
              <a:rPr lang="en-ZA" dirty="0"/>
              <a:t>JUL</a:t>
            </a:r>
          </a:p>
        </p:txBody>
      </p:sp>
      <p:sp>
        <p:nvSpPr>
          <p:cNvPr id="28" name="Text Placeholder 27">
            <a:extLst>
              <a:ext uri="{FF2B5EF4-FFF2-40B4-BE49-F238E27FC236}">
                <a16:creationId xmlns:a16="http://schemas.microsoft.com/office/drawing/2014/main" id="{D149E385-DCE9-4DC9-8F0A-F8BAF02D9797}"/>
              </a:ext>
            </a:extLst>
          </p:cNvPr>
          <p:cNvSpPr>
            <a:spLocks noGrp="1"/>
          </p:cNvSpPr>
          <p:nvPr>
            <p:ph type="body" sz="quarter" idx="55"/>
          </p:nvPr>
        </p:nvSpPr>
        <p:spPr>
          <a:xfrm>
            <a:off x="7483724" y="4425696"/>
            <a:ext cx="640080" cy="201776"/>
          </a:xfrm>
        </p:spPr>
        <p:txBody>
          <a:bodyPr>
            <a:noAutofit/>
          </a:bodyPr>
          <a:lstStyle/>
          <a:p>
            <a:r>
              <a:rPr lang="en-ZA" dirty="0"/>
              <a:t>AUG</a:t>
            </a:r>
          </a:p>
        </p:txBody>
      </p:sp>
      <p:sp>
        <p:nvSpPr>
          <p:cNvPr id="29" name="Text Placeholder 28">
            <a:extLst>
              <a:ext uri="{FF2B5EF4-FFF2-40B4-BE49-F238E27FC236}">
                <a16:creationId xmlns:a16="http://schemas.microsoft.com/office/drawing/2014/main" id="{B7A506EE-32D5-4685-97A6-8FDFEF238C43}"/>
              </a:ext>
            </a:extLst>
          </p:cNvPr>
          <p:cNvSpPr>
            <a:spLocks noGrp="1"/>
          </p:cNvSpPr>
          <p:nvPr>
            <p:ph type="body" sz="quarter" idx="56"/>
          </p:nvPr>
        </p:nvSpPr>
        <p:spPr>
          <a:xfrm>
            <a:off x="8271411" y="4425696"/>
            <a:ext cx="640080" cy="201776"/>
          </a:xfrm>
        </p:spPr>
        <p:txBody>
          <a:bodyPr>
            <a:noAutofit/>
          </a:bodyPr>
          <a:lstStyle/>
          <a:p>
            <a:r>
              <a:rPr lang="en-ZA" dirty="0"/>
              <a:t>SEP</a:t>
            </a:r>
          </a:p>
        </p:txBody>
      </p:sp>
      <p:sp>
        <p:nvSpPr>
          <p:cNvPr id="27" name="Text Placeholder 26">
            <a:extLst>
              <a:ext uri="{FF2B5EF4-FFF2-40B4-BE49-F238E27FC236}">
                <a16:creationId xmlns:a16="http://schemas.microsoft.com/office/drawing/2014/main" id="{1787EDAC-5EAB-4A0D-9BD2-D6E9FD0B26A1}"/>
              </a:ext>
            </a:extLst>
          </p:cNvPr>
          <p:cNvSpPr>
            <a:spLocks noGrp="1"/>
          </p:cNvSpPr>
          <p:nvPr>
            <p:ph type="body" sz="quarter" idx="54"/>
          </p:nvPr>
        </p:nvSpPr>
        <p:spPr>
          <a:xfrm>
            <a:off x="9059098" y="4425696"/>
            <a:ext cx="640080" cy="201776"/>
          </a:xfrm>
        </p:spPr>
        <p:txBody>
          <a:bodyPr>
            <a:noAutofit/>
          </a:bodyPr>
          <a:lstStyle/>
          <a:p>
            <a:r>
              <a:rPr lang="en-ZA" dirty="0"/>
              <a:t>OCT</a:t>
            </a:r>
          </a:p>
        </p:txBody>
      </p:sp>
      <p:sp>
        <p:nvSpPr>
          <p:cNvPr id="30" name="Text Placeholder 29">
            <a:extLst>
              <a:ext uri="{FF2B5EF4-FFF2-40B4-BE49-F238E27FC236}">
                <a16:creationId xmlns:a16="http://schemas.microsoft.com/office/drawing/2014/main" id="{E80CB353-63CA-4305-9748-807B6905DBFF}"/>
              </a:ext>
            </a:extLst>
          </p:cNvPr>
          <p:cNvSpPr>
            <a:spLocks noGrp="1"/>
          </p:cNvSpPr>
          <p:nvPr>
            <p:ph type="body" sz="quarter" idx="57"/>
          </p:nvPr>
        </p:nvSpPr>
        <p:spPr>
          <a:xfrm>
            <a:off x="9846785" y="4425696"/>
            <a:ext cx="640080" cy="201776"/>
          </a:xfrm>
        </p:spPr>
        <p:txBody>
          <a:bodyPr>
            <a:noAutofit/>
          </a:bodyPr>
          <a:lstStyle/>
          <a:p>
            <a:r>
              <a:rPr lang="en-ZA" dirty="0"/>
              <a:t>NOV</a:t>
            </a:r>
          </a:p>
        </p:txBody>
      </p:sp>
      <p:sp>
        <p:nvSpPr>
          <p:cNvPr id="31" name="Text Placeholder 30">
            <a:extLst>
              <a:ext uri="{FF2B5EF4-FFF2-40B4-BE49-F238E27FC236}">
                <a16:creationId xmlns:a16="http://schemas.microsoft.com/office/drawing/2014/main" id="{1B52C010-5159-4F61-821F-E73647E7C066}"/>
              </a:ext>
            </a:extLst>
          </p:cNvPr>
          <p:cNvSpPr>
            <a:spLocks noGrp="1"/>
          </p:cNvSpPr>
          <p:nvPr>
            <p:ph type="body" sz="quarter" idx="58"/>
          </p:nvPr>
        </p:nvSpPr>
        <p:spPr>
          <a:xfrm>
            <a:off x="10634472" y="4425696"/>
            <a:ext cx="640080" cy="201776"/>
          </a:xfrm>
        </p:spPr>
        <p:txBody>
          <a:bodyPr>
            <a:noAutofit/>
          </a:bodyPr>
          <a:lstStyle/>
          <a:p>
            <a:r>
              <a:rPr lang="en-ZA" dirty="0"/>
              <a:t>DEC</a:t>
            </a:r>
          </a:p>
        </p:txBody>
      </p:sp>
      <p:sp>
        <p:nvSpPr>
          <p:cNvPr id="554" name="Text Placeholder 553">
            <a:extLst>
              <a:ext uri="{FF2B5EF4-FFF2-40B4-BE49-F238E27FC236}">
                <a16:creationId xmlns:a16="http://schemas.microsoft.com/office/drawing/2014/main" id="{47A68155-DE7E-43BB-B44A-7FB1896936F3}"/>
              </a:ext>
            </a:extLst>
          </p:cNvPr>
          <p:cNvSpPr>
            <a:spLocks noGrp="1"/>
          </p:cNvSpPr>
          <p:nvPr>
            <p:ph type="body" sz="quarter" idx="65"/>
          </p:nvPr>
        </p:nvSpPr>
        <p:spPr>
          <a:xfrm>
            <a:off x="2302341" y="5269637"/>
            <a:ext cx="1554480" cy="561975"/>
          </a:xfrm>
        </p:spPr>
        <p:txBody>
          <a:bodyPr/>
          <a:lstStyle/>
          <a:p>
            <a:r>
              <a:rPr lang="en-US" dirty="0"/>
              <a:t>Test design</a:t>
            </a:r>
          </a:p>
        </p:txBody>
      </p:sp>
      <p:sp>
        <p:nvSpPr>
          <p:cNvPr id="555" name="Text Placeholder 554">
            <a:extLst>
              <a:ext uri="{FF2B5EF4-FFF2-40B4-BE49-F238E27FC236}">
                <a16:creationId xmlns:a16="http://schemas.microsoft.com/office/drawing/2014/main" id="{2EA4CDFB-F76D-429B-984A-315FD33E85C2}"/>
              </a:ext>
            </a:extLst>
          </p:cNvPr>
          <p:cNvSpPr>
            <a:spLocks noGrp="1"/>
          </p:cNvSpPr>
          <p:nvPr>
            <p:ph type="body" sz="quarter" idx="66"/>
          </p:nvPr>
        </p:nvSpPr>
        <p:spPr>
          <a:xfrm>
            <a:off x="2357205" y="5580533"/>
            <a:ext cx="1463040" cy="224670"/>
          </a:xfrm>
        </p:spPr>
        <p:txBody>
          <a:bodyPr/>
          <a:lstStyle/>
          <a:p>
            <a:r>
              <a:rPr lang="en-US" dirty="0"/>
              <a:t>Feb 20XX</a:t>
            </a:r>
          </a:p>
        </p:txBody>
      </p:sp>
      <p:sp>
        <p:nvSpPr>
          <p:cNvPr id="556" name="Text Placeholder 555">
            <a:extLst>
              <a:ext uri="{FF2B5EF4-FFF2-40B4-BE49-F238E27FC236}">
                <a16:creationId xmlns:a16="http://schemas.microsoft.com/office/drawing/2014/main" id="{854FD9ED-4041-410B-93B1-9B3DAE4C8FB4}"/>
              </a:ext>
            </a:extLst>
          </p:cNvPr>
          <p:cNvSpPr>
            <a:spLocks noGrp="1"/>
          </p:cNvSpPr>
          <p:nvPr>
            <p:ph type="body" sz="quarter" idx="67"/>
          </p:nvPr>
        </p:nvSpPr>
        <p:spPr>
          <a:xfrm>
            <a:off x="6222339" y="5272948"/>
            <a:ext cx="1554480" cy="561975"/>
          </a:xfrm>
        </p:spPr>
        <p:txBody>
          <a:bodyPr/>
          <a:lstStyle/>
          <a:p>
            <a:r>
              <a:rPr lang="en-US" dirty="0"/>
              <a:t>Launch design</a:t>
            </a:r>
          </a:p>
        </p:txBody>
      </p:sp>
      <p:sp>
        <p:nvSpPr>
          <p:cNvPr id="557" name="Text Placeholder 556">
            <a:extLst>
              <a:ext uri="{FF2B5EF4-FFF2-40B4-BE49-F238E27FC236}">
                <a16:creationId xmlns:a16="http://schemas.microsoft.com/office/drawing/2014/main" id="{6B7C42E3-7D15-496E-946F-401A49BFD09E}"/>
              </a:ext>
            </a:extLst>
          </p:cNvPr>
          <p:cNvSpPr>
            <a:spLocks noGrp="1"/>
          </p:cNvSpPr>
          <p:nvPr>
            <p:ph type="body" sz="quarter" idx="68"/>
          </p:nvPr>
        </p:nvSpPr>
        <p:spPr>
          <a:xfrm>
            <a:off x="6277203" y="5583844"/>
            <a:ext cx="1463040" cy="224670"/>
          </a:xfrm>
        </p:spPr>
        <p:txBody>
          <a:bodyPr/>
          <a:lstStyle/>
          <a:p>
            <a:r>
              <a:rPr lang="en-US" dirty="0"/>
              <a:t>July 20XX</a:t>
            </a:r>
          </a:p>
        </p:txBody>
      </p:sp>
      <p:sp>
        <p:nvSpPr>
          <p:cNvPr id="558" name="Text Placeholder 557">
            <a:extLst>
              <a:ext uri="{FF2B5EF4-FFF2-40B4-BE49-F238E27FC236}">
                <a16:creationId xmlns:a16="http://schemas.microsoft.com/office/drawing/2014/main" id="{CAFD0B98-F30B-4B42-9952-008A84A1701A}"/>
              </a:ext>
            </a:extLst>
          </p:cNvPr>
          <p:cNvSpPr>
            <a:spLocks noGrp="1"/>
          </p:cNvSpPr>
          <p:nvPr>
            <p:ph type="body" sz="quarter" idx="69"/>
          </p:nvPr>
        </p:nvSpPr>
        <p:spPr>
          <a:xfrm>
            <a:off x="10161393" y="5272948"/>
            <a:ext cx="1554480" cy="561975"/>
          </a:xfrm>
        </p:spPr>
        <p:txBody>
          <a:bodyPr/>
          <a:lstStyle/>
          <a:p>
            <a:r>
              <a:rPr lang="en-US" dirty="0"/>
              <a:t>Deliver to client</a:t>
            </a:r>
          </a:p>
        </p:txBody>
      </p:sp>
      <p:sp>
        <p:nvSpPr>
          <p:cNvPr id="559" name="Text Placeholder 558">
            <a:extLst>
              <a:ext uri="{FF2B5EF4-FFF2-40B4-BE49-F238E27FC236}">
                <a16:creationId xmlns:a16="http://schemas.microsoft.com/office/drawing/2014/main" id="{7E377FA3-206F-4D84-8212-D6C57108A7BA}"/>
              </a:ext>
            </a:extLst>
          </p:cNvPr>
          <p:cNvSpPr>
            <a:spLocks noGrp="1"/>
          </p:cNvSpPr>
          <p:nvPr>
            <p:ph type="body" sz="quarter" idx="70"/>
          </p:nvPr>
        </p:nvSpPr>
        <p:spPr>
          <a:xfrm>
            <a:off x="10216257" y="5583844"/>
            <a:ext cx="1463040" cy="224670"/>
          </a:xfrm>
        </p:spPr>
        <p:txBody>
          <a:bodyPr/>
          <a:lstStyle/>
          <a:p>
            <a:r>
              <a:rPr lang="en-US" dirty="0"/>
              <a:t>Dec 20XX</a:t>
            </a:r>
          </a:p>
        </p:txBody>
      </p:sp>
      <p:sp>
        <p:nvSpPr>
          <p:cNvPr id="234" name="Date Placeholder 233">
            <a:extLst>
              <a:ext uri="{FF2B5EF4-FFF2-40B4-BE49-F238E27FC236}">
                <a16:creationId xmlns:a16="http://schemas.microsoft.com/office/drawing/2014/main" id="{97B42A28-9673-438C-9EEE-0311F40F940A}"/>
              </a:ext>
            </a:extLst>
          </p:cNvPr>
          <p:cNvSpPr>
            <a:spLocks noGrp="1"/>
          </p:cNvSpPr>
          <p:nvPr>
            <p:ph type="dt" sz="half" idx="10"/>
          </p:nvPr>
        </p:nvSpPr>
        <p:spPr>
          <a:xfrm>
            <a:off x="914400" y="6353175"/>
            <a:ext cx="1097280" cy="365125"/>
          </a:xfrm>
        </p:spPr>
        <p:txBody>
          <a:bodyPr/>
          <a:lstStyle/>
          <a:p>
            <a:r>
              <a:rPr lang="en-US" dirty="0"/>
              <a:t>20XX</a:t>
            </a:r>
          </a:p>
        </p:txBody>
      </p:sp>
      <p:sp>
        <p:nvSpPr>
          <p:cNvPr id="137" name="Footer Placeholder 136">
            <a:extLst>
              <a:ext uri="{FF2B5EF4-FFF2-40B4-BE49-F238E27FC236}">
                <a16:creationId xmlns:a16="http://schemas.microsoft.com/office/drawing/2014/main" id="{96352484-2A5E-4DED-974A-51FCF839D625}"/>
              </a:ext>
            </a:extLst>
          </p:cNvPr>
          <p:cNvSpPr>
            <a:spLocks noGrp="1"/>
          </p:cNvSpPr>
          <p:nvPr>
            <p:ph type="ftr" sz="quarter" idx="11"/>
          </p:nvPr>
        </p:nvSpPr>
        <p:spPr>
          <a:xfrm>
            <a:off x="5424487" y="6350000"/>
            <a:ext cx="2286000" cy="365125"/>
          </a:xfrm>
        </p:spPr>
        <p:txBody>
          <a:bodyPr/>
          <a:lstStyle/>
          <a:p>
            <a:r>
              <a:rPr lang="en-ZA" dirty="0"/>
              <a:t>Pitch deck title</a:t>
            </a:r>
          </a:p>
        </p:txBody>
      </p:sp>
      <p:sp>
        <p:nvSpPr>
          <p:cNvPr id="138" name="Slide Number Placeholder 137">
            <a:extLst>
              <a:ext uri="{FF2B5EF4-FFF2-40B4-BE49-F238E27FC236}">
                <a16:creationId xmlns:a16="http://schemas.microsoft.com/office/drawing/2014/main" id="{C0EE7122-1CD2-46FC-B8ED-13A3D7A67D19}"/>
              </a:ext>
            </a:extLst>
          </p:cNvPr>
          <p:cNvSpPr>
            <a:spLocks noGrp="1"/>
          </p:cNvSpPr>
          <p:nvPr>
            <p:ph type="sldNum" sz="quarter" idx="12"/>
          </p:nvPr>
        </p:nvSpPr>
        <p:spPr>
          <a:xfrm>
            <a:off x="11123295" y="6356350"/>
            <a:ext cx="457200" cy="365125"/>
          </a:xfrm>
        </p:spPr>
        <p:txBody>
          <a:bodyPr/>
          <a:lstStyle/>
          <a:p>
            <a:fld id="{19B51A1E-902D-48AF-9020-955120F399B6}" type="slidenum">
              <a:rPr lang="en-ZA" smtClean="0"/>
              <a:pPr/>
              <a:t>41</a:t>
            </a:fld>
            <a:endParaRPr lang="en-ZA" dirty="0"/>
          </a:p>
        </p:txBody>
      </p:sp>
    </p:spTree>
    <p:extLst>
      <p:ext uri="{BB962C8B-B14F-4D97-AF65-F5344CB8AC3E}">
        <p14:creationId xmlns:p14="http://schemas.microsoft.com/office/powerpoint/2010/main" val="3060063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1B29E87-9C2C-400B-834D-4E4BD6E944D0}"/>
              </a:ext>
            </a:extLst>
          </p:cNvPr>
          <p:cNvSpPr>
            <a:spLocks noGrp="1"/>
          </p:cNvSpPr>
          <p:nvPr>
            <p:ph type="title"/>
          </p:nvPr>
        </p:nvSpPr>
        <p:spPr>
          <a:xfrm>
            <a:off x="914400" y="896112"/>
            <a:ext cx="10515600" cy="1325563"/>
          </a:xfrm>
        </p:spPr>
        <p:txBody>
          <a:bodyPr/>
          <a:lstStyle/>
          <a:p>
            <a:r>
              <a:rPr lang="en-US" dirty="0"/>
              <a:t>FINANCIALS</a:t>
            </a:r>
          </a:p>
        </p:txBody>
      </p:sp>
      <p:graphicFrame>
        <p:nvGraphicFramePr>
          <p:cNvPr id="9" name="Table 9">
            <a:extLst>
              <a:ext uri="{FF2B5EF4-FFF2-40B4-BE49-F238E27FC236}">
                <a16:creationId xmlns:a16="http://schemas.microsoft.com/office/drawing/2014/main" id="{4FEE1642-B122-4C8C-812B-30F133EF6C27}"/>
              </a:ext>
            </a:extLst>
          </p:cNvPr>
          <p:cNvGraphicFramePr>
            <a:graphicFrameLocks noGrp="1"/>
          </p:cNvGraphicFramePr>
          <p:nvPr>
            <p:ph idx="1"/>
            <p:extLst>
              <p:ext uri="{D42A27DB-BD31-4B8C-83A1-F6EECF244321}">
                <p14:modId xmlns:p14="http://schemas.microsoft.com/office/powerpoint/2010/main" val="184160964"/>
              </p:ext>
            </p:extLst>
          </p:nvPr>
        </p:nvGraphicFramePr>
        <p:xfrm>
          <a:off x="1020763" y="1825625"/>
          <a:ext cx="10021217" cy="4136262"/>
        </p:xfrm>
        <a:graphic>
          <a:graphicData uri="http://schemas.openxmlformats.org/drawingml/2006/table">
            <a:tbl>
              <a:tblPr firstRow="1" bandRow="1">
                <a:tableStyleId>{17292A2E-F333-43FB-9621-5CBBE7FDCDCB}</a:tableStyleId>
              </a:tblPr>
              <a:tblGrid>
                <a:gridCol w="2848175">
                  <a:extLst>
                    <a:ext uri="{9D8B030D-6E8A-4147-A177-3AD203B41FA5}">
                      <a16:colId xmlns:a16="http://schemas.microsoft.com/office/drawing/2014/main" val="3446012419"/>
                    </a:ext>
                  </a:extLst>
                </a:gridCol>
                <a:gridCol w="1240789">
                  <a:extLst>
                    <a:ext uri="{9D8B030D-6E8A-4147-A177-3AD203B41FA5}">
                      <a16:colId xmlns:a16="http://schemas.microsoft.com/office/drawing/2014/main" val="4052646397"/>
                    </a:ext>
                  </a:extLst>
                </a:gridCol>
                <a:gridCol w="1781249">
                  <a:extLst>
                    <a:ext uri="{9D8B030D-6E8A-4147-A177-3AD203B41FA5}">
                      <a16:colId xmlns:a16="http://schemas.microsoft.com/office/drawing/2014/main" val="1935352797"/>
                    </a:ext>
                  </a:extLst>
                </a:gridCol>
                <a:gridCol w="2075502">
                  <a:extLst>
                    <a:ext uri="{9D8B030D-6E8A-4147-A177-3AD203B41FA5}">
                      <a16:colId xmlns:a16="http://schemas.microsoft.com/office/drawing/2014/main" val="1218263486"/>
                    </a:ext>
                  </a:extLst>
                </a:gridCol>
                <a:gridCol w="2075502">
                  <a:extLst>
                    <a:ext uri="{9D8B030D-6E8A-4147-A177-3AD203B41FA5}">
                      <a16:colId xmlns:a16="http://schemas.microsoft.com/office/drawing/2014/main" val="3235153012"/>
                    </a:ext>
                  </a:extLst>
                </a:gridCol>
              </a:tblGrid>
              <a:tr h="318174">
                <a:tc>
                  <a:txBody>
                    <a:bodyPr/>
                    <a:lstStyle/>
                    <a:p>
                      <a:pPr algn="l" fontAlgn="b"/>
                      <a:endParaRPr lang="en-US" sz="1400" b="0" i="0" u="none" strike="noStrike" dirty="0">
                        <a:solidFill>
                          <a:schemeClr val="bg1"/>
                        </a:solidFill>
                        <a:effectLst/>
                        <a:latin typeface="+mn-lt"/>
                      </a:endParaRPr>
                    </a:p>
                  </a:txBody>
                  <a:tcPr marL="288000" anchor="b"/>
                </a:tc>
                <a:tc>
                  <a:txBody>
                    <a:bodyPr/>
                    <a:lstStyle/>
                    <a:p>
                      <a:pPr algn="r" fontAlgn="b"/>
                      <a:r>
                        <a:rPr lang="en-US" sz="1400" b="1" u="none" strike="noStrike" dirty="0">
                          <a:solidFill>
                            <a:schemeClr val="bg1"/>
                          </a:solidFill>
                          <a:effectLst/>
                        </a:rPr>
                        <a:t>Year 1</a:t>
                      </a:r>
                      <a:endParaRPr lang="en-US" sz="1400" b="1" i="0" u="none" strike="noStrike" dirty="0">
                        <a:solidFill>
                          <a:schemeClr val="bg1"/>
                        </a:solidFill>
                        <a:effectLst/>
                        <a:latin typeface="+mn-lt"/>
                      </a:endParaRPr>
                    </a:p>
                  </a:txBody>
                  <a:tcPr anchor="b"/>
                </a:tc>
                <a:tc>
                  <a:txBody>
                    <a:bodyPr/>
                    <a:lstStyle/>
                    <a:p>
                      <a:pPr algn="r" fontAlgn="b"/>
                      <a:r>
                        <a:rPr lang="en-US" sz="1400" b="1" u="none" strike="noStrike" dirty="0">
                          <a:solidFill>
                            <a:schemeClr val="bg1"/>
                          </a:solidFill>
                          <a:effectLst/>
                        </a:rPr>
                        <a:t>Year 2</a:t>
                      </a:r>
                      <a:endParaRPr lang="en-US" sz="1400" b="1" i="0" u="none" strike="noStrike" dirty="0">
                        <a:solidFill>
                          <a:schemeClr val="bg1"/>
                        </a:solidFill>
                        <a:effectLst/>
                        <a:latin typeface="+mn-lt"/>
                      </a:endParaRPr>
                    </a:p>
                  </a:txBody>
                  <a:tcPr anchor="b"/>
                </a:tc>
                <a:tc>
                  <a:txBody>
                    <a:bodyPr/>
                    <a:lstStyle/>
                    <a:p>
                      <a:pPr algn="r" fontAlgn="b"/>
                      <a:r>
                        <a:rPr lang="en-US" sz="1400" b="1" u="none" strike="noStrike" dirty="0">
                          <a:solidFill>
                            <a:schemeClr val="bg1"/>
                          </a:solidFill>
                          <a:effectLst/>
                        </a:rPr>
                        <a:t>Year 3</a:t>
                      </a:r>
                      <a:endParaRPr lang="en-US" sz="1400" b="1" i="0" u="none" strike="noStrike" dirty="0">
                        <a:solidFill>
                          <a:schemeClr val="bg1"/>
                        </a:solidFill>
                        <a:effectLst/>
                        <a:latin typeface="+mn-lt"/>
                      </a:endParaRPr>
                    </a:p>
                  </a:txBody>
                  <a:tcPr anchor="b"/>
                </a:tc>
                <a:tc>
                  <a:txBody>
                    <a:bodyPr/>
                    <a:lstStyle/>
                    <a:p>
                      <a:pPr algn="l" fontAlgn="b"/>
                      <a:endParaRPr lang="en-US" sz="1400" b="0" i="0" u="none" strike="noStrike" dirty="0">
                        <a:solidFill>
                          <a:schemeClr val="bg1"/>
                        </a:solidFill>
                        <a:effectLst/>
                        <a:latin typeface="+mn-lt"/>
                      </a:endParaRPr>
                    </a:p>
                  </a:txBody>
                  <a:tcPr anchor="b"/>
                </a:tc>
                <a:extLst>
                  <a:ext uri="{0D108BD9-81ED-4DB2-BD59-A6C34878D82A}">
                    <a16:rowId xmlns:a16="http://schemas.microsoft.com/office/drawing/2014/main" val="4140773105"/>
                  </a:ext>
                </a:extLst>
              </a:tr>
              <a:tr h="318174">
                <a:tc>
                  <a:txBody>
                    <a:bodyPr/>
                    <a:lstStyle/>
                    <a:p>
                      <a:pPr algn="l" fontAlgn="b"/>
                      <a:r>
                        <a:rPr lang="en-US" sz="1400" b="0" i="0" u="none" strike="noStrike" dirty="0">
                          <a:solidFill>
                            <a:schemeClr val="tx1"/>
                          </a:solidFill>
                          <a:effectLst/>
                          <a:latin typeface="+mn-lt"/>
                        </a:rPr>
                        <a:t>INCOME</a:t>
                      </a:r>
                    </a:p>
                  </a:txBody>
                  <a:tcPr marL="288000" anchor="b"/>
                </a:tc>
                <a:tc>
                  <a:txBody>
                    <a:bodyPr/>
                    <a:lstStyle/>
                    <a:p>
                      <a:pPr algn="r" fontAlgn="b"/>
                      <a:endParaRPr lang="en-US" sz="1400" b="0" i="0" u="none" strike="noStrike" dirty="0">
                        <a:solidFill>
                          <a:schemeClr val="tx1"/>
                        </a:solidFill>
                        <a:effectLst/>
                        <a:latin typeface="+mn-lt"/>
                      </a:endParaRPr>
                    </a:p>
                  </a:txBody>
                  <a:tcPr anchor="b"/>
                </a:tc>
                <a:tc>
                  <a:txBody>
                    <a:bodyPr/>
                    <a:lstStyle/>
                    <a:p>
                      <a:pPr algn="r" fontAlgn="b"/>
                      <a:endParaRPr lang="en-US" sz="1400" b="0" i="0" u="none" strike="noStrike" dirty="0">
                        <a:solidFill>
                          <a:schemeClr val="tx1"/>
                        </a:solidFill>
                        <a:effectLst/>
                        <a:latin typeface="+mn-lt"/>
                      </a:endParaRPr>
                    </a:p>
                  </a:txBody>
                  <a:tcPr anchor="b"/>
                </a:tc>
                <a:tc>
                  <a:txBody>
                    <a:bodyPr/>
                    <a:lstStyle/>
                    <a:p>
                      <a:pPr algn="r" fontAlgn="b"/>
                      <a:endParaRPr lang="en-US" sz="1400" b="0" i="0" u="none" strike="noStrike" dirty="0">
                        <a:solidFill>
                          <a:schemeClr val="tx1"/>
                        </a:solidFill>
                        <a:effectLst/>
                        <a:latin typeface="+mn-lt"/>
                      </a:endParaRPr>
                    </a:p>
                  </a:txBody>
                  <a:tcPr anchor="b"/>
                </a:tc>
                <a:tc>
                  <a:txBody>
                    <a:bodyPr/>
                    <a:lstStyle/>
                    <a:p>
                      <a:pPr algn="r" fontAlgn="b"/>
                      <a:endParaRPr lang="en-US" sz="1400" b="0" i="0" u="none" strike="noStrike" dirty="0">
                        <a:solidFill>
                          <a:schemeClr val="tx1"/>
                        </a:solidFill>
                        <a:effectLst/>
                        <a:latin typeface="+mn-lt"/>
                      </a:endParaRPr>
                    </a:p>
                  </a:txBody>
                  <a:tcPr anchor="b"/>
                </a:tc>
                <a:extLst>
                  <a:ext uri="{0D108BD9-81ED-4DB2-BD59-A6C34878D82A}">
                    <a16:rowId xmlns:a16="http://schemas.microsoft.com/office/drawing/2014/main" val="4004244551"/>
                  </a:ext>
                </a:extLst>
              </a:tr>
              <a:tr h="318174">
                <a:tc>
                  <a:txBody>
                    <a:bodyPr/>
                    <a:lstStyle/>
                    <a:p>
                      <a:pPr lvl="1" algn="l" fontAlgn="b"/>
                      <a:r>
                        <a:rPr lang="en-US" sz="1400" b="0" u="none" strike="noStrike" dirty="0">
                          <a:solidFill>
                            <a:schemeClr val="tx1"/>
                          </a:solidFill>
                          <a:effectLst/>
                        </a:rPr>
                        <a:t>Users</a:t>
                      </a:r>
                      <a:endParaRPr lang="en-US" sz="1400" b="0" i="0" u="none" strike="noStrike" dirty="0">
                        <a:solidFill>
                          <a:schemeClr val="tx1"/>
                        </a:solidFill>
                        <a:effectLst/>
                        <a:latin typeface="+mn-lt"/>
                      </a:endParaRPr>
                    </a:p>
                  </a:txBody>
                  <a:tcPr marL="288000" anchor="b"/>
                </a:tc>
                <a:tc>
                  <a:txBody>
                    <a:bodyPr/>
                    <a:lstStyle/>
                    <a:p>
                      <a:pPr algn="r" fontAlgn="b"/>
                      <a:r>
                        <a:rPr lang="en-US" sz="1400" b="0" u="none" strike="noStrike" dirty="0">
                          <a:solidFill>
                            <a:schemeClr val="tx1"/>
                          </a:solidFill>
                          <a:effectLst/>
                        </a:rPr>
                        <a:t>50,000</a:t>
                      </a:r>
                      <a:endParaRPr lang="en-US" sz="1400" b="0" i="0" u="none" strike="noStrike" dirty="0">
                        <a:solidFill>
                          <a:schemeClr val="tx1"/>
                        </a:solidFill>
                        <a:effectLst/>
                        <a:latin typeface="+mn-lt"/>
                      </a:endParaRPr>
                    </a:p>
                  </a:txBody>
                  <a:tcPr anchor="b"/>
                </a:tc>
                <a:tc>
                  <a:txBody>
                    <a:bodyPr/>
                    <a:lstStyle/>
                    <a:p>
                      <a:pPr algn="r" fontAlgn="b"/>
                      <a:r>
                        <a:rPr lang="en-US" sz="1400" b="0" u="none" strike="noStrike" dirty="0">
                          <a:solidFill>
                            <a:schemeClr val="tx1"/>
                          </a:solidFill>
                          <a:effectLst/>
                        </a:rPr>
                        <a:t>400,000</a:t>
                      </a:r>
                      <a:endParaRPr lang="en-US" sz="1400" b="0" i="0" u="none" strike="noStrike" dirty="0">
                        <a:solidFill>
                          <a:schemeClr val="tx1"/>
                        </a:solidFill>
                        <a:effectLst/>
                        <a:latin typeface="+mn-lt"/>
                      </a:endParaRPr>
                    </a:p>
                  </a:txBody>
                  <a:tcPr anchor="b"/>
                </a:tc>
                <a:tc>
                  <a:txBody>
                    <a:bodyPr/>
                    <a:lstStyle/>
                    <a:p>
                      <a:pPr algn="r" fontAlgn="b"/>
                      <a:r>
                        <a:rPr lang="en-US" sz="1400" b="0" u="none" strike="noStrike" dirty="0">
                          <a:solidFill>
                            <a:schemeClr val="tx1"/>
                          </a:solidFill>
                          <a:effectLst/>
                        </a:rPr>
                        <a:t>1,600,000</a:t>
                      </a:r>
                      <a:endParaRPr lang="en-US" sz="1400" b="0" i="0" u="none" strike="noStrike" dirty="0">
                        <a:solidFill>
                          <a:schemeClr val="tx1"/>
                        </a:solidFill>
                        <a:effectLst/>
                        <a:latin typeface="+mn-lt"/>
                      </a:endParaRPr>
                    </a:p>
                  </a:txBody>
                  <a:tcPr anchor="b"/>
                </a:tc>
                <a:tc>
                  <a:txBody>
                    <a:bodyPr/>
                    <a:lstStyle/>
                    <a:p>
                      <a:pPr algn="r" fontAlgn="b"/>
                      <a:endParaRPr lang="en-US" sz="1400" b="0" i="0" u="none" strike="noStrike" dirty="0">
                        <a:solidFill>
                          <a:schemeClr val="tx1"/>
                        </a:solidFill>
                        <a:effectLst/>
                        <a:latin typeface="+mn-lt"/>
                      </a:endParaRPr>
                    </a:p>
                  </a:txBody>
                  <a:tcPr anchor="b"/>
                </a:tc>
                <a:extLst>
                  <a:ext uri="{0D108BD9-81ED-4DB2-BD59-A6C34878D82A}">
                    <a16:rowId xmlns:a16="http://schemas.microsoft.com/office/drawing/2014/main" val="1543393929"/>
                  </a:ext>
                </a:extLst>
              </a:tr>
              <a:tr h="318174">
                <a:tc>
                  <a:txBody>
                    <a:bodyPr/>
                    <a:lstStyle/>
                    <a:p>
                      <a:pPr lvl="1" algn="l" fontAlgn="b"/>
                      <a:r>
                        <a:rPr lang="en-US" sz="1400" b="0" u="none" strike="noStrike" dirty="0">
                          <a:solidFill>
                            <a:schemeClr val="tx1"/>
                          </a:solidFill>
                          <a:effectLst/>
                        </a:rPr>
                        <a:t>Sales</a:t>
                      </a:r>
                      <a:endParaRPr lang="en-US" sz="1400" b="0" i="0" u="none" strike="noStrike" dirty="0">
                        <a:solidFill>
                          <a:schemeClr val="tx1"/>
                        </a:solidFill>
                        <a:effectLst/>
                        <a:latin typeface="+mn-lt"/>
                      </a:endParaRPr>
                    </a:p>
                  </a:txBody>
                  <a:tcPr marL="288000" anchor="b"/>
                </a:tc>
                <a:tc>
                  <a:txBody>
                    <a:bodyPr/>
                    <a:lstStyle/>
                    <a:p>
                      <a:pPr algn="r" fontAlgn="b"/>
                      <a:r>
                        <a:rPr lang="en-US" sz="1400" b="0" u="none" strike="noStrike" dirty="0">
                          <a:solidFill>
                            <a:schemeClr val="tx1"/>
                          </a:solidFill>
                          <a:effectLst/>
                        </a:rPr>
                        <a:t>500,000</a:t>
                      </a:r>
                      <a:endParaRPr lang="en-US" sz="1400" b="0" i="0" u="none" strike="noStrike" dirty="0">
                        <a:solidFill>
                          <a:schemeClr val="tx1"/>
                        </a:solidFill>
                        <a:effectLst/>
                        <a:latin typeface="+mn-lt"/>
                      </a:endParaRPr>
                    </a:p>
                  </a:txBody>
                  <a:tcPr anchor="b"/>
                </a:tc>
                <a:tc>
                  <a:txBody>
                    <a:bodyPr/>
                    <a:lstStyle/>
                    <a:p>
                      <a:pPr algn="r" fontAlgn="b"/>
                      <a:r>
                        <a:rPr lang="en-US" sz="1400" b="0" u="none" strike="noStrike" dirty="0">
                          <a:solidFill>
                            <a:schemeClr val="tx1"/>
                          </a:solidFill>
                          <a:effectLst/>
                        </a:rPr>
                        <a:t>4,000,000</a:t>
                      </a:r>
                      <a:endParaRPr lang="en-US" sz="1400" b="0" i="0" u="none" strike="noStrike" dirty="0">
                        <a:solidFill>
                          <a:schemeClr val="tx1"/>
                        </a:solidFill>
                        <a:effectLst/>
                        <a:latin typeface="+mn-lt"/>
                      </a:endParaRPr>
                    </a:p>
                  </a:txBody>
                  <a:tcPr anchor="b"/>
                </a:tc>
                <a:tc>
                  <a:txBody>
                    <a:bodyPr/>
                    <a:lstStyle/>
                    <a:p>
                      <a:pPr algn="r" fontAlgn="b"/>
                      <a:r>
                        <a:rPr lang="en-US" sz="1400" b="0" u="none" strike="noStrike" dirty="0">
                          <a:solidFill>
                            <a:schemeClr val="tx1"/>
                          </a:solidFill>
                          <a:effectLst/>
                        </a:rPr>
                        <a:t>16,000,000</a:t>
                      </a:r>
                      <a:endParaRPr lang="en-US" sz="1400" b="0" i="0" u="none" strike="noStrike" dirty="0">
                        <a:solidFill>
                          <a:schemeClr val="tx1"/>
                        </a:solidFill>
                        <a:effectLst/>
                        <a:latin typeface="+mn-lt"/>
                      </a:endParaRPr>
                    </a:p>
                  </a:txBody>
                  <a:tcPr anchor="b"/>
                </a:tc>
                <a:tc>
                  <a:txBody>
                    <a:bodyPr/>
                    <a:lstStyle/>
                    <a:p>
                      <a:pPr algn="r" fontAlgn="b"/>
                      <a:endParaRPr lang="en-US" sz="1400" b="0" i="0" u="none" strike="noStrike" dirty="0">
                        <a:solidFill>
                          <a:schemeClr val="tx1"/>
                        </a:solidFill>
                        <a:effectLst/>
                        <a:latin typeface="+mn-lt"/>
                      </a:endParaRPr>
                    </a:p>
                  </a:txBody>
                  <a:tcPr anchor="b"/>
                </a:tc>
                <a:extLst>
                  <a:ext uri="{0D108BD9-81ED-4DB2-BD59-A6C34878D82A}">
                    <a16:rowId xmlns:a16="http://schemas.microsoft.com/office/drawing/2014/main" val="255711469"/>
                  </a:ext>
                </a:extLst>
              </a:tr>
              <a:tr h="318174">
                <a:tc>
                  <a:txBody>
                    <a:bodyPr/>
                    <a:lstStyle/>
                    <a:p>
                      <a:pPr lvl="1" algn="l" fontAlgn="b"/>
                      <a:r>
                        <a:rPr lang="en-US" sz="1400" b="0" u="none" strike="noStrike" dirty="0">
                          <a:solidFill>
                            <a:schemeClr val="tx1"/>
                          </a:solidFill>
                          <a:effectLst/>
                        </a:rPr>
                        <a:t>Average price per sale</a:t>
                      </a:r>
                      <a:endParaRPr lang="en-US" sz="1400" b="0" i="0" u="none" strike="noStrike" dirty="0">
                        <a:solidFill>
                          <a:schemeClr val="tx1"/>
                        </a:solidFill>
                        <a:effectLst/>
                        <a:latin typeface="+mn-lt"/>
                      </a:endParaRPr>
                    </a:p>
                  </a:txBody>
                  <a:tcPr marL="288000" anchor="b"/>
                </a:tc>
                <a:tc>
                  <a:txBody>
                    <a:bodyPr/>
                    <a:lstStyle/>
                    <a:p>
                      <a:pPr algn="r" fontAlgn="b"/>
                      <a:r>
                        <a:rPr lang="en-US" sz="1400" b="0" u="none" strike="noStrike" dirty="0">
                          <a:solidFill>
                            <a:schemeClr val="tx1"/>
                          </a:solidFill>
                          <a:effectLst/>
                        </a:rPr>
                        <a:t>75</a:t>
                      </a:r>
                      <a:endParaRPr lang="en-US" sz="1400" b="0" i="0" u="none" strike="noStrike" dirty="0">
                        <a:solidFill>
                          <a:schemeClr val="tx1"/>
                        </a:solidFill>
                        <a:effectLst/>
                        <a:latin typeface="+mn-lt"/>
                      </a:endParaRPr>
                    </a:p>
                  </a:txBody>
                  <a:tcPr anchor="b"/>
                </a:tc>
                <a:tc>
                  <a:txBody>
                    <a:bodyPr/>
                    <a:lstStyle/>
                    <a:p>
                      <a:pPr algn="r" fontAlgn="b"/>
                      <a:r>
                        <a:rPr lang="en-US" sz="1400" b="0" u="none" strike="noStrike" dirty="0">
                          <a:solidFill>
                            <a:schemeClr val="tx1"/>
                          </a:solidFill>
                          <a:effectLst/>
                        </a:rPr>
                        <a:t>80</a:t>
                      </a:r>
                      <a:endParaRPr lang="en-US" sz="1400" b="0" i="0" u="none" strike="noStrike" dirty="0">
                        <a:solidFill>
                          <a:schemeClr val="tx1"/>
                        </a:solidFill>
                        <a:effectLst/>
                        <a:latin typeface="+mn-lt"/>
                      </a:endParaRPr>
                    </a:p>
                  </a:txBody>
                  <a:tcPr anchor="b"/>
                </a:tc>
                <a:tc>
                  <a:txBody>
                    <a:bodyPr/>
                    <a:lstStyle/>
                    <a:p>
                      <a:pPr algn="r" fontAlgn="b"/>
                      <a:r>
                        <a:rPr lang="en-US" sz="1400" b="0" u="none" strike="noStrike" dirty="0">
                          <a:solidFill>
                            <a:schemeClr val="tx1"/>
                          </a:solidFill>
                          <a:effectLst/>
                        </a:rPr>
                        <a:t>90</a:t>
                      </a:r>
                      <a:endParaRPr lang="en-US" sz="1400" b="0" i="0" u="none" strike="noStrike" dirty="0">
                        <a:solidFill>
                          <a:schemeClr val="tx1"/>
                        </a:solidFill>
                        <a:effectLst/>
                        <a:latin typeface="+mn-lt"/>
                      </a:endParaRPr>
                    </a:p>
                  </a:txBody>
                  <a:tcPr anchor="b"/>
                </a:tc>
                <a:tc>
                  <a:txBody>
                    <a:bodyPr/>
                    <a:lstStyle/>
                    <a:p>
                      <a:pPr algn="r" fontAlgn="b"/>
                      <a:endParaRPr lang="en-US" sz="1400" b="0" i="0" u="none" strike="noStrike" dirty="0">
                        <a:solidFill>
                          <a:schemeClr val="tx1"/>
                        </a:solidFill>
                        <a:effectLst/>
                        <a:latin typeface="+mn-lt"/>
                      </a:endParaRPr>
                    </a:p>
                  </a:txBody>
                  <a:tcPr anchor="b"/>
                </a:tc>
                <a:extLst>
                  <a:ext uri="{0D108BD9-81ED-4DB2-BD59-A6C34878D82A}">
                    <a16:rowId xmlns:a16="http://schemas.microsoft.com/office/drawing/2014/main" val="1498944196"/>
                  </a:ext>
                </a:extLst>
              </a:tr>
              <a:tr h="318174">
                <a:tc>
                  <a:txBody>
                    <a:bodyPr/>
                    <a:lstStyle/>
                    <a:p>
                      <a:pPr lvl="1" algn="l" fontAlgn="b"/>
                      <a:r>
                        <a:rPr lang="en-US" sz="1400" b="0" u="none" strike="noStrike" dirty="0">
                          <a:solidFill>
                            <a:schemeClr val="tx1"/>
                          </a:solidFill>
                          <a:effectLst/>
                        </a:rPr>
                        <a:t>Revenue @ 15%</a:t>
                      </a:r>
                      <a:endParaRPr lang="en-US" sz="1400" b="0" i="0" u="none" strike="noStrike" dirty="0">
                        <a:solidFill>
                          <a:schemeClr val="tx1"/>
                        </a:solidFill>
                        <a:effectLst/>
                        <a:latin typeface="+mn-lt"/>
                      </a:endParaRPr>
                    </a:p>
                  </a:txBody>
                  <a:tcPr marL="288000" anchor="b"/>
                </a:tc>
                <a:tc>
                  <a:txBody>
                    <a:bodyPr/>
                    <a:lstStyle/>
                    <a:p>
                      <a:pPr algn="r" fontAlgn="b"/>
                      <a:r>
                        <a:rPr lang="en-US" sz="1400" b="0" u="none" strike="noStrike" dirty="0">
                          <a:solidFill>
                            <a:schemeClr val="tx1"/>
                          </a:solidFill>
                          <a:effectLst/>
                        </a:rPr>
                        <a:t>5,625,000</a:t>
                      </a:r>
                      <a:endParaRPr lang="en-US" sz="1400" b="0" i="0" u="none" strike="noStrike" dirty="0">
                        <a:solidFill>
                          <a:schemeClr val="tx1"/>
                        </a:solidFill>
                        <a:effectLst/>
                        <a:latin typeface="+mn-lt"/>
                      </a:endParaRPr>
                    </a:p>
                  </a:txBody>
                  <a:tcPr anchor="b"/>
                </a:tc>
                <a:tc>
                  <a:txBody>
                    <a:bodyPr/>
                    <a:lstStyle/>
                    <a:p>
                      <a:pPr algn="r" fontAlgn="b"/>
                      <a:r>
                        <a:rPr lang="en-US" sz="1400" b="0" u="none" strike="noStrike" dirty="0">
                          <a:solidFill>
                            <a:schemeClr val="tx1"/>
                          </a:solidFill>
                          <a:effectLst/>
                        </a:rPr>
                        <a:t>48,000,000</a:t>
                      </a:r>
                      <a:endParaRPr lang="en-US" sz="1400" b="0" i="0" u="none" strike="noStrike" dirty="0">
                        <a:solidFill>
                          <a:schemeClr val="tx1"/>
                        </a:solidFill>
                        <a:effectLst/>
                        <a:latin typeface="+mn-lt"/>
                      </a:endParaRPr>
                    </a:p>
                  </a:txBody>
                  <a:tcPr anchor="b"/>
                </a:tc>
                <a:tc>
                  <a:txBody>
                    <a:bodyPr/>
                    <a:lstStyle/>
                    <a:p>
                      <a:pPr algn="r" fontAlgn="b"/>
                      <a:r>
                        <a:rPr lang="en-US" sz="1400" b="0" u="none" strike="noStrike" dirty="0">
                          <a:solidFill>
                            <a:schemeClr val="tx1"/>
                          </a:solidFill>
                          <a:effectLst/>
                        </a:rPr>
                        <a:t>216,000,000</a:t>
                      </a:r>
                      <a:endParaRPr lang="en-US" sz="1400" b="0" i="0" u="none" strike="noStrike" dirty="0">
                        <a:solidFill>
                          <a:schemeClr val="tx1"/>
                        </a:solidFill>
                        <a:effectLst/>
                        <a:latin typeface="+mn-lt"/>
                      </a:endParaRPr>
                    </a:p>
                  </a:txBody>
                  <a:tcPr anchor="b"/>
                </a:tc>
                <a:tc>
                  <a:txBody>
                    <a:bodyPr/>
                    <a:lstStyle/>
                    <a:p>
                      <a:pPr algn="r" fontAlgn="b"/>
                      <a:endParaRPr lang="en-US" sz="1400" b="0" i="0" u="none" strike="noStrike" dirty="0">
                        <a:solidFill>
                          <a:schemeClr val="tx1"/>
                        </a:solidFill>
                        <a:effectLst/>
                        <a:latin typeface="+mn-lt"/>
                      </a:endParaRPr>
                    </a:p>
                  </a:txBody>
                  <a:tcPr anchor="b"/>
                </a:tc>
                <a:extLst>
                  <a:ext uri="{0D108BD9-81ED-4DB2-BD59-A6C34878D82A}">
                    <a16:rowId xmlns:a16="http://schemas.microsoft.com/office/drawing/2014/main" val="2561606819"/>
                  </a:ext>
                </a:extLst>
              </a:tr>
              <a:tr h="318174">
                <a:tc>
                  <a:txBody>
                    <a:bodyPr/>
                    <a:lstStyle/>
                    <a:p>
                      <a:pPr algn="l" fontAlgn="b"/>
                      <a:r>
                        <a:rPr lang="en-US" sz="1400" b="1" u="none" strike="noStrike" dirty="0">
                          <a:solidFill>
                            <a:schemeClr val="tx1"/>
                          </a:solidFill>
                          <a:effectLst/>
                        </a:rPr>
                        <a:t>Gross profit</a:t>
                      </a:r>
                      <a:endParaRPr lang="en-US" sz="1400" b="1" i="0" u="none" strike="noStrike" dirty="0">
                        <a:solidFill>
                          <a:schemeClr val="tx1"/>
                        </a:solidFill>
                        <a:effectLst/>
                        <a:latin typeface="+mn-lt"/>
                      </a:endParaRPr>
                    </a:p>
                  </a:txBody>
                  <a:tcPr marL="288000" anchor="b"/>
                </a:tc>
                <a:tc>
                  <a:txBody>
                    <a:bodyPr/>
                    <a:lstStyle/>
                    <a:p>
                      <a:pPr algn="r" fontAlgn="b"/>
                      <a:r>
                        <a:rPr lang="en-US" sz="1400" b="1" u="none" strike="noStrike" dirty="0">
                          <a:solidFill>
                            <a:schemeClr val="tx1"/>
                          </a:solidFill>
                          <a:effectLst/>
                        </a:rPr>
                        <a:t>5,625,000</a:t>
                      </a:r>
                      <a:endParaRPr lang="en-US" sz="1400" b="1" i="0" u="none" strike="noStrike" dirty="0">
                        <a:solidFill>
                          <a:schemeClr val="tx1"/>
                        </a:solidFill>
                        <a:effectLst/>
                        <a:latin typeface="+mn-lt"/>
                      </a:endParaRPr>
                    </a:p>
                  </a:txBody>
                  <a:tcPr anchor="b"/>
                </a:tc>
                <a:tc>
                  <a:txBody>
                    <a:bodyPr/>
                    <a:lstStyle/>
                    <a:p>
                      <a:pPr algn="r" fontAlgn="b"/>
                      <a:r>
                        <a:rPr lang="en-US" sz="1400" b="1" u="none" strike="noStrike" dirty="0">
                          <a:solidFill>
                            <a:schemeClr val="tx1"/>
                          </a:solidFill>
                          <a:effectLst/>
                        </a:rPr>
                        <a:t>48,000,000</a:t>
                      </a:r>
                      <a:endParaRPr lang="en-US" sz="1400" b="1" i="0" u="none" strike="noStrike" dirty="0">
                        <a:solidFill>
                          <a:schemeClr val="tx1"/>
                        </a:solidFill>
                        <a:effectLst/>
                        <a:latin typeface="+mn-lt"/>
                      </a:endParaRPr>
                    </a:p>
                  </a:txBody>
                  <a:tcPr anchor="b"/>
                </a:tc>
                <a:tc>
                  <a:txBody>
                    <a:bodyPr/>
                    <a:lstStyle/>
                    <a:p>
                      <a:pPr algn="r" fontAlgn="b"/>
                      <a:r>
                        <a:rPr lang="en-US" sz="1400" b="1" u="none" strike="noStrike" dirty="0">
                          <a:solidFill>
                            <a:schemeClr val="tx1"/>
                          </a:solidFill>
                          <a:effectLst/>
                        </a:rPr>
                        <a:t>216,000,000</a:t>
                      </a:r>
                      <a:endParaRPr lang="en-US" sz="1400" b="1" i="0" u="none" strike="noStrike" dirty="0">
                        <a:solidFill>
                          <a:schemeClr val="tx1"/>
                        </a:solidFill>
                        <a:effectLst/>
                        <a:latin typeface="+mn-lt"/>
                      </a:endParaRPr>
                    </a:p>
                  </a:txBody>
                  <a:tcPr anchor="b"/>
                </a:tc>
                <a:tc>
                  <a:txBody>
                    <a:bodyPr/>
                    <a:lstStyle/>
                    <a:p>
                      <a:pPr algn="r" fontAlgn="b"/>
                      <a:endParaRPr lang="en-US" sz="1400" b="0" i="0" u="none" strike="noStrike" dirty="0">
                        <a:solidFill>
                          <a:schemeClr val="tx1"/>
                        </a:solidFill>
                        <a:effectLst/>
                        <a:latin typeface="+mn-lt"/>
                      </a:endParaRPr>
                    </a:p>
                  </a:txBody>
                  <a:tcPr anchor="b"/>
                </a:tc>
                <a:extLst>
                  <a:ext uri="{0D108BD9-81ED-4DB2-BD59-A6C34878D82A}">
                    <a16:rowId xmlns:a16="http://schemas.microsoft.com/office/drawing/2014/main" val="365120011"/>
                  </a:ext>
                </a:extLst>
              </a:tr>
              <a:tr h="318174">
                <a:tc>
                  <a:txBody>
                    <a:bodyPr/>
                    <a:lstStyle/>
                    <a:p>
                      <a:pPr algn="l" fontAlgn="b"/>
                      <a:r>
                        <a:rPr lang="en-US" sz="1400" b="0" u="none" strike="noStrike" dirty="0">
                          <a:solidFill>
                            <a:schemeClr val="tx1"/>
                          </a:solidFill>
                          <a:effectLst/>
                        </a:rPr>
                        <a:t>EXPENSES</a:t>
                      </a:r>
                      <a:endParaRPr lang="en-US" sz="1400" b="0" i="0" u="none" strike="noStrike" dirty="0">
                        <a:solidFill>
                          <a:schemeClr val="tx1"/>
                        </a:solidFill>
                        <a:effectLst/>
                        <a:latin typeface="+mn-lt"/>
                      </a:endParaRPr>
                    </a:p>
                  </a:txBody>
                  <a:tcPr marL="288000" anchor="b"/>
                </a:tc>
                <a:tc>
                  <a:txBody>
                    <a:bodyPr/>
                    <a:lstStyle/>
                    <a:p>
                      <a:pPr algn="l" fontAlgn="b"/>
                      <a:endParaRPr lang="en-US" sz="1400" b="0" i="0" u="none" strike="noStrike" dirty="0">
                        <a:solidFill>
                          <a:schemeClr val="tx1"/>
                        </a:solidFill>
                        <a:effectLst/>
                        <a:latin typeface="+mn-lt"/>
                      </a:endParaRPr>
                    </a:p>
                  </a:txBody>
                  <a:tcPr anchor="b"/>
                </a:tc>
                <a:tc>
                  <a:txBody>
                    <a:bodyPr/>
                    <a:lstStyle/>
                    <a:p>
                      <a:pPr algn="l" fontAlgn="b"/>
                      <a:endParaRPr lang="en-US" sz="1400" b="0" i="0" u="none" strike="noStrike" dirty="0">
                        <a:solidFill>
                          <a:schemeClr val="tx1"/>
                        </a:solidFill>
                        <a:effectLst/>
                        <a:latin typeface="+mn-lt"/>
                      </a:endParaRPr>
                    </a:p>
                  </a:txBody>
                  <a:tcPr anchor="b"/>
                </a:tc>
                <a:tc>
                  <a:txBody>
                    <a:bodyPr/>
                    <a:lstStyle/>
                    <a:p>
                      <a:pPr algn="l" fontAlgn="b"/>
                      <a:endParaRPr lang="en-US" sz="1400" b="0" i="0" u="none" strike="noStrike" dirty="0">
                        <a:solidFill>
                          <a:schemeClr val="tx1"/>
                        </a:solidFill>
                        <a:effectLst/>
                        <a:latin typeface="+mn-lt"/>
                      </a:endParaRPr>
                    </a:p>
                  </a:txBody>
                  <a:tcPr anchor="b"/>
                </a:tc>
                <a:tc>
                  <a:txBody>
                    <a:bodyPr/>
                    <a:lstStyle/>
                    <a:p>
                      <a:pPr algn="l" fontAlgn="b"/>
                      <a:endParaRPr lang="en-US" sz="1400" b="0" i="0" u="none" strike="noStrike" dirty="0">
                        <a:solidFill>
                          <a:schemeClr val="tx1"/>
                        </a:solidFill>
                        <a:effectLst/>
                        <a:latin typeface="+mn-lt"/>
                      </a:endParaRPr>
                    </a:p>
                  </a:txBody>
                  <a:tcPr anchor="b"/>
                </a:tc>
                <a:extLst>
                  <a:ext uri="{0D108BD9-81ED-4DB2-BD59-A6C34878D82A}">
                    <a16:rowId xmlns:a16="http://schemas.microsoft.com/office/drawing/2014/main" val="4241422160"/>
                  </a:ext>
                </a:extLst>
              </a:tr>
              <a:tr h="318174">
                <a:tc>
                  <a:txBody>
                    <a:bodyPr/>
                    <a:lstStyle/>
                    <a:p>
                      <a:pPr marL="457200" lvl="1" indent="0" algn="l" fontAlgn="b">
                        <a:buFont typeface="Arial" panose="020B0604020202020204" pitchFamily="34" charset="0"/>
                        <a:buNone/>
                      </a:pPr>
                      <a:r>
                        <a:rPr lang="en-US" sz="1400" b="0" u="none" strike="noStrike" dirty="0">
                          <a:solidFill>
                            <a:schemeClr val="tx1"/>
                          </a:solidFill>
                          <a:effectLst/>
                        </a:rPr>
                        <a:t>Sales &amp; marketing</a:t>
                      </a:r>
                      <a:endParaRPr lang="en-US" sz="1400" b="0" i="0" u="none" strike="noStrike" dirty="0">
                        <a:solidFill>
                          <a:schemeClr val="tx1"/>
                        </a:solidFill>
                        <a:effectLst/>
                        <a:latin typeface="+mn-lt"/>
                      </a:endParaRPr>
                    </a:p>
                  </a:txBody>
                  <a:tcPr marL="288000" anchor="b"/>
                </a:tc>
                <a:tc>
                  <a:txBody>
                    <a:bodyPr/>
                    <a:lstStyle/>
                    <a:p>
                      <a:pPr algn="r" fontAlgn="b"/>
                      <a:r>
                        <a:rPr lang="en-US" sz="1400" b="0" u="none" strike="noStrike" dirty="0">
                          <a:solidFill>
                            <a:schemeClr val="tx1"/>
                          </a:solidFill>
                          <a:effectLst/>
                        </a:rPr>
                        <a:t>5,062,500</a:t>
                      </a:r>
                      <a:endParaRPr lang="en-US" sz="1400" b="0" i="0" u="none" strike="noStrike" dirty="0">
                        <a:solidFill>
                          <a:schemeClr val="tx1"/>
                        </a:solidFill>
                        <a:effectLst/>
                        <a:latin typeface="+mn-lt"/>
                      </a:endParaRPr>
                    </a:p>
                  </a:txBody>
                  <a:tcPr anchor="b"/>
                </a:tc>
                <a:tc>
                  <a:txBody>
                    <a:bodyPr/>
                    <a:lstStyle/>
                    <a:p>
                      <a:pPr algn="r" fontAlgn="b"/>
                      <a:r>
                        <a:rPr lang="en-US" sz="1400" b="0" u="none" strike="noStrike" dirty="0">
                          <a:solidFill>
                            <a:schemeClr val="tx1"/>
                          </a:solidFill>
                          <a:effectLst/>
                        </a:rPr>
                        <a:t>38,400,000</a:t>
                      </a:r>
                      <a:endParaRPr lang="en-US" sz="1400" b="0" i="0" u="none" strike="noStrike" dirty="0">
                        <a:solidFill>
                          <a:schemeClr val="tx1"/>
                        </a:solidFill>
                        <a:effectLst/>
                        <a:latin typeface="+mn-lt"/>
                      </a:endParaRPr>
                    </a:p>
                  </a:txBody>
                  <a:tcPr anchor="b"/>
                </a:tc>
                <a:tc>
                  <a:txBody>
                    <a:bodyPr/>
                    <a:lstStyle/>
                    <a:p>
                      <a:pPr algn="r" fontAlgn="b"/>
                      <a:r>
                        <a:rPr lang="en-US" sz="1400" b="0" u="none" strike="noStrike" dirty="0">
                          <a:solidFill>
                            <a:schemeClr val="tx1"/>
                          </a:solidFill>
                          <a:effectLst/>
                        </a:rPr>
                        <a:t>151,200,000</a:t>
                      </a:r>
                      <a:endParaRPr lang="en-US" sz="1400" b="0" i="0" u="none" strike="noStrike" dirty="0">
                        <a:solidFill>
                          <a:schemeClr val="tx1"/>
                        </a:solidFill>
                        <a:effectLst/>
                        <a:latin typeface="+mn-lt"/>
                      </a:endParaRPr>
                    </a:p>
                  </a:txBody>
                  <a:tcPr anchor="b"/>
                </a:tc>
                <a:tc>
                  <a:txBody>
                    <a:bodyPr/>
                    <a:lstStyle/>
                    <a:p>
                      <a:pPr algn="l" fontAlgn="b"/>
                      <a:r>
                        <a:rPr lang="en-US" sz="1400" b="0" u="none" strike="noStrike" dirty="0">
                          <a:solidFill>
                            <a:schemeClr val="tx1"/>
                          </a:solidFill>
                          <a:effectLst/>
                        </a:rPr>
                        <a:t>70%</a:t>
                      </a:r>
                      <a:endParaRPr lang="en-US" sz="1400" b="0" i="0" u="none" strike="noStrike" dirty="0">
                        <a:solidFill>
                          <a:schemeClr val="tx1"/>
                        </a:solidFill>
                        <a:effectLst/>
                        <a:latin typeface="+mn-lt"/>
                      </a:endParaRPr>
                    </a:p>
                  </a:txBody>
                  <a:tcPr anchor="b"/>
                </a:tc>
                <a:extLst>
                  <a:ext uri="{0D108BD9-81ED-4DB2-BD59-A6C34878D82A}">
                    <a16:rowId xmlns:a16="http://schemas.microsoft.com/office/drawing/2014/main" val="2662407092"/>
                  </a:ext>
                </a:extLst>
              </a:tr>
              <a:tr h="318174">
                <a:tc>
                  <a:txBody>
                    <a:bodyPr/>
                    <a:lstStyle/>
                    <a:p>
                      <a:pPr marL="457200" lvl="1" indent="0" algn="l" fontAlgn="b">
                        <a:buFont typeface="Arial" panose="020B0604020202020204" pitchFamily="34" charset="0"/>
                        <a:buNone/>
                      </a:pPr>
                      <a:r>
                        <a:rPr lang="en-US" sz="1400" b="0" u="none" strike="noStrike" dirty="0">
                          <a:solidFill>
                            <a:schemeClr val="tx1"/>
                          </a:solidFill>
                          <a:effectLst/>
                        </a:rPr>
                        <a:t>Customer service</a:t>
                      </a:r>
                      <a:endParaRPr lang="en-US" sz="1400" b="0" i="0" u="none" strike="noStrike" dirty="0">
                        <a:solidFill>
                          <a:schemeClr val="tx1"/>
                        </a:solidFill>
                        <a:effectLst/>
                        <a:latin typeface="+mn-lt"/>
                      </a:endParaRPr>
                    </a:p>
                  </a:txBody>
                  <a:tcPr marL="288000" anchor="b"/>
                </a:tc>
                <a:tc>
                  <a:txBody>
                    <a:bodyPr/>
                    <a:lstStyle/>
                    <a:p>
                      <a:pPr algn="r" fontAlgn="b"/>
                      <a:r>
                        <a:rPr lang="en-US" sz="1400" b="0" u="none" strike="noStrike" dirty="0">
                          <a:solidFill>
                            <a:schemeClr val="tx1"/>
                          </a:solidFill>
                          <a:effectLst/>
                        </a:rPr>
                        <a:t>1,687,500</a:t>
                      </a:r>
                      <a:endParaRPr lang="en-US" sz="1400" b="0" i="0" u="none" strike="noStrike" dirty="0">
                        <a:solidFill>
                          <a:schemeClr val="tx1"/>
                        </a:solidFill>
                        <a:effectLst/>
                        <a:latin typeface="+mn-lt"/>
                      </a:endParaRPr>
                    </a:p>
                  </a:txBody>
                  <a:tcPr anchor="b"/>
                </a:tc>
                <a:tc>
                  <a:txBody>
                    <a:bodyPr/>
                    <a:lstStyle/>
                    <a:p>
                      <a:pPr algn="r" fontAlgn="b"/>
                      <a:r>
                        <a:rPr lang="en-US" sz="1400" b="0" u="none" strike="noStrike" dirty="0">
                          <a:solidFill>
                            <a:schemeClr val="tx1"/>
                          </a:solidFill>
                          <a:effectLst/>
                        </a:rPr>
                        <a:t>9,600,000</a:t>
                      </a:r>
                      <a:endParaRPr lang="en-US" sz="1400" b="0" i="0" u="none" strike="noStrike" dirty="0">
                        <a:solidFill>
                          <a:schemeClr val="tx1"/>
                        </a:solidFill>
                        <a:effectLst/>
                        <a:latin typeface="+mn-lt"/>
                      </a:endParaRPr>
                    </a:p>
                  </a:txBody>
                  <a:tcPr anchor="b"/>
                </a:tc>
                <a:tc>
                  <a:txBody>
                    <a:bodyPr/>
                    <a:lstStyle/>
                    <a:p>
                      <a:pPr algn="r" fontAlgn="b"/>
                      <a:r>
                        <a:rPr lang="en-US" sz="1400" b="0" u="none" strike="noStrike" dirty="0">
                          <a:solidFill>
                            <a:schemeClr val="tx1"/>
                          </a:solidFill>
                          <a:effectLst/>
                        </a:rPr>
                        <a:t>21,600,000</a:t>
                      </a:r>
                      <a:endParaRPr lang="en-US" sz="1400" b="0" i="0" u="none" strike="noStrike" dirty="0">
                        <a:solidFill>
                          <a:schemeClr val="tx1"/>
                        </a:solidFill>
                        <a:effectLst/>
                        <a:latin typeface="+mn-lt"/>
                      </a:endParaRPr>
                    </a:p>
                  </a:txBody>
                  <a:tcPr anchor="b"/>
                </a:tc>
                <a:tc>
                  <a:txBody>
                    <a:bodyPr/>
                    <a:lstStyle/>
                    <a:p>
                      <a:pPr algn="l" fontAlgn="b"/>
                      <a:r>
                        <a:rPr lang="en-US" sz="1400" b="0" u="none" strike="noStrike" dirty="0">
                          <a:solidFill>
                            <a:schemeClr val="tx1"/>
                          </a:solidFill>
                          <a:effectLst/>
                        </a:rPr>
                        <a:t>10%</a:t>
                      </a:r>
                      <a:endParaRPr lang="en-US" sz="1400" b="0" i="0" u="none" strike="noStrike" dirty="0">
                        <a:solidFill>
                          <a:schemeClr val="tx1"/>
                        </a:solidFill>
                        <a:effectLst/>
                        <a:latin typeface="+mn-lt"/>
                      </a:endParaRPr>
                    </a:p>
                  </a:txBody>
                  <a:tcPr anchor="b"/>
                </a:tc>
                <a:extLst>
                  <a:ext uri="{0D108BD9-81ED-4DB2-BD59-A6C34878D82A}">
                    <a16:rowId xmlns:a16="http://schemas.microsoft.com/office/drawing/2014/main" val="1806368409"/>
                  </a:ext>
                </a:extLst>
              </a:tr>
              <a:tr h="318174">
                <a:tc>
                  <a:txBody>
                    <a:bodyPr/>
                    <a:lstStyle/>
                    <a:p>
                      <a:pPr marL="457200" lvl="1" indent="0" algn="l" fontAlgn="b">
                        <a:buFont typeface="Arial" panose="020B0604020202020204" pitchFamily="34" charset="0"/>
                        <a:buNone/>
                      </a:pPr>
                      <a:r>
                        <a:rPr lang="en-US" sz="1400" b="0" u="none" strike="noStrike" dirty="0">
                          <a:solidFill>
                            <a:schemeClr val="tx1"/>
                          </a:solidFill>
                          <a:effectLst/>
                        </a:rPr>
                        <a:t>Product development</a:t>
                      </a:r>
                      <a:endParaRPr lang="en-US" sz="1400" b="0" i="0" u="none" strike="noStrike" dirty="0">
                        <a:solidFill>
                          <a:schemeClr val="tx1"/>
                        </a:solidFill>
                        <a:effectLst/>
                        <a:latin typeface="+mn-lt"/>
                      </a:endParaRPr>
                    </a:p>
                  </a:txBody>
                  <a:tcPr marL="288000" anchor="b"/>
                </a:tc>
                <a:tc>
                  <a:txBody>
                    <a:bodyPr/>
                    <a:lstStyle/>
                    <a:p>
                      <a:pPr algn="r" fontAlgn="b"/>
                      <a:r>
                        <a:rPr lang="en-US" sz="1400" b="0" u="none" strike="noStrike" dirty="0">
                          <a:solidFill>
                            <a:schemeClr val="tx1"/>
                          </a:solidFill>
                          <a:effectLst/>
                        </a:rPr>
                        <a:t>562,500</a:t>
                      </a:r>
                      <a:endParaRPr lang="en-US" sz="1400" b="0" i="0" u="none" strike="noStrike" dirty="0">
                        <a:solidFill>
                          <a:schemeClr val="tx1"/>
                        </a:solidFill>
                        <a:effectLst/>
                        <a:latin typeface="+mn-lt"/>
                      </a:endParaRPr>
                    </a:p>
                  </a:txBody>
                  <a:tcPr anchor="b"/>
                </a:tc>
                <a:tc>
                  <a:txBody>
                    <a:bodyPr/>
                    <a:lstStyle/>
                    <a:p>
                      <a:pPr algn="r" fontAlgn="b"/>
                      <a:r>
                        <a:rPr lang="en-US" sz="1400" b="0" u="none" strike="noStrike" dirty="0">
                          <a:solidFill>
                            <a:schemeClr val="tx1"/>
                          </a:solidFill>
                          <a:effectLst/>
                        </a:rPr>
                        <a:t>2,400,000</a:t>
                      </a:r>
                      <a:endParaRPr lang="en-US" sz="1400" b="0" i="0" u="none" strike="noStrike" dirty="0">
                        <a:solidFill>
                          <a:schemeClr val="tx1"/>
                        </a:solidFill>
                        <a:effectLst/>
                        <a:latin typeface="+mn-lt"/>
                      </a:endParaRPr>
                    </a:p>
                  </a:txBody>
                  <a:tcPr anchor="b"/>
                </a:tc>
                <a:tc>
                  <a:txBody>
                    <a:bodyPr/>
                    <a:lstStyle/>
                    <a:p>
                      <a:pPr algn="r" fontAlgn="b"/>
                      <a:r>
                        <a:rPr lang="en-US" sz="1400" b="0" u="none" strike="noStrike" dirty="0">
                          <a:solidFill>
                            <a:schemeClr val="tx1"/>
                          </a:solidFill>
                          <a:effectLst/>
                        </a:rPr>
                        <a:t>10,800,000</a:t>
                      </a:r>
                      <a:endParaRPr lang="en-US" sz="1400" b="0" i="0" u="none" strike="noStrike" dirty="0">
                        <a:solidFill>
                          <a:schemeClr val="tx1"/>
                        </a:solidFill>
                        <a:effectLst/>
                        <a:latin typeface="+mn-lt"/>
                      </a:endParaRPr>
                    </a:p>
                  </a:txBody>
                  <a:tcPr anchor="b"/>
                </a:tc>
                <a:tc>
                  <a:txBody>
                    <a:bodyPr/>
                    <a:lstStyle/>
                    <a:p>
                      <a:pPr algn="l" fontAlgn="b"/>
                      <a:r>
                        <a:rPr lang="en-US" sz="1400" b="0" u="none" strike="noStrike" dirty="0">
                          <a:solidFill>
                            <a:schemeClr val="tx1"/>
                          </a:solidFill>
                          <a:effectLst/>
                        </a:rPr>
                        <a:t>5%</a:t>
                      </a:r>
                      <a:endParaRPr lang="en-US" sz="1400" b="0" i="0" u="none" strike="noStrike" dirty="0">
                        <a:solidFill>
                          <a:schemeClr val="tx1"/>
                        </a:solidFill>
                        <a:effectLst/>
                        <a:latin typeface="+mn-lt"/>
                      </a:endParaRPr>
                    </a:p>
                  </a:txBody>
                  <a:tcPr anchor="b"/>
                </a:tc>
                <a:extLst>
                  <a:ext uri="{0D108BD9-81ED-4DB2-BD59-A6C34878D82A}">
                    <a16:rowId xmlns:a16="http://schemas.microsoft.com/office/drawing/2014/main" val="879688327"/>
                  </a:ext>
                </a:extLst>
              </a:tr>
              <a:tr h="318174">
                <a:tc>
                  <a:txBody>
                    <a:bodyPr/>
                    <a:lstStyle/>
                    <a:p>
                      <a:pPr marL="457200" lvl="1" indent="0" algn="l" fontAlgn="b">
                        <a:buFont typeface="Arial" panose="020B0604020202020204" pitchFamily="34" charset="0"/>
                        <a:buNone/>
                      </a:pPr>
                      <a:r>
                        <a:rPr lang="en-US" sz="1400" b="0" u="none" strike="noStrike" dirty="0">
                          <a:solidFill>
                            <a:schemeClr val="tx1"/>
                          </a:solidFill>
                          <a:effectLst/>
                        </a:rPr>
                        <a:t>Research</a:t>
                      </a:r>
                      <a:endParaRPr lang="en-US" sz="1400" b="0" i="0" u="none" strike="noStrike" dirty="0">
                        <a:solidFill>
                          <a:schemeClr val="tx1"/>
                        </a:solidFill>
                        <a:effectLst/>
                        <a:latin typeface="+mn-lt"/>
                      </a:endParaRPr>
                    </a:p>
                  </a:txBody>
                  <a:tcPr marL="288000" anchor="b"/>
                </a:tc>
                <a:tc>
                  <a:txBody>
                    <a:bodyPr/>
                    <a:lstStyle/>
                    <a:p>
                      <a:pPr algn="r" fontAlgn="b"/>
                      <a:r>
                        <a:rPr lang="en-US" sz="1400" b="0" u="none" strike="noStrike" dirty="0">
                          <a:solidFill>
                            <a:schemeClr val="tx1"/>
                          </a:solidFill>
                          <a:effectLst/>
                        </a:rPr>
                        <a:t>281,250</a:t>
                      </a:r>
                      <a:endParaRPr lang="en-US" sz="1400" b="0" i="0" u="none" strike="noStrike" dirty="0">
                        <a:solidFill>
                          <a:schemeClr val="tx1"/>
                        </a:solidFill>
                        <a:effectLst/>
                        <a:latin typeface="+mn-lt"/>
                      </a:endParaRPr>
                    </a:p>
                  </a:txBody>
                  <a:tcPr anchor="b"/>
                </a:tc>
                <a:tc>
                  <a:txBody>
                    <a:bodyPr/>
                    <a:lstStyle/>
                    <a:p>
                      <a:pPr algn="r" fontAlgn="b"/>
                      <a:r>
                        <a:rPr lang="en-US" sz="1400" b="0" u="none" strike="noStrike" dirty="0">
                          <a:solidFill>
                            <a:schemeClr val="tx1"/>
                          </a:solidFill>
                          <a:effectLst/>
                        </a:rPr>
                        <a:t>2,400,000</a:t>
                      </a:r>
                      <a:endParaRPr lang="en-US" sz="1400" b="0" i="0" u="none" strike="noStrike" dirty="0">
                        <a:solidFill>
                          <a:schemeClr val="tx1"/>
                        </a:solidFill>
                        <a:effectLst/>
                        <a:latin typeface="+mn-lt"/>
                      </a:endParaRPr>
                    </a:p>
                  </a:txBody>
                  <a:tcPr anchor="b"/>
                </a:tc>
                <a:tc>
                  <a:txBody>
                    <a:bodyPr/>
                    <a:lstStyle/>
                    <a:p>
                      <a:pPr algn="r" fontAlgn="b"/>
                      <a:r>
                        <a:rPr lang="en-US" sz="1400" b="0" u="none" strike="noStrike" dirty="0">
                          <a:solidFill>
                            <a:schemeClr val="tx1"/>
                          </a:solidFill>
                          <a:effectLst/>
                        </a:rPr>
                        <a:t>4,320,000</a:t>
                      </a:r>
                      <a:endParaRPr lang="en-US" sz="1400" b="0" i="0" u="none" strike="noStrike" dirty="0">
                        <a:solidFill>
                          <a:schemeClr val="tx1"/>
                        </a:solidFill>
                        <a:effectLst/>
                        <a:latin typeface="+mn-lt"/>
                      </a:endParaRPr>
                    </a:p>
                  </a:txBody>
                  <a:tcPr anchor="b"/>
                </a:tc>
                <a:tc>
                  <a:txBody>
                    <a:bodyPr/>
                    <a:lstStyle/>
                    <a:p>
                      <a:pPr algn="l" fontAlgn="b"/>
                      <a:r>
                        <a:rPr lang="en-US" sz="1400" b="0" u="none" strike="noStrike" dirty="0">
                          <a:solidFill>
                            <a:schemeClr val="tx1"/>
                          </a:solidFill>
                          <a:effectLst/>
                        </a:rPr>
                        <a:t>2%</a:t>
                      </a:r>
                      <a:endParaRPr lang="en-US" sz="1400" b="0" i="0" u="none" strike="noStrike" dirty="0">
                        <a:solidFill>
                          <a:schemeClr val="tx1"/>
                        </a:solidFill>
                        <a:effectLst/>
                        <a:latin typeface="+mn-lt"/>
                      </a:endParaRPr>
                    </a:p>
                  </a:txBody>
                  <a:tcPr anchor="b"/>
                </a:tc>
                <a:extLst>
                  <a:ext uri="{0D108BD9-81ED-4DB2-BD59-A6C34878D82A}">
                    <a16:rowId xmlns:a16="http://schemas.microsoft.com/office/drawing/2014/main" val="1613433075"/>
                  </a:ext>
                </a:extLst>
              </a:tr>
              <a:tr h="318174">
                <a:tc>
                  <a:txBody>
                    <a:bodyPr/>
                    <a:lstStyle/>
                    <a:p>
                      <a:pPr algn="l" fontAlgn="b"/>
                      <a:r>
                        <a:rPr lang="en-US" sz="1400" b="1" u="none" strike="noStrike" dirty="0">
                          <a:solidFill>
                            <a:schemeClr val="tx1"/>
                          </a:solidFill>
                          <a:effectLst/>
                        </a:rPr>
                        <a:t>Total expenses</a:t>
                      </a:r>
                      <a:endParaRPr lang="en-US" sz="1400" b="1" i="0" u="none" strike="noStrike" dirty="0">
                        <a:solidFill>
                          <a:schemeClr val="tx1"/>
                        </a:solidFill>
                        <a:effectLst/>
                        <a:latin typeface="+mn-lt"/>
                      </a:endParaRPr>
                    </a:p>
                  </a:txBody>
                  <a:tcPr marL="288000" anchor="b"/>
                </a:tc>
                <a:tc>
                  <a:txBody>
                    <a:bodyPr/>
                    <a:lstStyle/>
                    <a:p>
                      <a:pPr algn="r" fontAlgn="b"/>
                      <a:r>
                        <a:rPr lang="en-US" sz="1400" b="1" u="none" strike="noStrike" dirty="0">
                          <a:solidFill>
                            <a:schemeClr val="tx1"/>
                          </a:solidFill>
                          <a:effectLst/>
                        </a:rPr>
                        <a:t>7,593,750</a:t>
                      </a:r>
                      <a:endParaRPr lang="en-US" sz="1400" b="1" i="0" u="none" strike="noStrike" dirty="0">
                        <a:solidFill>
                          <a:schemeClr val="tx1"/>
                        </a:solidFill>
                        <a:effectLst/>
                        <a:latin typeface="+mn-lt"/>
                      </a:endParaRPr>
                    </a:p>
                  </a:txBody>
                  <a:tcPr anchor="b"/>
                </a:tc>
                <a:tc>
                  <a:txBody>
                    <a:bodyPr/>
                    <a:lstStyle/>
                    <a:p>
                      <a:pPr algn="r" fontAlgn="b"/>
                      <a:r>
                        <a:rPr lang="en-US" sz="1400" b="1" u="none" strike="noStrike" dirty="0">
                          <a:solidFill>
                            <a:schemeClr val="tx1"/>
                          </a:solidFill>
                          <a:effectLst/>
                        </a:rPr>
                        <a:t>52,800,000</a:t>
                      </a:r>
                      <a:endParaRPr lang="en-US" sz="1400" b="1" i="0" u="none" strike="noStrike" dirty="0">
                        <a:solidFill>
                          <a:schemeClr val="tx1"/>
                        </a:solidFill>
                        <a:effectLst/>
                        <a:latin typeface="+mn-lt"/>
                      </a:endParaRPr>
                    </a:p>
                  </a:txBody>
                  <a:tcPr anchor="b"/>
                </a:tc>
                <a:tc>
                  <a:txBody>
                    <a:bodyPr/>
                    <a:lstStyle/>
                    <a:p>
                      <a:pPr algn="r" fontAlgn="b"/>
                      <a:r>
                        <a:rPr lang="en-US" sz="1400" b="1" u="none" strike="noStrike" dirty="0">
                          <a:solidFill>
                            <a:schemeClr val="tx1"/>
                          </a:solidFill>
                          <a:effectLst/>
                        </a:rPr>
                        <a:t>187,920,000</a:t>
                      </a:r>
                      <a:endParaRPr lang="en-US" sz="1400" b="1" i="0" u="none" strike="noStrike" dirty="0">
                        <a:solidFill>
                          <a:schemeClr val="tx1"/>
                        </a:solidFill>
                        <a:effectLst/>
                        <a:latin typeface="+mn-lt"/>
                      </a:endParaRPr>
                    </a:p>
                  </a:txBody>
                  <a:tcPr anchor="b"/>
                </a:tc>
                <a:tc>
                  <a:txBody>
                    <a:bodyPr/>
                    <a:lstStyle/>
                    <a:p>
                      <a:pPr algn="l" fontAlgn="b"/>
                      <a:endParaRPr lang="en-US" sz="1400" b="0" i="0" u="none" strike="noStrike" dirty="0">
                        <a:solidFill>
                          <a:schemeClr val="tx1"/>
                        </a:solidFill>
                        <a:effectLst/>
                        <a:latin typeface="+mn-lt"/>
                      </a:endParaRPr>
                    </a:p>
                  </a:txBody>
                  <a:tcPr anchor="b"/>
                </a:tc>
                <a:extLst>
                  <a:ext uri="{0D108BD9-81ED-4DB2-BD59-A6C34878D82A}">
                    <a16:rowId xmlns:a16="http://schemas.microsoft.com/office/drawing/2014/main" val="2301145645"/>
                  </a:ext>
                </a:extLst>
              </a:tr>
            </a:tbl>
          </a:graphicData>
        </a:graphic>
      </p:graphicFrame>
      <p:sp>
        <p:nvSpPr>
          <p:cNvPr id="2" name="Date Placeholder 1">
            <a:extLst>
              <a:ext uri="{FF2B5EF4-FFF2-40B4-BE49-F238E27FC236}">
                <a16:creationId xmlns:a16="http://schemas.microsoft.com/office/drawing/2014/main" id="{3942D108-1BA8-4015-8A00-41E4AF57BE59}"/>
              </a:ext>
            </a:extLst>
          </p:cNvPr>
          <p:cNvSpPr>
            <a:spLocks noGrp="1"/>
          </p:cNvSpPr>
          <p:nvPr>
            <p:ph type="dt" sz="half" idx="10"/>
          </p:nvPr>
        </p:nvSpPr>
        <p:spPr>
          <a:xfrm>
            <a:off x="914400" y="6353175"/>
            <a:ext cx="1097280" cy="365125"/>
          </a:xfrm>
        </p:spPr>
        <p:txBody>
          <a:bodyPr/>
          <a:lstStyle/>
          <a:p>
            <a:r>
              <a:rPr lang="en-US" dirty="0"/>
              <a:t>20XX</a:t>
            </a:r>
          </a:p>
        </p:txBody>
      </p:sp>
      <p:sp>
        <p:nvSpPr>
          <p:cNvPr id="3" name="Footer Placeholder 2">
            <a:extLst>
              <a:ext uri="{FF2B5EF4-FFF2-40B4-BE49-F238E27FC236}">
                <a16:creationId xmlns:a16="http://schemas.microsoft.com/office/drawing/2014/main" id="{DC8DAF17-B5B6-4AFF-9C90-893745070A63}"/>
              </a:ext>
            </a:extLst>
          </p:cNvPr>
          <p:cNvSpPr>
            <a:spLocks noGrp="1"/>
          </p:cNvSpPr>
          <p:nvPr>
            <p:ph type="ftr" sz="quarter" idx="11"/>
          </p:nvPr>
        </p:nvSpPr>
        <p:spPr>
          <a:xfrm>
            <a:off x="5424488" y="6350000"/>
            <a:ext cx="2286000" cy="365125"/>
          </a:xfrm>
        </p:spPr>
        <p:txBody>
          <a:bodyPr/>
          <a:lstStyle/>
          <a:p>
            <a:r>
              <a:rPr lang="en-US" dirty="0"/>
              <a:t>Pitch deck title</a:t>
            </a:r>
          </a:p>
        </p:txBody>
      </p:sp>
      <p:sp>
        <p:nvSpPr>
          <p:cNvPr id="4" name="Slide Number Placeholder 3">
            <a:extLst>
              <a:ext uri="{FF2B5EF4-FFF2-40B4-BE49-F238E27FC236}">
                <a16:creationId xmlns:a16="http://schemas.microsoft.com/office/drawing/2014/main" id="{6C126668-687B-47AB-A399-9943A8F2E33B}"/>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42</a:t>
            </a:fld>
            <a:endParaRPr lang="en-US" dirty="0"/>
          </a:p>
        </p:txBody>
      </p:sp>
    </p:spTree>
    <p:extLst>
      <p:ext uri="{BB962C8B-B14F-4D97-AF65-F5344CB8AC3E}">
        <p14:creationId xmlns:p14="http://schemas.microsoft.com/office/powerpoint/2010/main" val="566997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CBB6-3E1C-47C3-8FD3-76E467E37220}"/>
              </a:ext>
            </a:extLst>
          </p:cNvPr>
          <p:cNvSpPr>
            <a:spLocks noGrp="1"/>
          </p:cNvSpPr>
          <p:nvPr>
            <p:ph type="title"/>
          </p:nvPr>
        </p:nvSpPr>
        <p:spPr>
          <a:xfrm>
            <a:off x="914400" y="896112"/>
            <a:ext cx="10363200" cy="1325880"/>
          </a:xfrm>
        </p:spPr>
        <p:txBody>
          <a:bodyPr/>
          <a:lstStyle/>
          <a:p>
            <a:r>
              <a:rPr lang="en-US" dirty="0"/>
              <a:t>MEET THE TEAM</a:t>
            </a:r>
          </a:p>
        </p:txBody>
      </p:sp>
      <p:pic>
        <p:nvPicPr>
          <p:cNvPr id="18" name="Picture Placeholder 17" descr="Team member&#10;">
            <a:extLst>
              <a:ext uri="{FF2B5EF4-FFF2-40B4-BE49-F238E27FC236}">
                <a16:creationId xmlns:a16="http://schemas.microsoft.com/office/drawing/2014/main" id="{A29F69E9-F6FB-4FAB-A0B0-4C51160EB66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914400" y="1993392"/>
            <a:ext cx="2286000" cy="2286000"/>
          </a:xfrm>
        </p:spPr>
      </p:pic>
      <p:sp>
        <p:nvSpPr>
          <p:cNvPr id="4" name="Content Placeholder 3">
            <a:extLst>
              <a:ext uri="{FF2B5EF4-FFF2-40B4-BE49-F238E27FC236}">
                <a16:creationId xmlns:a16="http://schemas.microsoft.com/office/drawing/2014/main" id="{186EAA5E-3E3A-409F-A421-F53741918486}"/>
              </a:ext>
            </a:extLst>
          </p:cNvPr>
          <p:cNvSpPr>
            <a:spLocks noGrp="1"/>
          </p:cNvSpPr>
          <p:nvPr>
            <p:ph type="body" sz="quarter" idx="14"/>
          </p:nvPr>
        </p:nvSpPr>
        <p:spPr>
          <a:xfrm>
            <a:off x="838200" y="4507992"/>
            <a:ext cx="2286000" cy="274320"/>
          </a:xfrm>
        </p:spPr>
        <p:txBody>
          <a:bodyPr vert="horz" lIns="91440" tIns="45720" rIns="91440" bIns="45720" rtlCol="0" anchor="t">
            <a:noAutofit/>
          </a:bodyPr>
          <a:lstStyle/>
          <a:p>
            <a:r>
              <a:rPr lang="en-ZA" noProof="1"/>
              <a:t>Takuma Hayashi</a:t>
            </a:r>
            <a:endParaRPr lang="en-US" dirty="0"/>
          </a:p>
        </p:txBody>
      </p:sp>
      <p:sp>
        <p:nvSpPr>
          <p:cNvPr id="5" name="Text Placeholder 4">
            <a:extLst>
              <a:ext uri="{FF2B5EF4-FFF2-40B4-BE49-F238E27FC236}">
                <a16:creationId xmlns:a16="http://schemas.microsoft.com/office/drawing/2014/main" id="{1F900204-405E-4560-819C-434FF6C45019}"/>
              </a:ext>
            </a:extLst>
          </p:cNvPr>
          <p:cNvSpPr>
            <a:spLocks noGrp="1"/>
          </p:cNvSpPr>
          <p:nvPr>
            <p:ph type="body" sz="quarter" idx="15"/>
          </p:nvPr>
        </p:nvSpPr>
        <p:spPr>
          <a:xfrm>
            <a:off x="838200" y="4837176"/>
            <a:ext cx="2286000" cy="457200"/>
          </a:xfrm>
        </p:spPr>
        <p:txBody>
          <a:bodyPr/>
          <a:lstStyle/>
          <a:p>
            <a:r>
              <a:rPr lang="en-ZA" noProof="1"/>
              <a:t>President</a:t>
            </a:r>
            <a:endParaRPr lang="en-US" dirty="0"/>
          </a:p>
        </p:txBody>
      </p:sp>
      <p:pic>
        <p:nvPicPr>
          <p:cNvPr id="20" name="Picture Placeholder 19" descr="Team member&#10;">
            <a:extLst>
              <a:ext uri="{FF2B5EF4-FFF2-40B4-BE49-F238E27FC236}">
                <a16:creationId xmlns:a16="http://schemas.microsoft.com/office/drawing/2014/main" id="{690CDA68-0D57-4F68-AFBF-96B7995ADBD7}"/>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3610808" y="1993392"/>
            <a:ext cx="2286000" cy="2286000"/>
          </a:xfrm>
        </p:spPr>
      </p:pic>
      <p:sp>
        <p:nvSpPr>
          <p:cNvPr id="7" name="Text Placeholder 6">
            <a:extLst>
              <a:ext uri="{FF2B5EF4-FFF2-40B4-BE49-F238E27FC236}">
                <a16:creationId xmlns:a16="http://schemas.microsoft.com/office/drawing/2014/main" id="{E016A120-88C7-4911-9035-81E321D67395}"/>
              </a:ext>
            </a:extLst>
          </p:cNvPr>
          <p:cNvSpPr>
            <a:spLocks noGrp="1"/>
          </p:cNvSpPr>
          <p:nvPr>
            <p:ph type="body" sz="quarter" idx="17"/>
          </p:nvPr>
        </p:nvSpPr>
        <p:spPr>
          <a:xfrm>
            <a:off x="3535680" y="4511617"/>
            <a:ext cx="2286000" cy="274320"/>
          </a:xfrm>
        </p:spPr>
        <p:txBody>
          <a:bodyPr/>
          <a:lstStyle/>
          <a:p>
            <a:r>
              <a:rPr lang="en-ZA" noProof="1"/>
              <a:t>Mirjam Nilsson</a:t>
            </a:r>
            <a:endParaRPr lang="en-US" dirty="0"/>
          </a:p>
        </p:txBody>
      </p:sp>
      <p:sp>
        <p:nvSpPr>
          <p:cNvPr id="8" name="Text Placeholder 7">
            <a:extLst>
              <a:ext uri="{FF2B5EF4-FFF2-40B4-BE49-F238E27FC236}">
                <a16:creationId xmlns:a16="http://schemas.microsoft.com/office/drawing/2014/main" id="{C33D07E9-A00F-441F-A19A-C2C489A92299}"/>
              </a:ext>
            </a:extLst>
          </p:cNvPr>
          <p:cNvSpPr>
            <a:spLocks noGrp="1"/>
          </p:cNvSpPr>
          <p:nvPr>
            <p:ph type="body" sz="quarter" idx="18"/>
          </p:nvPr>
        </p:nvSpPr>
        <p:spPr>
          <a:xfrm>
            <a:off x="3535680" y="4839223"/>
            <a:ext cx="2286000" cy="457200"/>
          </a:xfrm>
        </p:spPr>
        <p:txBody>
          <a:bodyPr/>
          <a:lstStyle/>
          <a:p>
            <a:r>
              <a:rPr lang="en-ZA" noProof="1"/>
              <a:t>Chief Executive Officer</a:t>
            </a:r>
            <a:endParaRPr lang="en-US" dirty="0"/>
          </a:p>
        </p:txBody>
      </p:sp>
      <p:pic>
        <p:nvPicPr>
          <p:cNvPr id="22" name="Picture Placeholder 21" descr="Team member&#10;">
            <a:extLst>
              <a:ext uri="{FF2B5EF4-FFF2-40B4-BE49-F238E27FC236}">
                <a16:creationId xmlns:a16="http://schemas.microsoft.com/office/drawing/2014/main" id="{C35ADEBC-00B6-4A47-8274-08DBCA2D10C7}"/>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val="0"/>
              </a:ext>
            </a:extLst>
          </a:blip>
          <a:srcRect/>
          <a:stretch/>
        </p:blipFill>
        <p:spPr>
          <a:xfrm>
            <a:off x="6307216" y="1993392"/>
            <a:ext cx="2286000" cy="2286000"/>
          </a:xfrm>
        </p:spPr>
      </p:pic>
      <p:sp>
        <p:nvSpPr>
          <p:cNvPr id="13" name="Text Placeholder 12">
            <a:extLst>
              <a:ext uri="{FF2B5EF4-FFF2-40B4-BE49-F238E27FC236}">
                <a16:creationId xmlns:a16="http://schemas.microsoft.com/office/drawing/2014/main" id="{4560C212-98A3-4513-8BBF-0BA514C705C8}"/>
              </a:ext>
            </a:extLst>
          </p:cNvPr>
          <p:cNvSpPr>
            <a:spLocks noGrp="1"/>
          </p:cNvSpPr>
          <p:nvPr>
            <p:ph type="body" sz="quarter" idx="23"/>
          </p:nvPr>
        </p:nvSpPr>
        <p:spPr>
          <a:xfrm>
            <a:off x="6233160" y="4511617"/>
            <a:ext cx="2286000" cy="274320"/>
          </a:xfrm>
        </p:spPr>
        <p:txBody>
          <a:bodyPr/>
          <a:lstStyle/>
          <a:p>
            <a:r>
              <a:rPr lang="en-ZA" noProof="1"/>
              <a:t>Flora Berggren</a:t>
            </a:r>
            <a:endParaRPr lang="en-US" dirty="0"/>
          </a:p>
        </p:txBody>
      </p:sp>
      <p:sp>
        <p:nvSpPr>
          <p:cNvPr id="14" name="Text Placeholder 13">
            <a:extLst>
              <a:ext uri="{FF2B5EF4-FFF2-40B4-BE49-F238E27FC236}">
                <a16:creationId xmlns:a16="http://schemas.microsoft.com/office/drawing/2014/main" id="{662090AE-B52C-4B7E-8BBC-06B8CC8CBE5C}"/>
              </a:ext>
            </a:extLst>
          </p:cNvPr>
          <p:cNvSpPr>
            <a:spLocks noGrp="1"/>
          </p:cNvSpPr>
          <p:nvPr>
            <p:ph type="body" sz="quarter" idx="24"/>
          </p:nvPr>
        </p:nvSpPr>
        <p:spPr>
          <a:xfrm>
            <a:off x="6233160" y="4839223"/>
            <a:ext cx="2286000" cy="457200"/>
          </a:xfrm>
        </p:spPr>
        <p:txBody>
          <a:bodyPr/>
          <a:lstStyle/>
          <a:p>
            <a:r>
              <a:rPr lang="en-ZA" noProof="1"/>
              <a:t>Chief Operations Officer</a:t>
            </a:r>
            <a:endParaRPr lang="en-ZA" dirty="0"/>
          </a:p>
        </p:txBody>
      </p:sp>
      <p:pic>
        <p:nvPicPr>
          <p:cNvPr id="24" name="Picture Placeholder 23" descr="Team member&#10;">
            <a:extLst>
              <a:ext uri="{FF2B5EF4-FFF2-40B4-BE49-F238E27FC236}">
                <a16:creationId xmlns:a16="http://schemas.microsoft.com/office/drawing/2014/main" id="{C5E98411-8320-41C1-B774-8A9CDCFADD1E}"/>
              </a:ext>
            </a:extLst>
          </p:cNvPr>
          <p:cNvPicPr>
            <a:picLocks noGrp="1" noChangeAspect="1"/>
          </p:cNvPicPr>
          <p:nvPr>
            <p:ph type="pic" sz="quarter" idx="19"/>
          </p:nvPr>
        </p:nvPicPr>
        <p:blipFill rotWithShape="1">
          <a:blip r:embed="rId5" cstate="screen">
            <a:extLst>
              <a:ext uri="{28A0092B-C50C-407E-A947-70E740481C1C}">
                <a14:useLocalDpi xmlns:a14="http://schemas.microsoft.com/office/drawing/2010/main" val="0"/>
              </a:ext>
            </a:extLst>
          </a:blip>
          <a:srcRect/>
          <a:stretch/>
        </p:blipFill>
        <p:spPr>
          <a:xfrm>
            <a:off x="9003624" y="1993392"/>
            <a:ext cx="2286000" cy="2286000"/>
          </a:xfrm>
        </p:spPr>
      </p:pic>
      <p:sp>
        <p:nvSpPr>
          <p:cNvPr id="10" name="Text Placeholder 9">
            <a:extLst>
              <a:ext uri="{FF2B5EF4-FFF2-40B4-BE49-F238E27FC236}">
                <a16:creationId xmlns:a16="http://schemas.microsoft.com/office/drawing/2014/main" id="{36998623-CD6E-4F07-82C7-711073B5C971}"/>
              </a:ext>
            </a:extLst>
          </p:cNvPr>
          <p:cNvSpPr>
            <a:spLocks noGrp="1"/>
          </p:cNvSpPr>
          <p:nvPr>
            <p:ph type="body" sz="quarter" idx="20"/>
          </p:nvPr>
        </p:nvSpPr>
        <p:spPr>
          <a:xfrm>
            <a:off x="8927973" y="4507992"/>
            <a:ext cx="2286000" cy="274320"/>
          </a:xfrm>
        </p:spPr>
        <p:txBody>
          <a:bodyPr/>
          <a:lstStyle/>
          <a:p>
            <a:r>
              <a:rPr lang="en-US" dirty="0"/>
              <a:t>Rajesh Santoshi</a:t>
            </a:r>
          </a:p>
          <a:p>
            <a:endParaRPr lang="en-US" dirty="0"/>
          </a:p>
        </p:txBody>
      </p:sp>
      <p:sp>
        <p:nvSpPr>
          <p:cNvPr id="11" name="Text Placeholder 10">
            <a:extLst>
              <a:ext uri="{FF2B5EF4-FFF2-40B4-BE49-F238E27FC236}">
                <a16:creationId xmlns:a16="http://schemas.microsoft.com/office/drawing/2014/main" id="{37D13AAE-496F-4AD6-9898-9FB30ADDC616}"/>
              </a:ext>
            </a:extLst>
          </p:cNvPr>
          <p:cNvSpPr>
            <a:spLocks noGrp="1"/>
          </p:cNvSpPr>
          <p:nvPr>
            <p:ph type="body" sz="quarter" idx="21"/>
          </p:nvPr>
        </p:nvSpPr>
        <p:spPr>
          <a:xfrm>
            <a:off x="8927973" y="4837176"/>
            <a:ext cx="2286000" cy="457200"/>
          </a:xfrm>
        </p:spPr>
        <p:txBody>
          <a:bodyPr/>
          <a:lstStyle/>
          <a:p>
            <a:r>
              <a:rPr lang="en-ZA" noProof="1"/>
              <a:t>VP Marketing</a:t>
            </a:r>
            <a:endParaRPr lang="en-US" dirty="0"/>
          </a:p>
        </p:txBody>
      </p:sp>
      <p:sp>
        <p:nvSpPr>
          <p:cNvPr id="25" name="Date Placeholder 24">
            <a:extLst>
              <a:ext uri="{FF2B5EF4-FFF2-40B4-BE49-F238E27FC236}">
                <a16:creationId xmlns:a16="http://schemas.microsoft.com/office/drawing/2014/main" id="{30EE1282-C186-4186-81BA-B5AF1F1BCE1A}"/>
              </a:ext>
            </a:extLst>
          </p:cNvPr>
          <p:cNvSpPr>
            <a:spLocks noGrp="1"/>
          </p:cNvSpPr>
          <p:nvPr>
            <p:ph type="dt" sz="half" idx="10"/>
          </p:nvPr>
        </p:nvSpPr>
        <p:spPr>
          <a:xfrm>
            <a:off x="914400" y="6353175"/>
            <a:ext cx="1097280" cy="365125"/>
          </a:xfrm>
        </p:spPr>
        <p:txBody>
          <a:bodyPr/>
          <a:lstStyle/>
          <a:p>
            <a:r>
              <a:rPr lang="en-US" dirty="0"/>
              <a:t>20XX</a:t>
            </a:r>
          </a:p>
        </p:txBody>
      </p:sp>
      <p:sp>
        <p:nvSpPr>
          <p:cNvPr id="26" name="Footer Placeholder 25">
            <a:extLst>
              <a:ext uri="{FF2B5EF4-FFF2-40B4-BE49-F238E27FC236}">
                <a16:creationId xmlns:a16="http://schemas.microsoft.com/office/drawing/2014/main" id="{475DB075-B851-4F39-BA9F-B73949568323}"/>
              </a:ext>
            </a:extLst>
          </p:cNvPr>
          <p:cNvSpPr>
            <a:spLocks noGrp="1"/>
          </p:cNvSpPr>
          <p:nvPr>
            <p:ph type="ftr" sz="quarter" idx="11"/>
          </p:nvPr>
        </p:nvSpPr>
        <p:spPr>
          <a:xfrm>
            <a:off x="5744527" y="6350000"/>
            <a:ext cx="2286000" cy="365125"/>
          </a:xfrm>
        </p:spPr>
        <p:txBody>
          <a:bodyPr/>
          <a:lstStyle/>
          <a:p>
            <a:r>
              <a:rPr lang="en-US" dirty="0"/>
              <a:t>Pitch deck title</a:t>
            </a:r>
          </a:p>
        </p:txBody>
      </p:sp>
      <p:sp>
        <p:nvSpPr>
          <p:cNvPr id="27" name="Slide Number Placeholder 26">
            <a:extLst>
              <a:ext uri="{FF2B5EF4-FFF2-40B4-BE49-F238E27FC236}">
                <a16:creationId xmlns:a16="http://schemas.microsoft.com/office/drawing/2014/main" id="{2966A2AB-239B-430D-8FC5-15939706D066}"/>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43</a:t>
            </a:fld>
            <a:endParaRPr lang="en-US" dirty="0"/>
          </a:p>
        </p:txBody>
      </p:sp>
    </p:spTree>
    <p:extLst>
      <p:ext uri="{BB962C8B-B14F-4D97-AF65-F5344CB8AC3E}">
        <p14:creationId xmlns:p14="http://schemas.microsoft.com/office/powerpoint/2010/main" val="1386261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19DB-D6DF-4D0C-9164-039C04B146DA}"/>
              </a:ext>
            </a:extLst>
          </p:cNvPr>
          <p:cNvSpPr>
            <a:spLocks noGrp="1"/>
          </p:cNvSpPr>
          <p:nvPr>
            <p:ph type="title"/>
          </p:nvPr>
        </p:nvSpPr>
        <p:spPr>
          <a:xfrm>
            <a:off x="914400" y="896112"/>
            <a:ext cx="10515600" cy="1325880"/>
          </a:xfrm>
        </p:spPr>
        <p:txBody>
          <a:bodyPr/>
          <a:lstStyle/>
          <a:p>
            <a:r>
              <a:rPr lang="en-US" dirty="0"/>
              <a:t>MEET THE TEAM </a:t>
            </a:r>
          </a:p>
        </p:txBody>
      </p:sp>
      <p:pic>
        <p:nvPicPr>
          <p:cNvPr id="7" name="Picture Placeholder 6" descr="Team member&#10;">
            <a:extLst>
              <a:ext uri="{FF2B5EF4-FFF2-40B4-BE49-F238E27FC236}">
                <a16:creationId xmlns:a16="http://schemas.microsoft.com/office/drawing/2014/main" id="{CA0CDA8D-9DA3-4051-9051-FE32968D8DB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914400" y="1975104"/>
            <a:ext cx="2057400" cy="1371600"/>
          </a:xfrm>
        </p:spPr>
      </p:pic>
      <p:sp>
        <p:nvSpPr>
          <p:cNvPr id="5" name="Content Placeholder 4">
            <a:extLst>
              <a:ext uri="{FF2B5EF4-FFF2-40B4-BE49-F238E27FC236}">
                <a16:creationId xmlns:a16="http://schemas.microsoft.com/office/drawing/2014/main" id="{101B65AC-607F-41E3-B834-929E87597DB6}"/>
              </a:ext>
            </a:extLst>
          </p:cNvPr>
          <p:cNvSpPr>
            <a:spLocks noGrp="1"/>
          </p:cNvSpPr>
          <p:nvPr>
            <p:ph type="body" sz="quarter" idx="14"/>
          </p:nvPr>
        </p:nvSpPr>
        <p:spPr>
          <a:xfrm>
            <a:off x="838200" y="3474720"/>
            <a:ext cx="2057400" cy="274320"/>
          </a:xfrm>
        </p:spPr>
        <p:txBody>
          <a:bodyPr vert="horz" lIns="91440" tIns="45720" rIns="91440" bIns="45720" rtlCol="0" anchor="t">
            <a:normAutofit/>
          </a:bodyPr>
          <a:lstStyle/>
          <a:p>
            <a:r>
              <a:rPr lang="en-US" noProof="1"/>
              <a:t>Takuma Hayashi</a:t>
            </a:r>
            <a:endParaRPr lang="en-US" dirty="0"/>
          </a:p>
          <a:p>
            <a:endParaRPr lang="en-US" dirty="0"/>
          </a:p>
        </p:txBody>
      </p:sp>
      <p:sp>
        <p:nvSpPr>
          <p:cNvPr id="105" name="Text Placeholder 104">
            <a:extLst>
              <a:ext uri="{FF2B5EF4-FFF2-40B4-BE49-F238E27FC236}">
                <a16:creationId xmlns:a16="http://schemas.microsoft.com/office/drawing/2014/main" id="{C0115D94-C7BC-4335-BAD7-8D8ED290BC82}"/>
              </a:ext>
            </a:extLst>
          </p:cNvPr>
          <p:cNvSpPr>
            <a:spLocks noGrp="1"/>
          </p:cNvSpPr>
          <p:nvPr>
            <p:ph type="body" sz="quarter" idx="15"/>
          </p:nvPr>
        </p:nvSpPr>
        <p:spPr>
          <a:xfrm>
            <a:off x="838200" y="3703320"/>
            <a:ext cx="2057400" cy="274320"/>
          </a:xfrm>
        </p:spPr>
        <p:txBody>
          <a:bodyPr/>
          <a:lstStyle/>
          <a:p>
            <a:r>
              <a:rPr lang="en-US" dirty="0"/>
              <a:t>President</a:t>
            </a:r>
          </a:p>
        </p:txBody>
      </p:sp>
      <p:pic>
        <p:nvPicPr>
          <p:cNvPr id="132" name="Picture Placeholder 131" descr="Team member&#10;">
            <a:extLst>
              <a:ext uri="{FF2B5EF4-FFF2-40B4-BE49-F238E27FC236}">
                <a16:creationId xmlns:a16="http://schemas.microsoft.com/office/drawing/2014/main" id="{8F4E9A66-B492-4691-B3DA-B4C5D0B17BB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3682999" y="1975104"/>
            <a:ext cx="2057400" cy="1371600"/>
          </a:xfrm>
        </p:spPr>
      </p:pic>
      <p:sp>
        <p:nvSpPr>
          <p:cNvPr id="167" name="Text Placeholder 166">
            <a:extLst>
              <a:ext uri="{FF2B5EF4-FFF2-40B4-BE49-F238E27FC236}">
                <a16:creationId xmlns:a16="http://schemas.microsoft.com/office/drawing/2014/main" id="{34F3DF5B-5412-4826-8645-EEBA0D802C2D}"/>
              </a:ext>
            </a:extLst>
          </p:cNvPr>
          <p:cNvSpPr>
            <a:spLocks noGrp="1"/>
          </p:cNvSpPr>
          <p:nvPr>
            <p:ph type="body" sz="quarter" idx="17"/>
          </p:nvPr>
        </p:nvSpPr>
        <p:spPr>
          <a:xfrm>
            <a:off x="3608832" y="3474720"/>
            <a:ext cx="2057400" cy="274320"/>
          </a:xfrm>
        </p:spPr>
        <p:txBody>
          <a:bodyPr/>
          <a:lstStyle/>
          <a:p>
            <a:r>
              <a:rPr lang="en-ZA" noProof="1"/>
              <a:t>Mirjam Nilsson</a:t>
            </a:r>
            <a:endParaRPr lang="en-US" dirty="0"/>
          </a:p>
        </p:txBody>
      </p:sp>
      <p:sp>
        <p:nvSpPr>
          <p:cNvPr id="108" name="Text Placeholder 107">
            <a:extLst>
              <a:ext uri="{FF2B5EF4-FFF2-40B4-BE49-F238E27FC236}">
                <a16:creationId xmlns:a16="http://schemas.microsoft.com/office/drawing/2014/main" id="{63F9EB3C-9071-4DFA-B753-4B00630DAB15}"/>
              </a:ext>
            </a:extLst>
          </p:cNvPr>
          <p:cNvSpPr>
            <a:spLocks noGrp="1"/>
          </p:cNvSpPr>
          <p:nvPr>
            <p:ph type="body" sz="quarter" idx="18"/>
          </p:nvPr>
        </p:nvSpPr>
        <p:spPr>
          <a:xfrm>
            <a:off x="3608832" y="3703320"/>
            <a:ext cx="2057400" cy="274320"/>
          </a:xfrm>
        </p:spPr>
        <p:txBody>
          <a:bodyPr/>
          <a:lstStyle/>
          <a:p>
            <a:r>
              <a:rPr lang="en-US" dirty="0"/>
              <a:t>Chief Executive Officer</a:t>
            </a:r>
          </a:p>
        </p:txBody>
      </p:sp>
      <p:pic>
        <p:nvPicPr>
          <p:cNvPr id="134" name="Picture Placeholder 133" descr="Team member&#10;">
            <a:extLst>
              <a:ext uri="{FF2B5EF4-FFF2-40B4-BE49-F238E27FC236}">
                <a16:creationId xmlns:a16="http://schemas.microsoft.com/office/drawing/2014/main" id="{7C3209F2-A6E7-4E6E-9ED7-88DB1491337B}"/>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val="0"/>
              </a:ext>
            </a:extLst>
          </a:blip>
          <a:srcRect/>
          <a:stretch/>
        </p:blipFill>
        <p:spPr>
          <a:xfrm>
            <a:off x="6451598" y="1975104"/>
            <a:ext cx="2057400" cy="1371600"/>
          </a:xfrm>
        </p:spPr>
      </p:pic>
      <p:sp>
        <p:nvSpPr>
          <p:cNvPr id="169" name="Text Placeholder 168">
            <a:extLst>
              <a:ext uri="{FF2B5EF4-FFF2-40B4-BE49-F238E27FC236}">
                <a16:creationId xmlns:a16="http://schemas.microsoft.com/office/drawing/2014/main" id="{FE80166A-20E8-411D-96BC-75FEEC4E0219}"/>
              </a:ext>
            </a:extLst>
          </p:cNvPr>
          <p:cNvSpPr>
            <a:spLocks noGrp="1"/>
          </p:cNvSpPr>
          <p:nvPr>
            <p:ph type="body" sz="quarter" idx="23"/>
          </p:nvPr>
        </p:nvSpPr>
        <p:spPr>
          <a:xfrm>
            <a:off x="6379464" y="3474720"/>
            <a:ext cx="2057400" cy="274320"/>
          </a:xfrm>
        </p:spPr>
        <p:txBody>
          <a:bodyPr/>
          <a:lstStyle/>
          <a:p>
            <a:r>
              <a:rPr lang="en-ZA" noProof="1"/>
              <a:t>Flora Berggren</a:t>
            </a:r>
            <a:endParaRPr lang="en-US" dirty="0"/>
          </a:p>
        </p:txBody>
      </p:sp>
      <p:sp>
        <p:nvSpPr>
          <p:cNvPr id="114" name="Text Placeholder 113">
            <a:extLst>
              <a:ext uri="{FF2B5EF4-FFF2-40B4-BE49-F238E27FC236}">
                <a16:creationId xmlns:a16="http://schemas.microsoft.com/office/drawing/2014/main" id="{26B2DF49-E133-458E-A0A3-95699B807A37}"/>
              </a:ext>
            </a:extLst>
          </p:cNvPr>
          <p:cNvSpPr>
            <a:spLocks noGrp="1"/>
          </p:cNvSpPr>
          <p:nvPr>
            <p:ph type="body" sz="quarter" idx="24"/>
          </p:nvPr>
        </p:nvSpPr>
        <p:spPr>
          <a:xfrm>
            <a:off x="6379464" y="3703320"/>
            <a:ext cx="2057400" cy="274320"/>
          </a:xfrm>
        </p:spPr>
        <p:txBody>
          <a:bodyPr/>
          <a:lstStyle/>
          <a:p>
            <a:r>
              <a:rPr lang="en-US" dirty="0"/>
              <a:t>Chief Operations Officer</a:t>
            </a:r>
          </a:p>
        </p:txBody>
      </p:sp>
      <p:pic>
        <p:nvPicPr>
          <p:cNvPr id="136" name="Picture Placeholder 135" descr="Team member&#10;">
            <a:extLst>
              <a:ext uri="{FF2B5EF4-FFF2-40B4-BE49-F238E27FC236}">
                <a16:creationId xmlns:a16="http://schemas.microsoft.com/office/drawing/2014/main" id="{F83F74CF-7091-486A-8608-FD1A1B0D1A3D}"/>
              </a:ext>
            </a:extLst>
          </p:cNvPr>
          <p:cNvPicPr>
            <a:picLocks noGrp="1" noChangeAspect="1"/>
          </p:cNvPicPr>
          <p:nvPr>
            <p:ph type="pic" sz="quarter" idx="19"/>
          </p:nvPr>
        </p:nvPicPr>
        <p:blipFill rotWithShape="1">
          <a:blip r:embed="rId5" cstate="screen">
            <a:extLst>
              <a:ext uri="{28A0092B-C50C-407E-A947-70E740481C1C}">
                <a14:useLocalDpi xmlns:a14="http://schemas.microsoft.com/office/drawing/2010/main" val="0"/>
              </a:ext>
            </a:extLst>
          </a:blip>
          <a:srcRect/>
          <a:stretch/>
        </p:blipFill>
        <p:spPr>
          <a:xfrm>
            <a:off x="9220198" y="1975104"/>
            <a:ext cx="2057400" cy="1371600"/>
          </a:xfrm>
        </p:spPr>
      </p:pic>
      <p:sp>
        <p:nvSpPr>
          <p:cNvPr id="195" name="Text Placeholder 194">
            <a:extLst>
              <a:ext uri="{FF2B5EF4-FFF2-40B4-BE49-F238E27FC236}">
                <a16:creationId xmlns:a16="http://schemas.microsoft.com/office/drawing/2014/main" id="{B001DDFA-0453-47D8-9BD6-CB19AC5C2DEA}"/>
              </a:ext>
            </a:extLst>
          </p:cNvPr>
          <p:cNvSpPr>
            <a:spLocks noGrp="1"/>
          </p:cNvSpPr>
          <p:nvPr>
            <p:ph type="body" sz="quarter" idx="20"/>
          </p:nvPr>
        </p:nvSpPr>
        <p:spPr>
          <a:xfrm>
            <a:off x="9140952" y="3474720"/>
            <a:ext cx="2057400" cy="274320"/>
          </a:xfrm>
        </p:spPr>
        <p:txBody>
          <a:bodyPr/>
          <a:lstStyle/>
          <a:p>
            <a:r>
              <a:rPr lang="en-US" dirty="0"/>
              <a:t>Rajesh Santoshi</a:t>
            </a:r>
          </a:p>
        </p:txBody>
      </p:sp>
      <p:sp>
        <p:nvSpPr>
          <p:cNvPr id="111" name="Text Placeholder 110">
            <a:extLst>
              <a:ext uri="{FF2B5EF4-FFF2-40B4-BE49-F238E27FC236}">
                <a16:creationId xmlns:a16="http://schemas.microsoft.com/office/drawing/2014/main" id="{D5B53DE2-EE01-4DD5-92A1-4B57F680DA0A}"/>
              </a:ext>
            </a:extLst>
          </p:cNvPr>
          <p:cNvSpPr>
            <a:spLocks noGrp="1"/>
          </p:cNvSpPr>
          <p:nvPr>
            <p:ph type="body" sz="quarter" idx="21"/>
          </p:nvPr>
        </p:nvSpPr>
        <p:spPr>
          <a:xfrm>
            <a:off x="9140952" y="3703320"/>
            <a:ext cx="2057400" cy="274320"/>
          </a:xfrm>
        </p:spPr>
        <p:txBody>
          <a:bodyPr/>
          <a:lstStyle/>
          <a:p>
            <a:r>
              <a:rPr lang="en-US" dirty="0"/>
              <a:t>VP Marketing</a:t>
            </a:r>
          </a:p>
        </p:txBody>
      </p:sp>
      <p:pic>
        <p:nvPicPr>
          <p:cNvPr id="142" name="Picture Placeholder 141" descr="Team member&#10;">
            <a:extLst>
              <a:ext uri="{FF2B5EF4-FFF2-40B4-BE49-F238E27FC236}">
                <a16:creationId xmlns:a16="http://schemas.microsoft.com/office/drawing/2014/main" id="{2EC99944-3745-4CDC-ABE0-ACB4A5C28C94}"/>
              </a:ext>
            </a:extLst>
          </p:cNvPr>
          <p:cNvPicPr>
            <a:picLocks noGrp="1" noChangeAspect="1"/>
          </p:cNvPicPr>
          <p:nvPr>
            <p:ph type="pic" sz="quarter" idx="25"/>
          </p:nvPr>
        </p:nvPicPr>
        <p:blipFill rotWithShape="1">
          <a:blip r:embed="rId6" cstate="screen">
            <a:extLst>
              <a:ext uri="{28A0092B-C50C-407E-A947-70E740481C1C}">
                <a14:useLocalDpi xmlns:a14="http://schemas.microsoft.com/office/drawing/2010/main" val="0"/>
              </a:ext>
            </a:extLst>
          </a:blip>
          <a:srcRect/>
          <a:stretch/>
        </p:blipFill>
        <p:spPr>
          <a:xfrm>
            <a:off x="914400" y="4160520"/>
            <a:ext cx="2057400" cy="1371600"/>
          </a:xfrm>
        </p:spPr>
      </p:pic>
      <p:sp>
        <p:nvSpPr>
          <p:cNvPr id="170" name="Text Placeholder 169">
            <a:extLst>
              <a:ext uri="{FF2B5EF4-FFF2-40B4-BE49-F238E27FC236}">
                <a16:creationId xmlns:a16="http://schemas.microsoft.com/office/drawing/2014/main" id="{DD20772A-CDEF-4574-906A-1C9FE68DF2EF}"/>
              </a:ext>
            </a:extLst>
          </p:cNvPr>
          <p:cNvSpPr>
            <a:spLocks noGrp="1"/>
          </p:cNvSpPr>
          <p:nvPr>
            <p:ph type="body" sz="quarter" idx="26"/>
          </p:nvPr>
        </p:nvSpPr>
        <p:spPr>
          <a:xfrm>
            <a:off x="838200" y="5669280"/>
            <a:ext cx="2057400" cy="274320"/>
          </a:xfrm>
        </p:spPr>
        <p:txBody>
          <a:bodyPr/>
          <a:lstStyle/>
          <a:p>
            <a:r>
              <a:rPr lang="en-US" dirty="0"/>
              <a:t>Graham Barnes</a:t>
            </a:r>
          </a:p>
        </p:txBody>
      </p:sp>
      <p:sp>
        <p:nvSpPr>
          <p:cNvPr id="117" name="Text Placeholder 116">
            <a:extLst>
              <a:ext uri="{FF2B5EF4-FFF2-40B4-BE49-F238E27FC236}">
                <a16:creationId xmlns:a16="http://schemas.microsoft.com/office/drawing/2014/main" id="{D15A3296-4D71-494B-B254-97159DB72626}"/>
              </a:ext>
            </a:extLst>
          </p:cNvPr>
          <p:cNvSpPr>
            <a:spLocks noGrp="1"/>
          </p:cNvSpPr>
          <p:nvPr>
            <p:ph type="body" sz="quarter" idx="27"/>
          </p:nvPr>
        </p:nvSpPr>
        <p:spPr>
          <a:xfrm>
            <a:off x="838200" y="5907024"/>
            <a:ext cx="2057400" cy="274320"/>
          </a:xfrm>
        </p:spPr>
        <p:txBody>
          <a:bodyPr/>
          <a:lstStyle/>
          <a:p>
            <a:r>
              <a:rPr lang="en-US" dirty="0"/>
              <a:t>VP Product</a:t>
            </a:r>
          </a:p>
        </p:txBody>
      </p:sp>
      <p:pic>
        <p:nvPicPr>
          <p:cNvPr id="144" name="Picture Placeholder 143" descr="Team member&#10;">
            <a:extLst>
              <a:ext uri="{FF2B5EF4-FFF2-40B4-BE49-F238E27FC236}">
                <a16:creationId xmlns:a16="http://schemas.microsoft.com/office/drawing/2014/main" id="{8BEEAB52-7C39-4CD6-8BA5-E3E06128F995}"/>
              </a:ext>
            </a:extLst>
          </p:cNvPr>
          <p:cNvPicPr>
            <a:picLocks noGrp="1" noChangeAspect="1"/>
          </p:cNvPicPr>
          <p:nvPr>
            <p:ph type="pic" sz="quarter" idx="28"/>
          </p:nvPr>
        </p:nvPicPr>
        <p:blipFill rotWithShape="1">
          <a:blip r:embed="rId7" cstate="screen">
            <a:extLst>
              <a:ext uri="{28A0092B-C50C-407E-A947-70E740481C1C}">
                <a14:useLocalDpi xmlns:a14="http://schemas.microsoft.com/office/drawing/2010/main" val="0"/>
              </a:ext>
            </a:extLst>
          </a:blip>
          <a:srcRect/>
          <a:stretch/>
        </p:blipFill>
        <p:spPr>
          <a:xfrm>
            <a:off x="3685032" y="4160520"/>
            <a:ext cx="2057400" cy="1371600"/>
          </a:xfrm>
        </p:spPr>
      </p:pic>
      <p:sp>
        <p:nvSpPr>
          <p:cNvPr id="196" name="Text Placeholder 195">
            <a:extLst>
              <a:ext uri="{FF2B5EF4-FFF2-40B4-BE49-F238E27FC236}">
                <a16:creationId xmlns:a16="http://schemas.microsoft.com/office/drawing/2014/main" id="{B8C82538-934B-4F09-A997-AF290EAB2516}"/>
              </a:ext>
            </a:extLst>
          </p:cNvPr>
          <p:cNvSpPr>
            <a:spLocks noGrp="1"/>
          </p:cNvSpPr>
          <p:nvPr>
            <p:ph type="body" sz="quarter" idx="29"/>
          </p:nvPr>
        </p:nvSpPr>
        <p:spPr>
          <a:xfrm>
            <a:off x="3608832" y="5669280"/>
            <a:ext cx="2057400" cy="274320"/>
          </a:xfrm>
        </p:spPr>
        <p:txBody>
          <a:bodyPr/>
          <a:lstStyle/>
          <a:p>
            <a:r>
              <a:rPr lang="en-US" dirty="0"/>
              <a:t>Rowan Murphy</a:t>
            </a:r>
          </a:p>
          <a:p>
            <a:endParaRPr lang="en-US" dirty="0"/>
          </a:p>
        </p:txBody>
      </p:sp>
      <p:sp>
        <p:nvSpPr>
          <p:cNvPr id="120" name="Text Placeholder 119">
            <a:extLst>
              <a:ext uri="{FF2B5EF4-FFF2-40B4-BE49-F238E27FC236}">
                <a16:creationId xmlns:a16="http://schemas.microsoft.com/office/drawing/2014/main" id="{2957FF06-3763-4A35-B89C-DFDE9225C49E}"/>
              </a:ext>
            </a:extLst>
          </p:cNvPr>
          <p:cNvSpPr>
            <a:spLocks noGrp="1"/>
          </p:cNvSpPr>
          <p:nvPr>
            <p:ph type="body" sz="quarter" idx="30"/>
          </p:nvPr>
        </p:nvSpPr>
        <p:spPr>
          <a:xfrm>
            <a:off x="3608832" y="5907024"/>
            <a:ext cx="2057400" cy="274320"/>
          </a:xfrm>
        </p:spPr>
        <p:txBody>
          <a:bodyPr/>
          <a:lstStyle/>
          <a:p>
            <a:r>
              <a:rPr lang="en-US" dirty="0"/>
              <a:t>SEO Strategist</a:t>
            </a:r>
          </a:p>
        </p:txBody>
      </p:sp>
      <p:pic>
        <p:nvPicPr>
          <p:cNvPr id="146" name="Picture Placeholder 145" descr="Team member&#10;">
            <a:extLst>
              <a:ext uri="{FF2B5EF4-FFF2-40B4-BE49-F238E27FC236}">
                <a16:creationId xmlns:a16="http://schemas.microsoft.com/office/drawing/2014/main" id="{E528CDB1-6E7A-407B-9C4E-802034803C1A}"/>
              </a:ext>
            </a:extLst>
          </p:cNvPr>
          <p:cNvPicPr>
            <a:picLocks noGrp="1" noChangeAspect="1"/>
          </p:cNvPicPr>
          <p:nvPr>
            <p:ph type="pic" sz="quarter" idx="34"/>
          </p:nvPr>
        </p:nvPicPr>
        <p:blipFill rotWithShape="1">
          <a:blip r:embed="rId8" cstate="screen">
            <a:extLst>
              <a:ext uri="{28A0092B-C50C-407E-A947-70E740481C1C}">
                <a14:useLocalDpi xmlns:a14="http://schemas.microsoft.com/office/drawing/2010/main" val="0"/>
              </a:ext>
            </a:extLst>
          </a:blip>
          <a:srcRect/>
          <a:stretch/>
        </p:blipFill>
        <p:spPr>
          <a:xfrm>
            <a:off x="6455664" y="4160520"/>
            <a:ext cx="2057400" cy="1371600"/>
          </a:xfrm>
        </p:spPr>
      </p:pic>
      <p:sp>
        <p:nvSpPr>
          <p:cNvPr id="199" name="Text Placeholder 198">
            <a:extLst>
              <a:ext uri="{FF2B5EF4-FFF2-40B4-BE49-F238E27FC236}">
                <a16:creationId xmlns:a16="http://schemas.microsoft.com/office/drawing/2014/main" id="{04948E3C-A3FE-4466-B9AF-64926082EB15}"/>
              </a:ext>
            </a:extLst>
          </p:cNvPr>
          <p:cNvSpPr>
            <a:spLocks noGrp="1"/>
          </p:cNvSpPr>
          <p:nvPr>
            <p:ph type="body" sz="quarter" idx="35"/>
          </p:nvPr>
        </p:nvSpPr>
        <p:spPr>
          <a:xfrm>
            <a:off x="6379464" y="5669280"/>
            <a:ext cx="2057400" cy="274320"/>
          </a:xfrm>
        </p:spPr>
        <p:txBody>
          <a:bodyPr/>
          <a:lstStyle/>
          <a:p>
            <a:r>
              <a:rPr lang="en-US" dirty="0"/>
              <a:t>Elizabeth Moore</a:t>
            </a:r>
          </a:p>
          <a:p>
            <a:endParaRPr lang="en-US" dirty="0"/>
          </a:p>
        </p:txBody>
      </p:sp>
      <p:sp>
        <p:nvSpPr>
          <p:cNvPr id="126" name="Text Placeholder 125">
            <a:extLst>
              <a:ext uri="{FF2B5EF4-FFF2-40B4-BE49-F238E27FC236}">
                <a16:creationId xmlns:a16="http://schemas.microsoft.com/office/drawing/2014/main" id="{C1295FA5-5D7E-4C71-8D41-7B2C1DD68969}"/>
              </a:ext>
            </a:extLst>
          </p:cNvPr>
          <p:cNvSpPr>
            <a:spLocks noGrp="1"/>
          </p:cNvSpPr>
          <p:nvPr>
            <p:ph type="body" sz="quarter" idx="36"/>
          </p:nvPr>
        </p:nvSpPr>
        <p:spPr>
          <a:xfrm>
            <a:off x="6379464" y="5907024"/>
            <a:ext cx="2057400" cy="274320"/>
          </a:xfrm>
        </p:spPr>
        <p:txBody>
          <a:bodyPr/>
          <a:lstStyle/>
          <a:p>
            <a:r>
              <a:rPr lang="en-US" dirty="0"/>
              <a:t>Product Designer</a:t>
            </a:r>
          </a:p>
        </p:txBody>
      </p:sp>
      <p:pic>
        <p:nvPicPr>
          <p:cNvPr id="148" name="Picture Placeholder 147" descr="Team member&#10;">
            <a:extLst>
              <a:ext uri="{FF2B5EF4-FFF2-40B4-BE49-F238E27FC236}">
                <a16:creationId xmlns:a16="http://schemas.microsoft.com/office/drawing/2014/main" id="{50A872A8-9A23-480D-A329-E17CADC31896}"/>
              </a:ext>
            </a:extLst>
          </p:cNvPr>
          <p:cNvPicPr>
            <a:picLocks noGrp="1" noChangeAspect="1"/>
          </p:cNvPicPr>
          <p:nvPr>
            <p:ph type="pic" sz="quarter" idx="31"/>
          </p:nvPr>
        </p:nvPicPr>
        <p:blipFill rotWithShape="1">
          <a:blip r:embed="rId9" cstate="screen">
            <a:extLst>
              <a:ext uri="{28A0092B-C50C-407E-A947-70E740481C1C}">
                <a14:useLocalDpi xmlns:a14="http://schemas.microsoft.com/office/drawing/2010/main" val="0"/>
              </a:ext>
            </a:extLst>
          </a:blip>
          <a:srcRect/>
          <a:stretch/>
        </p:blipFill>
        <p:spPr>
          <a:xfrm>
            <a:off x="9217152" y="4160520"/>
            <a:ext cx="2057400" cy="1371600"/>
          </a:xfrm>
        </p:spPr>
      </p:pic>
      <p:sp>
        <p:nvSpPr>
          <p:cNvPr id="197" name="Text Placeholder 196">
            <a:extLst>
              <a:ext uri="{FF2B5EF4-FFF2-40B4-BE49-F238E27FC236}">
                <a16:creationId xmlns:a16="http://schemas.microsoft.com/office/drawing/2014/main" id="{44822433-57B4-47FE-8A65-31F967025FCB}"/>
              </a:ext>
            </a:extLst>
          </p:cNvPr>
          <p:cNvSpPr>
            <a:spLocks noGrp="1"/>
          </p:cNvSpPr>
          <p:nvPr>
            <p:ph type="body" sz="quarter" idx="32"/>
          </p:nvPr>
        </p:nvSpPr>
        <p:spPr>
          <a:xfrm>
            <a:off x="9140952" y="5669280"/>
            <a:ext cx="2057400" cy="274320"/>
          </a:xfrm>
        </p:spPr>
        <p:txBody>
          <a:bodyPr/>
          <a:lstStyle/>
          <a:p>
            <a:r>
              <a:rPr lang="en-US" dirty="0"/>
              <a:t>Robin Kline</a:t>
            </a:r>
          </a:p>
          <a:p>
            <a:endParaRPr lang="en-US" dirty="0"/>
          </a:p>
        </p:txBody>
      </p:sp>
      <p:sp>
        <p:nvSpPr>
          <p:cNvPr id="286" name="Text Placeholder 285">
            <a:extLst>
              <a:ext uri="{FF2B5EF4-FFF2-40B4-BE49-F238E27FC236}">
                <a16:creationId xmlns:a16="http://schemas.microsoft.com/office/drawing/2014/main" id="{833FB8AA-A79A-4E59-8BC8-67DD8F3134BA}"/>
              </a:ext>
            </a:extLst>
          </p:cNvPr>
          <p:cNvSpPr>
            <a:spLocks noGrp="1"/>
          </p:cNvSpPr>
          <p:nvPr>
            <p:ph type="body" sz="quarter" idx="33"/>
          </p:nvPr>
        </p:nvSpPr>
        <p:spPr>
          <a:xfrm>
            <a:off x="9140952" y="5907024"/>
            <a:ext cx="2057400" cy="274320"/>
          </a:xfrm>
        </p:spPr>
        <p:txBody>
          <a:bodyPr/>
          <a:lstStyle/>
          <a:p>
            <a:r>
              <a:rPr lang="en-US" dirty="0"/>
              <a:t>Content Developer</a:t>
            </a:r>
          </a:p>
        </p:txBody>
      </p:sp>
      <p:sp>
        <p:nvSpPr>
          <p:cNvPr id="200" name="Date Placeholder 199">
            <a:extLst>
              <a:ext uri="{FF2B5EF4-FFF2-40B4-BE49-F238E27FC236}">
                <a16:creationId xmlns:a16="http://schemas.microsoft.com/office/drawing/2014/main" id="{AE84ABA0-2F5A-475F-9D78-AF5569E276E7}"/>
              </a:ext>
            </a:extLst>
          </p:cNvPr>
          <p:cNvSpPr>
            <a:spLocks noGrp="1"/>
          </p:cNvSpPr>
          <p:nvPr>
            <p:ph type="dt" sz="half" idx="10"/>
          </p:nvPr>
        </p:nvSpPr>
        <p:spPr>
          <a:xfrm>
            <a:off x="914400" y="6353175"/>
            <a:ext cx="1097280" cy="365125"/>
          </a:xfrm>
        </p:spPr>
        <p:txBody>
          <a:bodyPr/>
          <a:lstStyle/>
          <a:p>
            <a:r>
              <a:rPr lang="en-US" dirty="0"/>
              <a:t>20XX</a:t>
            </a:r>
          </a:p>
        </p:txBody>
      </p:sp>
      <p:sp>
        <p:nvSpPr>
          <p:cNvPr id="201" name="Footer Placeholder 200">
            <a:extLst>
              <a:ext uri="{FF2B5EF4-FFF2-40B4-BE49-F238E27FC236}">
                <a16:creationId xmlns:a16="http://schemas.microsoft.com/office/drawing/2014/main" id="{219BAD73-DA19-4724-A3A1-40363F2C79D5}"/>
              </a:ext>
            </a:extLst>
          </p:cNvPr>
          <p:cNvSpPr>
            <a:spLocks noGrp="1"/>
          </p:cNvSpPr>
          <p:nvPr>
            <p:ph type="ftr" sz="quarter" idx="11"/>
          </p:nvPr>
        </p:nvSpPr>
        <p:spPr>
          <a:xfrm>
            <a:off x="5744527" y="6350000"/>
            <a:ext cx="2286000" cy="365125"/>
          </a:xfrm>
        </p:spPr>
        <p:txBody>
          <a:bodyPr/>
          <a:lstStyle/>
          <a:p>
            <a:r>
              <a:rPr lang="en-US" dirty="0"/>
              <a:t>Pitch deck title</a:t>
            </a:r>
          </a:p>
        </p:txBody>
      </p:sp>
      <p:sp>
        <p:nvSpPr>
          <p:cNvPr id="202" name="Slide Number Placeholder 201">
            <a:extLst>
              <a:ext uri="{FF2B5EF4-FFF2-40B4-BE49-F238E27FC236}">
                <a16:creationId xmlns:a16="http://schemas.microsoft.com/office/drawing/2014/main" id="{ED6B041C-4941-4234-B2B0-0061E5062B46}"/>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44</a:t>
            </a:fld>
            <a:endParaRPr lang="en-US" dirty="0"/>
          </a:p>
        </p:txBody>
      </p:sp>
    </p:spTree>
    <p:extLst>
      <p:ext uri="{BB962C8B-B14F-4D97-AF65-F5344CB8AC3E}">
        <p14:creationId xmlns:p14="http://schemas.microsoft.com/office/powerpoint/2010/main" val="2369402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4937760" y="898525"/>
            <a:ext cx="6400800" cy="1325880"/>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sz="quarter" idx="13"/>
          </p:nvPr>
        </p:nvSpPr>
        <p:spPr>
          <a:xfrm>
            <a:off x="4937760" y="2254670"/>
            <a:ext cx="6400800" cy="4114800"/>
          </a:xfrm>
        </p:spPr>
        <p:txBody>
          <a:bodyPr vert="horz" lIns="91440" tIns="45720" rIns="91440" bIns="45720" rtlCol="0" anchor="t">
            <a:normAutofit/>
          </a:bodyPr>
          <a:lstStyle/>
          <a:p>
            <a:r>
              <a:rPr lang="en-US" dirty="0"/>
              <a:t>At Contoso, we believe in giving 110%. By using our next-generation data architecture, we help organizations virtually manage agile workflows. We thrive because of our market knowledge and great team behind our product. As our CEO says, "Efficiencies will come from proactively transforming how we do business."</a:t>
            </a:r>
          </a:p>
        </p:txBody>
      </p:sp>
      <p:sp>
        <p:nvSpPr>
          <p:cNvPr id="4" name="Date Placeholder 3">
            <a:extLst>
              <a:ext uri="{FF2B5EF4-FFF2-40B4-BE49-F238E27FC236}">
                <a16:creationId xmlns:a16="http://schemas.microsoft.com/office/drawing/2014/main" id="{783DCDC2-CD20-4DB5-9E57-C77BD206EA93}"/>
              </a:ext>
            </a:extLst>
          </p:cNvPr>
          <p:cNvSpPr>
            <a:spLocks noGrp="1"/>
          </p:cNvSpPr>
          <p:nvPr>
            <p:ph type="dt" sz="half" idx="10"/>
          </p:nvPr>
        </p:nvSpPr>
        <p:spPr>
          <a:xfrm>
            <a:off x="4937760" y="6353175"/>
            <a:ext cx="1097280" cy="365125"/>
          </a:xfrm>
        </p:spPr>
        <p:txBody>
          <a:bodyPr/>
          <a:lstStyle/>
          <a:p>
            <a:r>
              <a:rPr lang="en-US" dirty="0"/>
              <a:t>20XX</a:t>
            </a:r>
          </a:p>
        </p:txBody>
      </p:sp>
      <p:sp>
        <p:nvSpPr>
          <p:cNvPr id="5" name="Footer Placeholder 4">
            <a:extLst>
              <a:ext uri="{FF2B5EF4-FFF2-40B4-BE49-F238E27FC236}">
                <a16:creationId xmlns:a16="http://schemas.microsoft.com/office/drawing/2014/main" id="{36CE3610-5D4C-4D4E-9629-C65577BBB474}"/>
              </a:ext>
            </a:extLst>
          </p:cNvPr>
          <p:cNvSpPr>
            <a:spLocks noGrp="1"/>
          </p:cNvSpPr>
          <p:nvPr>
            <p:ph type="ftr" sz="quarter" idx="11"/>
          </p:nvPr>
        </p:nvSpPr>
        <p:spPr>
          <a:xfrm>
            <a:off x="7436167" y="6350000"/>
            <a:ext cx="2286000" cy="365125"/>
          </a:xfrm>
        </p:spPr>
        <p:txBody>
          <a:bodyPr/>
          <a:lstStyle/>
          <a:p>
            <a:r>
              <a:rPr lang="en-US" dirty="0"/>
              <a:t>Pitch deck title</a:t>
            </a:r>
          </a:p>
        </p:txBody>
      </p:sp>
      <p:sp>
        <p:nvSpPr>
          <p:cNvPr id="6" name="Slide Number Placeholder 5">
            <a:extLst>
              <a:ext uri="{FF2B5EF4-FFF2-40B4-BE49-F238E27FC236}">
                <a16:creationId xmlns:a16="http://schemas.microsoft.com/office/drawing/2014/main" id="{AEB35E65-4915-4C63-8216-0ED593FFC50C}"/>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45</a:t>
            </a:fld>
            <a:endParaRPr lang="en-US" dirty="0"/>
          </a:p>
        </p:txBody>
      </p:sp>
    </p:spTree>
    <p:extLst>
      <p:ext uri="{BB962C8B-B14F-4D97-AF65-F5344CB8AC3E}">
        <p14:creationId xmlns:p14="http://schemas.microsoft.com/office/powerpoint/2010/main" val="920173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6084664" y="1122363"/>
            <a:ext cx="5486400" cy="2387600"/>
          </a:xfrm>
        </p:spPr>
        <p:txBody>
          <a:bodyPr/>
          <a:lstStyle/>
          <a:p>
            <a:r>
              <a:rPr lang="en-US" dirty="0"/>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6080759" y="3602038"/>
            <a:ext cx="5486400" cy="1655762"/>
          </a:xfrm>
        </p:spPr>
        <p:txBody>
          <a:bodyPr bIns="0">
            <a:normAutofit/>
          </a:bodyPr>
          <a:lstStyle/>
          <a:p>
            <a:r>
              <a:rPr lang="en-US" dirty="0"/>
              <a:t>Mirjam Nilsson</a:t>
            </a:r>
          </a:p>
          <a:p>
            <a:r>
              <a:rPr lang="en-US" dirty="0"/>
              <a:t>206-555-0146</a:t>
            </a:r>
          </a:p>
          <a:p>
            <a:r>
              <a:rPr lang="en-US" dirty="0"/>
              <a:t>mirjam@contoso.com</a:t>
            </a:r>
          </a:p>
          <a:p>
            <a:r>
              <a:rPr lang="en-US" dirty="0"/>
              <a:t>www.contoso.com</a:t>
            </a:r>
          </a:p>
        </p:txBody>
      </p:sp>
    </p:spTree>
    <p:extLst>
      <p:ext uri="{BB962C8B-B14F-4D97-AF65-F5344CB8AC3E}">
        <p14:creationId xmlns:p14="http://schemas.microsoft.com/office/powerpoint/2010/main" val="243649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A0D9-1D07-4EC0-9E4A-F6302C6819C6}"/>
              </a:ext>
            </a:extLst>
          </p:cNvPr>
          <p:cNvSpPr>
            <a:spLocks noGrp="1"/>
          </p:cNvSpPr>
          <p:nvPr>
            <p:ph type="title"/>
          </p:nvPr>
        </p:nvSpPr>
        <p:spPr/>
        <p:txBody>
          <a:bodyPr/>
          <a:lstStyle/>
          <a:p>
            <a:r>
              <a:rPr lang="en-US" dirty="0" err="1"/>
              <a:t>Câu</a:t>
            </a:r>
            <a:r>
              <a:rPr lang="en-US" dirty="0"/>
              <a:t> 1 (a):</a:t>
            </a:r>
          </a:p>
        </p:txBody>
      </p:sp>
      <p:sp>
        <p:nvSpPr>
          <p:cNvPr id="3" name="Text Placeholder 2">
            <a:extLst>
              <a:ext uri="{FF2B5EF4-FFF2-40B4-BE49-F238E27FC236}">
                <a16:creationId xmlns:a16="http://schemas.microsoft.com/office/drawing/2014/main" id="{69783179-92F9-46A0-B9DD-DEFF3B4B96B1}"/>
              </a:ext>
            </a:extLst>
          </p:cNvPr>
          <p:cNvSpPr>
            <a:spLocks noGrp="1"/>
          </p:cNvSpPr>
          <p:nvPr>
            <p:ph type="body" sz="quarter" idx="13"/>
          </p:nvPr>
        </p:nvSpPr>
        <p:spPr/>
        <p:txBody>
          <a:bodyPr/>
          <a:lstStyle/>
          <a:p>
            <a:r>
              <a:rPr lang="en-US" b="1" dirty="0"/>
              <a:t>a. </a:t>
            </a:r>
            <a:r>
              <a:rPr lang="en-US" b="1" dirty="0" err="1"/>
              <a:t>Thành</a:t>
            </a:r>
            <a:r>
              <a:rPr lang="en-US" b="1" dirty="0"/>
              <a:t> </a:t>
            </a:r>
            <a:r>
              <a:rPr lang="en-US" b="1" dirty="0" err="1"/>
              <a:t>tựu</a:t>
            </a:r>
            <a:r>
              <a:rPr lang="en-US" b="1" dirty="0"/>
              <a:t> </a:t>
            </a:r>
            <a:r>
              <a:rPr lang="en-US" b="1" dirty="0" err="1"/>
              <a:t>văn</a:t>
            </a:r>
            <a:r>
              <a:rPr lang="en-US" b="1" dirty="0"/>
              <a:t> </a:t>
            </a:r>
            <a:r>
              <a:rPr lang="en-US" b="1" dirty="0" err="1"/>
              <a:t>hóa</a:t>
            </a:r>
            <a:r>
              <a:rPr lang="en-US" b="1" dirty="0"/>
              <a:t> </a:t>
            </a:r>
            <a:r>
              <a:rPr lang="en-US" b="1" dirty="0" err="1"/>
              <a:t>tiêu</a:t>
            </a:r>
            <a:r>
              <a:rPr lang="en-US" b="1" dirty="0"/>
              <a:t> </a:t>
            </a:r>
            <a:r>
              <a:rPr lang="en-US" b="1" dirty="0" err="1"/>
              <a:t>biểu</a:t>
            </a:r>
            <a:r>
              <a:rPr lang="en-US" b="1" dirty="0"/>
              <a:t> </a:t>
            </a:r>
            <a:r>
              <a:rPr lang="en-US" b="1" dirty="0" err="1"/>
              <a:t>của</a:t>
            </a:r>
            <a:r>
              <a:rPr lang="en-US" b="1" dirty="0"/>
              <a:t> </a:t>
            </a:r>
            <a:r>
              <a:rPr lang="en-US" b="1" dirty="0" err="1"/>
              <a:t>Ấn</a:t>
            </a:r>
            <a:r>
              <a:rPr lang="en-US" b="1" dirty="0"/>
              <a:t> </a:t>
            </a:r>
            <a:r>
              <a:rPr lang="en-US" b="1" dirty="0" err="1"/>
              <a:t>Độ</a:t>
            </a:r>
            <a:r>
              <a:rPr lang="en-US" b="1" dirty="0"/>
              <a:t> </a:t>
            </a:r>
            <a:r>
              <a:rPr lang="en-US" b="1" dirty="0" err="1"/>
              <a:t>từ</a:t>
            </a:r>
            <a:r>
              <a:rPr lang="en-US" b="1" dirty="0"/>
              <a:t> </a:t>
            </a:r>
            <a:r>
              <a:rPr lang="en-US" b="1" dirty="0" err="1"/>
              <a:t>thế</a:t>
            </a:r>
            <a:r>
              <a:rPr lang="en-US" b="1" dirty="0"/>
              <a:t> </a:t>
            </a:r>
            <a:r>
              <a:rPr lang="en-US" b="1" dirty="0" err="1"/>
              <a:t>kỉ</a:t>
            </a:r>
            <a:r>
              <a:rPr lang="en-US" b="1" dirty="0"/>
              <a:t> IV </a:t>
            </a:r>
            <a:r>
              <a:rPr lang="en-US" b="1" dirty="0" err="1"/>
              <a:t>Đến</a:t>
            </a:r>
            <a:r>
              <a:rPr lang="en-US" b="1" dirty="0"/>
              <a:t> </a:t>
            </a:r>
            <a:r>
              <a:rPr lang="en-US" b="1" dirty="0" err="1"/>
              <a:t>giữa</a:t>
            </a:r>
            <a:r>
              <a:rPr lang="en-US" b="1" dirty="0"/>
              <a:t> </a:t>
            </a:r>
            <a:r>
              <a:rPr lang="en-US" b="1" dirty="0" err="1"/>
              <a:t>thế</a:t>
            </a:r>
            <a:r>
              <a:rPr lang="en-US" b="1" dirty="0"/>
              <a:t> </a:t>
            </a:r>
            <a:r>
              <a:rPr lang="en-US" b="1" dirty="0" err="1"/>
              <a:t>kỉ</a:t>
            </a:r>
            <a:r>
              <a:rPr lang="en-US" b="1" dirty="0"/>
              <a:t> XIX:</a:t>
            </a:r>
            <a:r>
              <a:rPr lang="en-IN" dirty="0"/>
              <a:t> </a:t>
            </a:r>
            <a:endParaRPr lang="en-US" dirty="0"/>
          </a:p>
          <a:p>
            <a:r>
              <a:rPr lang="en-IN" b="1" dirty="0"/>
              <a:t>- </a:t>
            </a:r>
            <a:r>
              <a:rPr lang="en-IN" b="1" dirty="0" err="1"/>
              <a:t>Chữ</a:t>
            </a:r>
            <a:r>
              <a:rPr lang="en-IN" b="1" dirty="0"/>
              <a:t> </a:t>
            </a:r>
            <a:r>
              <a:rPr lang="en-IN" b="1" dirty="0" err="1"/>
              <a:t>viết</a:t>
            </a:r>
            <a:r>
              <a:rPr lang="en-IN" b="1" dirty="0"/>
              <a:t>:</a:t>
            </a:r>
            <a:r>
              <a:rPr lang="en-IN" dirty="0"/>
              <a:t> </a:t>
            </a:r>
            <a:r>
              <a:rPr lang="en-IN" dirty="0" err="1"/>
              <a:t>Chữ</a:t>
            </a:r>
            <a:r>
              <a:rPr lang="en-IN" dirty="0"/>
              <a:t> </a:t>
            </a:r>
            <a:r>
              <a:rPr lang="en-IN" dirty="0" err="1"/>
              <a:t>Phạn</a:t>
            </a:r>
            <a:r>
              <a:rPr lang="en-IN" dirty="0"/>
              <a:t> </a:t>
            </a:r>
            <a:r>
              <a:rPr lang="en-IN" dirty="0" err="1"/>
              <a:t>đạt</a:t>
            </a:r>
            <a:r>
              <a:rPr lang="en-IN" dirty="0"/>
              <a:t> </a:t>
            </a:r>
            <a:r>
              <a:rPr lang="en-IN" dirty="0" err="1"/>
              <a:t>đến</a:t>
            </a:r>
            <a:r>
              <a:rPr lang="en-IN" dirty="0"/>
              <a:t> </a:t>
            </a:r>
            <a:r>
              <a:rPr lang="en-IN" dirty="0" err="1"/>
              <a:t>mức</a:t>
            </a:r>
            <a:r>
              <a:rPr lang="en-IN" dirty="0"/>
              <a:t> </a:t>
            </a:r>
            <a:r>
              <a:rPr lang="en-IN" dirty="0" err="1"/>
              <a:t>hoàn</a:t>
            </a:r>
            <a:r>
              <a:rPr lang="en-IN" dirty="0"/>
              <a:t> </a:t>
            </a:r>
            <a:r>
              <a:rPr lang="en-IN" dirty="0" err="1"/>
              <a:t>chỉnh</a:t>
            </a:r>
            <a:r>
              <a:rPr lang="en-IN" dirty="0"/>
              <a:t>. </a:t>
            </a:r>
            <a:r>
              <a:rPr lang="en-IN" dirty="0" err="1"/>
              <a:t>Chữ</a:t>
            </a:r>
            <a:r>
              <a:rPr lang="en-IN" dirty="0"/>
              <a:t> </a:t>
            </a:r>
            <a:r>
              <a:rPr lang="en-IN" dirty="0" err="1"/>
              <a:t>Phạn</a:t>
            </a:r>
            <a:r>
              <a:rPr lang="en-IN" dirty="0"/>
              <a:t> </a:t>
            </a:r>
            <a:r>
              <a:rPr lang="en-IN" dirty="0" err="1"/>
              <a:t>là</a:t>
            </a:r>
            <a:r>
              <a:rPr lang="en-IN" dirty="0"/>
              <a:t> </a:t>
            </a:r>
            <a:r>
              <a:rPr lang="en-IN" dirty="0" err="1"/>
              <a:t>nguồn</a:t>
            </a:r>
            <a:r>
              <a:rPr lang="en-IN" dirty="0"/>
              <a:t> </a:t>
            </a:r>
            <a:r>
              <a:rPr lang="en-IN" dirty="0" err="1"/>
              <a:t>gốc</a:t>
            </a:r>
            <a:r>
              <a:rPr lang="en-IN" dirty="0"/>
              <a:t> </a:t>
            </a:r>
            <a:r>
              <a:rPr lang="en-IN" dirty="0" err="1"/>
              <a:t>của</a:t>
            </a:r>
            <a:r>
              <a:rPr lang="en-IN" dirty="0"/>
              <a:t> </a:t>
            </a:r>
            <a:r>
              <a:rPr lang="en-IN" dirty="0" err="1"/>
              <a:t>chữ</a:t>
            </a:r>
            <a:r>
              <a:rPr lang="en-IN" dirty="0"/>
              <a:t> Hindu </a:t>
            </a:r>
            <a:r>
              <a:rPr lang="en-IN" dirty="0" err="1"/>
              <a:t>thông</a:t>
            </a:r>
            <a:r>
              <a:rPr lang="en-IN" dirty="0"/>
              <a:t> </a:t>
            </a:r>
            <a:r>
              <a:rPr lang="en-IN" dirty="0" err="1"/>
              <a:t>dụng</a:t>
            </a:r>
            <a:r>
              <a:rPr lang="en-IN" dirty="0"/>
              <a:t> </a:t>
            </a:r>
            <a:r>
              <a:rPr lang="en-IN" dirty="0" err="1"/>
              <a:t>hiện</a:t>
            </a:r>
            <a:r>
              <a:rPr lang="en-IN" dirty="0"/>
              <a:t> nay ở </a:t>
            </a:r>
            <a:r>
              <a:rPr lang="en-IN" dirty="0" err="1"/>
              <a:t>Ấn</a:t>
            </a:r>
            <a:r>
              <a:rPr lang="en-IN" dirty="0"/>
              <a:t> </a:t>
            </a:r>
            <a:r>
              <a:rPr lang="en-IN" dirty="0" err="1"/>
              <a:t>Độ</a:t>
            </a:r>
            <a:r>
              <a:rPr lang="en-IN" dirty="0"/>
              <a:t>.</a:t>
            </a:r>
            <a:endParaRPr lang="en-US" dirty="0"/>
          </a:p>
          <a:p>
            <a:r>
              <a:rPr lang="en-IN" b="1" dirty="0"/>
              <a:t>- </a:t>
            </a:r>
            <a:r>
              <a:rPr lang="en-IN" b="1" dirty="0" err="1"/>
              <a:t>Văn</a:t>
            </a:r>
            <a:r>
              <a:rPr lang="en-IN" b="1" dirty="0"/>
              <a:t> </a:t>
            </a:r>
            <a:r>
              <a:rPr lang="en-IN" b="1" dirty="0" err="1"/>
              <a:t>học</a:t>
            </a:r>
            <a:r>
              <a:rPr lang="en-IN" b="1" dirty="0"/>
              <a:t> – </a:t>
            </a:r>
            <a:r>
              <a:rPr lang="en-IN" b="1" dirty="0" err="1"/>
              <a:t>nghệ</a:t>
            </a:r>
            <a:r>
              <a:rPr lang="en-IN" b="1" dirty="0"/>
              <a:t> </a:t>
            </a:r>
            <a:r>
              <a:rPr lang="en-IN" b="1" dirty="0" err="1"/>
              <a:t>thuật</a:t>
            </a:r>
            <a:r>
              <a:rPr lang="en-IN" b="1" dirty="0"/>
              <a:t>:</a:t>
            </a:r>
            <a:r>
              <a:rPr lang="en-IN" dirty="0"/>
              <a:t> </a:t>
            </a:r>
            <a:r>
              <a:rPr lang="en-IN" dirty="0" err="1"/>
              <a:t>nhiều</a:t>
            </a:r>
            <a:r>
              <a:rPr lang="en-IN" dirty="0"/>
              <a:t> </a:t>
            </a:r>
            <a:r>
              <a:rPr lang="en-IN" dirty="0" err="1"/>
              <a:t>tác</a:t>
            </a:r>
            <a:r>
              <a:rPr lang="en-IN" dirty="0"/>
              <a:t> </a:t>
            </a:r>
            <a:r>
              <a:rPr lang="en-IN" dirty="0" err="1"/>
              <a:t>phẩm</a:t>
            </a:r>
            <a:r>
              <a:rPr lang="en-IN" dirty="0"/>
              <a:t> </a:t>
            </a:r>
            <a:r>
              <a:rPr lang="en-IN" dirty="0" err="1"/>
              <a:t>chính</a:t>
            </a:r>
            <a:r>
              <a:rPr lang="en-IN" dirty="0"/>
              <a:t> </a:t>
            </a:r>
            <a:r>
              <a:rPr lang="en-IN" dirty="0" err="1"/>
              <a:t>luận</a:t>
            </a:r>
            <a:r>
              <a:rPr lang="en-IN" dirty="0"/>
              <a:t>, </a:t>
            </a:r>
            <a:r>
              <a:rPr lang="en-IN" dirty="0" err="1"/>
              <a:t>sử</a:t>
            </a:r>
            <a:r>
              <a:rPr lang="en-IN" dirty="0"/>
              <a:t> </a:t>
            </a:r>
            <a:r>
              <a:rPr lang="en-IN" dirty="0" err="1"/>
              <a:t>thi</a:t>
            </a:r>
            <a:r>
              <a:rPr lang="en-IN" dirty="0"/>
              <a:t>, </a:t>
            </a:r>
            <a:r>
              <a:rPr lang="en-IN" dirty="0" err="1"/>
              <a:t>kịch</a:t>
            </a:r>
            <a:r>
              <a:rPr lang="en-IN" dirty="0"/>
              <a:t> </a:t>
            </a:r>
            <a:r>
              <a:rPr lang="en-IN" dirty="0" err="1"/>
              <a:t>thơ</a:t>
            </a:r>
            <a:r>
              <a:rPr lang="en-IN" dirty="0"/>
              <a:t>. </a:t>
            </a:r>
            <a:r>
              <a:rPr lang="en-IN" dirty="0" err="1"/>
              <a:t>Tiêu</a:t>
            </a:r>
            <a:r>
              <a:rPr lang="en-IN" dirty="0"/>
              <a:t> </a:t>
            </a:r>
            <a:r>
              <a:rPr lang="en-IN" dirty="0" err="1"/>
              <a:t>biểu</a:t>
            </a:r>
            <a:r>
              <a:rPr lang="en-IN" dirty="0"/>
              <a:t> </a:t>
            </a:r>
            <a:r>
              <a:rPr lang="en-IN" dirty="0" err="1"/>
              <a:t>là</a:t>
            </a:r>
            <a:r>
              <a:rPr lang="en-IN" dirty="0"/>
              <a:t> </a:t>
            </a:r>
            <a:r>
              <a:rPr lang="en-IN" dirty="0" err="1"/>
              <a:t>hai</a:t>
            </a:r>
            <a:r>
              <a:rPr lang="en-IN" dirty="0"/>
              <a:t> </a:t>
            </a:r>
            <a:r>
              <a:rPr lang="en-IN" dirty="0" err="1"/>
              <a:t>bộ</a:t>
            </a:r>
            <a:r>
              <a:rPr lang="en-IN" dirty="0"/>
              <a:t> </a:t>
            </a:r>
            <a:r>
              <a:rPr lang="en-IN" dirty="0" err="1"/>
              <a:t>sử</a:t>
            </a:r>
            <a:r>
              <a:rPr lang="en-IN" dirty="0"/>
              <a:t> </a:t>
            </a:r>
            <a:r>
              <a:rPr lang="en-IN" dirty="0" err="1"/>
              <a:t>thi</a:t>
            </a:r>
            <a:r>
              <a:rPr lang="en-IN" dirty="0"/>
              <a:t> Ma-ha-</a:t>
            </a:r>
            <a:r>
              <a:rPr lang="en-IN" dirty="0" err="1"/>
              <a:t>bha</a:t>
            </a:r>
            <a:r>
              <a:rPr lang="en-IN" dirty="0"/>
              <a:t>-</a:t>
            </a:r>
            <a:r>
              <a:rPr lang="en-IN" dirty="0" err="1"/>
              <a:t>ra</a:t>
            </a:r>
            <a:r>
              <a:rPr lang="en-IN" dirty="0"/>
              <a:t>-ta </a:t>
            </a:r>
            <a:r>
              <a:rPr lang="en-IN" dirty="0" err="1"/>
              <a:t>và</a:t>
            </a:r>
            <a:r>
              <a:rPr lang="en-IN" dirty="0"/>
              <a:t> Ra-ma-</a:t>
            </a:r>
            <a:r>
              <a:rPr lang="en-IN" dirty="0" err="1"/>
              <a:t>ya</a:t>
            </a:r>
            <a:r>
              <a:rPr lang="en-IN" dirty="0"/>
              <a:t>-</a:t>
            </a:r>
            <a:r>
              <a:rPr lang="en-IN" dirty="0" err="1"/>
              <a:t>na.</a:t>
            </a:r>
            <a:r>
              <a:rPr lang="en-IN" dirty="0"/>
              <a:t> </a:t>
            </a:r>
            <a:endParaRPr lang="en-US" dirty="0"/>
          </a:p>
          <a:p>
            <a:r>
              <a:rPr lang="en-IN" b="1" dirty="0"/>
              <a:t>- </a:t>
            </a:r>
            <a:r>
              <a:rPr lang="en-IN" b="1" dirty="0" err="1"/>
              <a:t>Kiến</a:t>
            </a:r>
            <a:r>
              <a:rPr lang="en-IN" b="1" dirty="0"/>
              <a:t> </a:t>
            </a:r>
            <a:r>
              <a:rPr lang="en-IN" b="1" dirty="0" err="1"/>
              <a:t>trúc</a:t>
            </a:r>
            <a:r>
              <a:rPr lang="en-IN" b="1" dirty="0"/>
              <a:t> - </a:t>
            </a:r>
            <a:r>
              <a:rPr lang="en-IN" b="1" dirty="0" err="1"/>
              <a:t>điêu</a:t>
            </a:r>
            <a:r>
              <a:rPr lang="en-IN" b="1" dirty="0"/>
              <a:t> </a:t>
            </a:r>
            <a:r>
              <a:rPr lang="en-IN" b="1" dirty="0" err="1"/>
              <a:t>khắc</a:t>
            </a:r>
            <a:r>
              <a:rPr lang="en-IN" b="1" dirty="0"/>
              <a:t>:</a:t>
            </a:r>
            <a:r>
              <a:rPr lang="en-IN" dirty="0"/>
              <a:t> </a:t>
            </a:r>
            <a:r>
              <a:rPr lang="en-IN" dirty="0" err="1"/>
              <a:t>Chịu</a:t>
            </a:r>
            <a:r>
              <a:rPr lang="en-IN" dirty="0"/>
              <a:t> </a:t>
            </a:r>
            <a:r>
              <a:rPr lang="en-IN" dirty="0" err="1"/>
              <a:t>ảnh</a:t>
            </a:r>
            <a:r>
              <a:rPr lang="en-IN" dirty="0"/>
              <a:t> </a:t>
            </a:r>
            <a:r>
              <a:rPr lang="en-IN" dirty="0" err="1"/>
              <a:t>hưởng</a:t>
            </a:r>
            <a:r>
              <a:rPr lang="en-IN" dirty="0"/>
              <a:t> </a:t>
            </a:r>
            <a:r>
              <a:rPr lang="en-IN" dirty="0" err="1"/>
              <a:t>sâu</a:t>
            </a:r>
            <a:r>
              <a:rPr lang="en-IN" dirty="0"/>
              <a:t> </a:t>
            </a:r>
            <a:r>
              <a:rPr lang="en-IN" dirty="0" err="1"/>
              <a:t>sắc</a:t>
            </a:r>
            <a:r>
              <a:rPr lang="en-IN" dirty="0"/>
              <a:t> </a:t>
            </a:r>
            <a:r>
              <a:rPr lang="en-IN" dirty="0" err="1"/>
              <a:t>của</a:t>
            </a:r>
            <a:r>
              <a:rPr lang="en-IN" dirty="0"/>
              <a:t> </a:t>
            </a:r>
            <a:r>
              <a:rPr lang="en-IN" dirty="0" err="1"/>
              <a:t>các</a:t>
            </a:r>
            <a:r>
              <a:rPr lang="en-IN" dirty="0"/>
              <a:t> </a:t>
            </a:r>
            <a:r>
              <a:rPr lang="en-IN" dirty="0" err="1"/>
              <a:t>tôn</a:t>
            </a:r>
            <a:r>
              <a:rPr lang="en-IN" dirty="0"/>
              <a:t> </a:t>
            </a:r>
            <a:r>
              <a:rPr lang="en-IN" dirty="0" err="1"/>
              <a:t>giáo</a:t>
            </a:r>
            <a:r>
              <a:rPr lang="en-IN" dirty="0"/>
              <a:t>. </a:t>
            </a:r>
            <a:r>
              <a:rPr lang="en-IN" dirty="0" err="1"/>
              <a:t>Nhiều</a:t>
            </a:r>
            <a:r>
              <a:rPr lang="en-IN" dirty="0"/>
              <a:t> </a:t>
            </a:r>
            <a:r>
              <a:rPr lang="en-IN" dirty="0" err="1"/>
              <a:t>công</a:t>
            </a:r>
            <a:r>
              <a:rPr lang="en-IN" dirty="0"/>
              <a:t> </a:t>
            </a:r>
            <a:r>
              <a:rPr lang="en-IN" dirty="0" err="1"/>
              <a:t>trình</a:t>
            </a:r>
            <a:r>
              <a:rPr lang="en-IN" dirty="0"/>
              <a:t> </a:t>
            </a:r>
            <a:r>
              <a:rPr lang="en-IN" dirty="0" err="1"/>
              <a:t>kiến</a:t>
            </a:r>
            <a:r>
              <a:rPr lang="en-IN" dirty="0"/>
              <a:t> </a:t>
            </a:r>
            <a:r>
              <a:rPr lang="en-IN" dirty="0" err="1"/>
              <a:t>trúc</a:t>
            </a:r>
            <a:r>
              <a:rPr lang="en-IN" dirty="0"/>
              <a:t> </a:t>
            </a:r>
            <a:r>
              <a:rPr lang="en-IN" dirty="0" err="1"/>
              <a:t>nổi</a:t>
            </a:r>
            <a:r>
              <a:rPr lang="en-IN" dirty="0"/>
              <a:t> </a:t>
            </a:r>
            <a:r>
              <a:rPr lang="en-IN" dirty="0" err="1"/>
              <a:t>tiếng</a:t>
            </a:r>
            <a:r>
              <a:rPr lang="en-IN" dirty="0"/>
              <a:t> </a:t>
            </a:r>
            <a:r>
              <a:rPr lang="en-IN" dirty="0" err="1"/>
              <a:t>như</a:t>
            </a:r>
            <a:r>
              <a:rPr lang="en-IN" dirty="0"/>
              <a:t>: </a:t>
            </a:r>
            <a:r>
              <a:rPr lang="en-IN" dirty="0" err="1"/>
              <a:t>Đền</a:t>
            </a:r>
            <a:r>
              <a:rPr lang="en-IN" dirty="0"/>
              <a:t> kha-</a:t>
            </a:r>
            <a:r>
              <a:rPr lang="en-IN" dirty="0" err="1"/>
              <a:t>giu</a:t>
            </a:r>
            <a:r>
              <a:rPr lang="en-IN" dirty="0"/>
              <a:t>-</a:t>
            </a:r>
            <a:r>
              <a:rPr lang="en-IN" dirty="0" err="1"/>
              <a:t>ra-hô</a:t>
            </a:r>
            <a:r>
              <a:rPr lang="en-IN" dirty="0"/>
              <a:t>, </a:t>
            </a:r>
            <a:r>
              <a:rPr lang="en-IN" dirty="0" err="1"/>
              <a:t>tượng</a:t>
            </a:r>
            <a:r>
              <a:rPr lang="en-IN" dirty="0"/>
              <a:t> </a:t>
            </a:r>
            <a:r>
              <a:rPr lang="en-IN" dirty="0" err="1"/>
              <a:t>phật</a:t>
            </a:r>
            <a:r>
              <a:rPr lang="en-IN" dirty="0"/>
              <a:t> </a:t>
            </a:r>
            <a:r>
              <a:rPr lang="en-IN" dirty="0" err="1"/>
              <a:t>trong</a:t>
            </a:r>
            <a:r>
              <a:rPr lang="en-IN" dirty="0"/>
              <a:t> </a:t>
            </a:r>
            <a:r>
              <a:rPr lang="en-IN" dirty="0" err="1"/>
              <a:t>chùa</a:t>
            </a:r>
            <a:r>
              <a:rPr lang="en-IN" dirty="0"/>
              <a:t> hang A-</a:t>
            </a:r>
            <a:r>
              <a:rPr lang="en-IN" dirty="0" err="1"/>
              <a:t>gian</a:t>
            </a:r>
            <a:r>
              <a:rPr lang="en-IN" dirty="0"/>
              <a:t>-ta</a:t>
            </a:r>
            <a:endParaRPr lang="en-US" dirty="0"/>
          </a:p>
          <a:p>
            <a:r>
              <a:rPr lang="en-US" b="1" dirty="0"/>
              <a:t>-</a:t>
            </a:r>
            <a:r>
              <a:rPr lang="vi-VN" b="1" dirty="0"/>
              <a:t> Tôn giáo:</a:t>
            </a:r>
            <a:r>
              <a:rPr lang="vi-VN" dirty="0"/>
              <a:t> đạo Hindu</a:t>
            </a:r>
            <a:r>
              <a:rPr lang="en-US" dirty="0"/>
              <a:t>, </a:t>
            </a:r>
            <a:r>
              <a:rPr lang="en-US" dirty="0" err="1"/>
              <a:t>đạo</a:t>
            </a:r>
            <a:r>
              <a:rPr lang="en-US" dirty="0"/>
              <a:t> </a:t>
            </a:r>
            <a:r>
              <a:rPr lang="en-US" dirty="0" err="1"/>
              <a:t>hồi</a:t>
            </a:r>
            <a:r>
              <a:rPr lang="vi-VN" dirty="0"/>
              <a:t>, đạo Phật.</a:t>
            </a:r>
            <a:endParaRPr lang="en-US" dirty="0"/>
          </a:p>
        </p:txBody>
      </p:sp>
      <p:sp>
        <p:nvSpPr>
          <p:cNvPr id="4" name="Date Placeholder 3">
            <a:extLst>
              <a:ext uri="{FF2B5EF4-FFF2-40B4-BE49-F238E27FC236}">
                <a16:creationId xmlns:a16="http://schemas.microsoft.com/office/drawing/2014/main" id="{AF043AA1-A02A-4A39-949F-3285BE26DF23}"/>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E3105538-6C92-43DB-B5D8-333E637074CF}"/>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B06B0B5B-68AF-42FE-8EBA-4B39E07E5EF6}"/>
              </a:ext>
            </a:extLst>
          </p:cNvPr>
          <p:cNvSpPr>
            <a:spLocks noGrp="1"/>
          </p:cNvSpPr>
          <p:nvPr>
            <p:ph type="sldNum" sz="quarter" idx="12"/>
          </p:nvPr>
        </p:nvSpPr>
        <p:spPr/>
        <p:txBody>
          <a:bodyPr/>
          <a:lstStyle/>
          <a:p>
            <a:fld id="{B5CEABB6-07DC-46E8-9B57-56EC44A396E5}" type="slidenum">
              <a:rPr lang="en-US" smtClean="0"/>
              <a:pPr/>
              <a:t>5</a:t>
            </a:fld>
            <a:endParaRPr lang="en-US" dirty="0"/>
          </a:p>
        </p:txBody>
      </p:sp>
    </p:spTree>
    <p:extLst>
      <p:ext uri="{BB962C8B-B14F-4D97-AF65-F5344CB8AC3E}">
        <p14:creationId xmlns:p14="http://schemas.microsoft.com/office/powerpoint/2010/main" val="346338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5A721-C8DC-463D-B42C-07663408D472}"/>
              </a:ext>
            </a:extLst>
          </p:cNvPr>
          <p:cNvSpPr>
            <a:spLocks noGrp="1"/>
          </p:cNvSpPr>
          <p:nvPr>
            <p:ph type="title"/>
          </p:nvPr>
        </p:nvSpPr>
        <p:spPr/>
        <p:txBody>
          <a:bodyPr/>
          <a:lstStyle/>
          <a:p>
            <a:r>
              <a:rPr lang="en-US" dirty="0" err="1"/>
              <a:t>Câu</a:t>
            </a:r>
            <a:r>
              <a:rPr lang="en-US" dirty="0"/>
              <a:t> 1 (b)</a:t>
            </a:r>
          </a:p>
        </p:txBody>
      </p:sp>
      <p:sp>
        <p:nvSpPr>
          <p:cNvPr id="3" name="Text Placeholder 2">
            <a:extLst>
              <a:ext uri="{FF2B5EF4-FFF2-40B4-BE49-F238E27FC236}">
                <a16:creationId xmlns:a16="http://schemas.microsoft.com/office/drawing/2014/main" id="{ED4287B3-A1AA-4269-8D52-F13D9821B143}"/>
              </a:ext>
            </a:extLst>
          </p:cNvPr>
          <p:cNvSpPr>
            <a:spLocks noGrp="1"/>
          </p:cNvSpPr>
          <p:nvPr>
            <p:ph type="body" sz="quarter" idx="13"/>
          </p:nvPr>
        </p:nvSpPr>
        <p:spPr/>
        <p:txBody>
          <a:bodyPr/>
          <a:lstStyle/>
          <a:p>
            <a:r>
              <a:rPr lang="en-US" b="1" dirty="0"/>
              <a:t>b. </a:t>
            </a:r>
            <a:r>
              <a:rPr lang="en-US" b="1" dirty="0" err="1"/>
              <a:t>Những</a:t>
            </a:r>
            <a:r>
              <a:rPr lang="en-US" b="1" dirty="0"/>
              <a:t> </a:t>
            </a:r>
            <a:r>
              <a:rPr lang="en-US" b="1" dirty="0" err="1"/>
              <a:t>thành</a:t>
            </a:r>
            <a:r>
              <a:rPr lang="en-US" b="1" dirty="0"/>
              <a:t> </a:t>
            </a:r>
            <a:r>
              <a:rPr lang="en-US" b="1" dirty="0" err="1"/>
              <a:t>tựu</a:t>
            </a:r>
            <a:r>
              <a:rPr lang="en-US" b="1" dirty="0"/>
              <a:t> </a:t>
            </a:r>
            <a:r>
              <a:rPr lang="en-US" b="1" dirty="0" err="1"/>
              <a:t>văn</a:t>
            </a:r>
            <a:r>
              <a:rPr lang="en-US" b="1" dirty="0"/>
              <a:t> </a:t>
            </a:r>
            <a:r>
              <a:rPr lang="en-US" b="1" dirty="0" err="1"/>
              <a:t>hóa</a:t>
            </a:r>
            <a:r>
              <a:rPr lang="en-US" b="1" dirty="0"/>
              <a:t> </a:t>
            </a:r>
            <a:r>
              <a:rPr lang="en-US" b="1" dirty="0" err="1"/>
              <a:t>tiêu</a:t>
            </a:r>
            <a:r>
              <a:rPr lang="en-US" b="1" dirty="0"/>
              <a:t> </a:t>
            </a:r>
            <a:r>
              <a:rPr lang="en-US" b="1" dirty="0" err="1"/>
              <a:t>biểu</a:t>
            </a:r>
            <a:r>
              <a:rPr lang="en-US" b="1" dirty="0"/>
              <a:t> </a:t>
            </a:r>
            <a:r>
              <a:rPr lang="en-US" b="1" dirty="0" err="1"/>
              <a:t>của</a:t>
            </a:r>
            <a:r>
              <a:rPr lang="en-US" b="1" dirty="0"/>
              <a:t> </a:t>
            </a:r>
            <a:r>
              <a:rPr lang="en-US" b="1" dirty="0" err="1"/>
              <a:t>Đông</a:t>
            </a:r>
            <a:r>
              <a:rPr lang="en-US" b="1" dirty="0"/>
              <a:t> Nam Á </a:t>
            </a:r>
            <a:r>
              <a:rPr lang="en-US" b="1" dirty="0" err="1"/>
              <a:t>chịu</a:t>
            </a:r>
            <a:r>
              <a:rPr lang="en-US" b="1" dirty="0"/>
              <a:t> </a:t>
            </a:r>
            <a:r>
              <a:rPr lang="en-US" b="1" dirty="0" err="1"/>
              <a:t>ảnh</a:t>
            </a:r>
            <a:r>
              <a:rPr lang="en-US" b="1" dirty="0"/>
              <a:t> </a:t>
            </a:r>
            <a:r>
              <a:rPr lang="en-US" b="1" dirty="0" err="1"/>
              <a:t>hưởng</a:t>
            </a:r>
            <a:r>
              <a:rPr lang="en-US" b="1" dirty="0"/>
              <a:t> </a:t>
            </a:r>
            <a:r>
              <a:rPr lang="en-US" b="1" dirty="0" err="1"/>
              <a:t>bởi</a:t>
            </a:r>
            <a:r>
              <a:rPr lang="en-US" b="1" dirty="0"/>
              <a:t> </a:t>
            </a:r>
            <a:r>
              <a:rPr lang="en-US" b="1" dirty="0" err="1"/>
              <a:t>văn</a:t>
            </a:r>
            <a:r>
              <a:rPr lang="en-US" b="1" dirty="0"/>
              <a:t> </a:t>
            </a:r>
            <a:r>
              <a:rPr lang="en-US" b="1" dirty="0" err="1"/>
              <a:t>hóa</a:t>
            </a:r>
            <a:r>
              <a:rPr lang="en-US" b="1" dirty="0"/>
              <a:t> </a:t>
            </a:r>
            <a:r>
              <a:rPr lang="en-US" b="1" dirty="0" err="1"/>
              <a:t>Ấn</a:t>
            </a:r>
            <a:r>
              <a:rPr lang="en-US" b="1" dirty="0"/>
              <a:t> </a:t>
            </a:r>
            <a:r>
              <a:rPr lang="en-US" b="1" dirty="0" err="1"/>
              <a:t>Độ</a:t>
            </a:r>
            <a:r>
              <a:rPr lang="en-US" b="1" dirty="0"/>
              <a:t>:</a:t>
            </a:r>
            <a:endParaRPr lang="en-US" dirty="0"/>
          </a:p>
          <a:p>
            <a:r>
              <a:rPr lang="en-US" dirty="0"/>
              <a:t>- </a:t>
            </a:r>
            <a:r>
              <a:rPr lang="en-US" dirty="0" err="1"/>
              <a:t>Các</a:t>
            </a:r>
            <a:r>
              <a:rPr lang="en-US" dirty="0"/>
              <a:t> </a:t>
            </a:r>
            <a:r>
              <a:rPr lang="en-US" dirty="0" err="1"/>
              <a:t>công</a:t>
            </a:r>
            <a:r>
              <a:rPr lang="en-US" dirty="0"/>
              <a:t> </a:t>
            </a:r>
            <a:r>
              <a:rPr lang="en-US" dirty="0" err="1"/>
              <a:t>trình</a:t>
            </a:r>
            <a:r>
              <a:rPr lang="en-US" dirty="0"/>
              <a:t> </a:t>
            </a:r>
            <a:r>
              <a:rPr lang="en-US" dirty="0" err="1"/>
              <a:t>kiến</a:t>
            </a:r>
            <a:r>
              <a:rPr lang="en-US" dirty="0"/>
              <a:t> </a:t>
            </a:r>
            <a:r>
              <a:rPr lang="en-US" dirty="0" err="1"/>
              <a:t>trúc</a:t>
            </a:r>
            <a:r>
              <a:rPr lang="en-US" dirty="0"/>
              <a:t> </a:t>
            </a:r>
            <a:r>
              <a:rPr lang="en-US" dirty="0" err="1"/>
              <a:t>như</a:t>
            </a:r>
            <a:r>
              <a:rPr lang="en-US" dirty="0"/>
              <a:t> </a:t>
            </a:r>
            <a:r>
              <a:rPr lang="en-US" dirty="0" err="1"/>
              <a:t>Ăng</a:t>
            </a:r>
            <a:r>
              <a:rPr lang="en-US" dirty="0"/>
              <a:t>-co Vat, </a:t>
            </a:r>
            <a:r>
              <a:rPr lang="en-US" dirty="0" err="1"/>
              <a:t>Ăng</a:t>
            </a:r>
            <a:r>
              <a:rPr lang="en-US" dirty="0"/>
              <a:t> co Thom, </a:t>
            </a:r>
            <a:r>
              <a:rPr lang="en-US" dirty="0" err="1"/>
              <a:t>chùa</a:t>
            </a:r>
            <a:r>
              <a:rPr lang="en-US" dirty="0"/>
              <a:t> Pa-</a:t>
            </a:r>
            <a:r>
              <a:rPr lang="en-US" dirty="0" err="1"/>
              <a:t>gan</a:t>
            </a:r>
            <a:r>
              <a:rPr lang="en-US" dirty="0"/>
              <a:t>…</a:t>
            </a:r>
          </a:p>
          <a:p>
            <a:r>
              <a:rPr lang="en-US" dirty="0"/>
              <a:t>- </a:t>
            </a:r>
            <a:r>
              <a:rPr lang="en-US" dirty="0" err="1"/>
              <a:t>Đạo</a:t>
            </a:r>
            <a:r>
              <a:rPr lang="en-US" dirty="0"/>
              <a:t> </a:t>
            </a:r>
            <a:r>
              <a:rPr lang="en-US" dirty="0" err="1"/>
              <a:t>Hin</a:t>
            </a:r>
            <a:r>
              <a:rPr lang="en-US" dirty="0"/>
              <a:t> </a:t>
            </a:r>
            <a:r>
              <a:rPr lang="en-US" dirty="0" err="1"/>
              <a:t>đu</a:t>
            </a:r>
            <a:r>
              <a:rPr lang="en-US" dirty="0"/>
              <a:t>, </a:t>
            </a:r>
            <a:r>
              <a:rPr lang="en-US" dirty="0" err="1"/>
              <a:t>đạo</a:t>
            </a:r>
            <a:r>
              <a:rPr lang="en-US" dirty="0"/>
              <a:t> </a:t>
            </a:r>
            <a:r>
              <a:rPr lang="en-US" dirty="0" err="1"/>
              <a:t>Phật</a:t>
            </a:r>
            <a:endParaRPr lang="en-US" dirty="0"/>
          </a:p>
          <a:p>
            <a:r>
              <a:rPr lang="en-US" dirty="0"/>
              <a:t>- </a:t>
            </a:r>
            <a:r>
              <a:rPr lang="en-US" dirty="0" err="1"/>
              <a:t>Chữ</a:t>
            </a:r>
            <a:r>
              <a:rPr lang="en-US" dirty="0"/>
              <a:t> </a:t>
            </a:r>
            <a:r>
              <a:rPr lang="en-US" dirty="0" err="1"/>
              <a:t>Phạn</a:t>
            </a:r>
            <a:r>
              <a:rPr lang="en-US" dirty="0"/>
              <a:t>. </a:t>
            </a:r>
          </a:p>
          <a:p>
            <a:endParaRPr lang="en-US" dirty="0"/>
          </a:p>
        </p:txBody>
      </p:sp>
      <p:sp>
        <p:nvSpPr>
          <p:cNvPr id="4" name="Date Placeholder 3">
            <a:extLst>
              <a:ext uri="{FF2B5EF4-FFF2-40B4-BE49-F238E27FC236}">
                <a16:creationId xmlns:a16="http://schemas.microsoft.com/office/drawing/2014/main" id="{C2AF7EB1-15F2-43FC-B842-D1F04A49EAC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34A1595-3EAB-4D27-BF83-4073EBB5C607}"/>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D4A4A855-3E59-4BCB-A6C7-465DAF1A4BA5}"/>
              </a:ext>
            </a:extLst>
          </p:cNvPr>
          <p:cNvSpPr>
            <a:spLocks noGrp="1"/>
          </p:cNvSpPr>
          <p:nvPr>
            <p:ph type="sldNum" sz="quarter" idx="12"/>
          </p:nvPr>
        </p:nvSpPr>
        <p:spPr/>
        <p:txBody>
          <a:bodyPr/>
          <a:lstStyle/>
          <a:p>
            <a:fld id="{B5CEABB6-07DC-46E8-9B57-56EC44A396E5}" type="slidenum">
              <a:rPr lang="en-US" smtClean="0"/>
              <a:pPr/>
              <a:t>6</a:t>
            </a:fld>
            <a:endParaRPr lang="en-US" dirty="0"/>
          </a:p>
        </p:txBody>
      </p:sp>
    </p:spTree>
    <p:extLst>
      <p:ext uri="{BB962C8B-B14F-4D97-AF65-F5344CB8AC3E}">
        <p14:creationId xmlns:p14="http://schemas.microsoft.com/office/powerpoint/2010/main" val="217599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EF54-1B13-4259-85E5-DAC496ACAD9C}"/>
              </a:ext>
            </a:extLst>
          </p:cNvPr>
          <p:cNvSpPr>
            <a:spLocks noGrp="1"/>
          </p:cNvSpPr>
          <p:nvPr>
            <p:ph type="title"/>
          </p:nvPr>
        </p:nvSpPr>
        <p:spPr>
          <a:xfrm>
            <a:off x="836295" y="511799"/>
            <a:ext cx="10515600" cy="1325563"/>
          </a:xfrm>
        </p:spPr>
        <p:txBody>
          <a:bodyPr>
            <a:noAutofit/>
          </a:bodyPr>
          <a:lstStyle/>
          <a:p>
            <a:r>
              <a:rPr lang="vi-VN" sz="3200" dirty="0"/>
              <a:t>T</a:t>
            </a:r>
            <a:r>
              <a:rPr lang="en-US" sz="3200" dirty="0" err="1"/>
              <a:t>ại</a:t>
            </a:r>
            <a:r>
              <a:rPr lang="en-US" sz="3200" dirty="0"/>
              <a:t> </a:t>
            </a:r>
            <a:r>
              <a:rPr lang="en-US" sz="3200" dirty="0" err="1"/>
              <a:t>sao</a:t>
            </a:r>
            <a:r>
              <a:rPr lang="en-US" sz="3200" dirty="0"/>
              <a:t> </a:t>
            </a:r>
            <a:r>
              <a:rPr lang="en-US" sz="3200" dirty="0" err="1"/>
              <a:t>nói</a:t>
            </a:r>
            <a:r>
              <a:rPr lang="en-US" sz="3200" dirty="0"/>
              <a:t> t</a:t>
            </a:r>
            <a:r>
              <a:rPr lang="vi-VN" sz="3200" dirty="0"/>
              <a:t>hời kì Ăng-co là thời kì phát triển đỉnh cao của Vương quốc Campuchia</a:t>
            </a:r>
            <a:r>
              <a:rPr lang="en-US" sz="3200" dirty="0"/>
              <a:t>?</a:t>
            </a:r>
            <a:br>
              <a:rPr lang="en-US" sz="3200" dirty="0"/>
            </a:br>
            <a:endParaRPr lang="en-US" sz="3200" dirty="0"/>
          </a:p>
        </p:txBody>
      </p:sp>
      <p:sp>
        <p:nvSpPr>
          <p:cNvPr id="3" name="Content Placeholder 2">
            <a:extLst>
              <a:ext uri="{FF2B5EF4-FFF2-40B4-BE49-F238E27FC236}">
                <a16:creationId xmlns:a16="http://schemas.microsoft.com/office/drawing/2014/main" id="{66C973F5-8C60-4964-99B4-42FDFC22474A}"/>
              </a:ext>
            </a:extLst>
          </p:cNvPr>
          <p:cNvSpPr>
            <a:spLocks noGrp="1"/>
          </p:cNvSpPr>
          <p:nvPr>
            <p:ph idx="1"/>
          </p:nvPr>
        </p:nvSpPr>
        <p:spPr>
          <a:xfrm>
            <a:off x="840644" y="1837362"/>
            <a:ext cx="10515600" cy="4351338"/>
          </a:xfrm>
        </p:spPr>
        <p:txBody>
          <a:bodyPr>
            <a:normAutofit/>
          </a:bodyPr>
          <a:lstStyle/>
          <a:p>
            <a:r>
              <a:rPr lang="en-US" sz="2000" b="1" dirty="0"/>
              <a:t>- </a:t>
            </a:r>
            <a:r>
              <a:rPr lang="en-US" sz="2000" b="1" dirty="0" err="1"/>
              <a:t>Chính</a:t>
            </a:r>
            <a:r>
              <a:rPr lang="en-US" sz="2000" b="1" dirty="0"/>
              <a:t> </a:t>
            </a:r>
            <a:r>
              <a:rPr lang="en-US" sz="2000" b="1" dirty="0" err="1"/>
              <a:t>trị</a:t>
            </a:r>
            <a:r>
              <a:rPr lang="en-US" sz="2000" b="1" dirty="0"/>
              <a:t> - </a:t>
            </a:r>
            <a:r>
              <a:rPr lang="en-US" sz="2000" b="1" dirty="0" err="1"/>
              <a:t>xã</a:t>
            </a:r>
            <a:r>
              <a:rPr lang="en-US" sz="2000" b="1" dirty="0"/>
              <a:t> </a:t>
            </a:r>
            <a:r>
              <a:rPr lang="en-US" sz="2000" b="1" dirty="0" err="1"/>
              <a:t>hội</a:t>
            </a:r>
            <a:r>
              <a:rPr lang="en-US" sz="2000" b="1" dirty="0"/>
              <a:t>:</a:t>
            </a:r>
            <a:endParaRPr lang="en-US" sz="2000" dirty="0"/>
          </a:p>
          <a:p>
            <a:r>
              <a:rPr lang="en-US" sz="2000" dirty="0"/>
              <a:t>+ </a:t>
            </a:r>
            <a:r>
              <a:rPr lang="en-US" sz="2000" dirty="0" err="1"/>
              <a:t>Đất</a:t>
            </a:r>
            <a:r>
              <a:rPr lang="en-US" sz="2000" dirty="0"/>
              <a:t> </a:t>
            </a:r>
            <a:r>
              <a:rPr lang="en-US" sz="2000" dirty="0" err="1"/>
              <a:t>nước</a:t>
            </a:r>
            <a:r>
              <a:rPr lang="en-US" sz="2000" dirty="0"/>
              <a:t> </a:t>
            </a:r>
            <a:r>
              <a:rPr lang="en-US" sz="2000" dirty="0" err="1"/>
              <a:t>thống</a:t>
            </a:r>
            <a:r>
              <a:rPr lang="en-US" sz="2000" dirty="0"/>
              <a:t> </a:t>
            </a:r>
            <a:r>
              <a:rPr lang="en-US" sz="2000" dirty="0" err="1"/>
              <a:t>nhất</a:t>
            </a:r>
            <a:r>
              <a:rPr lang="en-US" sz="2000" dirty="0"/>
              <a:t> </a:t>
            </a:r>
            <a:r>
              <a:rPr lang="en-US" sz="2000" dirty="0" err="1"/>
              <a:t>ổn</a:t>
            </a:r>
            <a:r>
              <a:rPr lang="en-US" sz="2000" dirty="0"/>
              <a:t> </a:t>
            </a:r>
            <a:r>
              <a:rPr lang="en-US" sz="2000" dirty="0" err="1"/>
              <a:t>định</a:t>
            </a:r>
            <a:r>
              <a:rPr lang="en-US" sz="2000" dirty="0"/>
              <a:t>, </a:t>
            </a:r>
            <a:r>
              <a:rPr lang="en-US" sz="2000" dirty="0" err="1"/>
              <a:t>các</a:t>
            </a:r>
            <a:r>
              <a:rPr lang="en-US" sz="2000" dirty="0"/>
              <a:t> </a:t>
            </a:r>
            <a:r>
              <a:rPr lang="en-US" sz="2000" dirty="0" err="1"/>
              <a:t>vương</a:t>
            </a:r>
            <a:r>
              <a:rPr lang="en-US" sz="2000" dirty="0"/>
              <a:t>  </a:t>
            </a:r>
            <a:r>
              <a:rPr lang="en-US" sz="2000" dirty="0" err="1"/>
              <a:t>triều</a:t>
            </a:r>
            <a:r>
              <a:rPr lang="en-US" sz="2000" dirty="0"/>
              <a:t> ra </a:t>
            </a:r>
            <a:r>
              <a:rPr lang="en-US" sz="2000" dirty="0" err="1"/>
              <a:t>sức</a:t>
            </a:r>
            <a:r>
              <a:rPr lang="en-US" sz="2000" dirty="0"/>
              <a:t> </a:t>
            </a:r>
            <a:r>
              <a:rPr lang="en-US" sz="2000" dirty="0" err="1"/>
              <a:t>củng</a:t>
            </a:r>
            <a:r>
              <a:rPr lang="en-US" sz="2000" dirty="0"/>
              <a:t> </a:t>
            </a:r>
            <a:r>
              <a:rPr lang="en-US" sz="2000" dirty="0" err="1"/>
              <a:t>cố</a:t>
            </a:r>
            <a:r>
              <a:rPr lang="en-US" sz="2000" dirty="0"/>
              <a:t> </a:t>
            </a:r>
            <a:r>
              <a:rPr lang="en-US" sz="2000" dirty="0" err="1"/>
              <a:t>quyền</a:t>
            </a:r>
            <a:r>
              <a:rPr lang="en-US" sz="2000" dirty="0"/>
              <a:t> </a:t>
            </a:r>
            <a:r>
              <a:rPr lang="en-US" sz="2000" dirty="0" err="1"/>
              <a:t>lực</a:t>
            </a:r>
            <a:r>
              <a:rPr lang="en-US" sz="2000" dirty="0"/>
              <a:t>, </a:t>
            </a:r>
          </a:p>
          <a:p>
            <a:r>
              <a:rPr lang="en-US" sz="2000" dirty="0"/>
              <a:t>+ Quan </a:t>
            </a:r>
            <a:r>
              <a:rPr lang="en-US" sz="2000" dirty="0" err="1"/>
              <a:t>tâm</a:t>
            </a:r>
            <a:r>
              <a:rPr lang="en-US" sz="2000" dirty="0"/>
              <a:t> </a:t>
            </a:r>
            <a:r>
              <a:rPr lang="en-US" sz="2000" dirty="0" err="1"/>
              <a:t>đến</a:t>
            </a:r>
            <a:r>
              <a:rPr lang="en-US" sz="2000" dirty="0"/>
              <a:t> </a:t>
            </a:r>
            <a:r>
              <a:rPr lang="en-US" sz="2000" dirty="0" err="1"/>
              <a:t>đời</a:t>
            </a:r>
            <a:r>
              <a:rPr lang="en-US" sz="2000" dirty="0"/>
              <a:t> </a:t>
            </a:r>
            <a:r>
              <a:rPr lang="en-US" sz="2000" dirty="0" err="1"/>
              <a:t>sống</a:t>
            </a:r>
            <a:r>
              <a:rPr lang="en-US" sz="2000" dirty="0"/>
              <a:t> </a:t>
            </a:r>
            <a:r>
              <a:rPr lang="en-US" sz="2000" dirty="0" err="1"/>
              <a:t>nhân</a:t>
            </a:r>
            <a:r>
              <a:rPr lang="en-US" sz="2000" dirty="0"/>
              <a:t> </a:t>
            </a:r>
            <a:r>
              <a:rPr lang="en-US" sz="2000" dirty="0" err="1"/>
              <a:t>dân</a:t>
            </a:r>
            <a:endParaRPr lang="en-US" sz="2000" dirty="0"/>
          </a:p>
          <a:p>
            <a:r>
              <a:rPr lang="en-US" sz="2000" b="1" dirty="0"/>
              <a:t>- </a:t>
            </a:r>
            <a:r>
              <a:rPr lang="en-US" sz="2000" b="1" dirty="0" err="1"/>
              <a:t>Về</a:t>
            </a:r>
            <a:r>
              <a:rPr lang="en-US" sz="2000" b="1" dirty="0"/>
              <a:t> </a:t>
            </a:r>
            <a:r>
              <a:rPr lang="en-US" sz="2000" b="1" dirty="0" err="1"/>
              <a:t>kinh</a:t>
            </a:r>
            <a:r>
              <a:rPr lang="en-US" sz="2000" b="1" dirty="0"/>
              <a:t> </a:t>
            </a:r>
            <a:r>
              <a:rPr lang="en-US" sz="2000" b="1" dirty="0" err="1"/>
              <a:t>tế</a:t>
            </a:r>
            <a:r>
              <a:rPr lang="en-US" sz="2000" b="1" dirty="0"/>
              <a:t>: </a:t>
            </a:r>
            <a:endParaRPr lang="en-US" sz="2000" dirty="0"/>
          </a:p>
          <a:p>
            <a:r>
              <a:rPr lang="en-US" sz="2000" dirty="0"/>
              <a:t>+ </a:t>
            </a:r>
            <a:r>
              <a:rPr lang="en-US" sz="2000" dirty="0" err="1"/>
              <a:t>Có</a:t>
            </a:r>
            <a:r>
              <a:rPr lang="en-US" sz="2000" dirty="0"/>
              <a:t> </a:t>
            </a:r>
            <a:r>
              <a:rPr lang="en-US" sz="2000" dirty="0" err="1"/>
              <a:t>bước</a:t>
            </a:r>
            <a:r>
              <a:rPr lang="en-US" sz="2000" dirty="0"/>
              <a:t> </a:t>
            </a:r>
            <a:r>
              <a:rPr lang="en-US" sz="2000" dirty="0" err="1"/>
              <a:t>phát</a:t>
            </a:r>
            <a:r>
              <a:rPr lang="en-US" sz="2000" dirty="0"/>
              <a:t> </a:t>
            </a:r>
            <a:r>
              <a:rPr lang="en-US" sz="2000" dirty="0" err="1"/>
              <a:t>triển</a:t>
            </a:r>
            <a:r>
              <a:rPr lang="en-US" sz="2000" dirty="0"/>
              <a:t> </a:t>
            </a:r>
            <a:r>
              <a:rPr lang="en-US" sz="2000" dirty="0" err="1"/>
              <a:t>nhất</a:t>
            </a:r>
            <a:r>
              <a:rPr lang="en-US" sz="2000" dirty="0"/>
              <a:t> </a:t>
            </a:r>
            <a:r>
              <a:rPr lang="en-US" sz="2000" dirty="0" err="1"/>
              <a:t>là</a:t>
            </a:r>
            <a:r>
              <a:rPr lang="en-US" sz="2000" dirty="0"/>
              <a:t> </a:t>
            </a:r>
            <a:r>
              <a:rPr lang="en-US" sz="2000" dirty="0" err="1"/>
              <a:t>nông</a:t>
            </a:r>
            <a:r>
              <a:rPr lang="en-US" sz="2000" dirty="0"/>
              <a:t> </a:t>
            </a:r>
            <a:r>
              <a:rPr lang="en-US" sz="2000" dirty="0" err="1"/>
              <a:t>nghiệp</a:t>
            </a:r>
            <a:r>
              <a:rPr lang="en-US" sz="2000" dirty="0"/>
              <a:t>. </a:t>
            </a:r>
            <a:r>
              <a:rPr lang="en-US" sz="2000" dirty="0" err="1"/>
              <a:t>Triều</a:t>
            </a:r>
            <a:r>
              <a:rPr lang="en-US" sz="2000" dirty="0"/>
              <a:t> </a:t>
            </a:r>
            <a:r>
              <a:rPr lang="en-US" sz="2000" dirty="0" err="1"/>
              <a:t>đình</a:t>
            </a:r>
            <a:r>
              <a:rPr lang="en-US" sz="2000" dirty="0"/>
              <a:t> </a:t>
            </a:r>
            <a:r>
              <a:rPr lang="en-US" sz="2000" dirty="0" err="1"/>
              <a:t>rất</a:t>
            </a:r>
            <a:r>
              <a:rPr lang="en-US" sz="2000" dirty="0"/>
              <a:t> </a:t>
            </a:r>
            <a:r>
              <a:rPr lang="en-US" sz="2000" dirty="0" err="1"/>
              <a:t>quan</a:t>
            </a:r>
            <a:r>
              <a:rPr lang="en-US" sz="2000" dirty="0"/>
              <a:t> </a:t>
            </a:r>
            <a:r>
              <a:rPr lang="en-US" sz="2000" dirty="0" err="1"/>
              <a:t>tâm</a:t>
            </a:r>
            <a:r>
              <a:rPr lang="en-US" sz="2000" dirty="0"/>
              <a:t> </a:t>
            </a:r>
            <a:r>
              <a:rPr lang="en-US" sz="2000" dirty="0" err="1"/>
              <a:t>đến</a:t>
            </a:r>
            <a:r>
              <a:rPr lang="en-US" sz="2000" dirty="0"/>
              <a:t> </a:t>
            </a:r>
            <a:r>
              <a:rPr lang="en-US" sz="2000" dirty="0" err="1"/>
              <a:t>thủy</a:t>
            </a:r>
            <a:r>
              <a:rPr lang="en-US" sz="2000" dirty="0"/>
              <a:t> </a:t>
            </a:r>
            <a:r>
              <a:rPr lang="en-US" sz="2000" dirty="0" err="1"/>
              <a:t>lợi</a:t>
            </a:r>
            <a:r>
              <a:rPr lang="en-US" sz="2000" dirty="0"/>
              <a:t> </a:t>
            </a:r>
            <a:r>
              <a:rPr lang="en-US" sz="2000" dirty="0" err="1"/>
              <a:t>như</a:t>
            </a:r>
            <a:r>
              <a:rPr lang="en-US" sz="2000" dirty="0"/>
              <a:t> </a:t>
            </a:r>
            <a:r>
              <a:rPr lang="en-US" sz="2000" dirty="0" err="1"/>
              <a:t>đào</a:t>
            </a:r>
            <a:r>
              <a:rPr lang="en-US" sz="2000" dirty="0"/>
              <a:t> </a:t>
            </a:r>
            <a:r>
              <a:rPr lang="en-US" sz="2000" dirty="0" err="1"/>
              <a:t>hồ</a:t>
            </a:r>
            <a:r>
              <a:rPr lang="en-US" sz="2000" dirty="0"/>
              <a:t>, </a:t>
            </a:r>
            <a:r>
              <a:rPr lang="en-US" sz="2000" dirty="0" err="1"/>
              <a:t>kênh</a:t>
            </a:r>
            <a:r>
              <a:rPr lang="en-US" sz="2000" dirty="0"/>
              <a:t> </a:t>
            </a:r>
            <a:r>
              <a:rPr lang="en-US" sz="2000" dirty="0" err="1"/>
              <a:t>máng</a:t>
            </a:r>
            <a:r>
              <a:rPr lang="en-US" sz="2000" dirty="0"/>
              <a:t> </a:t>
            </a:r>
            <a:r>
              <a:rPr lang="en-US" sz="2000" dirty="0" err="1"/>
              <a:t>để</a:t>
            </a:r>
            <a:r>
              <a:rPr lang="en-US" sz="2000" dirty="0"/>
              <a:t> </a:t>
            </a:r>
            <a:r>
              <a:rPr lang="en-US" sz="2000" dirty="0" err="1"/>
              <a:t>trữ</a:t>
            </a:r>
            <a:r>
              <a:rPr lang="en-US" sz="2000" dirty="0"/>
              <a:t> </a:t>
            </a:r>
            <a:r>
              <a:rPr lang="en-US" sz="2000" dirty="0" err="1"/>
              <a:t>nước</a:t>
            </a:r>
            <a:endParaRPr lang="en-US" sz="2000" dirty="0"/>
          </a:p>
          <a:p>
            <a:r>
              <a:rPr lang="en-US" sz="2000" dirty="0"/>
              <a:t>+ </a:t>
            </a:r>
            <a:r>
              <a:rPr lang="en-US" sz="2000" dirty="0" err="1"/>
              <a:t>Cư</a:t>
            </a:r>
            <a:r>
              <a:rPr lang="en-US" sz="2000" dirty="0"/>
              <a:t> </a:t>
            </a:r>
            <a:r>
              <a:rPr lang="en-US" sz="2000" dirty="0" err="1"/>
              <a:t>dân</a:t>
            </a:r>
            <a:r>
              <a:rPr lang="en-US" sz="2000" dirty="0"/>
              <a:t> </a:t>
            </a:r>
            <a:r>
              <a:rPr lang="en-US" sz="2000" dirty="0" err="1"/>
              <a:t>ngoài</a:t>
            </a:r>
            <a:r>
              <a:rPr lang="en-US" sz="2000" dirty="0"/>
              <a:t> </a:t>
            </a:r>
            <a:r>
              <a:rPr lang="en-US" sz="2000" dirty="0" err="1"/>
              <a:t>sản</a:t>
            </a:r>
            <a:r>
              <a:rPr lang="en-US" sz="2000" dirty="0"/>
              <a:t> </a:t>
            </a:r>
            <a:r>
              <a:rPr lang="en-US" sz="2000" dirty="0" err="1"/>
              <a:t>xuất</a:t>
            </a:r>
            <a:r>
              <a:rPr lang="en-US" sz="2000" dirty="0"/>
              <a:t> </a:t>
            </a:r>
            <a:r>
              <a:rPr lang="en-US" sz="2000" dirty="0" err="1"/>
              <a:t>nông</a:t>
            </a:r>
            <a:r>
              <a:rPr lang="en-US" sz="2000" dirty="0"/>
              <a:t> </a:t>
            </a:r>
            <a:r>
              <a:rPr lang="en-US" sz="2000" dirty="0" err="1"/>
              <a:t>nghiệp</a:t>
            </a:r>
            <a:r>
              <a:rPr lang="en-US" sz="2000" dirty="0"/>
              <a:t> </a:t>
            </a:r>
            <a:r>
              <a:rPr lang="en-US" sz="2000" dirty="0" err="1"/>
              <a:t>còn</a:t>
            </a:r>
            <a:r>
              <a:rPr lang="en-US" sz="2000" dirty="0"/>
              <a:t> </a:t>
            </a:r>
            <a:r>
              <a:rPr lang="en-US" sz="2000" dirty="0" err="1"/>
              <a:t>đánh</a:t>
            </a:r>
            <a:r>
              <a:rPr lang="en-US" sz="2000" dirty="0"/>
              <a:t> </a:t>
            </a:r>
            <a:r>
              <a:rPr lang="en-US" sz="2000" dirty="0" err="1"/>
              <a:t>bắt</a:t>
            </a:r>
            <a:r>
              <a:rPr lang="en-US" sz="2000" dirty="0"/>
              <a:t> </a:t>
            </a:r>
            <a:r>
              <a:rPr lang="en-US" sz="2000" dirty="0" err="1"/>
              <a:t>cá</a:t>
            </a:r>
            <a:r>
              <a:rPr lang="en-US" sz="2000" dirty="0"/>
              <a:t>, </a:t>
            </a:r>
            <a:r>
              <a:rPr lang="en-US" sz="2000" dirty="0" err="1"/>
              <a:t>khai</a:t>
            </a:r>
            <a:r>
              <a:rPr lang="en-US" sz="2000" dirty="0"/>
              <a:t> </a:t>
            </a:r>
            <a:r>
              <a:rPr lang="en-US" sz="2000" dirty="0" err="1"/>
              <a:t>thác</a:t>
            </a:r>
            <a:r>
              <a:rPr lang="en-US" sz="2000" dirty="0"/>
              <a:t> </a:t>
            </a:r>
            <a:r>
              <a:rPr lang="en-US" sz="2000" dirty="0" err="1"/>
              <a:t>lâm</a:t>
            </a:r>
            <a:r>
              <a:rPr lang="en-US" sz="2000" dirty="0"/>
              <a:t> </a:t>
            </a:r>
            <a:r>
              <a:rPr lang="en-US" sz="2000" dirty="0" err="1"/>
              <a:t>thổ</a:t>
            </a:r>
            <a:r>
              <a:rPr lang="en-US" sz="2000" dirty="0"/>
              <a:t> </a:t>
            </a:r>
            <a:r>
              <a:rPr lang="en-US" sz="2000" dirty="0" err="1"/>
              <a:t>sản</a:t>
            </a:r>
            <a:r>
              <a:rPr lang="en-US" sz="2000" dirty="0"/>
              <a:t>, </a:t>
            </a:r>
            <a:r>
              <a:rPr lang="en-US" sz="2000" dirty="0" err="1"/>
              <a:t>làm</a:t>
            </a:r>
            <a:r>
              <a:rPr lang="en-US" sz="2000" dirty="0"/>
              <a:t> </a:t>
            </a:r>
            <a:r>
              <a:rPr lang="en-US" sz="2000" dirty="0" err="1"/>
              <a:t>thủ</a:t>
            </a:r>
            <a:r>
              <a:rPr lang="en-US" sz="2000" dirty="0"/>
              <a:t> </a:t>
            </a:r>
            <a:r>
              <a:rPr lang="en-US" sz="2000" dirty="0" err="1"/>
              <a:t>công</a:t>
            </a:r>
            <a:r>
              <a:rPr lang="en-US" sz="2000" dirty="0"/>
              <a:t>…</a:t>
            </a:r>
          </a:p>
          <a:p>
            <a:r>
              <a:rPr lang="en-US" sz="2000" dirty="0"/>
              <a:t>- </a:t>
            </a:r>
            <a:r>
              <a:rPr lang="en-US" sz="2000" b="1" dirty="0" err="1"/>
              <a:t>Về</a:t>
            </a:r>
            <a:r>
              <a:rPr lang="en-US" sz="2000" b="1" dirty="0"/>
              <a:t> </a:t>
            </a:r>
            <a:r>
              <a:rPr lang="en-US" sz="2000" b="1" dirty="0" err="1"/>
              <a:t>mở</a:t>
            </a:r>
            <a:r>
              <a:rPr lang="en-US" sz="2000" b="1" dirty="0"/>
              <a:t> </a:t>
            </a:r>
            <a:r>
              <a:rPr lang="en-US" sz="2000" b="1" dirty="0" err="1"/>
              <a:t>mang</a:t>
            </a:r>
            <a:r>
              <a:rPr lang="en-US" sz="2000" b="1" dirty="0"/>
              <a:t> </a:t>
            </a:r>
            <a:r>
              <a:rPr lang="en-US" sz="2000" b="1" dirty="0" err="1"/>
              <a:t>bờ</a:t>
            </a:r>
            <a:r>
              <a:rPr lang="en-US" sz="2000" b="1" dirty="0"/>
              <a:t> </a:t>
            </a:r>
            <a:r>
              <a:rPr lang="en-US" sz="2000" b="1" dirty="0" err="1"/>
              <a:t>cõi</a:t>
            </a:r>
            <a:r>
              <a:rPr lang="en-US" sz="2000" b="1" dirty="0"/>
              <a:t>:</a:t>
            </a:r>
            <a:r>
              <a:rPr lang="en-US" sz="2000" dirty="0"/>
              <a:t> </a:t>
            </a:r>
            <a:r>
              <a:rPr lang="en-US" sz="2000" dirty="0" err="1"/>
              <a:t>Các</a:t>
            </a:r>
            <a:r>
              <a:rPr lang="en-US" sz="2000" dirty="0"/>
              <a:t> </a:t>
            </a:r>
            <a:r>
              <a:rPr lang="en-US" sz="2000" dirty="0" err="1"/>
              <a:t>vị</a:t>
            </a:r>
            <a:r>
              <a:rPr lang="en-US" sz="2000" dirty="0"/>
              <a:t> </a:t>
            </a:r>
            <a:r>
              <a:rPr lang="en-US" sz="2000" dirty="0" err="1"/>
              <a:t>vua</a:t>
            </a:r>
            <a:r>
              <a:rPr lang="en-US" sz="2000" dirty="0"/>
              <a:t> </a:t>
            </a:r>
            <a:r>
              <a:rPr lang="en-US" sz="2000" dirty="0" err="1"/>
              <a:t>không</a:t>
            </a:r>
            <a:r>
              <a:rPr lang="en-US" sz="2000" dirty="0"/>
              <a:t> </a:t>
            </a:r>
            <a:r>
              <a:rPr lang="en-US" sz="2000" dirty="0" err="1"/>
              <a:t>ngừng</a:t>
            </a:r>
            <a:r>
              <a:rPr lang="en-US" sz="2000" dirty="0"/>
              <a:t> </a:t>
            </a:r>
            <a:r>
              <a:rPr lang="en-US" sz="2000" dirty="0" err="1"/>
              <a:t>mở</a:t>
            </a:r>
            <a:r>
              <a:rPr lang="en-US" sz="2000" dirty="0"/>
              <a:t> </a:t>
            </a:r>
            <a:r>
              <a:rPr lang="en-US" sz="2000" dirty="0" err="1"/>
              <a:t>mang</a:t>
            </a:r>
            <a:r>
              <a:rPr lang="en-US" sz="2000" dirty="0"/>
              <a:t> </a:t>
            </a:r>
            <a:r>
              <a:rPr lang="en-US" sz="2000" dirty="0" err="1"/>
              <a:t>quyền</a:t>
            </a:r>
            <a:r>
              <a:rPr lang="en-US" sz="2000" dirty="0"/>
              <a:t> </a:t>
            </a:r>
            <a:r>
              <a:rPr lang="en-US" sz="2000" dirty="0" err="1"/>
              <a:t>lực</a:t>
            </a:r>
            <a:r>
              <a:rPr lang="en-US" sz="2000" dirty="0"/>
              <a:t> ra </a:t>
            </a:r>
            <a:r>
              <a:rPr lang="en-US" sz="2000" dirty="0" err="1"/>
              <a:t>bên</a:t>
            </a:r>
            <a:r>
              <a:rPr lang="en-US" sz="2000" dirty="0"/>
              <a:t> </a:t>
            </a:r>
            <a:r>
              <a:rPr lang="en-US" sz="2000" dirty="0" err="1"/>
              <a:t>ngoài</a:t>
            </a:r>
            <a:r>
              <a:rPr lang="en-US" sz="2000" dirty="0"/>
              <a:t> </a:t>
            </a:r>
            <a:r>
              <a:rPr lang="en-US" sz="2000" dirty="0" err="1"/>
              <a:t>thông</a:t>
            </a:r>
            <a:r>
              <a:rPr lang="en-US" sz="2000" dirty="0"/>
              <a:t> qua </a:t>
            </a:r>
            <a:r>
              <a:rPr lang="en-US" sz="2000" dirty="0" err="1"/>
              <a:t>các</a:t>
            </a:r>
            <a:r>
              <a:rPr lang="en-US" sz="2000" dirty="0"/>
              <a:t> </a:t>
            </a:r>
            <a:r>
              <a:rPr lang="en-US" sz="2000" dirty="0" err="1"/>
              <a:t>cuộc</a:t>
            </a:r>
            <a:r>
              <a:rPr lang="en-US" sz="2000" dirty="0"/>
              <a:t> </a:t>
            </a:r>
            <a:r>
              <a:rPr lang="en-US" sz="2000" dirty="0" err="1"/>
              <a:t>tấn</a:t>
            </a:r>
            <a:r>
              <a:rPr lang="en-US" sz="2000" dirty="0"/>
              <a:t> </a:t>
            </a:r>
            <a:r>
              <a:rPr lang="en-US" sz="2000" dirty="0" err="1"/>
              <a:t>công</a:t>
            </a:r>
            <a:r>
              <a:rPr lang="en-US" sz="2000" dirty="0"/>
              <a:t> </a:t>
            </a:r>
            <a:r>
              <a:rPr lang="en-US" sz="2000" dirty="0" err="1"/>
              <a:t>quân</a:t>
            </a:r>
            <a:r>
              <a:rPr lang="en-US" sz="2000" dirty="0"/>
              <a:t> </a:t>
            </a:r>
            <a:r>
              <a:rPr lang="en-US" sz="2000" dirty="0" err="1"/>
              <a:t>sự</a:t>
            </a:r>
            <a:r>
              <a:rPr lang="en-US" sz="2000" dirty="0"/>
              <a:t>.</a:t>
            </a:r>
          </a:p>
          <a:p>
            <a:r>
              <a:rPr lang="en-US" sz="2000" dirty="0"/>
              <a:t>- </a:t>
            </a:r>
            <a:r>
              <a:rPr lang="en-US" sz="2000" b="1" dirty="0" err="1"/>
              <a:t>Xây</a:t>
            </a:r>
            <a:r>
              <a:rPr lang="en-US" sz="2000" b="1" dirty="0"/>
              <a:t> </a:t>
            </a:r>
            <a:r>
              <a:rPr lang="en-US" sz="2000" b="1" dirty="0" err="1"/>
              <a:t>dựng</a:t>
            </a:r>
            <a:r>
              <a:rPr lang="en-US" sz="2000" b="1" dirty="0"/>
              <a:t> </a:t>
            </a:r>
            <a:r>
              <a:rPr lang="en-US" sz="2000" b="1" dirty="0" err="1"/>
              <a:t>nhiều</a:t>
            </a:r>
            <a:r>
              <a:rPr lang="en-US" sz="2000" b="1" dirty="0"/>
              <a:t> </a:t>
            </a:r>
            <a:r>
              <a:rPr lang="en-US" sz="2000" b="1" dirty="0" err="1"/>
              <a:t>công</a:t>
            </a:r>
            <a:r>
              <a:rPr lang="en-US" sz="2000" b="1" dirty="0"/>
              <a:t> </a:t>
            </a:r>
            <a:r>
              <a:rPr lang="en-US" sz="2000" b="1" dirty="0" err="1"/>
              <a:t>trình</a:t>
            </a:r>
            <a:r>
              <a:rPr lang="en-US" sz="2000" b="1" dirty="0"/>
              <a:t> </a:t>
            </a:r>
            <a:r>
              <a:rPr lang="en-US" sz="2000" b="1" dirty="0" err="1"/>
              <a:t>kiến</a:t>
            </a:r>
            <a:r>
              <a:rPr lang="en-US" sz="2000" b="1" dirty="0"/>
              <a:t> </a:t>
            </a:r>
            <a:r>
              <a:rPr lang="en-US" sz="2000" b="1" dirty="0" err="1"/>
              <a:t>trúc</a:t>
            </a:r>
            <a:r>
              <a:rPr lang="en-US" sz="2000" b="1" dirty="0"/>
              <a:t> </a:t>
            </a:r>
            <a:r>
              <a:rPr lang="en-US" sz="2000" b="1" dirty="0" err="1"/>
              <a:t>nổi</a:t>
            </a:r>
            <a:r>
              <a:rPr lang="en-US" sz="2000" b="1" dirty="0"/>
              <a:t> </a:t>
            </a:r>
            <a:r>
              <a:rPr lang="en-US" sz="2000" b="1" dirty="0" err="1"/>
              <a:t>tiếng</a:t>
            </a:r>
            <a:r>
              <a:rPr lang="en-US" sz="2000" b="1" dirty="0"/>
              <a:t> </a:t>
            </a:r>
            <a:r>
              <a:rPr lang="en-US" sz="2000" b="1" dirty="0" err="1"/>
              <a:t>như</a:t>
            </a:r>
            <a:r>
              <a:rPr lang="en-US" sz="2000" b="1" dirty="0"/>
              <a:t>:</a:t>
            </a:r>
            <a:r>
              <a:rPr lang="en-US" sz="2000" dirty="0"/>
              <a:t> </a:t>
            </a:r>
            <a:r>
              <a:rPr lang="en-US" sz="2000" dirty="0" err="1"/>
              <a:t>Ăng</a:t>
            </a:r>
            <a:r>
              <a:rPr lang="en-US" sz="2000" dirty="0"/>
              <a:t>-co </a:t>
            </a:r>
            <a:r>
              <a:rPr lang="en-US" sz="2000" dirty="0" err="1"/>
              <a:t>Vát</a:t>
            </a:r>
            <a:r>
              <a:rPr lang="en-US" sz="2000" dirty="0"/>
              <a:t>, </a:t>
            </a:r>
            <a:r>
              <a:rPr lang="en-US" sz="2000" dirty="0" err="1"/>
              <a:t>Ăng</a:t>
            </a:r>
            <a:r>
              <a:rPr lang="en-US" sz="2000" dirty="0"/>
              <a:t>-co Thom</a:t>
            </a:r>
          </a:p>
        </p:txBody>
      </p:sp>
      <p:sp>
        <p:nvSpPr>
          <p:cNvPr id="4" name="Date Placeholder 3">
            <a:extLst>
              <a:ext uri="{FF2B5EF4-FFF2-40B4-BE49-F238E27FC236}">
                <a16:creationId xmlns:a16="http://schemas.microsoft.com/office/drawing/2014/main" id="{EB25FFFA-F2D5-401A-9EFD-5643ABAD597C}"/>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B2BF2AD-95D3-4DBB-A430-960DB6084D30}"/>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A2B4AE1A-EDF1-4D8B-A355-F268CDAEC185}"/>
              </a:ext>
            </a:extLst>
          </p:cNvPr>
          <p:cNvSpPr>
            <a:spLocks noGrp="1"/>
          </p:cNvSpPr>
          <p:nvPr>
            <p:ph type="sldNum" sz="quarter" idx="12"/>
          </p:nvPr>
        </p:nvSpPr>
        <p:spPr/>
        <p:txBody>
          <a:bodyPr/>
          <a:lstStyle/>
          <a:p>
            <a:fld id="{B5CEABB6-07DC-46E8-9B57-56EC44A396E5}" type="slidenum">
              <a:rPr lang="en-US" smtClean="0"/>
              <a:pPr/>
              <a:t>7</a:t>
            </a:fld>
            <a:endParaRPr lang="en-US" dirty="0"/>
          </a:p>
        </p:txBody>
      </p:sp>
    </p:spTree>
    <p:extLst>
      <p:ext uri="{BB962C8B-B14F-4D97-AF65-F5344CB8AC3E}">
        <p14:creationId xmlns:p14="http://schemas.microsoft.com/office/powerpoint/2010/main" val="326730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4937760" y="898524"/>
            <a:ext cx="6339840" cy="1325880"/>
          </a:xfrm>
        </p:spPr>
        <p:txBody>
          <a:bodyPr/>
          <a:lstStyle/>
          <a:p>
            <a:r>
              <a:rPr lang="en-US" dirty="0" err="1"/>
              <a:t>Địa</a:t>
            </a:r>
            <a:r>
              <a:rPr lang="en-US" dirty="0"/>
              <a:t> </a:t>
            </a:r>
            <a:r>
              <a:rPr lang="en-US" dirty="0" err="1"/>
              <a:t>lý</a:t>
            </a:r>
            <a:endParaRPr lang="en-US" dirty="0"/>
          </a:p>
        </p:txBody>
      </p:sp>
      <p:sp>
        <p:nvSpPr>
          <p:cNvPr id="29" name="Text Placeholder 28">
            <a:extLst>
              <a:ext uri="{FF2B5EF4-FFF2-40B4-BE49-F238E27FC236}">
                <a16:creationId xmlns:a16="http://schemas.microsoft.com/office/drawing/2014/main" id="{4E9F7C96-64EE-4251-8329-BA0DE2E3AC69}"/>
              </a:ext>
            </a:extLst>
          </p:cNvPr>
          <p:cNvSpPr>
            <a:spLocks noGrp="1"/>
          </p:cNvSpPr>
          <p:nvPr>
            <p:ph type="body" sz="quarter" idx="21"/>
          </p:nvPr>
        </p:nvSpPr>
        <p:spPr>
          <a:xfrm>
            <a:off x="5526157" y="2080153"/>
            <a:ext cx="6160460" cy="365760"/>
          </a:xfrm>
        </p:spPr>
        <p:txBody>
          <a:bodyPr/>
          <a:lstStyle/>
          <a:p>
            <a:r>
              <a:rPr lang="vi-VN" i="1" dirty="0"/>
              <a:t>Câu </a:t>
            </a:r>
            <a:r>
              <a:rPr lang="en-US" i="1" dirty="0"/>
              <a:t>5 </a:t>
            </a:r>
            <a:r>
              <a:rPr lang="vi-VN" i="1" dirty="0"/>
              <a:t>: </a:t>
            </a:r>
            <a:r>
              <a:rPr lang="en-US" i="1" dirty="0" err="1"/>
              <a:t>Dựa</a:t>
            </a:r>
            <a:r>
              <a:rPr lang="en-US" i="1" dirty="0"/>
              <a:t> </a:t>
            </a:r>
            <a:r>
              <a:rPr lang="en-US" i="1" dirty="0" err="1"/>
              <a:t>vào</a:t>
            </a:r>
            <a:r>
              <a:rPr lang="en-US" i="1" dirty="0"/>
              <a:t> </a:t>
            </a:r>
            <a:r>
              <a:rPr lang="en-US" i="1" dirty="0" err="1"/>
              <a:t>kiến</a:t>
            </a:r>
            <a:r>
              <a:rPr lang="en-US" i="1" dirty="0"/>
              <a:t> </a:t>
            </a:r>
            <a:r>
              <a:rPr lang="en-US" i="1" dirty="0" err="1"/>
              <a:t>thức</a:t>
            </a:r>
            <a:r>
              <a:rPr lang="en-US" i="1" dirty="0"/>
              <a:t> </a:t>
            </a:r>
            <a:r>
              <a:rPr lang="en-US" i="1" dirty="0" err="1"/>
              <a:t>đã</a:t>
            </a:r>
            <a:r>
              <a:rPr lang="en-US" i="1" dirty="0"/>
              <a:t> </a:t>
            </a:r>
            <a:r>
              <a:rPr lang="en-US" i="1" dirty="0" err="1"/>
              <a:t>học</a:t>
            </a:r>
            <a:r>
              <a:rPr lang="en-US" i="1" dirty="0"/>
              <a:t> </a:t>
            </a:r>
            <a:r>
              <a:rPr lang="en-US" i="1" dirty="0" err="1"/>
              <a:t>em</a:t>
            </a:r>
            <a:r>
              <a:rPr lang="en-US" i="1" dirty="0"/>
              <a:t> </a:t>
            </a:r>
            <a:r>
              <a:rPr lang="en-US" i="1" dirty="0" err="1"/>
              <a:t>hãy</a:t>
            </a:r>
            <a:r>
              <a:rPr lang="en-US" i="1" dirty="0"/>
              <a:t>:</a:t>
            </a:r>
            <a:endParaRPr lang="en-US" dirty="0"/>
          </a:p>
          <a:p>
            <a:r>
              <a:rPr lang="en-US" dirty="0"/>
              <a:t>         </a:t>
            </a:r>
            <a:r>
              <a:rPr lang="vi-VN" dirty="0"/>
              <a:t>a. Trình bày đặc điểm sông, hồ của châu Á?</a:t>
            </a:r>
            <a:endParaRPr lang="en-US" dirty="0"/>
          </a:p>
          <a:p>
            <a:r>
              <a:rPr lang="vi-VN" dirty="0"/>
              <a:t> </a:t>
            </a:r>
            <a:r>
              <a:rPr lang="en-US" dirty="0"/>
              <a:t>        </a:t>
            </a:r>
            <a:r>
              <a:rPr lang="vi-VN" dirty="0"/>
              <a:t>b. Kể tên một số sông lớn ở châu Á và nêu ý nghĩa của </a:t>
            </a:r>
            <a:r>
              <a:rPr lang="en-US" dirty="0"/>
              <a:t>song </a:t>
            </a:r>
            <a:r>
              <a:rPr lang="en-US" dirty="0" err="1"/>
              <a:t>ngòi</a:t>
            </a:r>
            <a:r>
              <a:rPr lang="vi-VN" dirty="0"/>
              <a:t> đối với đời sống, sản xuất và bảo vệ tự nhiên?</a:t>
            </a:r>
            <a:endParaRPr lang="en-US" dirty="0"/>
          </a:p>
        </p:txBody>
      </p:sp>
      <p:sp>
        <p:nvSpPr>
          <p:cNvPr id="8" name="Date Placeholder 7">
            <a:extLst>
              <a:ext uri="{FF2B5EF4-FFF2-40B4-BE49-F238E27FC236}">
                <a16:creationId xmlns:a16="http://schemas.microsoft.com/office/drawing/2014/main" id="{B3ACFBD1-CF18-4304-BC3A-FC464B0DB65A}"/>
              </a:ext>
            </a:extLst>
          </p:cNvPr>
          <p:cNvSpPr>
            <a:spLocks noGrp="1"/>
          </p:cNvSpPr>
          <p:nvPr>
            <p:ph type="dt" sz="half" idx="10"/>
          </p:nvPr>
        </p:nvSpPr>
        <p:spPr>
          <a:xfrm>
            <a:off x="4937760" y="6353175"/>
            <a:ext cx="1097280" cy="365125"/>
          </a:xfrm>
        </p:spPr>
        <p:txBody>
          <a:bodyPr/>
          <a:lstStyle/>
          <a:p>
            <a:r>
              <a:rPr lang="en-US" dirty="0"/>
              <a:t>20XX</a:t>
            </a:r>
          </a:p>
        </p:txBody>
      </p:sp>
      <p:sp>
        <p:nvSpPr>
          <p:cNvPr id="9" name="Footer Placeholder 8">
            <a:extLst>
              <a:ext uri="{FF2B5EF4-FFF2-40B4-BE49-F238E27FC236}">
                <a16:creationId xmlns:a16="http://schemas.microsoft.com/office/drawing/2014/main" id="{8D17D6B4-CFB8-4987-8B02-27797B688865}"/>
              </a:ext>
            </a:extLst>
          </p:cNvPr>
          <p:cNvSpPr>
            <a:spLocks noGrp="1"/>
          </p:cNvSpPr>
          <p:nvPr>
            <p:ph type="ftr" sz="quarter" idx="11"/>
          </p:nvPr>
        </p:nvSpPr>
        <p:spPr>
          <a:xfrm>
            <a:off x="7436167" y="6350000"/>
            <a:ext cx="2286000" cy="365125"/>
          </a:xfrm>
        </p:spPr>
        <p:txBody>
          <a:bodyPr/>
          <a:lstStyle/>
          <a:p>
            <a:r>
              <a:rPr lang="en-US" dirty="0"/>
              <a:t>Pitch deck title</a:t>
            </a:r>
          </a:p>
        </p:txBody>
      </p:sp>
      <p:sp>
        <p:nvSpPr>
          <p:cNvPr id="10" name="Slide Number Placeholder 9">
            <a:extLst>
              <a:ext uri="{FF2B5EF4-FFF2-40B4-BE49-F238E27FC236}">
                <a16:creationId xmlns:a16="http://schemas.microsoft.com/office/drawing/2014/main" id="{5C5D1CA5-AA7F-4214-8924-E9A00B4337CD}"/>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8</a:t>
            </a:fld>
            <a:endParaRPr lang="en-US" dirty="0"/>
          </a:p>
        </p:txBody>
      </p:sp>
    </p:spTree>
    <p:extLst>
      <p:ext uri="{BB962C8B-B14F-4D97-AF65-F5344CB8AC3E}">
        <p14:creationId xmlns:p14="http://schemas.microsoft.com/office/powerpoint/2010/main" val="1418789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21E90-EE75-41D1-8828-CBB564C1BD13}"/>
              </a:ext>
            </a:extLst>
          </p:cNvPr>
          <p:cNvSpPr>
            <a:spLocks noGrp="1"/>
          </p:cNvSpPr>
          <p:nvPr>
            <p:ph type="title"/>
          </p:nvPr>
        </p:nvSpPr>
        <p:spPr>
          <a:xfrm>
            <a:off x="914400" y="896112"/>
            <a:ext cx="10515600" cy="929513"/>
          </a:xfrm>
        </p:spPr>
        <p:txBody>
          <a:bodyPr>
            <a:normAutofit fontScale="90000"/>
          </a:bodyPr>
          <a:lstStyle/>
          <a:p>
            <a:r>
              <a:rPr lang="en-US" dirty="0">
                <a:latin typeface="Times New Roman" panose="02020603050405020304" pitchFamily="18" charset="0"/>
                <a:ea typeface="Times New Roman" panose="02020603050405020304" pitchFamily="18" charset="0"/>
              </a:rPr>
              <a:t>a. </a:t>
            </a:r>
            <a:r>
              <a:rPr lang="en-US" dirty="0">
                <a:latin typeface="Times New Roman" panose="02020603050405020304" pitchFamily="18" charset="0"/>
                <a:ea typeface="Calibri" panose="020F0502020204030204" pitchFamily="34" charset="0"/>
              </a:rPr>
              <a:t>Đ</a:t>
            </a:r>
            <a:r>
              <a:rPr lang="vi-VN" dirty="0">
                <a:solidFill>
                  <a:srgbClr val="000000"/>
                </a:solidFill>
                <a:latin typeface="Times New Roman" panose="02020603050405020304" pitchFamily="18" charset="0"/>
                <a:ea typeface="Calibri" panose="020F0502020204030204" pitchFamily="34" charset="0"/>
              </a:rPr>
              <a:t>ặc điểm sông, hồ của châu Á</a:t>
            </a:r>
            <a:r>
              <a:rPr lang="en-US" dirty="0">
                <a:solidFill>
                  <a:srgbClr val="000000"/>
                </a:solidFill>
                <a:latin typeface="Times New Roman" panose="02020603050405020304" pitchFamily="18" charset="0"/>
                <a:ea typeface="Times New Roman" panose="02020603050405020304" pitchFamily="18" charset="0"/>
              </a:rPr>
              <a:t>: </a:t>
            </a:r>
            <a:br>
              <a:rPr lang="en-US" dirty="0">
                <a:latin typeface="Times New Roman" panose="02020603050405020304" pitchFamily="18"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7E11F35C-B547-4392-8F46-18DAA01C1D6D}"/>
              </a:ext>
            </a:extLst>
          </p:cNvPr>
          <p:cNvSpPr>
            <a:spLocks noGrp="1"/>
          </p:cNvSpPr>
          <p:nvPr>
            <p:ph idx="1"/>
          </p:nvPr>
        </p:nvSpPr>
        <p:spPr/>
        <p:txBody>
          <a:bodyPr/>
          <a:lstStyle/>
          <a:p>
            <a:pPr algn="just">
              <a:lnSpc>
                <a:spcPct val="115000"/>
              </a:lnSpc>
              <a:spcBef>
                <a:spcPts val="600"/>
              </a:spcBef>
            </a:pPr>
            <a:r>
              <a:rPr lang="en-US" dirty="0">
                <a:solidFill>
                  <a:srgbClr val="000000"/>
                </a:solidFill>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Calibri" panose="020F0502020204030204" pitchFamily="34" charset="0"/>
            </a:endParaRPr>
          </a:p>
          <a:p>
            <a:pPr algn="just">
              <a:lnSpc>
                <a:spcPct val="100000"/>
              </a:lnSpc>
              <a:spcBef>
                <a:spcPts val="0"/>
              </a:spcBef>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ngòi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triển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thống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chế</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tạp</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00000"/>
              </a:lnSpc>
              <a:spcBef>
                <a:spcPts val="0"/>
              </a:spcBef>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bắc</a:t>
            </a:r>
            <a:r>
              <a:rPr lang="en-US" sz="2800" dirty="0">
                <a:solidFill>
                  <a:srgbClr val="000000"/>
                </a:solidFill>
                <a:latin typeface="Times New Roman" panose="02020603050405020304" pitchFamily="18" charset="0"/>
                <a:ea typeface="Times New Roman" panose="02020603050405020304" pitchFamily="18" charset="0"/>
              </a:rPr>
              <a:t> Á: </a:t>
            </a:r>
            <a:r>
              <a:rPr lang="en-US" sz="2800" dirty="0" err="1">
                <a:solidFill>
                  <a:srgbClr val="000000"/>
                </a:solidFill>
                <a:latin typeface="Times New Roman" panose="02020603050405020304" pitchFamily="18" charset="0"/>
                <a:ea typeface="Times New Roman" panose="02020603050405020304" pitchFamily="18" charset="0"/>
              </a:rPr>
              <a:t>mạng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mùa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mùa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xuân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00000"/>
              </a:lnSpc>
              <a:spcBef>
                <a:spcPts val="0"/>
              </a:spcBef>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Á, Nam Á,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Nam Á: </a:t>
            </a:r>
            <a:r>
              <a:rPr lang="en-US" sz="2800" dirty="0" err="1">
                <a:solidFill>
                  <a:srgbClr val="000000"/>
                </a:solidFill>
                <a:latin typeface="Times New Roman" panose="02020603050405020304" pitchFamily="18" charset="0"/>
                <a:ea typeface="Times New Roman" panose="02020603050405020304" pitchFamily="18" charset="0"/>
              </a:rPr>
              <a:t>mạng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ngòi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mùa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mùa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mùa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mùa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00000"/>
              </a:lnSpc>
              <a:spcBef>
                <a:spcPts val="0"/>
              </a:spcBef>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Tây</a:t>
            </a:r>
            <a:r>
              <a:rPr lang="en-US" sz="2800" dirty="0">
                <a:solidFill>
                  <a:srgbClr val="000000"/>
                </a:solidFill>
                <a:latin typeface="Times New Roman" panose="02020603050405020304" pitchFamily="18" charset="0"/>
                <a:ea typeface="Times New Roman" panose="02020603050405020304" pitchFamily="18" charset="0"/>
              </a:rPr>
              <a:t> Nam Á, </a:t>
            </a:r>
            <a:r>
              <a:rPr lang="en-US" sz="2800" dirty="0" err="1">
                <a:solidFill>
                  <a:srgbClr val="000000"/>
                </a:solidFill>
                <a:latin typeface="Times New Roman" panose="02020603050405020304" pitchFamily="18" charset="0"/>
                <a:ea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rPr>
              <a:t> Á: </a:t>
            </a:r>
            <a:r>
              <a:rPr lang="en-US" sz="2800" dirty="0" err="1">
                <a:solidFill>
                  <a:srgbClr val="000000"/>
                </a:solidFill>
                <a:latin typeface="Times New Roman" panose="02020603050405020304" pitchFamily="18" charset="0"/>
                <a:ea typeface="Times New Roman" panose="02020603050405020304" pitchFamily="18" charset="0"/>
              </a:rPr>
              <a:t>mạng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ngòi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kém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triển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nSpc>
                <a:spcPct val="100000"/>
              </a:lnSpc>
            </a:pPr>
            <a:r>
              <a:rPr lang="vi-VN" sz="2800" dirty="0">
                <a:solidFill>
                  <a:srgbClr val="000000"/>
                </a:solidFill>
                <a:latin typeface="Times New Roman" panose="02020603050405020304" pitchFamily="18" charset="0"/>
                <a:ea typeface="Calibri" panose="020F0502020204030204" pitchFamily="34" charset="0"/>
              </a:rPr>
              <a:t>- Các hồ lớn như hồ Ca-xpi, Bai-can, A-ran... được hình thành từ đứt gãy hoặc miệng núi lửa.</a:t>
            </a:r>
            <a:endParaRPr lang="en-US" sz="2800" dirty="0"/>
          </a:p>
        </p:txBody>
      </p:sp>
      <p:sp>
        <p:nvSpPr>
          <p:cNvPr id="4" name="Date Placeholder 3">
            <a:extLst>
              <a:ext uri="{FF2B5EF4-FFF2-40B4-BE49-F238E27FC236}">
                <a16:creationId xmlns:a16="http://schemas.microsoft.com/office/drawing/2014/main" id="{C871F95B-2A99-4A30-835F-3AA3171B225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8D33056B-4210-4A40-AD14-4B8369391224}"/>
              </a:ext>
            </a:extLst>
          </p:cNvPr>
          <p:cNvSpPr>
            <a:spLocks noGrp="1"/>
          </p:cNvSpPr>
          <p:nvPr>
            <p:ph type="ftr" sz="quarter" idx="11"/>
          </p:nvPr>
        </p:nvSpPr>
        <p:spPr/>
        <p:txBody>
          <a:bodyPr/>
          <a:lstStyle/>
          <a:p>
            <a:r>
              <a:rPr lang="en-US"/>
              <a:t>Pitch deck title</a:t>
            </a:r>
            <a:endParaRPr lang="en-US" dirty="0"/>
          </a:p>
        </p:txBody>
      </p:sp>
      <p:sp>
        <p:nvSpPr>
          <p:cNvPr id="6" name="Slide Number Placeholder 5">
            <a:extLst>
              <a:ext uri="{FF2B5EF4-FFF2-40B4-BE49-F238E27FC236}">
                <a16:creationId xmlns:a16="http://schemas.microsoft.com/office/drawing/2014/main" id="{F7BB1AED-AA98-43A8-9049-C27D91DE1A38}"/>
              </a:ext>
            </a:extLst>
          </p:cNvPr>
          <p:cNvSpPr>
            <a:spLocks noGrp="1"/>
          </p:cNvSpPr>
          <p:nvPr>
            <p:ph type="sldNum" sz="quarter" idx="12"/>
          </p:nvPr>
        </p:nvSpPr>
        <p:spPr/>
        <p:txBody>
          <a:bodyPr/>
          <a:lstStyle/>
          <a:p>
            <a:fld id="{B5CEABB6-07DC-46E8-9B57-56EC44A396E5}" type="slidenum">
              <a:rPr lang="en-US" smtClean="0"/>
              <a:pPr/>
              <a:t>9</a:t>
            </a:fld>
            <a:endParaRPr lang="en-US" dirty="0"/>
          </a:p>
        </p:txBody>
      </p:sp>
    </p:spTree>
    <p:extLst>
      <p:ext uri="{BB962C8B-B14F-4D97-AF65-F5344CB8AC3E}">
        <p14:creationId xmlns:p14="http://schemas.microsoft.com/office/powerpoint/2010/main" val="2189791339"/>
      </p:ext>
    </p:extLst>
  </p:cSld>
  <p:clrMapOvr>
    <a:masterClrMapping/>
  </p:clrMapOvr>
</p:sld>
</file>

<file path=ppt/theme/theme1.xml><?xml version="1.0" encoding="utf-8"?>
<a:theme xmlns:a="http://schemas.openxmlformats.org/drawingml/2006/main" name="Office Theme">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abstract pitch deck" id="{F7F8C356-31EF-4F77-9327-20EDE6871B3D}" vid="{7DADADB3-66BB-48D3-AA25-3DEAB7CAA1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0DA2CF-4896-4B03-AE27-7F4BBB1B6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19A930-1B99-4E6A-8FC0-F4EC96DB90C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8B8D7BA3-8A6F-4F51-B1EE-3B01AA004FC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{2921FC1D-E9A2-4B9F-897C-3B5FBD8FCC28}tf33968143_win32</Template>
  <TotalTime>0</TotalTime>
  <Words>2599</Words>
  <Application>Microsoft Office PowerPoint</Application>
  <PresentationFormat>Widescreen</PresentationFormat>
  <Paragraphs>436</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Avenir Next LT Pro</vt:lpstr>
      <vt:lpstr>Calibri</vt:lpstr>
      <vt:lpstr>Times New Roman</vt:lpstr>
      <vt:lpstr>Office Theme</vt:lpstr>
      <vt:lpstr>4: Vương triều Gúp-ta được gọi là thời kì hoàng kim của Ấn Độ vì: </vt:lpstr>
      <vt:lpstr>ABOUT US</vt:lpstr>
      <vt:lpstr>ABOUT US</vt:lpstr>
      <vt:lpstr>TỰ LUẬN</vt:lpstr>
      <vt:lpstr>Câu 1 (a):</vt:lpstr>
      <vt:lpstr>Câu 1 (b)</vt:lpstr>
      <vt:lpstr>Tại sao nói thời kì Ăng-co là thời kì phát triển đỉnh cao của Vương quốc Campuchia? </vt:lpstr>
      <vt:lpstr>Địa lý</vt:lpstr>
      <vt:lpstr>a. Đặc điểm sông, hồ của châu Á:  </vt:lpstr>
      <vt:lpstr>b. Kể tên một số sông lớn ở châu Á và nêu ý nghĩa của chúng đối với đời sống, sản xuất và bảo vệ tự nhiên: </vt:lpstr>
      <vt:lpstr>Câu 6 : Dựa vào kiến thức đã học kết hợp khai thác bảng số liệu bảng 1 và 2  hãy nêu đặc điểm cơ cấu dân cư ở châu Âu?</vt:lpstr>
      <vt:lpstr>PowerPoint Presentation</vt:lpstr>
      <vt:lpstr> U-ran.</vt:lpstr>
      <vt:lpstr>Ôn đới. </vt:lpstr>
      <vt:lpstr>đồng bằng Ấn Hằng.</vt:lpstr>
      <vt:lpstr>ôn đới lục địa.</vt:lpstr>
      <vt:lpstr>Ti-grơ và Ơ-phrat. </vt:lpstr>
      <vt:lpstr>Mở ra những con đường mới, vùng đất mới, thị trường mới. </vt:lpstr>
      <vt:lpstr>Ph.Ma-gien-lan </vt:lpstr>
      <vt:lpstr>I-ta-li-a. </vt:lpstr>
      <vt:lpstr>“con người khổng lồ”. </vt:lpstr>
      <vt:lpstr>Lê-ô-na đờ Vanh-xi.  </vt:lpstr>
      <vt:lpstr>Sếch-xpia. </vt:lpstr>
      <vt:lpstr>Đề cao giá trị con người, khoa học - kĩ thuật, chống phong kiến.  </vt:lpstr>
      <vt:lpstr>Châu Mỹ </vt:lpstr>
      <vt:lpstr>Quảng Châu. </vt:lpstr>
      <vt:lpstr>A</vt:lpstr>
      <vt:lpstr>B</vt:lpstr>
      <vt:lpstr>D</vt:lpstr>
      <vt:lpstr>PowerPoint Presentation</vt:lpstr>
      <vt:lpstr>SOLUTION</vt:lpstr>
      <vt:lpstr>PRODUCT OVERVIEW</vt:lpstr>
      <vt:lpstr>PRODUCT BENEFITS</vt:lpstr>
      <vt:lpstr>COMPANY OVERVIEW</vt:lpstr>
      <vt:lpstr>BUSINESS MODEL</vt:lpstr>
      <vt:lpstr>MARKET OVERVIEW</vt:lpstr>
      <vt:lpstr>MARKET COMPARISON</vt:lpstr>
      <vt:lpstr>OUR COMPETITION</vt:lpstr>
      <vt:lpstr>OUR COMPETITION GRAPHIC</vt:lpstr>
      <vt:lpstr>GROWTH STRATEGY</vt:lpstr>
      <vt:lpstr>TWO YEAR ACTION PLAN</vt:lpstr>
      <vt:lpstr>FINANCIALS</vt:lpstr>
      <vt:lpstr>MEET THE TEAM</vt:lpstr>
      <vt:lpstr>MEET THE TEAM </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2023-12-11T08:05:08Z</dcterms:created>
  <dcterms:modified xsi:type="dcterms:W3CDTF">2023-12-29T01:28:50Z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