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1" r:id="rId3"/>
    <p:sldId id="258" r:id="rId4"/>
    <p:sldId id="259" r:id="rId5"/>
    <p:sldId id="256" r:id="rId6"/>
    <p:sldId id="263" r:id="rId7"/>
    <p:sldId id="264" r:id="rId8"/>
    <p:sldId id="265" r:id="rId9"/>
    <p:sldId id="267" r:id="rId10"/>
    <p:sldId id="269" r:id="rId11"/>
    <p:sldId id="271" r:id="rId12"/>
    <p:sldId id="277" r:id="rId13"/>
    <p:sldId id="273" r:id="rId14"/>
    <p:sldId id="278" r:id="rId15"/>
    <p:sldId id="274" r:id="rId16"/>
    <p:sldId id="279" r:id="rId17"/>
    <p:sldId id="281" r:id="rId18"/>
    <p:sldId id="282" r:id="rId19"/>
    <p:sldId id="287" r:id="rId20"/>
    <p:sldId id="290" r:id="rId21"/>
    <p:sldId id="289" r:id="rId22"/>
    <p:sldId id="285" r:id="rId23"/>
    <p:sldId id="291" r:id="rId24"/>
    <p:sldId id="292" r:id="rId25"/>
    <p:sldId id="293" r:id="rId26"/>
    <p:sldId id="295" r:id="rId27"/>
    <p:sldId id="305" r:id="rId28"/>
    <p:sldId id="306" r:id="rId29"/>
    <p:sldId id="296" r:id="rId30"/>
    <p:sldId id="297" r:id="rId31"/>
    <p:sldId id="298" r:id="rId32"/>
    <p:sldId id="300" r:id="rId33"/>
    <p:sldId id="299" r:id="rId34"/>
    <p:sldId id="301" r:id="rId35"/>
    <p:sldId id="307" r:id="rId36"/>
    <p:sldId id="308" r:id="rId37"/>
    <p:sldId id="303" r:id="rId38"/>
    <p:sldId id="310" r:id="rId39"/>
    <p:sldId id="311" r:id="rId40"/>
    <p:sldId id="312" r:id="rId41"/>
    <p:sldId id="313" r:id="rId42"/>
    <p:sldId id="309" r:id="rId43"/>
    <p:sldId id="304" r:id="rId44"/>
    <p:sldId id="302" r:id="rId45"/>
    <p:sldId id="283" r:id="rId46"/>
    <p:sldId id="262" r:id="rId47"/>
    <p:sldId id="270"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58" d="100"/>
          <a:sy n="5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637B22B-BD56-4D77-ACE7-5A5600BBF108}" type="datetimeFigureOut">
              <a:rPr lang="en-US" smtClean="0"/>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1CB754-BBDA-4328-B08C-6FDFCB4C623F}" type="slidenum">
              <a:rPr lang="en-US" smtClean="0"/>
              <a:t>‹#›</a:t>
            </a:fld>
            <a:endParaRPr lang="en-US"/>
          </a:p>
        </p:txBody>
      </p:sp>
    </p:spTree>
    <p:extLst>
      <p:ext uri="{BB962C8B-B14F-4D97-AF65-F5344CB8AC3E}">
        <p14:creationId xmlns:p14="http://schemas.microsoft.com/office/powerpoint/2010/main" val="3516837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37B22B-BD56-4D77-ACE7-5A5600BBF108}" type="datetimeFigureOut">
              <a:rPr lang="en-US" smtClean="0"/>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1CB754-BBDA-4328-B08C-6FDFCB4C623F}" type="slidenum">
              <a:rPr lang="en-US" smtClean="0"/>
              <a:t>‹#›</a:t>
            </a:fld>
            <a:endParaRPr lang="en-US"/>
          </a:p>
        </p:txBody>
      </p:sp>
    </p:spTree>
    <p:extLst>
      <p:ext uri="{BB962C8B-B14F-4D97-AF65-F5344CB8AC3E}">
        <p14:creationId xmlns:p14="http://schemas.microsoft.com/office/powerpoint/2010/main" val="3471945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37B22B-BD56-4D77-ACE7-5A5600BBF108}" type="datetimeFigureOut">
              <a:rPr lang="en-US" smtClean="0"/>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1CB754-BBDA-4328-B08C-6FDFCB4C623F}" type="slidenum">
              <a:rPr lang="en-US" smtClean="0"/>
              <a:t>‹#›</a:t>
            </a:fld>
            <a:endParaRPr lang="en-US"/>
          </a:p>
        </p:txBody>
      </p:sp>
    </p:spTree>
    <p:extLst>
      <p:ext uri="{BB962C8B-B14F-4D97-AF65-F5344CB8AC3E}">
        <p14:creationId xmlns:p14="http://schemas.microsoft.com/office/powerpoint/2010/main" val="2043970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37B22B-BD56-4D77-ACE7-5A5600BBF108}" type="datetimeFigureOut">
              <a:rPr lang="en-US" smtClean="0"/>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1CB754-BBDA-4328-B08C-6FDFCB4C623F}" type="slidenum">
              <a:rPr lang="en-US" smtClean="0"/>
              <a:t>‹#›</a:t>
            </a:fld>
            <a:endParaRPr lang="en-US"/>
          </a:p>
        </p:txBody>
      </p:sp>
    </p:spTree>
    <p:extLst>
      <p:ext uri="{BB962C8B-B14F-4D97-AF65-F5344CB8AC3E}">
        <p14:creationId xmlns:p14="http://schemas.microsoft.com/office/powerpoint/2010/main" val="1217274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637B22B-BD56-4D77-ACE7-5A5600BBF108}" type="datetimeFigureOut">
              <a:rPr lang="en-US" smtClean="0"/>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1CB754-BBDA-4328-B08C-6FDFCB4C623F}" type="slidenum">
              <a:rPr lang="en-US" smtClean="0"/>
              <a:t>‹#›</a:t>
            </a:fld>
            <a:endParaRPr lang="en-US"/>
          </a:p>
        </p:txBody>
      </p:sp>
    </p:spTree>
    <p:extLst>
      <p:ext uri="{BB962C8B-B14F-4D97-AF65-F5344CB8AC3E}">
        <p14:creationId xmlns:p14="http://schemas.microsoft.com/office/powerpoint/2010/main" val="302556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637B22B-BD56-4D77-ACE7-5A5600BBF108}" type="datetimeFigureOut">
              <a:rPr lang="en-US" smtClean="0"/>
              <a:t>3/17/2025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1CB754-BBDA-4328-B08C-6FDFCB4C623F}" type="slidenum">
              <a:rPr lang="en-US" smtClean="0"/>
              <a:t>‹#›</a:t>
            </a:fld>
            <a:endParaRPr lang="en-US"/>
          </a:p>
        </p:txBody>
      </p:sp>
    </p:spTree>
    <p:extLst>
      <p:ext uri="{BB962C8B-B14F-4D97-AF65-F5344CB8AC3E}">
        <p14:creationId xmlns:p14="http://schemas.microsoft.com/office/powerpoint/2010/main" val="2012894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637B22B-BD56-4D77-ACE7-5A5600BBF108}" type="datetimeFigureOut">
              <a:rPr lang="en-US" smtClean="0"/>
              <a:t>3/17/2025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1CB754-BBDA-4328-B08C-6FDFCB4C623F}" type="slidenum">
              <a:rPr lang="en-US" smtClean="0"/>
              <a:t>‹#›</a:t>
            </a:fld>
            <a:endParaRPr lang="en-US"/>
          </a:p>
        </p:txBody>
      </p:sp>
    </p:spTree>
    <p:extLst>
      <p:ext uri="{BB962C8B-B14F-4D97-AF65-F5344CB8AC3E}">
        <p14:creationId xmlns:p14="http://schemas.microsoft.com/office/powerpoint/2010/main" val="3659998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637B22B-BD56-4D77-ACE7-5A5600BBF108}" type="datetimeFigureOut">
              <a:rPr lang="en-US" smtClean="0"/>
              <a:t>3/17/2025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1CB754-BBDA-4328-B08C-6FDFCB4C623F}" type="slidenum">
              <a:rPr lang="en-US" smtClean="0"/>
              <a:t>‹#›</a:t>
            </a:fld>
            <a:endParaRPr lang="en-US"/>
          </a:p>
        </p:txBody>
      </p:sp>
    </p:spTree>
    <p:extLst>
      <p:ext uri="{BB962C8B-B14F-4D97-AF65-F5344CB8AC3E}">
        <p14:creationId xmlns:p14="http://schemas.microsoft.com/office/powerpoint/2010/main" val="1127995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37B22B-BD56-4D77-ACE7-5A5600BBF108}" type="datetimeFigureOut">
              <a:rPr lang="en-US" smtClean="0"/>
              <a:t>3/17/2025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1CB754-BBDA-4328-B08C-6FDFCB4C623F}" type="slidenum">
              <a:rPr lang="en-US" smtClean="0"/>
              <a:t>‹#›</a:t>
            </a:fld>
            <a:endParaRPr lang="en-US"/>
          </a:p>
        </p:txBody>
      </p:sp>
    </p:spTree>
    <p:extLst>
      <p:ext uri="{BB962C8B-B14F-4D97-AF65-F5344CB8AC3E}">
        <p14:creationId xmlns:p14="http://schemas.microsoft.com/office/powerpoint/2010/main" val="3809433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637B22B-BD56-4D77-ACE7-5A5600BBF108}" type="datetimeFigureOut">
              <a:rPr lang="en-US" smtClean="0"/>
              <a:t>3/17/2025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1CB754-BBDA-4328-B08C-6FDFCB4C623F}" type="slidenum">
              <a:rPr lang="en-US" smtClean="0"/>
              <a:t>‹#›</a:t>
            </a:fld>
            <a:endParaRPr lang="en-US"/>
          </a:p>
        </p:txBody>
      </p:sp>
    </p:spTree>
    <p:extLst>
      <p:ext uri="{BB962C8B-B14F-4D97-AF65-F5344CB8AC3E}">
        <p14:creationId xmlns:p14="http://schemas.microsoft.com/office/powerpoint/2010/main" val="485323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637B22B-BD56-4D77-ACE7-5A5600BBF108}" type="datetimeFigureOut">
              <a:rPr lang="en-US" smtClean="0"/>
              <a:t>3/17/2025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1CB754-BBDA-4328-B08C-6FDFCB4C623F}" type="slidenum">
              <a:rPr lang="en-US" smtClean="0"/>
              <a:t>‹#›</a:t>
            </a:fld>
            <a:endParaRPr lang="en-US"/>
          </a:p>
        </p:txBody>
      </p:sp>
    </p:spTree>
    <p:extLst>
      <p:ext uri="{BB962C8B-B14F-4D97-AF65-F5344CB8AC3E}">
        <p14:creationId xmlns:p14="http://schemas.microsoft.com/office/powerpoint/2010/main" val="1775156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37B22B-BD56-4D77-ACE7-5A5600BBF108}" type="datetimeFigureOut">
              <a:rPr lang="en-US" smtClean="0"/>
              <a:t>3/17/2025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1CB754-BBDA-4328-B08C-6FDFCB4C623F}" type="slidenum">
              <a:rPr lang="en-US" smtClean="0"/>
              <a:t>‹#›</a:t>
            </a:fld>
            <a:endParaRPr lang="en-US"/>
          </a:p>
        </p:txBody>
      </p:sp>
    </p:spTree>
    <p:extLst>
      <p:ext uri="{BB962C8B-B14F-4D97-AF65-F5344CB8AC3E}">
        <p14:creationId xmlns:p14="http://schemas.microsoft.com/office/powerpoint/2010/main" val="789890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hyperlink" Target="https://vi.wikipedia.org/wiki/%C4%90%E1%BA%BF_qu%E1%BB%91c_Trung_Hoa_(1915%E2%80%931916)" TargetMode="External"/><Relationship Id="rId3" Type="http://schemas.openxmlformats.org/officeDocument/2006/relationships/hyperlink" Target="https://vi.wikipedia.org/wiki/1859" TargetMode="External"/><Relationship Id="rId7" Type="http://schemas.openxmlformats.org/officeDocument/2006/relationships/hyperlink" Target="https://vi.wikipedia.org/wiki/Danh_s%C3%A1ch_vua_Trung_Qu%E1%BB%91c" TargetMode="Externa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hyperlink" Target="https://vi.wikipedia.org/wiki/Trung_Hoa_D%C3%A2n_Qu%E1%BB%91c_(1912-1949)" TargetMode="External"/><Relationship Id="rId5" Type="http://schemas.openxmlformats.org/officeDocument/2006/relationships/hyperlink" Target="https://vi.wikipedia.org/wiki/Nh%C3%A0_Thanh" TargetMode="External"/><Relationship Id="rId4" Type="http://schemas.openxmlformats.org/officeDocument/2006/relationships/hyperlink" Target="https://vi.wikipedia.org/wiki/1916"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hyperlink" Target="https://vi.wikipedia.org/wiki/L%E1%BB%8Bch_s%E1%BB%AD_Nh%E1%BA%ADt_B%E1%BA%A3n" TargetMode="External"/><Relationship Id="rId3" Type="http://schemas.openxmlformats.org/officeDocument/2006/relationships/hyperlink" Target="https://vi.wikipedia.org/wiki/Thi%C3%AAn_ho%C3%A0ng" TargetMode="External"/><Relationship Id="rId7" Type="http://schemas.openxmlformats.org/officeDocument/2006/relationships/hyperlink" Target="https://vi.wikipedia.org/wiki/1867" TargetMode="Externa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hyperlink" Target="https://vi.wikipedia.org/wiki/13_th%C3%A1ng_2" TargetMode="External"/><Relationship Id="rId5" Type="http://schemas.openxmlformats.org/officeDocument/2006/relationships/hyperlink" Target="https://vi.wikipedia.org/wiki/Danh_s%C3%A1ch_Thi%C3%AAn_ho%C3%A0ng" TargetMode="External"/><Relationship Id="rId4" Type="http://schemas.openxmlformats.org/officeDocument/2006/relationships/hyperlink" Target="https://vi.wikipedia.org/wiki/Nh%E1%BA%ADt_B%E1%BA%A3n" TargetMode="External"/><Relationship Id="rId9" Type="http://schemas.openxmlformats.org/officeDocument/2006/relationships/hyperlink" Target="https://vi.wikipedia.org/wiki/Ch%E1%BB%A7_ngh%C4%A9a_th%E1%BB%B1c_d%C3%A2n"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ảo thơm lần giở: Tôn Dật Tiên nghĩ gì?"/>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9426" y="278686"/>
            <a:ext cx="3462837" cy="44539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iên Hoàng Minh Trị - đấng minh quân canh tân đất nước Nhật Bản - Xuất  Khẩu Lao Động HVTC"/>
          <p:cNvPicPr>
            <a:picLocks noChangeAspect="1" noChangeArrowheads="1"/>
          </p:cNvPicPr>
          <p:nvPr/>
        </p:nvPicPr>
        <p:blipFill rotWithShape="1">
          <a:blip r:embed="rId3">
            <a:extLst>
              <a:ext uri="{28A0092B-C50C-407E-A947-70E740481C1C}">
                <a14:useLocalDpi xmlns:a14="http://schemas.microsoft.com/office/drawing/2010/main" val="0"/>
              </a:ext>
            </a:extLst>
          </a:blip>
          <a:srcRect l="3333" r="3627" b="16010"/>
          <a:stretch/>
        </p:blipFill>
        <p:spPr bwMode="auto">
          <a:xfrm>
            <a:off x="6727371" y="299103"/>
            <a:ext cx="4010298" cy="447273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13509" y="5280136"/>
            <a:ext cx="11691257" cy="156966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spcAft>
                <a:spcPts val="0"/>
              </a:spcAft>
            </a:pPr>
            <a:r>
              <a:rPr lang="en-US" sz="2400" dirty="0" err="1">
                <a:solidFill>
                  <a:srgbClr val="FF0000"/>
                </a:solidFill>
                <a:latin typeface="Times New Roman" panose="02020603050405020304" pitchFamily="18" charset="0"/>
                <a:ea typeface="Times New Roman" panose="02020603050405020304" pitchFamily="18" charset="0"/>
              </a:rPr>
              <a:t>Nhật</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Bản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cuối</a:t>
            </a:r>
            <a:r>
              <a:rPr lang="en-US" sz="2400" dirty="0">
                <a:solidFill>
                  <a:srgbClr val="FF0000"/>
                </a:solidFill>
                <a:latin typeface="Times New Roman" panose="02020603050405020304" pitchFamily="18" charset="0"/>
                <a:ea typeface="Times New Roman" panose="02020603050405020304" pitchFamily="18" charset="0"/>
              </a:rPr>
              <a:t> TK XIX – </a:t>
            </a:r>
            <a:r>
              <a:rPr lang="en-US" sz="2400" dirty="0" err="1">
                <a:solidFill>
                  <a:srgbClr val="FF0000"/>
                </a:solidFill>
                <a:latin typeface="Times New Roman" panose="02020603050405020304" pitchFamily="18" charset="0"/>
                <a:ea typeface="Times New Roman" panose="02020603050405020304" pitchFamily="18" charset="0"/>
              </a:rPr>
              <a:t>đầu</a:t>
            </a:r>
            <a:r>
              <a:rPr lang="en-US" sz="2400" dirty="0">
                <a:solidFill>
                  <a:srgbClr val="FF0000"/>
                </a:solidFill>
                <a:latin typeface="Times New Roman" panose="02020603050405020304" pitchFamily="18" charset="0"/>
                <a:ea typeface="Times New Roman" panose="02020603050405020304" pitchFamily="18" charset="0"/>
              </a:rPr>
              <a:t> TK XX </a:t>
            </a:r>
            <a:r>
              <a:rPr lang="en-US" sz="2400" dirty="0" err="1">
                <a:solidFill>
                  <a:srgbClr val="FF0000"/>
                </a:solidFill>
                <a:latin typeface="Times New Roman" panose="02020603050405020304" pitchFamily="18" charset="0"/>
                <a:ea typeface="Times New Roman" panose="02020603050405020304" pitchFamily="18" charset="0"/>
              </a:rPr>
              <a:t>gắn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với</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Thiên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Hoàng</a:t>
            </a:r>
            <a:r>
              <a:rPr lang="en-US" sz="2400" dirty="0">
                <a:solidFill>
                  <a:srgbClr val="FF0000"/>
                </a:solidFill>
                <a:latin typeface="Times New Roman" panose="02020603050405020304" pitchFamily="18" charset="0"/>
                <a:ea typeface="Times New Roman" panose="02020603050405020304" pitchFamily="18" charset="0"/>
              </a:rPr>
              <a:t> Minh </a:t>
            </a:r>
            <a:r>
              <a:rPr lang="en-US" sz="2400" dirty="0" err="1">
                <a:solidFill>
                  <a:srgbClr val="FF0000"/>
                </a:solidFill>
                <a:latin typeface="Times New Roman" panose="02020603050405020304" pitchFamily="18" charset="0"/>
                <a:ea typeface="Times New Roman" panose="02020603050405020304" pitchFamily="18" charset="0"/>
              </a:rPr>
              <a:t>Trị</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và</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cuộc</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Duy</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Tân</a:t>
            </a:r>
            <a:r>
              <a:rPr lang="en-US" sz="2400" dirty="0">
                <a:solidFill>
                  <a:srgbClr val="FF0000"/>
                </a:solidFill>
                <a:latin typeface="Times New Roman" panose="02020603050405020304" pitchFamily="18" charset="0"/>
                <a:ea typeface="Times New Roman" panose="02020603050405020304" pitchFamily="18" charset="0"/>
              </a:rPr>
              <a:t> (1868) </a:t>
            </a:r>
            <a:r>
              <a:rPr lang="en-US" sz="2400" dirty="0" err="1">
                <a:solidFill>
                  <a:srgbClr val="FF0000"/>
                </a:solidFill>
                <a:latin typeface="Times New Roman" panose="02020603050405020304" pitchFamily="18" charset="0"/>
                <a:ea typeface="Times New Roman" panose="02020603050405020304" pitchFamily="18" charset="0"/>
              </a:rPr>
              <a:t>thì</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lịch</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sử</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Trung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Quốc</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thời</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kì</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này</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không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thể</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không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nhắc</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đến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Tôn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Trung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Sơn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với</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cuộc</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Cách</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mạng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Tân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Hợi</a:t>
            </a:r>
            <a:r>
              <a:rPr lang="en-US" sz="2400" dirty="0">
                <a:solidFill>
                  <a:srgbClr val="FF0000"/>
                </a:solidFill>
                <a:latin typeface="Times New Roman" panose="02020603050405020304" pitchFamily="18" charset="0"/>
                <a:ea typeface="Times New Roman" panose="02020603050405020304" pitchFamily="18" charset="0"/>
              </a:rPr>
              <a:t> (1911). </a:t>
            </a:r>
            <a:r>
              <a:rPr lang="en-US" sz="2400" i="1" dirty="0" err="1">
                <a:solidFill>
                  <a:srgbClr val="FF0000"/>
                </a:solidFill>
                <a:latin typeface="Times New Roman" panose="02020603050405020304" pitchFamily="18" charset="0"/>
                <a:ea typeface="Times New Roman" panose="02020603050405020304" pitchFamily="18" charset="0"/>
              </a:rPr>
              <a:t>Em</a:t>
            </a:r>
            <a:r>
              <a:rPr lang="en-US" sz="2400" i="1" dirty="0">
                <a:solidFill>
                  <a:srgbClr val="FF0000"/>
                </a:solidFill>
                <a:latin typeface="Times New Roman" panose="02020603050405020304" pitchFamily="18" charset="0"/>
                <a:ea typeface="Times New Roman" panose="02020603050405020304" pitchFamily="18" charset="0"/>
              </a:rPr>
              <a:t> </a:t>
            </a:r>
            <a:r>
              <a:rPr lang="en-US" sz="2400" i="1" dirty="0" err="1">
                <a:solidFill>
                  <a:srgbClr val="FF0000"/>
                </a:solidFill>
                <a:latin typeface="Times New Roman" panose="02020603050405020304" pitchFamily="18" charset="0"/>
                <a:ea typeface="Times New Roman" panose="02020603050405020304" pitchFamily="18" charset="0"/>
              </a:rPr>
              <a:t>hãy</a:t>
            </a:r>
            <a:r>
              <a:rPr lang="en-US" sz="2400" i="1" dirty="0">
                <a:solidFill>
                  <a:srgbClr val="FF0000"/>
                </a:solidFill>
                <a:latin typeface="Times New Roman" panose="02020603050405020304" pitchFamily="18" charset="0"/>
                <a:ea typeface="Times New Roman" panose="02020603050405020304" pitchFamily="18" charset="0"/>
              </a:rPr>
              <a:t> chia </a:t>
            </a:r>
            <a:r>
              <a:rPr lang="en-US" sz="2400" i="1" dirty="0" err="1">
                <a:solidFill>
                  <a:srgbClr val="FF0000"/>
                </a:solidFill>
                <a:latin typeface="Times New Roman" panose="02020603050405020304" pitchFamily="18" charset="0"/>
                <a:ea typeface="Times New Roman" panose="02020603050405020304" pitchFamily="18" charset="0"/>
              </a:rPr>
              <a:t>sẽ</a:t>
            </a:r>
            <a:r>
              <a:rPr lang="en-US" sz="2400" i="1" dirty="0">
                <a:solidFill>
                  <a:srgbClr val="FF0000"/>
                </a:solidFill>
                <a:latin typeface="Times New Roman" panose="02020603050405020304" pitchFamily="18" charset="0"/>
                <a:ea typeface="Times New Roman" panose="02020603050405020304" pitchFamily="18" charset="0"/>
              </a:rPr>
              <a:t> </a:t>
            </a:r>
            <a:r>
              <a:rPr lang="en-US" sz="2400" i="1" dirty="0" err="1">
                <a:solidFill>
                  <a:srgbClr val="FF0000"/>
                </a:solidFill>
                <a:latin typeface="Times New Roman" panose="02020603050405020304" pitchFamily="18" charset="0"/>
                <a:ea typeface="Times New Roman" panose="02020603050405020304" pitchFamily="18" charset="0"/>
              </a:rPr>
              <a:t>hiểu</a:t>
            </a:r>
            <a:r>
              <a:rPr lang="en-US" sz="2400" i="1" dirty="0">
                <a:solidFill>
                  <a:srgbClr val="FF0000"/>
                </a:solidFill>
                <a:latin typeface="Times New Roman" panose="02020603050405020304" pitchFamily="18" charset="0"/>
                <a:ea typeface="Times New Roman" panose="02020603050405020304" pitchFamily="18" charset="0"/>
              </a:rPr>
              <a:t> </a:t>
            </a:r>
            <a:r>
              <a:rPr lang="en-US" sz="2400" i="1" dirty="0" err="1">
                <a:solidFill>
                  <a:srgbClr val="FF0000"/>
                </a:solidFill>
                <a:latin typeface="Times New Roman" panose="02020603050405020304" pitchFamily="18" charset="0"/>
                <a:ea typeface="Times New Roman" panose="02020603050405020304" pitchFamily="18" charset="0"/>
              </a:rPr>
              <a:t>biết</a:t>
            </a:r>
            <a:r>
              <a:rPr lang="en-US" sz="2400" i="1" dirty="0">
                <a:solidFill>
                  <a:srgbClr val="FF0000"/>
                </a:solidFill>
                <a:latin typeface="Times New Roman" panose="02020603050405020304" pitchFamily="18" charset="0"/>
                <a:ea typeface="Times New Roman" panose="02020603050405020304" pitchFamily="18" charset="0"/>
              </a:rPr>
              <a:t> </a:t>
            </a:r>
            <a:r>
              <a:rPr lang="en-US" sz="2400" i="1" dirty="0" err="1">
                <a:solidFill>
                  <a:srgbClr val="FF0000"/>
                </a:solidFill>
                <a:latin typeface="Times New Roman" panose="02020603050405020304" pitchFamily="18" charset="0"/>
                <a:ea typeface="Times New Roman" panose="02020603050405020304" pitchFamily="18" charset="0"/>
              </a:rPr>
              <a:t>về</a:t>
            </a:r>
            <a:r>
              <a:rPr lang="en-US" sz="2400" i="1" dirty="0">
                <a:solidFill>
                  <a:srgbClr val="FF0000"/>
                </a:solidFill>
                <a:latin typeface="Times New Roman" panose="02020603050405020304" pitchFamily="18" charset="0"/>
                <a:ea typeface="Times New Roman" panose="02020603050405020304" pitchFamily="18" charset="0"/>
              </a:rPr>
              <a:t> 2 </a:t>
            </a:r>
            <a:r>
              <a:rPr lang="en-US" sz="2400" i="1" dirty="0" err="1">
                <a:solidFill>
                  <a:srgbClr val="FF0000"/>
                </a:solidFill>
                <a:latin typeface="Times New Roman" panose="02020603050405020304" pitchFamily="18" charset="0"/>
                <a:ea typeface="Times New Roman" panose="02020603050405020304" pitchFamily="18" charset="0"/>
              </a:rPr>
              <a:t>nhân</a:t>
            </a:r>
            <a:r>
              <a:rPr lang="en-US" sz="2400" i="1" dirty="0">
                <a:solidFill>
                  <a:srgbClr val="FF0000"/>
                </a:solidFill>
                <a:latin typeface="Times New Roman" panose="02020603050405020304" pitchFamily="18" charset="0"/>
                <a:ea typeface="Times New Roman" panose="02020603050405020304" pitchFamily="18" charset="0"/>
              </a:rPr>
              <a:t> </a:t>
            </a:r>
            <a:r>
              <a:rPr lang="en-US" sz="2400" i="1" dirty="0" err="1">
                <a:solidFill>
                  <a:srgbClr val="FF0000"/>
                </a:solidFill>
                <a:latin typeface="Times New Roman" panose="02020603050405020304" pitchFamily="18" charset="0"/>
                <a:ea typeface="Times New Roman" panose="02020603050405020304" pitchFamily="18" charset="0"/>
              </a:rPr>
              <a:t>vật</a:t>
            </a:r>
            <a:r>
              <a:rPr lang="en-US" sz="2400" i="1" dirty="0">
                <a:solidFill>
                  <a:srgbClr val="FF0000"/>
                </a:solidFill>
                <a:latin typeface="Times New Roman" panose="02020603050405020304" pitchFamily="18" charset="0"/>
                <a:ea typeface="Times New Roman" panose="02020603050405020304" pitchFamily="18" charset="0"/>
              </a:rPr>
              <a:t> </a:t>
            </a:r>
            <a:r>
              <a:rPr lang="en-US" sz="2400" i="1" dirty="0" err="1">
                <a:solidFill>
                  <a:srgbClr val="FF0000"/>
                </a:solidFill>
                <a:latin typeface="Times New Roman" panose="02020603050405020304" pitchFamily="18" charset="0"/>
                <a:ea typeface="Times New Roman" panose="02020603050405020304" pitchFamily="18" charset="0"/>
              </a:rPr>
              <a:t>lịch</a:t>
            </a:r>
            <a:r>
              <a:rPr lang="en-US" sz="2400" i="1" dirty="0">
                <a:solidFill>
                  <a:srgbClr val="FF0000"/>
                </a:solidFill>
                <a:latin typeface="Times New Roman" panose="02020603050405020304" pitchFamily="18" charset="0"/>
                <a:ea typeface="Times New Roman" panose="02020603050405020304" pitchFamily="18" charset="0"/>
              </a:rPr>
              <a:t> </a:t>
            </a:r>
            <a:r>
              <a:rPr lang="en-US" sz="2400" i="1" dirty="0" err="1">
                <a:solidFill>
                  <a:srgbClr val="FF0000"/>
                </a:solidFill>
                <a:latin typeface="Times New Roman" panose="02020603050405020304" pitchFamily="18" charset="0"/>
                <a:ea typeface="Times New Roman" panose="02020603050405020304" pitchFamily="18" charset="0"/>
              </a:rPr>
              <a:t>sử</a:t>
            </a:r>
            <a:r>
              <a:rPr lang="en-US" sz="2400" i="1" dirty="0">
                <a:solidFill>
                  <a:srgbClr val="FF0000"/>
                </a:solidFill>
                <a:latin typeface="Times New Roman" panose="02020603050405020304" pitchFamily="18" charset="0"/>
                <a:ea typeface="Times New Roman" panose="02020603050405020304" pitchFamily="18" charset="0"/>
              </a:rPr>
              <a:t> </a:t>
            </a:r>
            <a:r>
              <a:rPr lang="en-US" sz="2400" i="1" dirty="0" err="1">
                <a:solidFill>
                  <a:srgbClr val="FF0000"/>
                </a:solidFill>
                <a:latin typeface="Times New Roman" panose="02020603050405020304" pitchFamily="18" charset="0"/>
                <a:ea typeface="Times New Roman" panose="02020603050405020304" pitchFamily="18" charset="0"/>
              </a:rPr>
              <a:t>và</a:t>
            </a:r>
            <a:r>
              <a:rPr lang="en-US" sz="2400" i="1" dirty="0">
                <a:solidFill>
                  <a:srgbClr val="FF0000"/>
                </a:solidFill>
                <a:latin typeface="Times New Roman" panose="02020603050405020304" pitchFamily="18" charset="0"/>
                <a:ea typeface="Times New Roman" panose="02020603050405020304" pitchFamily="18" charset="0"/>
              </a:rPr>
              <a:t> </a:t>
            </a:r>
            <a:r>
              <a:rPr lang="en-US" sz="2400" i="1" dirty="0" err="1">
                <a:solidFill>
                  <a:srgbClr val="FF0000"/>
                </a:solidFill>
                <a:latin typeface="Times New Roman" panose="02020603050405020304" pitchFamily="18" charset="0"/>
                <a:ea typeface="Times New Roman" panose="02020603050405020304" pitchFamily="18" charset="0"/>
              </a:rPr>
              <a:t>hai</a:t>
            </a:r>
            <a:r>
              <a:rPr lang="en-US" sz="2400" i="1" dirty="0">
                <a:solidFill>
                  <a:srgbClr val="FF0000"/>
                </a:solidFill>
                <a:latin typeface="Times New Roman" panose="02020603050405020304" pitchFamily="18" charset="0"/>
                <a:ea typeface="Times New Roman" panose="02020603050405020304" pitchFamily="18" charset="0"/>
              </a:rPr>
              <a:t> </a:t>
            </a:r>
            <a:r>
              <a:rPr lang="en-US" sz="2400" i="1" dirty="0" err="1">
                <a:solidFill>
                  <a:srgbClr val="FF0000"/>
                </a:solidFill>
                <a:latin typeface="Times New Roman" panose="02020603050405020304" pitchFamily="18" charset="0"/>
                <a:ea typeface="Times New Roman" panose="02020603050405020304" pitchFamily="18" charset="0"/>
              </a:rPr>
              <a:t>sự</a:t>
            </a:r>
            <a:r>
              <a:rPr lang="en-US" sz="2400" i="1" dirty="0">
                <a:solidFill>
                  <a:srgbClr val="FF0000"/>
                </a:solidFill>
                <a:latin typeface="Times New Roman" panose="02020603050405020304" pitchFamily="18" charset="0"/>
                <a:ea typeface="Times New Roman" panose="02020603050405020304" pitchFamily="18" charset="0"/>
              </a:rPr>
              <a:t> </a:t>
            </a:r>
            <a:r>
              <a:rPr lang="en-US" sz="2400" i="1" dirty="0" err="1">
                <a:solidFill>
                  <a:srgbClr val="FF0000"/>
                </a:solidFill>
                <a:latin typeface="Times New Roman" panose="02020603050405020304" pitchFamily="18" charset="0"/>
                <a:ea typeface="Times New Roman" panose="02020603050405020304" pitchFamily="18" charset="0"/>
              </a:rPr>
              <a:t>kiện</a:t>
            </a:r>
            <a:r>
              <a:rPr lang="en-US" sz="2400" i="1" dirty="0">
                <a:solidFill>
                  <a:srgbClr val="FF0000"/>
                </a:solidFill>
                <a:latin typeface="Times New Roman" panose="02020603050405020304" pitchFamily="18" charset="0"/>
                <a:ea typeface="Times New Roman" panose="02020603050405020304" pitchFamily="18" charset="0"/>
              </a:rPr>
              <a:t> </a:t>
            </a:r>
            <a:r>
              <a:rPr lang="en-US" sz="2400" i="1" dirty="0" err="1">
                <a:solidFill>
                  <a:srgbClr val="FF0000"/>
                </a:solidFill>
                <a:latin typeface="Times New Roman" panose="02020603050405020304" pitchFamily="18" charset="0"/>
                <a:ea typeface="Times New Roman" panose="02020603050405020304" pitchFamily="18" charset="0"/>
              </a:rPr>
              <a:t>nêu</a:t>
            </a:r>
            <a:r>
              <a:rPr lang="en-US" sz="2400" i="1" dirty="0">
                <a:solidFill>
                  <a:srgbClr val="FF0000"/>
                </a:solidFill>
                <a:latin typeface="Times New Roman" panose="02020603050405020304" pitchFamily="18" charset="0"/>
                <a:ea typeface="Times New Roman" panose="02020603050405020304" pitchFamily="18" charset="0"/>
              </a:rPr>
              <a:t> </a:t>
            </a:r>
            <a:r>
              <a:rPr lang="en-US" sz="2400" i="1" dirty="0" err="1">
                <a:solidFill>
                  <a:srgbClr val="FF0000"/>
                </a:solidFill>
                <a:latin typeface="Times New Roman" panose="02020603050405020304" pitchFamily="18" charset="0"/>
                <a:ea typeface="Times New Roman" panose="02020603050405020304" pitchFamily="18" charset="0"/>
              </a:rPr>
              <a:t>trên</a:t>
            </a:r>
            <a:r>
              <a:rPr lang="en-US" sz="2400" i="1" dirty="0">
                <a:solidFill>
                  <a:srgbClr val="FF0000"/>
                </a:solidFill>
                <a:latin typeface="Times New Roman" panose="02020603050405020304" pitchFamily="18" charset="0"/>
                <a:ea typeface="Times New Roman" panose="02020603050405020304" pitchFamily="18" charset="0"/>
              </a:rPr>
              <a:t>.</a:t>
            </a:r>
            <a:endParaRPr lang="en-US" sz="2400" dirty="0">
              <a:solidFill>
                <a:srgbClr val="FF0000"/>
              </a:solidFill>
              <a:effectLst/>
              <a:latin typeface="Times New Roman" panose="02020603050405020304" pitchFamily="18" charset="0"/>
              <a:ea typeface="Times New Roman" panose="02020603050405020304" pitchFamily="18" charset="0"/>
            </a:endParaRPr>
          </a:p>
        </p:txBody>
      </p:sp>
      <p:sp>
        <p:nvSpPr>
          <p:cNvPr id="5" name="Rectangle 4"/>
          <p:cNvSpPr/>
          <p:nvPr/>
        </p:nvSpPr>
        <p:spPr>
          <a:xfrm>
            <a:off x="1359829" y="4745714"/>
            <a:ext cx="3902030" cy="461665"/>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en-US" sz="2400" dirty="0" err="1">
                <a:solidFill>
                  <a:srgbClr val="0000FF"/>
                </a:solidFill>
                <a:latin typeface="Times New Roman" panose="02020603050405020304" pitchFamily="18" charset="0"/>
                <a:ea typeface="Times New Roman" panose="02020603050405020304" pitchFamily="18" charset="0"/>
              </a:rPr>
              <a:t>Tôn</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Trung</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Sơn</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Trung</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Quốc</a:t>
            </a:r>
            <a:r>
              <a:rPr lang="en-US" sz="2400" dirty="0">
                <a:solidFill>
                  <a:srgbClr val="0000FF"/>
                </a:solidFill>
                <a:latin typeface="Times New Roman" panose="02020603050405020304" pitchFamily="18" charset="0"/>
                <a:ea typeface="Times New Roman" panose="02020603050405020304" pitchFamily="18" charset="0"/>
              </a:rPr>
              <a:t>) </a:t>
            </a:r>
            <a:endParaRPr lang="en-US" sz="2400" dirty="0">
              <a:solidFill>
                <a:srgbClr val="0000FF"/>
              </a:solidFill>
            </a:endParaRPr>
          </a:p>
        </p:txBody>
      </p:sp>
      <p:sp>
        <p:nvSpPr>
          <p:cNvPr id="6" name="Rectangle 5"/>
          <p:cNvSpPr/>
          <p:nvPr/>
        </p:nvSpPr>
        <p:spPr>
          <a:xfrm>
            <a:off x="6568498" y="4772926"/>
            <a:ext cx="4328044" cy="461665"/>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en-US" sz="2400" dirty="0" err="1">
                <a:solidFill>
                  <a:srgbClr val="0000FF"/>
                </a:solidFill>
                <a:latin typeface="Times New Roman" panose="02020603050405020304" pitchFamily="18" charset="0"/>
                <a:ea typeface="Times New Roman" panose="02020603050405020304" pitchFamily="18" charset="0"/>
              </a:rPr>
              <a:t>Thiên</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Hoàng</a:t>
            </a:r>
            <a:r>
              <a:rPr lang="en-US" sz="2400" dirty="0">
                <a:solidFill>
                  <a:srgbClr val="0000FF"/>
                </a:solidFill>
                <a:latin typeface="Times New Roman" panose="02020603050405020304" pitchFamily="18" charset="0"/>
                <a:ea typeface="Times New Roman" panose="02020603050405020304" pitchFamily="18" charset="0"/>
              </a:rPr>
              <a:t> Minh </a:t>
            </a:r>
            <a:r>
              <a:rPr lang="en-US" sz="2400" dirty="0" err="1">
                <a:solidFill>
                  <a:srgbClr val="0000FF"/>
                </a:solidFill>
                <a:latin typeface="Times New Roman" panose="02020603050405020304" pitchFamily="18" charset="0"/>
                <a:ea typeface="Times New Roman" panose="02020603050405020304" pitchFamily="18" charset="0"/>
              </a:rPr>
              <a:t>Trị</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Nhật</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Bản</a:t>
            </a:r>
            <a:endParaRPr lang="en-US" sz="2400" dirty="0">
              <a:solidFill>
                <a:srgbClr val="0000FF"/>
              </a:solidFill>
            </a:endParaRPr>
          </a:p>
        </p:txBody>
      </p:sp>
    </p:spTree>
    <p:extLst>
      <p:ext uri="{BB962C8B-B14F-4D97-AF65-F5344CB8AC3E}">
        <p14:creationId xmlns:p14="http://schemas.microsoft.com/office/powerpoint/2010/main" val="12988858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2" descr="H2">
            <a:extLst>
              <a:ext uri="{FF2B5EF4-FFF2-40B4-BE49-F238E27FC236}">
                <a16:creationId xmlns:a16="http://schemas.microsoft.com/office/drawing/2014/main" id="{3459EF3F-E6E3-45B6-A132-99FDC971DF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9525" y="0"/>
            <a:ext cx="5832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Text Box 3">
            <a:extLst>
              <a:ext uri="{FF2B5EF4-FFF2-40B4-BE49-F238E27FC236}">
                <a16:creationId xmlns:a16="http://schemas.microsoft.com/office/drawing/2014/main" id="{48530433-8DBB-46D0-9626-9CF5BC40D973}"/>
              </a:ext>
            </a:extLst>
          </p:cNvPr>
          <p:cNvSpPr txBox="1">
            <a:spLocks noChangeArrowheads="1"/>
          </p:cNvSpPr>
          <p:nvPr/>
        </p:nvSpPr>
        <p:spPr bwMode="auto">
          <a:xfrm>
            <a:off x="7696200" y="457200"/>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vi-VN" sz="2400" b="1">
                <a:solidFill>
                  <a:srgbClr val="000000"/>
                </a:solidFill>
                <a:latin typeface="Times New Roman" panose="02020603050405020304" pitchFamily="18" charset="0"/>
                <a:cs typeface="Times New Roman" panose="02020603050405020304" pitchFamily="18" charset="0"/>
              </a:rPr>
              <a:t>NGA</a:t>
            </a:r>
          </a:p>
        </p:txBody>
      </p:sp>
      <p:sp>
        <p:nvSpPr>
          <p:cNvPr id="43013" name="Text Box 4">
            <a:extLst>
              <a:ext uri="{FF2B5EF4-FFF2-40B4-BE49-F238E27FC236}">
                <a16:creationId xmlns:a16="http://schemas.microsoft.com/office/drawing/2014/main" id="{CBBA1D59-4E83-459E-B3DC-9FC22FC870BF}"/>
              </a:ext>
            </a:extLst>
          </p:cNvPr>
          <p:cNvSpPr txBox="1">
            <a:spLocks noChangeArrowheads="1"/>
          </p:cNvSpPr>
          <p:nvPr/>
        </p:nvSpPr>
        <p:spPr bwMode="auto">
          <a:xfrm>
            <a:off x="6934200" y="1371600"/>
            <a:ext cx="1447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vi-VN" sz="2000" b="1" dirty="0">
                <a:solidFill>
                  <a:srgbClr val="000000"/>
                </a:solidFill>
                <a:latin typeface="Times New Roman" panose="02020603050405020304" pitchFamily="18" charset="0"/>
                <a:cs typeface="Times New Roman" panose="02020603050405020304" pitchFamily="18" charset="0"/>
              </a:rPr>
              <a:t>MÔNG CỔ</a:t>
            </a:r>
          </a:p>
        </p:txBody>
      </p:sp>
      <p:sp>
        <p:nvSpPr>
          <p:cNvPr id="43014" name="Text Box 5">
            <a:extLst>
              <a:ext uri="{FF2B5EF4-FFF2-40B4-BE49-F238E27FC236}">
                <a16:creationId xmlns:a16="http://schemas.microsoft.com/office/drawing/2014/main" id="{63279911-D051-449F-9DFD-39340A5D1195}"/>
              </a:ext>
            </a:extLst>
          </p:cNvPr>
          <p:cNvSpPr txBox="1">
            <a:spLocks noChangeArrowheads="1"/>
          </p:cNvSpPr>
          <p:nvPr/>
        </p:nvSpPr>
        <p:spPr bwMode="auto">
          <a:xfrm>
            <a:off x="8382000" y="2590800"/>
            <a:ext cx="114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vi-VN" sz="1400" b="1">
                <a:solidFill>
                  <a:srgbClr val="FF0000"/>
                </a:solidFill>
                <a:latin typeface="Times New Roman" panose="02020603050405020304" pitchFamily="18" charset="0"/>
                <a:cs typeface="Times New Roman" panose="02020603050405020304" pitchFamily="18" charset="0"/>
              </a:rPr>
              <a:t>BẮC KINH</a:t>
            </a:r>
          </a:p>
        </p:txBody>
      </p:sp>
      <p:sp>
        <p:nvSpPr>
          <p:cNvPr id="43015" name="Text Box 6">
            <a:extLst>
              <a:ext uri="{FF2B5EF4-FFF2-40B4-BE49-F238E27FC236}">
                <a16:creationId xmlns:a16="http://schemas.microsoft.com/office/drawing/2014/main" id="{CC847F60-C1D3-4975-BB11-C642833594BB}"/>
              </a:ext>
            </a:extLst>
          </p:cNvPr>
          <p:cNvSpPr txBox="1">
            <a:spLocks noChangeArrowheads="1"/>
          </p:cNvSpPr>
          <p:nvPr/>
        </p:nvSpPr>
        <p:spPr bwMode="auto">
          <a:xfrm>
            <a:off x="9906000" y="1524000"/>
            <a:ext cx="1371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vi-VN" sz="1600" b="1">
                <a:solidFill>
                  <a:srgbClr val="000000"/>
                </a:solidFill>
                <a:latin typeface="Times New Roman" panose="02020603050405020304" pitchFamily="18" charset="0"/>
                <a:cs typeface="Times New Roman" panose="02020603050405020304" pitchFamily="18" charset="0"/>
              </a:rPr>
              <a:t>MÃN CHÂU</a:t>
            </a:r>
          </a:p>
        </p:txBody>
      </p:sp>
      <p:sp>
        <p:nvSpPr>
          <p:cNvPr id="43016" name="Oval 7">
            <a:extLst>
              <a:ext uri="{FF2B5EF4-FFF2-40B4-BE49-F238E27FC236}">
                <a16:creationId xmlns:a16="http://schemas.microsoft.com/office/drawing/2014/main" id="{3810CB08-DF79-4A52-A74D-A8A7CC607254}"/>
              </a:ext>
            </a:extLst>
          </p:cNvPr>
          <p:cNvSpPr>
            <a:spLocks noChangeArrowheads="1"/>
          </p:cNvSpPr>
          <p:nvPr/>
        </p:nvSpPr>
        <p:spPr bwMode="auto">
          <a:xfrm flipH="1">
            <a:off x="10896600" y="1524000"/>
            <a:ext cx="76200" cy="76200"/>
          </a:xfrm>
          <a:prstGeom prst="ellipse">
            <a:avLst/>
          </a:prstGeom>
          <a:solidFill>
            <a:schemeClr val="tx1"/>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vi-VN" altLang="vi-VN">
              <a:solidFill>
                <a:srgbClr val="000000"/>
              </a:solidFill>
              <a:latin typeface="Times New Roman" panose="02020603050405020304" pitchFamily="18" charset="0"/>
              <a:cs typeface="Times New Roman" panose="02020603050405020304" pitchFamily="18" charset="0"/>
            </a:endParaRPr>
          </a:p>
        </p:txBody>
      </p:sp>
      <p:sp>
        <p:nvSpPr>
          <p:cNvPr id="43017" name="Text Box 8">
            <a:extLst>
              <a:ext uri="{FF2B5EF4-FFF2-40B4-BE49-F238E27FC236}">
                <a16:creationId xmlns:a16="http://schemas.microsoft.com/office/drawing/2014/main" id="{7F3D1E5F-9373-4C2E-9B3A-AAB87BFED2BC}"/>
              </a:ext>
            </a:extLst>
          </p:cNvPr>
          <p:cNvSpPr txBox="1">
            <a:spLocks noChangeArrowheads="1"/>
          </p:cNvSpPr>
          <p:nvPr/>
        </p:nvSpPr>
        <p:spPr bwMode="auto">
          <a:xfrm>
            <a:off x="10820400" y="1371600"/>
            <a:ext cx="1371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vi-VN" sz="1000" b="1">
                <a:solidFill>
                  <a:srgbClr val="000000"/>
                </a:solidFill>
                <a:latin typeface="Times New Roman" panose="02020603050405020304" pitchFamily="18" charset="0"/>
                <a:cs typeface="Times New Roman" panose="02020603050405020304" pitchFamily="18" charset="0"/>
              </a:rPr>
              <a:t>Cáp Nhĩ Tân</a:t>
            </a:r>
          </a:p>
        </p:txBody>
      </p:sp>
      <p:sp>
        <p:nvSpPr>
          <p:cNvPr id="43018" name="Text Box 9">
            <a:extLst>
              <a:ext uri="{FF2B5EF4-FFF2-40B4-BE49-F238E27FC236}">
                <a16:creationId xmlns:a16="http://schemas.microsoft.com/office/drawing/2014/main" id="{545F4756-F6EC-40DD-B607-D57FC2A0CB0E}"/>
              </a:ext>
            </a:extLst>
          </p:cNvPr>
          <p:cNvSpPr txBox="1">
            <a:spLocks noChangeArrowheads="1"/>
          </p:cNvSpPr>
          <p:nvPr/>
        </p:nvSpPr>
        <p:spPr bwMode="auto">
          <a:xfrm>
            <a:off x="9448800" y="3276600"/>
            <a:ext cx="914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vi-VN" sz="1000">
                <a:solidFill>
                  <a:srgbClr val="000000"/>
                </a:solidFill>
                <a:latin typeface="Times New Roman" panose="02020603050405020304" pitchFamily="18" charset="0"/>
                <a:cs typeface="Times New Roman" panose="02020603050405020304" pitchFamily="18" charset="0"/>
              </a:rPr>
              <a:t>SƠN ĐÔNG</a:t>
            </a:r>
          </a:p>
        </p:txBody>
      </p:sp>
      <p:sp>
        <p:nvSpPr>
          <p:cNvPr id="43019" name="Text Box 10">
            <a:extLst>
              <a:ext uri="{FF2B5EF4-FFF2-40B4-BE49-F238E27FC236}">
                <a16:creationId xmlns:a16="http://schemas.microsoft.com/office/drawing/2014/main" id="{7E771ADF-DD25-4300-BBBC-48DF7FEB38F2}"/>
              </a:ext>
            </a:extLst>
          </p:cNvPr>
          <p:cNvSpPr txBox="1">
            <a:spLocks noChangeArrowheads="1"/>
          </p:cNvSpPr>
          <p:nvPr/>
        </p:nvSpPr>
        <p:spPr bwMode="auto">
          <a:xfrm>
            <a:off x="9601200" y="3124200"/>
            <a:ext cx="914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vi-VN" sz="1000" b="1">
                <a:solidFill>
                  <a:srgbClr val="000000"/>
                </a:solidFill>
                <a:latin typeface="Times New Roman" panose="02020603050405020304" pitchFamily="18" charset="0"/>
                <a:cs typeface="Times New Roman" panose="02020603050405020304" pitchFamily="18" charset="0"/>
              </a:rPr>
              <a:t>Tế Nam</a:t>
            </a:r>
          </a:p>
        </p:txBody>
      </p:sp>
      <p:sp>
        <p:nvSpPr>
          <p:cNvPr id="43020" name="Text Box 11">
            <a:extLst>
              <a:ext uri="{FF2B5EF4-FFF2-40B4-BE49-F238E27FC236}">
                <a16:creationId xmlns:a16="http://schemas.microsoft.com/office/drawing/2014/main" id="{F0AEF02D-26FA-453C-918B-D4E1D71E550A}"/>
              </a:ext>
            </a:extLst>
          </p:cNvPr>
          <p:cNvSpPr txBox="1">
            <a:spLocks noChangeArrowheads="1"/>
          </p:cNvSpPr>
          <p:nvPr/>
        </p:nvSpPr>
        <p:spPr bwMode="auto">
          <a:xfrm>
            <a:off x="9677400" y="5257800"/>
            <a:ext cx="914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vi-VN" sz="900" b="1">
                <a:solidFill>
                  <a:srgbClr val="000000"/>
                </a:solidFill>
                <a:latin typeface="Times New Roman" panose="02020603050405020304" pitchFamily="18" charset="0"/>
                <a:cs typeface="Times New Roman" panose="02020603050405020304" pitchFamily="18" charset="0"/>
              </a:rPr>
              <a:t>PHÚC KIẾN</a:t>
            </a:r>
          </a:p>
        </p:txBody>
      </p:sp>
      <p:sp>
        <p:nvSpPr>
          <p:cNvPr id="43021" name="Text Box 12">
            <a:extLst>
              <a:ext uri="{FF2B5EF4-FFF2-40B4-BE49-F238E27FC236}">
                <a16:creationId xmlns:a16="http://schemas.microsoft.com/office/drawing/2014/main" id="{C5F17872-E23E-4D97-B0E3-7B3AD66978A1}"/>
              </a:ext>
            </a:extLst>
          </p:cNvPr>
          <p:cNvSpPr txBox="1">
            <a:spLocks noChangeArrowheads="1"/>
          </p:cNvSpPr>
          <p:nvPr/>
        </p:nvSpPr>
        <p:spPr bwMode="auto">
          <a:xfrm>
            <a:off x="9753600" y="5105400"/>
            <a:ext cx="914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vi-VN" sz="900">
                <a:solidFill>
                  <a:srgbClr val="000000"/>
                </a:solidFill>
                <a:latin typeface="Times New Roman" panose="02020603050405020304" pitchFamily="18" charset="0"/>
                <a:cs typeface="Times New Roman" panose="02020603050405020304" pitchFamily="18" charset="0"/>
              </a:rPr>
              <a:t>Phúc Châu</a:t>
            </a:r>
          </a:p>
        </p:txBody>
      </p:sp>
      <p:sp>
        <p:nvSpPr>
          <p:cNvPr id="43022" name="Text Box 13">
            <a:extLst>
              <a:ext uri="{FF2B5EF4-FFF2-40B4-BE49-F238E27FC236}">
                <a16:creationId xmlns:a16="http://schemas.microsoft.com/office/drawing/2014/main" id="{DC885427-B8C5-4C54-9C23-6BDD073054C5}"/>
              </a:ext>
            </a:extLst>
          </p:cNvPr>
          <p:cNvSpPr txBox="1">
            <a:spLocks noChangeArrowheads="1"/>
          </p:cNvSpPr>
          <p:nvPr/>
        </p:nvSpPr>
        <p:spPr bwMode="auto">
          <a:xfrm>
            <a:off x="6858000" y="5562600"/>
            <a:ext cx="9906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vi-VN" sz="800">
                <a:solidFill>
                  <a:srgbClr val="000000"/>
                </a:solidFill>
                <a:latin typeface="Times New Roman" panose="02020603050405020304" pitchFamily="18" charset="0"/>
                <a:cs typeface="Times New Roman" panose="02020603050405020304" pitchFamily="18" charset="0"/>
              </a:rPr>
              <a:t>VÂN NAM</a:t>
            </a:r>
          </a:p>
        </p:txBody>
      </p:sp>
      <p:sp>
        <p:nvSpPr>
          <p:cNvPr id="43023" name="Text Box 14">
            <a:extLst>
              <a:ext uri="{FF2B5EF4-FFF2-40B4-BE49-F238E27FC236}">
                <a16:creationId xmlns:a16="http://schemas.microsoft.com/office/drawing/2014/main" id="{8ECEAA68-3757-4427-B33E-AD5C82A3E3D1}"/>
              </a:ext>
            </a:extLst>
          </p:cNvPr>
          <p:cNvSpPr txBox="1">
            <a:spLocks noChangeArrowheads="1"/>
          </p:cNvSpPr>
          <p:nvPr/>
        </p:nvSpPr>
        <p:spPr bwMode="auto">
          <a:xfrm>
            <a:off x="7620000" y="5334000"/>
            <a:ext cx="1066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vi-VN" sz="800">
                <a:solidFill>
                  <a:srgbClr val="000000"/>
                </a:solidFill>
                <a:latin typeface="Times New Roman" panose="02020603050405020304" pitchFamily="18" charset="0"/>
                <a:cs typeface="Times New Roman" panose="02020603050405020304" pitchFamily="18" charset="0"/>
              </a:rPr>
              <a:t>QUẢNG TÂY</a:t>
            </a:r>
          </a:p>
        </p:txBody>
      </p:sp>
      <p:sp>
        <p:nvSpPr>
          <p:cNvPr id="43024" name="Text Box 15">
            <a:extLst>
              <a:ext uri="{FF2B5EF4-FFF2-40B4-BE49-F238E27FC236}">
                <a16:creationId xmlns:a16="http://schemas.microsoft.com/office/drawing/2014/main" id="{2A2CE267-7CDE-44EA-908C-EDE6E8C0A604}"/>
              </a:ext>
            </a:extLst>
          </p:cNvPr>
          <p:cNvSpPr txBox="1">
            <a:spLocks noChangeArrowheads="1"/>
          </p:cNvSpPr>
          <p:nvPr/>
        </p:nvSpPr>
        <p:spPr bwMode="auto">
          <a:xfrm>
            <a:off x="6781800" y="5334000"/>
            <a:ext cx="990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vi-VN" sz="1000">
                <a:solidFill>
                  <a:srgbClr val="000000"/>
                </a:solidFill>
                <a:latin typeface="Times New Roman" panose="02020603050405020304" pitchFamily="18" charset="0"/>
                <a:cs typeface="Times New Roman" panose="02020603050405020304" pitchFamily="18" charset="0"/>
              </a:rPr>
              <a:t>Côn Minh</a:t>
            </a:r>
          </a:p>
        </p:txBody>
      </p:sp>
      <p:sp>
        <p:nvSpPr>
          <p:cNvPr id="43025" name="Text Box 16">
            <a:extLst>
              <a:ext uri="{FF2B5EF4-FFF2-40B4-BE49-F238E27FC236}">
                <a16:creationId xmlns:a16="http://schemas.microsoft.com/office/drawing/2014/main" id="{13A199E6-6F81-467A-89B0-75D85153176E}"/>
              </a:ext>
            </a:extLst>
          </p:cNvPr>
          <p:cNvSpPr txBox="1">
            <a:spLocks noChangeArrowheads="1"/>
          </p:cNvSpPr>
          <p:nvPr/>
        </p:nvSpPr>
        <p:spPr bwMode="auto">
          <a:xfrm>
            <a:off x="7162800" y="4038600"/>
            <a:ext cx="160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vi-VN" sz="1600" b="1">
                <a:solidFill>
                  <a:srgbClr val="000000"/>
                </a:solidFill>
                <a:latin typeface="Times New Roman" panose="02020603050405020304" pitchFamily="18" charset="0"/>
                <a:cs typeface="Times New Roman" panose="02020603050405020304" pitchFamily="18" charset="0"/>
              </a:rPr>
              <a:t>THIỂM    TÂY</a:t>
            </a:r>
          </a:p>
        </p:txBody>
      </p:sp>
      <p:sp>
        <p:nvSpPr>
          <p:cNvPr id="43026" name="Text Box 17">
            <a:extLst>
              <a:ext uri="{FF2B5EF4-FFF2-40B4-BE49-F238E27FC236}">
                <a16:creationId xmlns:a16="http://schemas.microsoft.com/office/drawing/2014/main" id="{A6829699-0070-401A-AC40-51D6E96E7900}"/>
              </a:ext>
            </a:extLst>
          </p:cNvPr>
          <p:cNvSpPr txBox="1">
            <a:spLocks noChangeArrowheads="1"/>
          </p:cNvSpPr>
          <p:nvPr/>
        </p:nvSpPr>
        <p:spPr bwMode="auto">
          <a:xfrm>
            <a:off x="7696200" y="3657600"/>
            <a:ext cx="1066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vi-VN" sz="1600" b="1">
                <a:solidFill>
                  <a:srgbClr val="000000"/>
                </a:solidFill>
                <a:latin typeface="Times New Roman" panose="02020603050405020304" pitchFamily="18" charset="0"/>
                <a:cs typeface="Times New Roman" panose="02020603050405020304" pitchFamily="18" charset="0"/>
              </a:rPr>
              <a:t>Tây An</a:t>
            </a:r>
          </a:p>
        </p:txBody>
      </p:sp>
      <p:sp>
        <p:nvSpPr>
          <p:cNvPr id="43027" name="Oval 18">
            <a:extLst>
              <a:ext uri="{FF2B5EF4-FFF2-40B4-BE49-F238E27FC236}">
                <a16:creationId xmlns:a16="http://schemas.microsoft.com/office/drawing/2014/main" id="{48FCFD2E-767E-4C11-87DA-5F3FFA81BAD1}"/>
              </a:ext>
            </a:extLst>
          </p:cNvPr>
          <p:cNvSpPr>
            <a:spLocks noChangeArrowheads="1"/>
          </p:cNvSpPr>
          <p:nvPr/>
        </p:nvSpPr>
        <p:spPr bwMode="auto">
          <a:xfrm flipV="1">
            <a:off x="8610600" y="3810000"/>
            <a:ext cx="76200" cy="76200"/>
          </a:xfrm>
          <a:prstGeom prst="ellipse">
            <a:avLst/>
          </a:prstGeom>
          <a:solidFill>
            <a:schemeClr val="tx1"/>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vi-VN" altLang="vi-VN">
              <a:solidFill>
                <a:srgbClr val="000000"/>
              </a:solidFill>
              <a:latin typeface="Times New Roman" panose="02020603050405020304" pitchFamily="18" charset="0"/>
              <a:cs typeface="Times New Roman" panose="02020603050405020304" pitchFamily="18" charset="0"/>
            </a:endParaRPr>
          </a:p>
        </p:txBody>
      </p:sp>
      <p:sp>
        <p:nvSpPr>
          <p:cNvPr id="43028" name="Text Box 19">
            <a:extLst>
              <a:ext uri="{FF2B5EF4-FFF2-40B4-BE49-F238E27FC236}">
                <a16:creationId xmlns:a16="http://schemas.microsoft.com/office/drawing/2014/main" id="{0D87F902-71F8-4084-A8BD-2B9BE42D0355}"/>
              </a:ext>
            </a:extLst>
          </p:cNvPr>
          <p:cNvSpPr txBox="1">
            <a:spLocks noChangeArrowheads="1"/>
          </p:cNvSpPr>
          <p:nvPr/>
        </p:nvSpPr>
        <p:spPr bwMode="auto">
          <a:xfrm>
            <a:off x="8458200" y="5562600"/>
            <a:ext cx="1066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vi-VN" sz="900">
                <a:solidFill>
                  <a:srgbClr val="000000"/>
                </a:solidFill>
                <a:latin typeface="Times New Roman" panose="02020603050405020304" pitchFamily="18" charset="0"/>
                <a:cs typeface="Times New Roman" panose="02020603050405020304" pitchFamily="18" charset="0"/>
              </a:rPr>
              <a:t>QUẢNG CHÂU</a:t>
            </a:r>
          </a:p>
        </p:txBody>
      </p:sp>
      <p:sp>
        <p:nvSpPr>
          <p:cNvPr id="43029" name="Text Box 20">
            <a:extLst>
              <a:ext uri="{FF2B5EF4-FFF2-40B4-BE49-F238E27FC236}">
                <a16:creationId xmlns:a16="http://schemas.microsoft.com/office/drawing/2014/main" id="{1A9B1AA5-2CEB-4FAC-B764-D68285C4A282}"/>
              </a:ext>
            </a:extLst>
          </p:cNvPr>
          <p:cNvSpPr txBox="1">
            <a:spLocks noChangeArrowheads="1"/>
          </p:cNvSpPr>
          <p:nvPr/>
        </p:nvSpPr>
        <p:spPr bwMode="auto">
          <a:xfrm>
            <a:off x="8534400" y="5410200"/>
            <a:ext cx="9906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vi-VN" sz="800" b="1">
                <a:solidFill>
                  <a:srgbClr val="000000"/>
                </a:solidFill>
                <a:latin typeface="Times New Roman" panose="02020603050405020304" pitchFamily="18" charset="0"/>
                <a:cs typeface="Times New Roman" panose="02020603050405020304" pitchFamily="18" charset="0"/>
              </a:rPr>
              <a:t>Kiêm Điền</a:t>
            </a:r>
          </a:p>
        </p:txBody>
      </p:sp>
      <p:sp>
        <p:nvSpPr>
          <p:cNvPr id="43030" name="Text Box 21">
            <a:extLst>
              <a:ext uri="{FF2B5EF4-FFF2-40B4-BE49-F238E27FC236}">
                <a16:creationId xmlns:a16="http://schemas.microsoft.com/office/drawing/2014/main" id="{6AD7BCE8-E483-4C53-B75F-4BAA39F60767}"/>
              </a:ext>
            </a:extLst>
          </p:cNvPr>
          <p:cNvSpPr txBox="1">
            <a:spLocks noChangeArrowheads="1"/>
          </p:cNvSpPr>
          <p:nvPr/>
        </p:nvSpPr>
        <p:spPr bwMode="auto">
          <a:xfrm>
            <a:off x="8915400" y="5715000"/>
            <a:ext cx="1066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vi-VN" sz="900" b="1">
                <a:solidFill>
                  <a:srgbClr val="000000"/>
                </a:solidFill>
                <a:latin typeface="Times New Roman" panose="02020603050405020304" pitchFamily="18" charset="0"/>
                <a:cs typeface="Times New Roman" panose="02020603050405020304" pitchFamily="18" charset="0"/>
              </a:rPr>
              <a:t> </a:t>
            </a:r>
            <a:r>
              <a:rPr lang="en-US" altLang="vi-VN" sz="800" b="1">
                <a:solidFill>
                  <a:srgbClr val="000000"/>
                </a:solidFill>
                <a:latin typeface="Times New Roman" panose="02020603050405020304" pitchFamily="18" charset="0"/>
                <a:cs typeface="Times New Roman" panose="02020603050405020304" pitchFamily="18" charset="0"/>
              </a:rPr>
              <a:t>Châu Giang</a:t>
            </a:r>
          </a:p>
        </p:txBody>
      </p:sp>
      <p:sp>
        <p:nvSpPr>
          <p:cNvPr id="43031" name="Text Box 22">
            <a:extLst>
              <a:ext uri="{FF2B5EF4-FFF2-40B4-BE49-F238E27FC236}">
                <a16:creationId xmlns:a16="http://schemas.microsoft.com/office/drawing/2014/main" id="{CA8C40A1-308D-4AE6-BFBD-BF30B71CAC63}"/>
              </a:ext>
            </a:extLst>
          </p:cNvPr>
          <p:cNvSpPr txBox="1">
            <a:spLocks noChangeArrowheads="1"/>
          </p:cNvSpPr>
          <p:nvPr/>
        </p:nvSpPr>
        <p:spPr bwMode="auto">
          <a:xfrm>
            <a:off x="8077200" y="5867400"/>
            <a:ext cx="1066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vi-VN" sz="800">
                <a:solidFill>
                  <a:srgbClr val="000000"/>
                </a:solidFill>
                <a:latin typeface="Times New Roman" panose="02020603050405020304" pitchFamily="18" charset="0"/>
                <a:cs typeface="Times New Roman" panose="02020603050405020304" pitchFamily="18" charset="0"/>
              </a:rPr>
              <a:t>QUẢNG ĐÔNG</a:t>
            </a:r>
          </a:p>
        </p:txBody>
      </p:sp>
      <p:sp>
        <p:nvSpPr>
          <p:cNvPr id="43032" name="AutoShape 23">
            <a:extLst>
              <a:ext uri="{FF2B5EF4-FFF2-40B4-BE49-F238E27FC236}">
                <a16:creationId xmlns:a16="http://schemas.microsoft.com/office/drawing/2014/main" id="{7E28ADFA-C623-41D7-A38B-A3CD386761A9}"/>
              </a:ext>
            </a:extLst>
          </p:cNvPr>
          <p:cNvSpPr>
            <a:spLocks noChangeArrowheads="1"/>
          </p:cNvSpPr>
          <p:nvPr/>
        </p:nvSpPr>
        <p:spPr bwMode="auto">
          <a:xfrm>
            <a:off x="9448800" y="2667000"/>
            <a:ext cx="152400" cy="152400"/>
          </a:xfrm>
          <a:prstGeom prst="flowChartConnector">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vi-VN" altLang="vi-VN">
              <a:solidFill>
                <a:srgbClr val="000000"/>
              </a:solidFill>
              <a:latin typeface="Times New Roman" panose="02020603050405020304" pitchFamily="18" charset="0"/>
              <a:cs typeface="Times New Roman" panose="02020603050405020304" pitchFamily="18" charset="0"/>
            </a:endParaRPr>
          </a:p>
        </p:txBody>
      </p:sp>
      <p:sp>
        <p:nvSpPr>
          <p:cNvPr id="43033" name="Text Box 24">
            <a:extLst>
              <a:ext uri="{FF2B5EF4-FFF2-40B4-BE49-F238E27FC236}">
                <a16:creationId xmlns:a16="http://schemas.microsoft.com/office/drawing/2014/main" id="{2B958602-5DCE-42F1-899A-C1434347DB81}"/>
              </a:ext>
            </a:extLst>
          </p:cNvPr>
          <p:cNvSpPr txBox="1">
            <a:spLocks noChangeArrowheads="1"/>
          </p:cNvSpPr>
          <p:nvPr/>
        </p:nvSpPr>
        <p:spPr bwMode="auto">
          <a:xfrm>
            <a:off x="8534400" y="3276600"/>
            <a:ext cx="914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vi-VN" sz="1000">
                <a:solidFill>
                  <a:srgbClr val="000000"/>
                </a:solidFill>
                <a:latin typeface="Times New Roman" panose="02020603050405020304" pitchFamily="18" charset="0"/>
                <a:cs typeface="Times New Roman" panose="02020603050405020304" pitchFamily="18" charset="0"/>
              </a:rPr>
              <a:t>SƠN TÂY</a:t>
            </a:r>
          </a:p>
        </p:txBody>
      </p:sp>
      <p:sp>
        <p:nvSpPr>
          <p:cNvPr id="43034" name="Text Box 25">
            <a:extLst>
              <a:ext uri="{FF2B5EF4-FFF2-40B4-BE49-F238E27FC236}">
                <a16:creationId xmlns:a16="http://schemas.microsoft.com/office/drawing/2014/main" id="{2224FCD2-2942-4F7E-A478-6608BC448727}"/>
              </a:ext>
            </a:extLst>
          </p:cNvPr>
          <p:cNvSpPr txBox="1">
            <a:spLocks noChangeArrowheads="1"/>
          </p:cNvSpPr>
          <p:nvPr/>
        </p:nvSpPr>
        <p:spPr bwMode="auto">
          <a:xfrm>
            <a:off x="8534400" y="3048000"/>
            <a:ext cx="914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vi-VN" sz="1000" b="1">
                <a:solidFill>
                  <a:srgbClr val="000000"/>
                </a:solidFill>
                <a:latin typeface="Times New Roman" panose="02020603050405020304" pitchFamily="18" charset="0"/>
                <a:cs typeface="Times New Roman" panose="02020603050405020304" pitchFamily="18" charset="0"/>
              </a:rPr>
              <a:t>Trực Lệ</a:t>
            </a:r>
          </a:p>
        </p:txBody>
      </p:sp>
      <p:sp>
        <p:nvSpPr>
          <p:cNvPr id="43035" name="Text Box 26">
            <a:extLst>
              <a:ext uri="{FF2B5EF4-FFF2-40B4-BE49-F238E27FC236}">
                <a16:creationId xmlns:a16="http://schemas.microsoft.com/office/drawing/2014/main" id="{9A5763F9-FF22-46AE-9B62-5DE433814DCE}"/>
              </a:ext>
            </a:extLst>
          </p:cNvPr>
          <p:cNvSpPr txBox="1">
            <a:spLocks noChangeArrowheads="1"/>
          </p:cNvSpPr>
          <p:nvPr/>
        </p:nvSpPr>
        <p:spPr bwMode="auto">
          <a:xfrm>
            <a:off x="8991600" y="2971800"/>
            <a:ext cx="914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vi-VN" sz="1000" b="1">
                <a:solidFill>
                  <a:srgbClr val="000000"/>
                </a:solidFill>
                <a:latin typeface="Times New Roman" panose="02020603050405020304" pitchFamily="18" charset="0"/>
                <a:cs typeface="Times New Roman" panose="02020603050405020304" pitchFamily="18" charset="0"/>
              </a:rPr>
              <a:t>Thiên Tân</a:t>
            </a:r>
          </a:p>
        </p:txBody>
      </p:sp>
      <p:sp>
        <p:nvSpPr>
          <p:cNvPr id="43036" name="Rectangle 37">
            <a:extLst>
              <a:ext uri="{FF2B5EF4-FFF2-40B4-BE49-F238E27FC236}">
                <a16:creationId xmlns:a16="http://schemas.microsoft.com/office/drawing/2014/main" id="{D45145F6-5DE4-4685-BE47-403788CB94B5}"/>
              </a:ext>
            </a:extLst>
          </p:cNvPr>
          <p:cNvSpPr>
            <a:spLocks noChangeArrowheads="1"/>
          </p:cNvSpPr>
          <p:nvPr/>
        </p:nvSpPr>
        <p:spPr bwMode="auto">
          <a:xfrm>
            <a:off x="6359525" y="10885"/>
            <a:ext cx="5832475" cy="40957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vi-VN" sz="2000" b="1">
                <a:solidFill>
                  <a:srgbClr val="000000"/>
                </a:solidFill>
                <a:latin typeface="Times New Roman" panose="02020603050405020304" pitchFamily="18" charset="0"/>
                <a:cs typeface="Times New Roman" panose="02020603050405020304" pitchFamily="18" charset="0"/>
              </a:rPr>
              <a:t>Bản đồ các nước đế quốc xâu xé Trung Quốc</a:t>
            </a:r>
          </a:p>
        </p:txBody>
      </p:sp>
      <p:sp>
        <p:nvSpPr>
          <p:cNvPr id="43037" name="Text Box 38">
            <a:extLst>
              <a:ext uri="{FF2B5EF4-FFF2-40B4-BE49-F238E27FC236}">
                <a16:creationId xmlns:a16="http://schemas.microsoft.com/office/drawing/2014/main" id="{39F9F2DF-D1EF-409B-9169-55337418A0CA}"/>
              </a:ext>
            </a:extLst>
          </p:cNvPr>
          <p:cNvSpPr txBox="1">
            <a:spLocks noChangeArrowheads="1"/>
          </p:cNvSpPr>
          <p:nvPr/>
        </p:nvSpPr>
        <p:spPr bwMode="auto">
          <a:xfrm rot="-720688">
            <a:off x="8929688" y="4117975"/>
            <a:ext cx="19812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vi-VN" sz="1200" b="1">
                <a:solidFill>
                  <a:srgbClr val="0066FF"/>
                </a:solidFill>
                <a:latin typeface="Times New Roman" panose="02020603050405020304" pitchFamily="18" charset="0"/>
                <a:cs typeface="Times New Roman" panose="02020603050405020304" pitchFamily="18" charset="0"/>
              </a:rPr>
              <a:t>S. </a:t>
            </a:r>
            <a:r>
              <a:rPr lang="en-US" altLang="vi-VN" sz="1400" b="1">
                <a:latin typeface="Times New Roman" panose="02020603050405020304" pitchFamily="18" charset="0"/>
                <a:cs typeface="Times New Roman" panose="02020603050405020304" pitchFamily="18" charset="0"/>
              </a:rPr>
              <a:t>Dương Tử</a:t>
            </a:r>
          </a:p>
        </p:txBody>
      </p:sp>
      <p:sp>
        <p:nvSpPr>
          <p:cNvPr id="43038" name="Text Box 39">
            <a:extLst>
              <a:ext uri="{FF2B5EF4-FFF2-40B4-BE49-F238E27FC236}">
                <a16:creationId xmlns:a16="http://schemas.microsoft.com/office/drawing/2014/main" id="{9DF6AA2B-3FF8-4673-BB7F-44975450F1C3}"/>
              </a:ext>
            </a:extLst>
          </p:cNvPr>
          <p:cNvSpPr txBox="1">
            <a:spLocks noChangeArrowheads="1"/>
          </p:cNvSpPr>
          <p:nvPr/>
        </p:nvSpPr>
        <p:spPr bwMode="auto">
          <a:xfrm rot="-217693">
            <a:off x="8845550" y="3619500"/>
            <a:ext cx="127317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vi-VN" sz="1400" b="1">
                <a:latin typeface="Times New Roman" panose="02020603050405020304" pitchFamily="18" charset="0"/>
                <a:cs typeface="Times New Roman" panose="02020603050405020304" pitchFamily="18" charset="0"/>
              </a:rPr>
              <a:t>Hoàng Hà</a:t>
            </a:r>
          </a:p>
        </p:txBody>
      </p:sp>
      <p:sp>
        <p:nvSpPr>
          <p:cNvPr id="9282" name="Oval 66">
            <a:extLst>
              <a:ext uri="{FF2B5EF4-FFF2-40B4-BE49-F238E27FC236}">
                <a16:creationId xmlns:a16="http://schemas.microsoft.com/office/drawing/2014/main" id="{234188C0-BB81-4611-BFB6-1A7D89B03563}"/>
              </a:ext>
            </a:extLst>
          </p:cNvPr>
          <p:cNvSpPr>
            <a:spLocks noChangeArrowheads="1"/>
          </p:cNvSpPr>
          <p:nvPr/>
        </p:nvSpPr>
        <p:spPr bwMode="auto">
          <a:xfrm>
            <a:off x="1042846" y="5773784"/>
            <a:ext cx="838200" cy="304800"/>
          </a:xfrm>
          <a:prstGeom prst="ellipse">
            <a:avLst/>
          </a:prstGeom>
          <a:solidFill>
            <a:srgbClr val="FF6600"/>
          </a:solidFill>
          <a:ln w="9525">
            <a:solidFill>
              <a:srgbClr val="000000"/>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vi-VN" altLang="vi-VN" sz="2400">
              <a:solidFill>
                <a:srgbClr val="000000"/>
              </a:solidFill>
              <a:latin typeface="Times New Roman" panose="02020603050405020304" pitchFamily="18" charset="0"/>
              <a:cs typeface="Times New Roman" panose="02020603050405020304" pitchFamily="18" charset="0"/>
            </a:endParaRPr>
          </a:p>
        </p:txBody>
      </p:sp>
      <p:sp>
        <p:nvSpPr>
          <p:cNvPr id="9283" name="Oval 67">
            <a:extLst>
              <a:ext uri="{FF2B5EF4-FFF2-40B4-BE49-F238E27FC236}">
                <a16:creationId xmlns:a16="http://schemas.microsoft.com/office/drawing/2014/main" id="{949A86C4-874C-4B39-B9B6-598B331C7FCF}"/>
              </a:ext>
            </a:extLst>
          </p:cNvPr>
          <p:cNvSpPr>
            <a:spLocks noChangeArrowheads="1"/>
          </p:cNvSpPr>
          <p:nvPr/>
        </p:nvSpPr>
        <p:spPr bwMode="auto">
          <a:xfrm>
            <a:off x="1042846" y="4197397"/>
            <a:ext cx="838200" cy="304800"/>
          </a:xfrm>
          <a:prstGeom prst="ellipse">
            <a:avLst/>
          </a:prstGeom>
          <a:solidFill>
            <a:srgbClr val="993300"/>
          </a:solidFill>
          <a:ln w="9525">
            <a:solidFill>
              <a:srgbClr val="000000"/>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vi-VN" altLang="vi-VN" sz="2400">
              <a:solidFill>
                <a:srgbClr val="000000"/>
              </a:solidFill>
              <a:latin typeface="Times New Roman" panose="02020603050405020304" pitchFamily="18" charset="0"/>
              <a:cs typeface="Times New Roman" panose="02020603050405020304" pitchFamily="18" charset="0"/>
            </a:endParaRPr>
          </a:p>
        </p:txBody>
      </p:sp>
      <p:sp>
        <p:nvSpPr>
          <p:cNvPr id="9284" name="Oval 68">
            <a:extLst>
              <a:ext uri="{FF2B5EF4-FFF2-40B4-BE49-F238E27FC236}">
                <a16:creationId xmlns:a16="http://schemas.microsoft.com/office/drawing/2014/main" id="{CA37CACF-9E02-4E50-B38B-825AF2B6E822}"/>
              </a:ext>
            </a:extLst>
          </p:cNvPr>
          <p:cNvSpPr>
            <a:spLocks noChangeArrowheads="1"/>
          </p:cNvSpPr>
          <p:nvPr/>
        </p:nvSpPr>
        <p:spPr bwMode="auto">
          <a:xfrm>
            <a:off x="1042846" y="5240384"/>
            <a:ext cx="838200" cy="304800"/>
          </a:xfrm>
          <a:prstGeom prst="ellipse">
            <a:avLst/>
          </a:prstGeom>
          <a:solidFill>
            <a:srgbClr val="00FF00"/>
          </a:solidFill>
          <a:ln w="9525">
            <a:solidFill>
              <a:srgbClr val="000000"/>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vi-VN" altLang="vi-VN" sz="2400">
              <a:solidFill>
                <a:srgbClr val="000000"/>
              </a:solidFill>
              <a:latin typeface="Times New Roman" panose="02020603050405020304" pitchFamily="18" charset="0"/>
              <a:cs typeface="Times New Roman" panose="02020603050405020304" pitchFamily="18" charset="0"/>
            </a:endParaRPr>
          </a:p>
        </p:txBody>
      </p:sp>
      <p:sp>
        <p:nvSpPr>
          <p:cNvPr id="9289" name="Text Box 73">
            <a:extLst>
              <a:ext uri="{FF2B5EF4-FFF2-40B4-BE49-F238E27FC236}">
                <a16:creationId xmlns:a16="http://schemas.microsoft.com/office/drawing/2014/main" id="{A6EE6FCB-7B9D-4FFC-B639-FF7373187495}"/>
              </a:ext>
            </a:extLst>
          </p:cNvPr>
          <p:cNvSpPr txBox="1">
            <a:spLocks noChangeArrowheads="1"/>
          </p:cNvSpPr>
          <p:nvPr/>
        </p:nvSpPr>
        <p:spPr bwMode="auto">
          <a:xfrm>
            <a:off x="1940644" y="4036772"/>
            <a:ext cx="40430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vi-VN" sz="2400" b="1" dirty="0" err="1">
                <a:solidFill>
                  <a:srgbClr val="000000"/>
                </a:solidFill>
                <a:latin typeface="Times New Roman" panose="02020603050405020304" pitchFamily="18" charset="0"/>
                <a:cs typeface="Times New Roman" panose="02020603050405020304" pitchFamily="18" charset="0"/>
              </a:rPr>
              <a:t>Khu</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vục</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ảnh</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hưởng</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của</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Đức</a:t>
            </a:r>
            <a:r>
              <a:rPr lang="en-US" altLang="vi-VN" sz="2400" b="1" dirty="0">
                <a:solidFill>
                  <a:srgbClr val="000000"/>
                </a:solidFill>
                <a:latin typeface="Times New Roman" panose="02020603050405020304" pitchFamily="18" charset="0"/>
                <a:cs typeface="Times New Roman" panose="02020603050405020304" pitchFamily="18" charset="0"/>
              </a:rPr>
              <a:t> </a:t>
            </a:r>
          </a:p>
        </p:txBody>
      </p:sp>
      <p:sp>
        <p:nvSpPr>
          <p:cNvPr id="57" name="Oval 69">
            <a:extLst>
              <a:ext uri="{FF2B5EF4-FFF2-40B4-BE49-F238E27FC236}">
                <a16:creationId xmlns:a16="http://schemas.microsoft.com/office/drawing/2014/main" id="{3CA10656-4893-4F38-9EA6-FC2165F6F44C}"/>
              </a:ext>
            </a:extLst>
          </p:cNvPr>
          <p:cNvSpPr>
            <a:spLocks noChangeArrowheads="1"/>
          </p:cNvSpPr>
          <p:nvPr/>
        </p:nvSpPr>
        <p:spPr bwMode="auto">
          <a:xfrm>
            <a:off x="1042846" y="4699047"/>
            <a:ext cx="838200" cy="304800"/>
          </a:xfrm>
          <a:prstGeom prst="ellipse">
            <a:avLst/>
          </a:prstGeom>
          <a:solidFill>
            <a:srgbClr val="9966FF"/>
          </a:solidFill>
          <a:ln w="9525">
            <a:solidFill>
              <a:srgbClr val="000000"/>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vi-VN" altLang="vi-VN" sz="2400">
              <a:solidFill>
                <a:srgbClr val="000000"/>
              </a:solidFill>
              <a:latin typeface="Times New Roman" panose="02020603050405020304" pitchFamily="18" charset="0"/>
              <a:cs typeface="Times New Roman" panose="02020603050405020304" pitchFamily="18" charset="0"/>
            </a:endParaRPr>
          </a:p>
        </p:txBody>
      </p:sp>
      <p:sp>
        <p:nvSpPr>
          <p:cNvPr id="48" name="Oval 67">
            <a:extLst>
              <a:ext uri="{FF2B5EF4-FFF2-40B4-BE49-F238E27FC236}">
                <a16:creationId xmlns:a16="http://schemas.microsoft.com/office/drawing/2014/main" id="{949A86C4-874C-4B39-B9B6-598B331C7FCF}"/>
              </a:ext>
            </a:extLst>
          </p:cNvPr>
          <p:cNvSpPr>
            <a:spLocks noChangeArrowheads="1"/>
          </p:cNvSpPr>
          <p:nvPr/>
        </p:nvSpPr>
        <p:spPr bwMode="auto">
          <a:xfrm>
            <a:off x="1039671" y="6292897"/>
            <a:ext cx="838200" cy="304800"/>
          </a:xfrm>
          <a:prstGeom prst="ellipse">
            <a:avLst/>
          </a:prstGeom>
          <a:solidFill>
            <a:srgbClr val="00B0F0"/>
          </a:solidFill>
          <a:ln w="9525">
            <a:solidFill>
              <a:srgbClr val="000000"/>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vi-VN" altLang="vi-VN" sz="2400">
              <a:solidFill>
                <a:srgbClr val="000000"/>
              </a:solidFill>
              <a:latin typeface="Times New Roman" panose="02020603050405020304" pitchFamily="18" charset="0"/>
              <a:cs typeface="Times New Roman" panose="02020603050405020304" pitchFamily="18" charset="0"/>
            </a:endParaRPr>
          </a:p>
        </p:txBody>
      </p:sp>
      <p:sp>
        <p:nvSpPr>
          <p:cNvPr id="50" name="Text Box 73">
            <a:extLst>
              <a:ext uri="{FF2B5EF4-FFF2-40B4-BE49-F238E27FC236}">
                <a16:creationId xmlns:a16="http://schemas.microsoft.com/office/drawing/2014/main" id="{A6EE6FCB-7B9D-4FFC-B639-FF7373187495}"/>
              </a:ext>
            </a:extLst>
          </p:cNvPr>
          <p:cNvSpPr txBox="1">
            <a:spLocks noChangeArrowheads="1"/>
          </p:cNvSpPr>
          <p:nvPr/>
        </p:nvSpPr>
        <p:spPr bwMode="auto">
          <a:xfrm>
            <a:off x="1937919" y="4622559"/>
            <a:ext cx="40485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vi-VN" sz="2400" b="1" dirty="0" err="1">
                <a:solidFill>
                  <a:srgbClr val="000000"/>
                </a:solidFill>
                <a:latin typeface="Times New Roman" panose="02020603050405020304" pitchFamily="18" charset="0"/>
                <a:cs typeface="Times New Roman" panose="02020603050405020304" pitchFamily="18" charset="0"/>
              </a:rPr>
              <a:t>Khu</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vục</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ảnh</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hưởng</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của</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Anh</a:t>
            </a:r>
            <a:r>
              <a:rPr lang="en-US" altLang="vi-VN" sz="2400" b="1" dirty="0">
                <a:solidFill>
                  <a:srgbClr val="000000"/>
                </a:solidFill>
                <a:latin typeface="Times New Roman" panose="02020603050405020304" pitchFamily="18" charset="0"/>
                <a:cs typeface="Times New Roman" panose="02020603050405020304" pitchFamily="18" charset="0"/>
              </a:rPr>
              <a:t> </a:t>
            </a:r>
          </a:p>
        </p:txBody>
      </p:sp>
      <p:sp>
        <p:nvSpPr>
          <p:cNvPr id="51" name="Text Box 73">
            <a:extLst>
              <a:ext uri="{FF2B5EF4-FFF2-40B4-BE49-F238E27FC236}">
                <a16:creationId xmlns:a16="http://schemas.microsoft.com/office/drawing/2014/main" id="{A6EE6FCB-7B9D-4FFC-B639-FF7373187495}"/>
              </a:ext>
            </a:extLst>
          </p:cNvPr>
          <p:cNvSpPr txBox="1">
            <a:spLocks noChangeArrowheads="1"/>
          </p:cNvSpPr>
          <p:nvPr/>
        </p:nvSpPr>
        <p:spPr bwMode="auto">
          <a:xfrm>
            <a:off x="1788117" y="5132177"/>
            <a:ext cx="41841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vi-VN" sz="2400" b="1" dirty="0" err="1">
                <a:solidFill>
                  <a:srgbClr val="000000"/>
                </a:solidFill>
                <a:latin typeface="Times New Roman" panose="02020603050405020304" pitchFamily="18" charset="0"/>
                <a:cs typeface="Times New Roman" panose="02020603050405020304" pitchFamily="18" charset="0"/>
              </a:rPr>
              <a:t>Khu</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vục</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ảnh</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hưởng</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của</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Pháp</a:t>
            </a:r>
            <a:r>
              <a:rPr lang="en-US" altLang="vi-VN" sz="2400" b="1" dirty="0">
                <a:solidFill>
                  <a:srgbClr val="000000"/>
                </a:solidFill>
                <a:latin typeface="Times New Roman" panose="02020603050405020304" pitchFamily="18" charset="0"/>
                <a:cs typeface="Times New Roman" panose="02020603050405020304" pitchFamily="18" charset="0"/>
              </a:rPr>
              <a:t> </a:t>
            </a:r>
          </a:p>
        </p:txBody>
      </p:sp>
      <p:sp>
        <p:nvSpPr>
          <p:cNvPr id="52" name="Text Box 73">
            <a:extLst>
              <a:ext uri="{FF2B5EF4-FFF2-40B4-BE49-F238E27FC236}">
                <a16:creationId xmlns:a16="http://schemas.microsoft.com/office/drawing/2014/main" id="{A6EE6FCB-7B9D-4FFC-B639-FF7373187495}"/>
              </a:ext>
            </a:extLst>
          </p:cNvPr>
          <p:cNvSpPr txBox="1">
            <a:spLocks noChangeArrowheads="1"/>
          </p:cNvSpPr>
          <p:nvPr/>
        </p:nvSpPr>
        <p:spPr bwMode="auto">
          <a:xfrm>
            <a:off x="1949138" y="5698914"/>
            <a:ext cx="40302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vi-VN" sz="2400" b="1" dirty="0" err="1">
                <a:solidFill>
                  <a:srgbClr val="000000"/>
                </a:solidFill>
                <a:latin typeface="Times New Roman" panose="02020603050405020304" pitchFamily="18" charset="0"/>
                <a:cs typeface="Times New Roman" panose="02020603050405020304" pitchFamily="18" charset="0"/>
              </a:rPr>
              <a:t>Khu</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vục</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ảnh</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hưởng</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của</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Nga</a:t>
            </a:r>
            <a:r>
              <a:rPr lang="en-US" altLang="vi-VN" sz="2400" b="1" dirty="0">
                <a:solidFill>
                  <a:srgbClr val="000000"/>
                </a:solidFill>
                <a:latin typeface="Times New Roman" panose="02020603050405020304" pitchFamily="18" charset="0"/>
                <a:cs typeface="Times New Roman" panose="02020603050405020304" pitchFamily="18" charset="0"/>
              </a:rPr>
              <a:t> </a:t>
            </a:r>
          </a:p>
        </p:txBody>
      </p:sp>
      <p:sp>
        <p:nvSpPr>
          <p:cNvPr id="53" name="Text Box 73">
            <a:extLst>
              <a:ext uri="{FF2B5EF4-FFF2-40B4-BE49-F238E27FC236}">
                <a16:creationId xmlns:a16="http://schemas.microsoft.com/office/drawing/2014/main" id="{A6EE6FCB-7B9D-4FFC-B639-FF7373187495}"/>
              </a:ext>
            </a:extLst>
          </p:cNvPr>
          <p:cNvSpPr txBox="1">
            <a:spLocks noChangeArrowheads="1"/>
          </p:cNvSpPr>
          <p:nvPr/>
        </p:nvSpPr>
        <p:spPr bwMode="auto">
          <a:xfrm>
            <a:off x="1925417" y="6229442"/>
            <a:ext cx="4073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vi-VN" sz="2400" b="1" dirty="0" err="1">
                <a:solidFill>
                  <a:srgbClr val="000000"/>
                </a:solidFill>
                <a:latin typeface="Times New Roman" panose="02020603050405020304" pitchFamily="18" charset="0"/>
                <a:cs typeface="Times New Roman" panose="02020603050405020304" pitchFamily="18" charset="0"/>
              </a:rPr>
              <a:t>Khu</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vục</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ảnh</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hưởng</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của</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Nhật</a:t>
            </a:r>
            <a:endParaRPr lang="en-US" altLang="vi-VN" sz="2400" b="1" dirty="0">
              <a:solidFill>
                <a:srgbClr val="000000"/>
              </a:solidFill>
              <a:latin typeface="Times New Roman" panose="02020603050405020304" pitchFamily="18" charset="0"/>
              <a:cs typeface="Times New Roman" panose="02020603050405020304" pitchFamily="18" charset="0"/>
            </a:endParaRPr>
          </a:p>
        </p:txBody>
      </p:sp>
      <p:pic>
        <p:nvPicPr>
          <p:cNvPr id="54" name="Picture 2" descr="miêu tả hình 4.các nước đế quốc xâu xé &quot;cái bánh ngọt&quot; Trung Quốc. và cho  biết hình ảnh đó diễn tả điều gì - Hoc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481" y="315078"/>
            <a:ext cx="3799609" cy="2583735"/>
          </a:xfrm>
          <a:prstGeom prst="rect">
            <a:avLst/>
          </a:prstGeom>
          <a:noFill/>
          <a:extLst>
            <a:ext uri="{909E8E84-426E-40DD-AFC4-6F175D3DCCD1}">
              <a14:hiddenFill xmlns:a14="http://schemas.microsoft.com/office/drawing/2010/main">
                <a:solidFill>
                  <a:srgbClr val="FFFFFF"/>
                </a:solidFill>
              </a14:hiddenFill>
            </a:ext>
          </a:extLst>
        </p:spPr>
      </p:pic>
      <p:sp>
        <p:nvSpPr>
          <p:cNvPr id="55" name="Rectangle 54"/>
          <p:cNvSpPr/>
          <p:nvPr/>
        </p:nvSpPr>
        <p:spPr>
          <a:xfrm>
            <a:off x="50237" y="3018148"/>
            <a:ext cx="5413085" cy="369332"/>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vi-VN" altLang="vi-VN" b="1" i="1" dirty="0">
                <a:solidFill>
                  <a:srgbClr val="0000FF"/>
                </a:solidFill>
                <a:latin typeface="Times New Roman" panose="02020603050405020304" pitchFamily="18" charset="0"/>
                <a:cs typeface="Times New Roman" panose="02020603050405020304" pitchFamily="18" charset="0"/>
              </a:rPr>
              <a:t>Các nước đế quốc xâu xé “cái bánh ngọt” Trung Quốc</a:t>
            </a:r>
            <a:endParaRPr lang="en-US" dirty="0"/>
          </a:p>
        </p:txBody>
      </p:sp>
      <p:sp>
        <p:nvSpPr>
          <p:cNvPr id="56" name="Rectangle 13">
            <a:extLst>
              <a:ext uri="{FF2B5EF4-FFF2-40B4-BE49-F238E27FC236}">
                <a16:creationId xmlns:a16="http://schemas.microsoft.com/office/drawing/2014/main" id="{180721AC-DE95-417E-876A-8234325800C7}"/>
              </a:ext>
            </a:extLst>
          </p:cNvPr>
          <p:cNvSpPr>
            <a:spLocks noChangeArrowheads="1"/>
          </p:cNvSpPr>
          <p:nvPr/>
        </p:nvSpPr>
        <p:spPr bwMode="auto">
          <a:xfrm>
            <a:off x="4336757" y="477019"/>
            <a:ext cx="1984668" cy="2492649"/>
          </a:xfrm>
          <a:prstGeom prst="rect">
            <a:avLst/>
          </a:prstGeom>
          <a:gradFill rotWithShape="1">
            <a:gsLst>
              <a:gs pos="0">
                <a:schemeClr val="bg1"/>
              </a:gs>
              <a:gs pos="100000">
                <a:srgbClr val="FFFF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80000"/>
              </a:lnSpc>
              <a:spcBef>
                <a:spcPct val="20000"/>
              </a:spcBef>
              <a:buFont typeface="Arial" panose="020B0604020202020204" pitchFamily="34" charset="0"/>
              <a:buNone/>
            </a:pPr>
            <a:r>
              <a:rPr lang="en-US" altLang="vi-VN" i="1" dirty="0" err="1">
                <a:solidFill>
                  <a:srgbClr val="0000FF"/>
                </a:solidFill>
                <a:latin typeface="Times New Roman" panose="02020603050405020304" pitchFamily="18" charset="0"/>
                <a:cs typeface="Times New Roman" panose="02020603050405020304" pitchFamily="18" charset="0"/>
              </a:rPr>
              <a:t>Từ</a:t>
            </a:r>
            <a:r>
              <a:rPr lang="en-US" altLang="vi-VN" i="1" dirty="0">
                <a:solidFill>
                  <a:srgbClr val="0000FF"/>
                </a:solidFill>
                <a:latin typeface="Times New Roman" panose="02020603050405020304" pitchFamily="18" charset="0"/>
                <a:cs typeface="Times New Roman" panose="02020603050405020304" pitchFamily="18" charset="0"/>
              </a:rPr>
              <a:t> </a:t>
            </a:r>
            <a:r>
              <a:rPr lang="en-US" altLang="vi-VN" i="1" dirty="0" err="1">
                <a:solidFill>
                  <a:srgbClr val="0000FF"/>
                </a:solidFill>
                <a:latin typeface="Times New Roman" panose="02020603050405020304" pitchFamily="18" charset="0"/>
                <a:cs typeface="Times New Roman" panose="02020603050405020304" pitchFamily="18" charset="0"/>
              </a:rPr>
              <a:t>trái</a:t>
            </a:r>
            <a:r>
              <a:rPr lang="en-US" altLang="vi-VN" i="1" dirty="0">
                <a:solidFill>
                  <a:srgbClr val="0000FF"/>
                </a:solidFill>
                <a:latin typeface="Times New Roman" panose="02020603050405020304" pitchFamily="18" charset="0"/>
                <a:cs typeface="Times New Roman" panose="02020603050405020304" pitchFamily="18" charset="0"/>
              </a:rPr>
              <a:t> qua </a:t>
            </a:r>
            <a:r>
              <a:rPr lang="en-US" altLang="vi-VN" i="1" dirty="0" err="1">
                <a:solidFill>
                  <a:srgbClr val="0000FF"/>
                </a:solidFill>
                <a:latin typeface="Times New Roman" panose="02020603050405020304" pitchFamily="18" charset="0"/>
                <a:cs typeface="Times New Roman" panose="02020603050405020304" pitchFamily="18" charset="0"/>
              </a:rPr>
              <a:t>phải</a:t>
            </a:r>
            <a:r>
              <a:rPr lang="en-US" altLang="vi-VN" i="1" dirty="0">
                <a:solidFill>
                  <a:srgbClr val="0000FF"/>
                </a:solidFill>
                <a:latin typeface="Times New Roman" panose="02020603050405020304" pitchFamily="18" charset="0"/>
                <a:cs typeface="Times New Roman" panose="02020603050405020304" pitchFamily="18" charset="0"/>
              </a:rPr>
              <a:t>:</a:t>
            </a:r>
          </a:p>
          <a:p>
            <a:pPr>
              <a:lnSpc>
                <a:spcPct val="80000"/>
              </a:lnSpc>
              <a:spcBef>
                <a:spcPct val="20000"/>
              </a:spcBef>
              <a:buFont typeface="Arial" panose="020B0604020202020204" pitchFamily="34" charset="0"/>
              <a:buChar char="•"/>
            </a:pP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Chân</a:t>
            </a:r>
            <a:r>
              <a:rPr lang="en-US" altLang="vi-VN" dirty="0">
                <a:solidFill>
                  <a:srgbClr val="0000FF"/>
                </a:solidFill>
                <a:latin typeface="Times New Roman" panose="02020603050405020304" pitchFamily="18" charset="0"/>
                <a:cs typeface="Times New Roman" panose="02020603050405020304" pitchFamily="18" charset="0"/>
              </a:rPr>
              <a:t> dung </a:t>
            </a:r>
            <a:r>
              <a:rPr lang="en-US" altLang="vi-VN" dirty="0" err="1">
                <a:solidFill>
                  <a:srgbClr val="0000FF"/>
                </a:solidFill>
                <a:latin typeface="Times New Roman" panose="02020603050405020304" pitchFamily="18" charset="0"/>
                <a:cs typeface="Times New Roman" panose="02020603050405020304" pitchFamily="18" charset="0"/>
              </a:rPr>
              <a:t>của</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Hoàng</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đế</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Đức</a:t>
            </a:r>
            <a:endParaRPr lang="en-US" altLang="vi-VN" dirty="0">
              <a:solidFill>
                <a:srgbClr val="0000FF"/>
              </a:solidFill>
              <a:latin typeface="Times New Roman" panose="02020603050405020304" pitchFamily="18" charset="0"/>
              <a:cs typeface="Times New Roman" panose="02020603050405020304" pitchFamily="18" charset="0"/>
            </a:endParaRPr>
          </a:p>
          <a:p>
            <a:pPr>
              <a:lnSpc>
                <a:spcPct val="80000"/>
              </a:lnSpc>
              <a:spcBef>
                <a:spcPct val="20000"/>
              </a:spcBef>
              <a:buFont typeface="Arial" panose="020B0604020202020204" pitchFamily="34" charset="0"/>
              <a:buChar char="•"/>
            </a:pP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Tổng</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thống</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Pháp</a:t>
            </a:r>
            <a:endParaRPr lang="en-US" altLang="vi-VN" dirty="0">
              <a:solidFill>
                <a:srgbClr val="0000FF"/>
              </a:solidFill>
              <a:latin typeface="Times New Roman" panose="02020603050405020304" pitchFamily="18" charset="0"/>
              <a:cs typeface="Times New Roman" panose="02020603050405020304" pitchFamily="18" charset="0"/>
            </a:endParaRPr>
          </a:p>
          <a:p>
            <a:pPr>
              <a:lnSpc>
                <a:spcPct val="80000"/>
              </a:lnSpc>
              <a:spcBef>
                <a:spcPct val="20000"/>
              </a:spcBef>
              <a:buFont typeface="Arial" panose="020B0604020202020204" pitchFamily="34" charset="0"/>
              <a:buChar char="•"/>
            </a:pP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Nga</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Hoàng</a:t>
            </a:r>
            <a:endParaRPr lang="en-US" altLang="vi-VN" dirty="0">
              <a:solidFill>
                <a:srgbClr val="0000FF"/>
              </a:solidFill>
              <a:latin typeface="Times New Roman" panose="02020603050405020304" pitchFamily="18" charset="0"/>
              <a:cs typeface="Times New Roman" panose="02020603050405020304" pitchFamily="18" charset="0"/>
            </a:endParaRPr>
          </a:p>
          <a:p>
            <a:pPr>
              <a:lnSpc>
                <a:spcPct val="80000"/>
              </a:lnSpc>
              <a:spcBef>
                <a:spcPct val="20000"/>
              </a:spcBef>
              <a:buFont typeface="Arial" panose="020B0604020202020204" pitchFamily="34" charset="0"/>
              <a:buChar char="•"/>
            </a:pP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Nhật</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Hoàng</a:t>
            </a:r>
            <a:endParaRPr lang="en-US" altLang="vi-VN" dirty="0">
              <a:solidFill>
                <a:srgbClr val="0000FF"/>
              </a:solidFill>
              <a:latin typeface="Times New Roman" panose="02020603050405020304" pitchFamily="18" charset="0"/>
              <a:cs typeface="Times New Roman" panose="02020603050405020304" pitchFamily="18" charset="0"/>
            </a:endParaRPr>
          </a:p>
          <a:p>
            <a:pPr>
              <a:lnSpc>
                <a:spcPct val="80000"/>
              </a:lnSpc>
              <a:spcBef>
                <a:spcPct val="20000"/>
              </a:spcBef>
              <a:buFont typeface="Arial" panose="020B0604020202020204" pitchFamily="34" charset="0"/>
              <a:buChar char="•"/>
            </a:pP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Tổng</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thống</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Mỹ</a:t>
            </a:r>
            <a:endParaRPr lang="en-US" altLang="vi-VN" dirty="0">
              <a:solidFill>
                <a:srgbClr val="0000FF"/>
              </a:solidFill>
              <a:latin typeface="Times New Roman" panose="02020603050405020304" pitchFamily="18" charset="0"/>
              <a:cs typeface="Times New Roman" panose="02020603050405020304" pitchFamily="18" charset="0"/>
            </a:endParaRPr>
          </a:p>
          <a:p>
            <a:pPr>
              <a:lnSpc>
                <a:spcPct val="80000"/>
              </a:lnSpc>
              <a:spcBef>
                <a:spcPct val="20000"/>
              </a:spcBef>
              <a:buFont typeface="Arial" panose="020B0604020202020204" pitchFamily="34" charset="0"/>
              <a:buChar char="•"/>
            </a:pP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Thủ</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tướng</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Anh</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đương</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thời</a:t>
            </a:r>
            <a:endParaRPr lang="en-US" altLang="vi-VN"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44730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anim calcmode="lin" valueType="num">
                                      <p:cBhvr>
                                        <p:cTn id="8" dur="1000" fill="hold"/>
                                        <p:tgtEl>
                                          <p:spTgt spid="56"/>
                                        </p:tgtEl>
                                        <p:attrNameLst>
                                          <p:attrName>ppt_x</p:attrName>
                                        </p:attrNameLst>
                                      </p:cBhvr>
                                      <p:tavLst>
                                        <p:tav tm="0">
                                          <p:val>
                                            <p:strVal val="#ppt_x"/>
                                          </p:val>
                                        </p:tav>
                                        <p:tav tm="100000">
                                          <p:val>
                                            <p:strVal val="#ppt_x"/>
                                          </p:val>
                                        </p:tav>
                                      </p:tavLst>
                                    </p:anim>
                                    <p:anim calcmode="lin" valueType="num">
                                      <p:cBhvr>
                                        <p:cTn id="9"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1">
            <a:extLst>
              <a:ext uri="{FF2B5EF4-FFF2-40B4-BE49-F238E27FC236}">
                <a16:creationId xmlns:a16="http://schemas.microsoft.com/office/drawing/2014/main" id="{366EB744-37E4-4366-B734-DD2BC2D66D36}"/>
              </a:ext>
            </a:extLst>
          </p:cNvPr>
          <p:cNvSpPr>
            <a:spLocks noChangeArrowheads="1"/>
          </p:cNvSpPr>
          <p:nvPr/>
        </p:nvSpPr>
        <p:spPr bwMode="auto">
          <a:xfrm>
            <a:off x="104501" y="914400"/>
            <a:ext cx="5926183" cy="1015663"/>
          </a:xfrm>
          <a:prstGeom prst="rect">
            <a:avLst/>
          </a:prstGeom>
          <a:noFill/>
          <a:ln w="9525">
            <a:noFill/>
            <a:miter lim="800000"/>
            <a:headEnd/>
            <a:tailEnd/>
          </a:ln>
        </p:spPr>
        <p:txBody>
          <a:bodyPr wrap="square" anchor="ctr">
            <a:spAutoFit/>
          </a:bodyPr>
          <a:lstStyle/>
          <a:p>
            <a:pPr eaLnBrk="1" fontAlgn="auto" hangingPunct="1">
              <a:spcBef>
                <a:spcPts val="0"/>
              </a:spcBef>
              <a:spcAft>
                <a:spcPts val="0"/>
              </a:spcAft>
              <a:defRPr/>
            </a:pPr>
            <a:r>
              <a:rPr lang="en-US" sz="3000" b="1" dirty="0">
                <a:solidFill>
                  <a:srgbClr val="FF0000"/>
                </a:solidFill>
                <a:latin typeface="Times New Roman" panose="02020603050405020304" pitchFamily="18" charset="0"/>
                <a:cs typeface="Times New Roman" panose="02020603050405020304" pitchFamily="18" charset="0"/>
              </a:rPr>
              <a:t>1</a:t>
            </a:r>
            <a:r>
              <a:rPr lang="vi-VN" sz="3000" b="1" dirty="0">
                <a:solidFill>
                  <a:srgbClr val="FF0000"/>
                </a:solidFill>
                <a:latin typeface="Times New Roman" panose="02020603050405020304" pitchFamily="18" charset="0"/>
                <a:cs typeface="Times New Roman" panose="02020603050405020304" pitchFamily="18" charset="0"/>
              </a:rPr>
              <a:t>. Trung Quốc </a:t>
            </a:r>
            <a:r>
              <a:rPr lang="en-US" sz="3000" b="1" dirty="0" err="1">
                <a:solidFill>
                  <a:srgbClr val="FF0000"/>
                </a:solidFill>
                <a:latin typeface="Times New Roman" panose="02020603050405020304" pitchFamily="18" charset="0"/>
                <a:cs typeface="Times New Roman" panose="02020603050405020304" pitchFamily="18" charset="0"/>
              </a:rPr>
              <a:t>nửa</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sau</a:t>
            </a:r>
            <a:r>
              <a:rPr lang="vi-VN" sz="3000" b="1" dirty="0">
                <a:solidFill>
                  <a:srgbClr val="FF0000"/>
                </a:solidFill>
                <a:latin typeface="Times New Roman" panose="02020603050405020304" pitchFamily="18" charset="0"/>
                <a:cs typeface="Times New Roman" panose="02020603050405020304" pitchFamily="18" charset="0"/>
              </a:rPr>
              <a:t> thế kỉ XIX – đầu thế kỉ XX</a:t>
            </a:r>
            <a:endParaRPr lang="en-US" sz="3000" b="1" dirty="0">
              <a:solidFill>
                <a:srgbClr val="FF0000"/>
              </a:solidFill>
              <a:latin typeface="Times New Roman" panose="02020603050405020304" pitchFamily="18" charset="0"/>
              <a:cs typeface="Times New Roman" panose="02020603050405020304" pitchFamily="18" charset="0"/>
            </a:endParaRPr>
          </a:p>
        </p:txBody>
      </p:sp>
      <p:cxnSp>
        <p:nvCxnSpPr>
          <p:cNvPr id="6" name="Straight Connector 5"/>
          <p:cNvCxnSpPr/>
          <p:nvPr/>
        </p:nvCxnSpPr>
        <p:spPr>
          <a:xfrm>
            <a:off x="6096000" y="888274"/>
            <a:ext cx="0" cy="5969726"/>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7" name="TextBox 6">
            <a:extLst>
              <a:ext uri="{FF2B5EF4-FFF2-40B4-BE49-F238E27FC236}">
                <a16:creationId xmlns:a16="http://schemas.microsoft.com/office/drawing/2014/main" id="{CB84C6E5-1B35-4983-8AD4-2B5A25F1F793}"/>
              </a:ext>
            </a:extLst>
          </p:cNvPr>
          <p:cNvSpPr txBox="1">
            <a:spLocks noChangeArrowheads="1"/>
          </p:cNvSpPr>
          <p:nvPr/>
        </p:nvSpPr>
        <p:spPr bwMode="auto">
          <a:xfrm>
            <a:off x="91441" y="1789610"/>
            <a:ext cx="620485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vi-VN" altLang="vi-VN" sz="3000" b="1" dirty="0">
                <a:solidFill>
                  <a:srgbClr val="0000FF"/>
                </a:solidFill>
                <a:latin typeface="Times New Roman" panose="02020603050405020304" pitchFamily="18" charset="0"/>
                <a:cs typeface="Times New Roman" panose="02020603050405020304" pitchFamily="18" charset="0"/>
              </a:rPr>
              <a:t>a. </a:t>
            </a:r>
            <a:r>
              <a:rPr lang="en-US" altLang="vi-VN" sz="3000" b="1" dirty="0" err="1">
                <a:solidFill>
                  <a:srgbClr val="0000FF"/>
                </a:solidFill>
                <a:latin typeface="Times New Roman" panose="02020603050405020304" pitchFamily="18" charset="0"/>
                <a:cs typeface="Times New Roman" panose="02020603050405020304" pitchFamily="18" charset="0"/>
              </a:rPr>
              <a:t>Quá</a:t>
            </a:r>
            <a:r>
              <a:rPr lang="en-US" altLang="vi-VN" sz="3000" b="1" dirty="0">
                <a:solidFill>
                  <a:srgbClr val="0000FF"/>
                </a:solidFill>
                <a:latin typeface="Times New Roman" panose="02020603050405020304" pitchFamily="18" charset="0"/>
                <a:cs typeface="Times New Roman" panose="02020603050405020304" pitchFamily="18" charset="0"/>
              </a:rPr>
              <a:t> </a:t>
            </a:r>
            <a:r>
              <a:rPr lang="en-US" altLang="vi-VN" sz="3000" b="1" dirty="0" err="1">
                <a:solidFill>
                  <a:srgbClr val="0000FF"/>
                </a:solidFill>
                <a:latin typeface="Times New Roman" panose="02020603050405020304" pitchFamily="18" charset="0"/>
                <a:cs typeface="Times New Roman" panose="02020603050405020304" pitchFamily="18" charset="0"/>
              </a:rPr>
              <a:t>trình</a:t>
            </a:r>
            <a:r>
              <a:rPr lang="en-US" altLang="vi-VN" sz="3000" b="1" dirty="0">
                <a:solidFill>
                  <a:srgbClr val="0000FF"/>
                </a:solidFill>
                <a:latin typeface="Times New Roman" panose="02020603050405020304" pitchFamily="18" charset="0"/>
                <a:cs typeface="Times New Roman" panose="02020603050405020304" pitchFamily="18" charset="0"/>
              </a:rPr>
              <a:t> </a:t>
            </a:r>
            <a:r>
              <a:rPr lang="en-US" altLang="vi-VN" sz="3000" b="1" dirty="0" err="1">
                <a:solidFill>
                  <a:srgbClr val="0000FF"/>
                </a:solidFill>
                <a:latin typeface="Times New Roman" panose="02020603050405020304" pitchFamily="18" charset="0"/>
                <a:cs typeface="Times New Roman" panose="02020603050405020304" pitchFamily="18" charset="0"/>
              </a:rPr>
              <a:t>xâm</a:t>
            </a:r>
            <a:r>
              <a:rPr lang="en-US" altLang="vi-VN" sz="3000" b="1" dirty="0">
                <a:solidFill>
                  <a:srgbClr val="0000FF"/>
                </a:solidFill>
                <a:latin typeface="Times New Roman" panose="02020603050405020304" pitchFamily="18" charset="0"/>
                <a:cs typeface="Times New Roman" panose="02020603050405020304" pitchFamily="18" charset="0"/>
              </a:rPr>
              <a:t> </a:t>
            </a:r>
            <a:r>
              <a:rPr lang="en-US" altLang="vi-VN" sz="3000" b="1" dirty="0" err="1">
                <a:solidFill>
                  <a:srgbClr val="0000FF"/>
                </a:solidFill>
                <a:latin typeface="Times New Roman" panose="02020603050405020304" pitchFamily="18" charset="0"/>
                <a:cs typeface="Times New Roman" panose="02020603050405020304" pitchFamily="18" charset="0"/>
              </a:rPr>
              <a:t>lược</a:t>
            </a:r>
            <a:r>
              <a:rPr lang="en-US" altLang="vi-VN" sz="3000" b="1" dirty="0">
                <a:solidFill>
                  <a:srgbClr val="0000FF"/>
                </a:solidFill>
                <a:latin typeface="Times New Roman" panose="02020603050405020304" pitchFamily="18" charset="0"/>
                <a:cs typeface="Times New Roman" panose="02020603050405020304" pitchFamily="18" charset="0"/>
              </a:rPr>
              <a:t> </a:t>
            </a:r>
            <a:r>
              <a:rPr lang="en-US" altLang="vi-VN" sz="3000" b="1" dirty="0" err="1">
                <a:solidFill>
                  <a:srgbClr val="0000FF"/>
                </a:solidFill>
                <a:latin typeface="Times New Roman" panose="02020603050405020304" pitchFamily="18" charset="0"/>
                <a:cs typeface="Times New Roman" panose="02020603050405020304" pitchFamily="18" charset="0"/>
              </a:rPr>
              <a:t>của</a:t>
            </a:r>
            <a:r>
              <a:rPr lang="en-US" altLang="vi-VN" sz="3000" b="1" dirty="0">
                <a:solidFill>
                  <a:srgbClr val="0000FF"/>
                </a:solidFill>
                <a:latin typeface="Times New Roman" panose="02020603050405020304" pitchFamily="18" charset="0"/>
                <a:cs typeface="Times New Roman" panose="02020603050405020304" pitchFamily="18" charset="0"/>
              </a:rPr>
              <a:t> </a:t>
            </a:r>
            <a:r>
              <a:rPr lang="en-US" altLang="vi-VN" sz="3000" b="1" dirty="0" err="1">
                <a:solidFill>
                  <a:srgbClr val="0000FF"/>
                </a:solidFill>
                <a:latin typeface="Times New Roman" panose="02020603050405020304" pitchFamily="18" charset="0"/>
                <a:cs typeface="Times New Roman" panose="02020603050405020304" pitchFamily="18" charset="0"/>
              </a:rPr>
              <a:t>các</a:t>
            </a:r>
            <a:r>
              <a:rPr lang="en-US" altLang="vi-VN" sz="3000" b="1" dirty="0">
                <a:solidFill>
                  <a:srgbClr val="0000FF"/>
                </a:solidFill>
                <a:latin typeface="Times New Roman" panose="02020603050405020304" pitchFamily="18" charset="0"/>
                <a:cs typeface="Times New Roman" panose="02020603050405020304" pitchFamily="18" charset="0"/>
              </a:rPr>
              <a:t> </a:t>
            </a:r>
            <a:r>
              <a:rPr lang="en-US" altLang="vi-VN" sz="3000" b="1" dirty="0" err="1">
                <a:solidFill>
                  <a:srgbClr val="0000FF"/>
                </a:solidFill>
                <a:latin typeface="Times New Roman" panose="02020603050405020304" pitchFamily="18" charset="0"/>
                <a:cs typeface="Times New Roman" panose="02020603050405020304" pitchFamily="18" charset="0"/>
              </a:rPr>
              <a:t>nước</a:t>
            </a:r>
            <a:r>
              <a:rPr lang="en-US" altLang="vi-VN" sz="3000" b="1" dirty="0">
                <a:solidFill>
                  <a:srgbClr val="0000FF"/>
                </a:solidFill>
                <a:latin typeface="Times New Roman" panose="02020603050405020304" pitchFamily="18" charset="0"/>
                <a:cs typeface="Times New Roman" panose="02020603050405020304" pitchFamily="18" charset="0"/>
              </a:rPr>
              <a:t> </a:t>
            </a:r>
            <a:r>
              <a:rPr lang="en-US" altLang="vi-VN" sz="3000" b="1" dirty="0" err="1">
                <a:solidFill>
                  <a:srgbClr val="0000FF"/>
                </a:solidFill>
                <a:latin typeface="Times New Roman" panose="02020603050405020304" pitchFamily="18" charset="0"/>
                <a:cs typeface="Times New Roman" panose="02020603050405020304" pitchFamily="18" charset="0"/>
              </a:rPr>
              <a:t>đế</a:t>
            </a:r>
            <a:r>
              <a:rPr lang="en-US" altLang="vi-VN" sz="3000" b="1" dirty="0">
                <a:solidFill>
                  <a:srgbClr val="0000FF"/>
                </a:solidFill>
                <a:latin typeface="Times New Roman" panose="02020603050405020304" pitchFamily="18" charset="0"/>
                <a:cs typeface="Times New Roman" panose="02020603050405020304" pitchFamily="18" charset="0"/>
              </a:rPr>
              <a:t> </a:t>
            </a:r>
            <a:r>
              <a:rPr lang="en-US" altLang="vi-VN" sz="3000" b="1" dirty="0" err="1">
                <a:solidFill>
                  <a:srgbClr val="0000FF"/>
                </a:solidFill>
                <a:latin typeface="Times New Roman" panose="02020603050405020304" pitchFamily="18" charset="0"/>
                <a:cs typeface="Times New Roman" panose="02020603050405020304" pitchFamily="18" charset="0"/>
              </a:rPr>
              <a:t>quốc</a:t>
            </a:r>
            <a:endParaRPr lang="en-US" altLang="vi-VN" sz="3000" b="1" dirty="0">
              <a:solidFill>
                <a:srgbClr val="0000FF"/>
              </a:solidFill>
              <a:latin typeface="Times New Roman" panose="02020603050405020304" pitchFamily="18" charset="0"/>
              <a:cs typeface="Times New Roman" panose="02020603050405020304" pitchFamily="18" charset="0"/>
            </a:endParaRPr>
          </a:p>
        </p:txBody>
      </p:sp>
      <p:sp>
        <p:nvSpPr>
          <p:cNvPr id="2" name="Rectangle 1"/>
          <p:cNvSpPr/>
          <p:nvPr/>
        </p:nvSpPr>
        <p:spPr>
          <a:xfrm>
            <a:off x="200298" y="2753021"/>
            <a:ext cx="5895701" cy="1477328"/>
          </a:xfrm>
          <a:prstGeom prst="rect">
            <a:avLst/>
          </a:prstGeom>
        </p:spPr>
        <p:txBody>
          <a:bodyPr wrap="square">
            <a:spAutoFit/>
          </a:bodyPr>
          <a:lstStyle/>
          <a:p>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Vào</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giữa</a:t>
            </a:r>
            <a:r>
              <a:rPr lang="en-US" sz="3000" dirty="0">
                <a:latin typeface="Times New Roman" panose="02020603050405020304" pitchFamily="18" charset="0"/>
                <a:ea typeface="Times New Roman" panose="02020603050405020304" pitchFamily="18" charset="0"/>
              </a:rPr>
              <a:t> TK XIX, TQ </a:t>
            </a:r>
            <a:r>
              <a:rPr lang="en-US" sz="3000" dirty="0" err="1">
                <a:latin typeface="Times New Roman" panose="02020603050405020304" pitchFamily="18" charset="0"/>
                <a:ea typeface="Times New Roman" panose="02020603050405020304" pitchFamily="18" charset="0"/>
              </a:rPr>
              <a:t>trở</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thành</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miếng</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mồi</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cho</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các</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nước</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đế</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quốc</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phân</a:t>
            </a:r>
            <a:r>
              <a:rPr lang="en-US" sz="3000" dirty="0">
                <a:latin typeface="Times New Roman" panose="02020603050405020304" pitchFamily="18" charset="0"/>
                <a:ea typeface="Times New Roman" panose="02020603050405020304" pitchFamily="18" charset="0"/>
              </a:rPr>
              <a:t> chia </a:t>
            </a:r>
            <a:r>
              <a:rPr lang="en-US" sz="3000" dirty="0" err="1">
                <a:latin typeface="Times New Roman" panose="02020603050405020304" pitchFamily="18" charset="0"/>
                <a:ea typeface="Times New Roman" panose="02020603050405020304" pitchFamily="18" charset="0"/>
              </a:rPr>
              <a:t>xâu</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xé</a:t>
            </a:r>
            <a:endParaRPr lang="en-US" sz="3000" dirty="0"/>
          </a:p>
        </p:txBody>
      </p:sp>
      <p:sp>
        <p:nvSpPr>
          <p:cNvPr id="3" name="Rectangle 2"/>
          <p:cNvSpPr/>
          <p:nvPr/>
        </p:nvSpPr>
        <p:spPr>
          <a:xfrm>
            <a:off x="169816" y="4135666"/>
            <a:ext cx="5926183" cy="2400657"/>
          </a:xfrm>
          <a:prstGeom prst="rect">
            <a:avLst/>
          </a:prstGeom>
        </p:spPr>
        <p:txBody>
          <a:bodyPr wrap="square">
            <a:spAutoFit/>
          </a:bodyPr>
          <a:lstStyle/>
          <a:p>
            <a:pPr>
              <a:spcAft>
                <a:spcPts val="0"/>
              </a:spcAft>
            </a:pPr>
            <a:r>
              <a:rPr lang="en-US" sz="3000" dirty="0">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Năm</a:t>
            </a:r>
            <a:r>
              <a:rPr lang="en-US" sz="3000" dirty="0">
                <a:solidFill>
                  <a:srgbClr val="000000"/>
                </a:solidFill>
                <a:latin typeface="Times New Roman" panose="02020603050405020304" pitchFamily="18" charset="0"/>
                <a:ea typeface="Times New Roman" panose="02020603050405020304" pitchFamily="18" charset="0"/>
              </a:rPr>
              <a:t> 1840-1842, </a:t>
            </a:r>
            <a:r>
              <a:rPr lang="en-US" sz="3000" dirty="0" err="1">
                <a:solidFill>
                  <a:srgbClr val="000000"/>
                </a:solidFill>
                <a:latin typeface="Times New Roman" panose="02020603050405020304" pitchFamily="18" charset="0"/>
                <a:ea typeface="Times New Roman" panose="02020603050405020304" pitchFamily="18" charset="0"/>
              </a:rPr>
              <a:t>thực</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dân</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Anh</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đã</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gây</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ra</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cuộc</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Chiến</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tranh</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thuộc</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phiện</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mở</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đầu</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quá</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trình</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xâm</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lược</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Trung</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Quốc</a:t>
            </a:r>
            <a:r>
              <a:rPr lang="en-US" sz="3000" dirty="0">
                <a:solidFill>
                  <a:srgbClr val="000000"/>
                </a:solidFill>
                <a:latin typeface="Times New Roman" panose="02020603050405020304" pitchFamily="18" charset="0"/>
                <a:ea typeface="Times New Roman" panose="02020603050405020304" pitchFamily="18" charset="0"/>
              </a:rPr>
              <a:t> =&gt; </a:t>
            </a:r>
            <a:r>
              <a:rPr lang="en-US" sz="3000" dirty="0" err="1">
                <a:solidFill>
                  <a:srgbClr val="000000"/>
                </a:solidFill>
                <a:latin typeface="Times New Roman" panose="02020603050405020304" pitchFamily="18" charset="0"/>
                <a:ea typeface="Times New Roman" panose="02020603050405020304" pitchFamily="18" charset="0"/>
              </a:rPr>
              <a:t>chính</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quyền</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Mãn</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Thanh</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kí</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hiệp</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ước</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đầu</a:t>
            </a:r>
            <a:r>
              <a:rPr lang="en-US" sz="3000" dirty="0">
                <a:solidFill>
                  <a:srgbClr val="000000"/>
                </a:solidFill>
                <a:latin typeface="Times New Roman" panose="02020603050405020304" pitchFamily="18" charset="0"/>
                <a:ea typeface="Times New Roman" panose="02020603050405020304" pitchFamily="18" charset="0"/>
              </a:rPr>
              <a:t> hang. </a:t>
            </a:r>
            <a:endParaRPr lang="en-US" sz="3000" dirty="0">
              <a:effectLst/>
              <a:latin typeface="Times New Roman" panose="02020603050405020304" pitchFamily="18" charset="0"/>
              <a:ea typeface="Times New Roman" panose="02020603050405020304" pitchFamily="18" charset="0"/>
            </a:endParaRPr>
          </a:p>
        </p:txBody>
      </p:sp>
      <p:sp>
        <p:nvSpPr>
          <p:cNvPr id="9" name="Rectangle 2"/>
          <p:cNvSpPr>
            <a:spLocks noChangeArrowheads="1"/>
          </p:cNvSpPr>
          <p:nvPr/>
        </p:nvSpPr>
        <p:spPr bwMode="auto">
          <a:xfrm>
            <a:off x="0" y="13064"/>
            <a:ext cx="12192000" cy="901336"/>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ln>
            <a:headEnd/>
            <a:tailEnd/>
          </a:ln>
        </p:spPr>
        <p:style>
          <a:lnRef idx="0">
            <a:schemeClr val="accent5"/>
          </a:lnRef>
          <a:fillRef idx="3">
            <a:schemeClr val="accent5"/>
          </a:fillRef>
          <a:effectRef idx="3">
            <a:schemeClr val="accent5"/>
          </a:effectRef>
          <a:fontRef idx="minor">
            <a:schemeClr val="lt1"/>
          </a:fontRef>
        </p:style>
        <p:txBody>
          <a:bodyPr wrap="none" lIns="91348" tIns="45671" rIns="91348" bIns="45671" anchor="ctr"/>
          <a:lstStyle/>
          <a:p>
            <a:pPr algn="ctr"/>
            <a:r>
              <a:rPr lang="en-US" sz="2800" b="1" dirty="0" err="1">
                <a:solidFill>
                  <a:srgbClr val="FF0000"/>
                </a:solidFill>
                <a:latin typeface="Times New Roman" pitchFamily="18" charset="0"/>
                <a:cs typeface="Times New Roman" pitchFamily="18" charset="0"/>
              </a:rPr>
              <a:t>Tiết</a:t>
            </a:r>
            <a:r>
              <a:rPr lang="en-US" sz="2800" b="1" dirty="0">
                <a:solidFill>
                  <a:srgbClr val="FF0000"/>
                </a:solidFill>
                <a:latin typeface="Times New Roman" pitchFamily="18" charset="0"/>
                <a:cs typeface="Times New Roman" pitchFamily="18" charset="0"/>
              </a:rPr>
              <a:t> 35   </a:t>
            </a:r>
            <a:r>
              <a:rPr lang="vi-VN" sz="2800" b="1" dirty="0">
                <a:solidFill>
                  <a:srgbClr val="FF0000"/>
                </a:solidFill>
                <a:latin typeface="Times New Roman" pitchFamily="18" charset="0"/>
                <a:cs typeface="Times New Roman" pitchFamily="18" charset="0"/>
              </a:rPr>
              <a:t>Bài 14. TRUNG QUỐC VÀ NHẬT BẢN TỪ NỬA SAU </a:t>
            </a:r>
            <a:endParaRPr lang="en-US" sz="2800" b="1" dirty="0">
              <a:solidFill>
                <a:srgbClr val="FF0000"/>
              </a:solidFill>
              <a:latin typeface="Times New Roman" pitchFamily="18" charset="0"/>
              <a:cs typeface="Times New Roman" pitchFamily="18" charset="0"/>
            </a:endParaRPr>
          </a:p>
          <a:p>
            <a:pPr algn="ctr"/>
            <a:r>
              <a:rPr lang="vi-VN" sz="2800" b="1" dirty="0">
                <a:solidFill>
                  <a:srgbClr val="FF0000"/>
                </a:solidFill>
                <a:latin typeface="Times New Roman" pitchFamily="18" charset="0"/>
                <a:cs typeface="Times New Roman" pitchFamily="18" charset="0"/>
              </a:rPr>
              <a:t>THẾ KỈ XIX ĐẾN ĐẦU THẾ KỈ XX</a:t>
            </a:r>
          </a:p>
        </p:txBody>
      </p:sp>
      <p:sp>
        <p:nvSpPr>
          <p:cNvPr id="10" name="Rectangle 9"/>
          <p:cNvSpPr/>
          <p:nvPr/>
        </p:nvSpPr>
        <p:spPr>
          <a:xfrm>
            <a:off x="6161316" y="1031571"/>
            <a:ext cx="6030683" cy="1477328"/>
          </a:xfrm>
          <a:prstGeom prst="rect">
            <a:avLst/>
          </a:prstGeom>
        </p:spPr>
        <p:txBody>
          <a:bodyPr wrap="square">
            <a:spAutoFit/>
          </a:bodyPr>
          <a:lstStyle/>
          <a:p>
            <a:pPr>
              <a:spcAft>
                <a:spcPts val="0"/>
              </a:spcAft>
            </a:pPr>
            <a:r>
              <a:rPr lang="en-US" sz="3000" dirty="0">
                <a:solidFill>
                  <a:srgbClr val="000000"/>
                </a:solidFill>
                <a:latin typeface="Times New Roman" panose="02020603050405020304" pitchFamily="18" charset="0"/>
                <a:ea typeface="Times New Roman" panose="02020603050405020304" pitchFamily="18" charset="0"/>
              </a:rPr>
              <a:t>- </a:t>
            </a:r>
            <a:r>
              <a:rPr lang="vi-VN" sz="3000" dirty="0">
                <a:solidFill>
                  <a:srgbClr val="000000"/>
                </a:solidFill>
                <a:latin typeface="Times New Roman" panose="02020603050405020304" pitchFamily="18" charset="0"/>
              </a:rPr>
              <a:t>Vào nửa sau </a:t>
            </a:r>
            <a:r>
              <a:rPr lang="en-US" sz="3000" dirty="0">
                <a:solidFill>
                  <a:srgbClr val="000000"/>
                </a:solidFill>
                <a:latin typeface="Times New Roman" panose="02020603050405020304" pitchFamily="18" charset="0"/>
              </a:rPr>
              <a:t>TK </a:t>
            </a:r>
            <a:r>
              <a:rPr lang="vi-VN" sz="3000" dirty="0">
                <a:solidFill>
                  <a:srgbClr val="000000"/>
                </a:solidFill>
                <a:latin typeface="Times New Roman" panose="02020603050405020304" pitchFamily="18" charset="0"/>
              </a:rPr>
              <a:t>XIX các nước đế quốc từng bước nhảy vào xâu xé Trung Quốc</a:t>
            </a:r>
            <a:r>
              <a:rPr lang="en-US" sz="3000" dirty="0">
                <a:solidFill>
                  <a:srgbClr val="000000"/>
                </a:solidFill>
                <a:latin typeface="Times New Roman" panose="02020603050405020304" pitchFamily="18" charset="0"/>
              </a:rPr>
              <a:t>.</a:t>
            </a:r>
            <a:endParaRPr lang="en-US" sz="3000" dirty="0">
              <a:effectLst/>
              <a:latin typeface="Times New Roman" panose="02020603050405020304" pitchFamily="18" charset="0"/>
              <a:ea typeface="Times New Roman" panose="02020603050405020304" pitchFamily="18" charset="0"/>
            </a:endParaRPr>
          </a:p>
        </p:txBody>
      </p:sp>
      <p:sp>
        <p:nvSpPr>
          <p:cNvPr id="11" name="Rectangle 10"/>
          <p:cNvSpPr/>
          <p:nvPr/>
        </p:nvSpPr>
        <p:spPr>
          <a:xfrm>
            <a:off x="6095999" y="2397384"/>
            <a:ext cx="5939243" cy="1015663"/>
          </a:xfrm>
          <a:prstGeom prst="rect">
            <a:avLst/>
          </a:prstGeom>
        </p:spPr>
        <p:txBody>
          <a:bodyPr wrap="square">
            <a:spAutoFit/>
          </a:bodyPr>
          <a:lstStyle/>
          <a:p>
            <a:pPr algn="just">
              <a:spcAft>
                <a:spcPts val="0"/>
              </a:spcAft>
            </a:pP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Năm</a:t>
            </a:r>
            <a:r>
              <a:rPr lang="en-US" sz="3000" dirty="0">
                <a:solidFill>
                  <a:srgbClr val="000000"/>
                </a:solidFill>
                <a:latin typeface="Times New Roman" panose="02020603050405020304" pitchFamily="18" charset="0"/>
                <a:ea typeface="Times New Roman" panose="02020603050405020304" pitchFamily="18" charset="0"/>
              </a:rPr>
              <a:t> 1901, </a:t>
            </a:r>
            <a:r>
              <a:rPr lang="en-US" sz="3000" dirty="0" err="1">
                <a:solidFill>
                  <a:srgbClr val="000000"/>
                </a:solidFill>
                <a:latin typeface="Times New Roman" panose="02020603050405020304" pitchFamily="18" charset="0"/>
                <a:ea typeface="Times New Roman" panose="02020603050405020304" pitchFamily="18" charset="0"/>
              </a:rPr>
              <a:t>Trung</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Quốc</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trở</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thành</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một</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nước</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phong</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kiến</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nửa</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thuộc</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địa</a:t>
            </a:r>
            <a:r>
              <a:rPr lang="en-US" sz="3000" dirty="0">
                <a:solidFill>
                  <a:srgbClr val="000000"/>
                </a:solidFill>
                <a:latin typeface="Times New Roman" panose="02020603050405020304" pitchFamily="18" charset="0"/>
                <a:ea typeface="Times New Roman" panose="02020603050405020304" pitchFamily="18" charset="0"/>
              </a:rPr>
              <a:t>.</a:t>
            </a:r>
            <a:endParaRPr lang="en-US" sz="3000" dirty="0">
              <a:effectLst/>
              <a:latin typeface="Times New Roman" panose="02020603050405020304" pitchFamily="18" charset="0"/>
              <a:ea typeface="Times New Roman" panose="02020603050405020304" pitchFamily="18" charset="0"/>
            </a:endParaRPr>
          </a:p>
        </p:txBody>
      </p:sp>
      <p:sp>
        <p:nvSpPr>
          <p:cNvPr id="4" name="Rectangle 3"/>
          <p:cNvSpPr/>
          <p:nvPr/>
        </p:nvSpPr>
        <p:spPr>
          <a:xfrm>
            <a:off x="6204856" y="3373858"/>
            <a:ext cx="5690084" cy="553998"/>
          </a:xfrm>
          <a:prstGeom prst="rect">
            <a:avLst/>
          </a:prstGeom>
        </p:spPr>
        <p:txBody>
          <a:bodyPr wrap="none">
            <a:spAutoFit/>
          </a:bodyPr>
          <a:lstStyle/>
          <a:p>
            <a:r>
              <a:rPr lang="en-US" sz="3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a:t>
            </a:r>
            <a:r>
              <a:rPr lang="vi-VN" sz="3000" b="1"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Cách mạng Tân Hợi năm 1911</a:t>
            </a:r>
            <a:endParaRPr lang="en-US" sz="3000" dirty="0">
              <a:solidFill>
                <a:srgbClr val="0000FF"/>
              </a:solidFill>
              <a:latin typeface="Times New Roman" panose="02020603050405020304" pitchFamily="18" charset="0"/>
              <a:cs typeface="Times New Roman" panose="02020603050405020304" pitchFamily="18" charset="0"/>
            </a:endParaRPr>
          </a:p>
        </p:txBody>
      </p:sp>
      <p:sp>
        <p:nvSpPr>
          <p:cNvPr id="8" name="Rectangle 7"/>
          <p:cNvSpPr/>
          <p:nvPr/>
        </p:nvSpPr>
        <p:spPr>
          <a:xfrm>
            <a:off x="6161315" y="3861217"/>
            <a:ext cx="2597186" cy="553998"/>
          </a:xfrm>
          <a:prstGeom prst="rect">
            <a:avLst/>
          </a:prstGeom>
        </p:spPr>
        <p:txBody>
          <a:bodyPr wrap="none">
            <a:spAutoFit/>
          </a:bodyPr>
          <a:lstStyle/>
          <a:p>
            <a:r>
              <a:rPr lang="en-US" sz="3000" b="1" dirty="0">
                <a:latin typeface="Times New Roman" panose="02020603050405020304" pitchFamily="18" charset="0"/>
                <a:ea typeface="Times New Roman" panose="02020603050405020304" pitchFamily="18" charset="0"/>
              </a:rPr>
              <a:t>- </a:t>
            </a:r>
            <a:r>
              <a:rPr lang="vi-VN" sz="3000" b="1" dirty="0">
                <a:latin typeface="Times New Roman" panose="02020603050405020304" pitchFamily="18" charset="0"/>
                <a:ea typeface="Times New Roman" panose="02020603050405020304" pitchFamily="18" charset="0"/>
              </a:rPr>
              <a:t>Nguyên nhân</a:t>
            </a:r>
            <a:endParaRPr lang="en-US" sz="3000" dirty="0"/>
          </a:p>
        </p:txBody>
      </p:sp>
      <p:sp>
        <p:nvSpPr>
          <p:cNvPr id="12" name="Rectangle 11"/>
          <p:cNvSpPr/>
          <p:nvPr/>
        </p:nvSpPr>
        <p:spPr>
          <a:xfrm>
            <a:off x="6161312" y="3852978"/>
            <a:ext cx="5873930" cy="2400657"/>
          </a:xfrm>
          <a:prstGeom prst="rect">
            <a:avLst/>
          </a:prstGeom>
        </p:spPr>
        <p:txBody>
          <a:bodyPr wrap="square">
            <a:spAutoFit/>
          </a:bodyPr>
          <a:lstStyle/>
          <a:p>
            <a:pPr>
              <a:spcAft>
                <a:spcPts val="0"/>
              </a:spcAft>
            </a:pPr>
            <a:r>
              <a:rPr lang="en-US" sz="3000" dirty="0">
                <a:latin typeface="Times New Roman" panose="02020603050405020304" pitchFamily="18" charset="0"/>
                <a:ea typeface="Times New Roman" panose="02020603050405020304" pitchFamily="18" charset="0"/>
              </a:rPr>
              <a:t>                          :</a:t>
            </a:r>
            <a:r>
              <a:rPr lang="vi-VN" sz="3000" dirty="0">
                <a:latin typeface="Times New Roman" panose="02020603050405020304" pitchFamily="18" charset="0"/>
                <a:ea typeface="Times New Roman" panose="02020603050405020304" pitchFamily="18" charset="0"/>
              </a:rPr>
              <a:t>Tháng 5-1911 chính quyền Mãn Thanh ra sắc lênh </a:t>
            </a:r>
            <a:r>
              <a:rPr lang="en-US" sz="3000" dirty="0">
                <a:latin typeface="Times New Roman" panose="02020603050405020304" pitchFamily="18" charset="0"/>
                <a:ea typeface="Times New Roman" panose="02020603050405020304" pitchFamily="18" charset="0"/>
              </a:rPr>
              <a:t>“Q</a:t>
            </a:r>
            <a:r>
              <a:rPr lang="vi-VN" sz="3000" dirty="0">
                <a:latin typeface="Times New Roman" panose="02020603050405020304" pitchFamily="18" charset="0"/>
                <a:ea typeface="Times New Roman" panose="02020603050405020304" pitchFamily="18" charset="0"/>
              </a:rPr>
              <a:t>uốc hữu hóa đường sắt</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trao</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quyền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kinh</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danh</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đường</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sắt</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cho</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đế</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quốc</a:t>
            </a:r>
            <a:r>
              <a:rPr lang="en-US" sz="3000" dirty="0">
                <a:latin typeface="Times New Roman" panose="02020603050405020304" pitchFamily="18" charset="0"/>
                <a:ea typeface="Times New Roman" panose="02020603050405020304" pitchFamily="18" charset="0"/>
              </a:rPr>
              <a:t> =&gt; </a:t>
            </a:r>
            <a:r>
              <a:rPr lang="en-US" sz="3000" dirty="0" err="1">
                <a:latin typeface="Times New Roman" panose="02020603050405020304" pitchFamily="18" charset="0"/>
                <a:ea typeface="Times New Roman" panose="02020603050405020304" pitchFamily="18" charset="0"/>
              </a:rPr>
              <a:t>cách</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mạng</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bùng</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nổ</a:t>
            </a:r>
            <a:r>
              <a:rPr lang="en-US" sz="3000" dirty="0">
                <a:latin typeface="Times New Roman" panose="02020603050405020304" pitchFamily="18" charset="0"/>
                <a:ea typeface="Times New Roman" panose="02020603050405020304" pitchFamily="18" charset="0"/>
              </a:rPr>
              <a:t>.</a:t>
            </a:r>
            <a:endParaRPr lang="en-US" sz="3000" dirty="0">
              <a:effectLst/>
              <a:latin typeface="Times New Roman" panose="02020603050405020304" pitchFamily="18" charset="0"/>
              <a:ea typeface="Times New Roman" panose="02020603050405020304" pitchFamily="18" charset="0"/>
            </a:endParaRPr>
          </a:p>
        </p:txBody>
      </p:sp>
      <p:sp>
        <p:nvSpPr>
          <p:cNvPr id="13" name="TextBox 12"/>
          <p:cNvSpPr txBox="1"/>
          <p:nvPr/>
        </p:nvSpPr>
        <p:spPr>
          <a:xfrm>
            <a:off x="6296297" y="6135445"/>
            <a:ext cx="2560320" cy="553998"/>
          </a:xfrm>
          <a:prstGeom prst="rect">
            <a:avLst/>
          </a:prstGeom>
          <a:noFill/>
        </p:spPr>
        <p:txBody>
          <a:bodyPr wrap="square" rtlCol="0">
            <a:spAutoFit/>
          </a:bodyPr>
          <a:lstStyle/>
          <a:p>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Diễn</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biến</a:t>
            </a:r>
            <a:endParaRPr lang="en-US" sz="3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5126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8"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1">
            <a:extLst>
              <a:ext uri="{FF2B5EF4-FFF2-40B4-BE49-F238E27FC236}">
                <a16:creationId xmlns:a16="http://schemas.microsoft.com/office/drawing/2014/main" id="{366EB744-37E4-4366-B734-DD2BC2D66D36}"/>
              </a:ext>
            </a:extLst>
          </p:cNvPr>
          <p:cNvSpPr>
            <a:spLocks noChangeArrowheads="1"/>
          </p:cNvSpPr>
          <p:nvPr/>
        </p:nvSpPr>
        <p:spPr bwMode="auto">
          <a:xfrm>
            <a:off x="104501" y="963242"/>
            <a:ext cx="5926183" cy="369332"/>
          </a:xfrm>
          <a:prstGeom prst="rect">
            <a:avLst/>
          </a:prstGeom>
          <a:noFill/>
          <a:ln w="9525">
            <a:noFill/>
            <a:miter lim="800000"/>
            <a:headEnd/>
            <a:tailEnd/>
          </a:ln>
        </p:spPr>
        <p:txBody>
          <a:bodyPr wrap="square" anchor="ctr">
            <a:spAutoFit/>
          </a:bodyPr>
          <a:lstStyle/>
          <a:p>
            <a:pPr eaLnBrk="1" fontAlgn="auto" hangingPunct="1">
              <a:spcBef>
                <a:spcPts val="0"/>
              </a:spcBef>
              <a:spcAft>
                <a:spcPts val="0"/>
              </a:spcAft>
              <a:defRPr/>
            </a:pPr>
            <a:r>
              <a:rPr lang="en-US" b="1" dirty="0">
                <a:solidFill>
                  <a:srgbClr val="FF0000"/>
                </a:solidFill>
                <a:latin typeface="Times New Roman" panose="02020603050405020304" pitchFamily="18" charset="0"/>
                <a:cs typeface="Times New Roman" panose="02020603050405020304" pitchFamily="18" charset="0"/>
              </a:rPr>
              <a:t>1</a:t>
            </a:r>
            <a:r>
              <a:rPr lang="vi-VN" b="1" dirty="0">
                <a:solidFill>
                  <a:srgbClr val="FF0000"/>
                </a:solidFill>
                <a:latin typeface="Times New Roman" panose="02020603050405020304" pitchFamily="18" charset="0"/>
                <a:cs typeface="Times New Roman" panose="02020603050405020304" pitchFamily="18" charset="0"/>
              </a:rPr>
              <a:t>. Trung Quốc </a:t>
            </a:r>
            <a:r>
              <a:rPr lang="en-US" b="1" dirty="0" err="1">
                <a:solidFill>
                  <a:srgbClr val="FF0000"/>
                </a:solidFill>
                <a:latin typeface="Times New Roman" panose="02020603050405020304" pitchFamily="18" charset="0"/>
                <a:cs typeface="Times New Roman" panose="02020603050405020304" pitchFamily="18" charset="0"/>
              </a:rPr>
              <a:t>nửa</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sau</a:t>
            </a:r>
            <a:r>
              <a:rPr lang="vi-VN" b="1" dirty="0">
                <a:solidFill>
                  <a:srgbClr val="FF0000"/>
                </a:solidFill>
                <a:latin typeface="Times New Roman" panose="02020603050405020304" pitchFamily="18" charset="0"/>
                <a:cs typeface="Times New Roman" panose="02020603050405020304" pitchFamily="18" charset="0"/>
              </a:rPr>
              <a:t> thế kỉ XIX – đầu thế kỉ XX</a:t>
            </a:r>
            <a:endParaRPr lang="en-US" b="1" dirty="0">
              <a:solidFill>
                <a:srgbClr val="FF0000"/>
              </a:solidFill>
              <a:latin typeface="Times New Roman" panose="02020603050405020304" pitchFamily="18" charset="0"/>
              <a:cs typeface="Times New Roman" panose="02020603050405020304" pitchFamily="18" charset="0"/>
            </a:endParaRPr>
          </a:p>
        </p:txBody>
      </p:sp>
      <p:cxnSp>
        <p:nvCxnSpPr>
          <p:cNvPr id="6" name="Straight Connector 5"/>
          <p:cNvCxnSpPr/>
          <p:nvPr/>
        </p:nvCxnSpPr>
        <p:spPr>
          <a:xfrm>
            <a:off x="6096000" y="888274"/>
            <a:ext cx="0" cy="5969726"/>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7" name="TextBox 6">
            <a:extLst>
              <a:ext uri="{FF2B5EF4-FFF2-40B4-BE49-F238E27FC236}">
                <a16:creationId xmlns:a16="http://schemas.microsoft.com/office/drawing/2014/main" id="{CB84C6E5-1B35-4983-8AD4-2B5A25F1F793}"/>
              </a:ext>
            </a:extLst>
          </p:cNvPr>
          <p:cNvSpPr txBox="1">
            <a:spLocks noChangeArrowheads="1"/>
          </p:cNvSpPr>
          <p:nvPr/>
        </p:nvSpPr>
        <p:spPr bwMode="auto">
          <a:xfrm>
            <a:off x="104501" y="1255291"/>
            <a:ext cx="62048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vi-VN" altLang="vi-VN" b="1" dirty="0">
                <a:solidFill>
                  <a:srgbClr val="0000FF"/>
                </a:solidFill>
                <a:latin typeface="Times New Roman" panose="02020603050405020304" pitchFamily="18" charset="0"/>
                <a:cs typeface="Times New Roman" panose="02020603050405020304" pitchFamily="18" charset="0"/>
              </a:rPr>
              <a:t>a. </a:t>
            </a:r>
            <a:r>
              <a:rPr lang="en-US" altLang="vi-VN" b="1" dirty="0" err="1">
                <a:solidFill>
                  <a:srgbClr val="0000FF"/>
                </a:solidFill>
                <a:latin typeface="Times New Roman" panose="02020603050405020304" pitchFamily="18" charset="0"/>
                <a:cs typeface="Times New Roman" panose="02020603050405020304" pitchFamily="18" charset="0"/>
              </a:rPr>
              <a:t>Quá</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trình</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xâm</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lược</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của</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các</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nước</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đế</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quốc</a:t>
            </a:r>
            <a:endParaRPr lang="en-US" altLang="vi-VN" b="1" dirty="0">
              <a:solidFill>
                <a:srgbClr val="0000FF"/>
              </a:solidFill>
              <a:latin typeface="Times New Roman" panose="02020603050405020304" pitchFamily="18" charset="0"/>
              <a:cs typeface="Times New Roman" panose="02020603050405020304" pitchFamily="18" charset="0"/>
            </a:endParaRPr>
          </a:p>
        </p:txBody>
      </p:sp>
      <p:sp>
        <p:nvSpPr>
          <p:cNvPr id="2" name="Rectangle 1"/>
          <p:cNvSpPr/>
          <p:nvPr/>
        </p:nvSpPr>
        <p:spPr>
          <a:xfrm>
            <a:off x="152400" y="1605036"/>
            <a:ext cx="5895701" cy="646331"/>
          </a:xfrm>
          <a:prstGeom prst="rect">
            <a:avLst/>
          </a:prstGeom>
        </p:spPr>
        <p:txBody>
          <a:bodyPr wrap="square">
            <a:spAutoFit/>
          </a:bodyPr>
          <a:lstStyle/>
          <a:p>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Vào</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giữa</a:t>
            </a:r>
            <a:r>
              <a:rPr lang="en-US" dirty="0">
                <a:latin typeface="Times New Roman" panose="02020603050405020304" pitchFamily="18" charset="0"/>
                <a:ea typeface="Times New Roman" panose="02020603050405020304" pitchFamily="18" charset="0"/>
              </a:rPr>
              <a:t> TK XIX, TQ </a:t>
            </a:r>
            <a:r>
              <a:rPr lang="en-US" dirty="0" err="1">
                <a:latin typeface="Times New Roman" panose="02020603050405020304" pitchFamily="18" charset="0"/>
                <a:ea typeface="Times New Roman" panose="02020603050405020304" pitchFamily="18" charset="0"/>
              </a:rPr>
              <a:t>trở</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thành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miếng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mồi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cho</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các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nước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đế</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quốc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phân</a:t>
            </a:r>
            <a:r>
              <a:rPr lang="en-US" dirty="0">
                <a:latin typeface="Times New Roman" panose="02020603050405020304" pitchFamily="18" charset="0"/>
                <a:ea typeface="Times New Roman" panose="02020603050405020304" pitchFamily="18" charset="0"/>
              </a:rPr>
              <a:t> chia </a:t>
            </a:r>
            <a:r>
              <a:rPr lang="en-US" dirty="0" err="1">
                <a:latin typeface="Times New Roman" panose="02020603050405020304" pitchFamily="18" charset="0"/>
                <a:ea typeface="Times New Roman" panose="02020603050405020304" pitchFamily="18" charset="0"/>
              </a:rPr>
              <a:t>xâu</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xé</a:t>
            </a:r>
            <a:endParaRPr lang="en-US" dirty="0"/>
          </a:p>
        </p:txBody>
      </p:sp>
      <p:sp>
        <p:nvSpPr>
          <p:cNvPr id="3" name="Rectangle 2"/>
          <p:cNvSpPr/>
          <p:nvPr/>
        </p:nvSpPr>
        <p:spPr>
          <a:xfrm>
            <a:off x="121918" y="2146093"/>
            <a:ext cx="5926183" cy="923330"/>
          </a:xfrm>
          <a:prstGeom prst="rect">
            <a:avLst/>
          </a:prstGeom>
        </p:spPr>
        <p:txBody>
          <a:bodyPr wrap="square">
            <a:spAutoFit/>
          </a:bodyPr>
          <a:lstStyle/>
          <a:p>
            <a:pPr>
              <a:spcAft>
                <a:spcPts val="0"/>
              </a:spcAft>
            </a:pPr>
            <a:r>
              <a:rPr lang="en-US" dirty="0">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Năm</a:t>
            </a:r>
            <a:r>
              <a:rPr lang="en-US" dirty="0">
                <a:solidFill>
                  <a:srgbClr val="000000"/>
                </a:solidFill>
                <a:latin typeface="Times New Roman" panose="02020603050405020304" pitchFamily="18" charset="0"/>
                <a:ea typeface="Times New Roman" panose="02020603050405020304" pitchFamily="18" charset="0"/>
              </a:rPr>
              <a:t> 1840-1842, </a:t>
            </a:r>
            <a:r>
              <a:rPr lang="en-US" dirty="0" err="1">
                <a:solidFill>
                  <a:srgbClr val="000000"/>
                </a:solidFill>
                <a:latin typeface="Times New Roman" panose="02020603050405020304" pitchFamily="18" charset="0"/>
                <a:ea typeface="Times New Roman" panose="02020603050405020304" pitchFamily="18" charset="0"/>
              </a:rPr>
              <a:t>thực</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dân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Anh</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đã</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gây</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ra</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cuộc</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Chiến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tranh</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thuộc</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phiện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mở</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đầu</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quá</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trình</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xâm</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lược</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Trung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Quốc</a:t>
            </a:r>
            <a:r>
              <a:rPr lang="en-US" dirty="0">
                <a:solidFill>
                  <a:srgbClr val="000000"/>
                </a:solidFill>
                <a:latin typeface="Times New Roman" panose="02020603050405020304" pitchFamily="18" charset="0"/>
                <a:ea typeface="Times New Roman" panose="02020603050405020304" pitchFamily="18" charset="0"/>
              </a:rPr>
              <a:t> =&gt; </a:t>
            </a:r>
            <a:r>
              <a:rPr lang="en-US" dirty="0" err="1">
                <a:solidFill>
                  <a:srgbClr val="000000"/>
                </a:solidFill>
                <a:latin typeface="Times New Roman" panose="02020603050405020304" pitchFamily="18" charset="0"/>
                <a:ea typeface="Times New Roman" panose="02020603050405020304" pitchFamily="18" charset="0"/>
              </a:rPr>
              <a:t>chính</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quyền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Mãn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Thanh</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kí</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hiệp</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ước</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đầu</a:t>
            </a:r>
            <a:r>
              <a:rPr lang="en-US" dirty="0">
                <a:solidFill>
                  <a:srgbClr val="000000"/>
                </a:solidFill>
                <a:latin typeface="Times New Roman" panose="02020603050405020304" pitchFamily="18" charset="0"/>
                <a:ea typeface="Times New Roman" panose="02020603050405020304" pitchFamily="18" charset="0"/>
              </a:rPr>
              <a:t> hang. </a:t>
            </a:r>
            <a:endParaRPr lang="en-US" dirty="0">
              <a:effectLst/>
              <a:latin typeface="Times New Roman" panose="02020603050405020304" pitchFamily="18" charset="0"/>
              <a:ea typeface="Times New Roman" panose="02020603050405020304" pitchFamily="18" charset="0"/>
            </a:endParaRPr>
          </a:p>
        </p:txBody>
      </p:sp>
      <p:sp>
        <p:nvSpPr>
          <p:cNvPr id="9" name="Rectangle 2"/>
          <p:cNvSpPr>
            <a:spLocks noChangeArrowheads="1"/>
          </p:cNvSpPr>
          <p:nvPr/>
        </p:nvSpPr>
        <p:spPr bwMode="auto">
          <a:xfrm>
            <a:off x="0" y="13064"/>
            <a:ext cx="12192000" cy="901336"/>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ln>
            <a:headEnd/>
            <a:tailEnd/>
          </a:ln>
        </p:spPr>
        <p:style>
          <a:lnRef idx="0">
            <a:schemeClr val="accent5"/>
          </a:lnRef>
          <a:fillRef idx="3">
            <a:schemeClr val="accent5"/>
          </a:fillRef>
          <a:effectRef idx="3">
            <a:schemeClr val="accent5"/>
          </a:effectRef>
          <a:fontRef idx="minor">
            <a:schemeClr val="lt1"/>
          </a:fontRef>
        </p:style>
        <p:txBody>
          <a:bodyPr wrap="none" lIns="91348" tIns="45671" rIns="91348" bIns="45671" anchor="ctr"/>
          <a:lstStyle/>
          <a:p>
            <a:pPr algn="ctr"/>
            <a:r>
              <a:rPr lang="en-US" sz="2800" b="1" dirty="0" err="1">
                <a:solidFill>
                  <a:srgbClr val="FF0000"/>
                </a:solidFill>
                <a:latin typeface="Times New Roman" pitchFamily="18" charset="0"/>
                <a:cs typeface="Times New Roman" pitchFamily="18" charset="0"/>
              </a:rPr>
              <a:t>Tiết</a:t>
            </a:r>
            <a:r>
              <a:rPr lang="en-US" sz="2800" b="1" dirty="0">
                <a:solidFill>
                  <a:srgbClr val="FF0000"/>
                </a:solidFill>
                <a:latin typeface="Times New Roman" pitchFamily="18" charset="0"/>
                <a:cs typeface="Times New Roman" pitchFamily="18" charset="0"/>
              </a:rPr>
              <a:t> 35   </a:t>
            </a:r>
            <a:r>
              <a:rPr lang="vi-VN" sz="2800" b="1" dirty="0">
                <a:solidFill>
                  <a:srgbClr val="FF0000"/>
                </a:solidFill>
                <a:latin typeface="Times New Roman" pitchFamily="18" charset="0"/>
                <a:cs typeface="Times New Roman" pitchFamily="18" charset="0"/>
              </a:rPr>
              <a:t>Bài 14. TRUNG QUỐC VÀ NHẬT BẢN TỪ NỬA SAU </a:t>
            </a:r>
            <a:endParaRPr lang="en-US" sz="2800" b="1" dirty="0">
              <a:solidFill>
                <a:srgbClr val="FF0000"/>
              </a:solidFill>
              <a:latin typeface="Times New Roman" pitchFamily="18" charset="0"/>
              <a:cs typeface="Times New Roman" pitchFamily="18" charset="0"/>
            </a:endParaRPr>
          </a:p>
          <a:p>
            <a:pPr algn="ctr"/>
            <a:r>
              <a:rPr lang="vi-VN" sz="2800" b="1" dirty="0">
                <a:solidFill>
                  <a:srgbClr val="FF0000"/>
                </a:solidFill>
                <a:latin typeface="Times New Roman" pitchFamily="18" charset="0"/>
                <a:cs typeface="Times New Roman" pitchFamily="18" charset="0"/>
              </a:rPr>
              <a:t>THẾ KỈ XIX ĐẾN ĐẦU THẾ KỈ XX</a:t>
            </a:r>
          </a:p>
        </p:txBody>
      </p:sp>
      <p:sp>
        <p:nvSpPr>
          <p:cNvPr id="10" name="Rectangle 9"/>
          <p:cNvSpPr/>
          <p:nvPr/>
        </p:nvSpPr>
        <p:spPr>
          <a:xfrm>
            <a:off x="121921" y="3055806"/>
            <a:ext cx="6030683" cy="646331"/>
          </a:xfrm>
          <a:prstGeom prst="rect">
            <a:avLst/>
          </a:prstGeom>
        </p:spPr>
        <p:txBody>
          <a:bodyPr wrap="square">
            <a:spAutoFit/>
          </a:bodyPr>
          <a:lstStyle/>
          <a:p>
            <a:pPr>
              <a:spcAft>
                <a:spcPts val="0"/>
              </a:spcAft>
            </a:pPr>
            <a:r>
              <a:rPr lang="en-US" dirty="0">
                <a:solidFill>
                  <a:srgbClr val="000000"/>
                </a:solidFill>
                <a:latin typeface="Times New Roman" panose="02020603050405020304" pitchFamily="18" charset="0"/>
                <a:ea typeface="Times New Roman" panose="02020603050405020304" pitchFamily="18" charset="0"/>
              </a:rPr>
              <a:t>- </a:t>
            </a:r>
            <a:r>
              <a:rPr lang="vi-VN" dirty="0">
                <a:solidFill>
                  <a:srgbClr val="000000"/>
                </a:solidFill>
                <a:latin typeface="Times New Roman" panose="02020603050405020304" pitchFamily="18" charset="0"/>
              </a:rPr>
              <a:t>Vào nửa sau </a:t>
            </a:r>
            <a:r>
              <a:rPr lang="en-US" dirty="0">
                <a:solidFill>
                  <a:srgbClr val="000000"/>
                </a:solidFill>
                <a:latin typeface="Times New Roman" panose="02020603050405020304" pitchFamily="18" charset="0"/>
              </a:rPr>
              <a:t>TK </a:t>
            </a:r>
            <a:r>
              <a:rPr lang="vi-VN" dirty="0">
                <a:solidFill>
                  <a:srgbClr val="000000"/>
                </a:solidFill>
                <a:latin typeface="Times New Roman" panose="02020603050405020304" pitchFamily="18" charset="0"/>
              </a:rPr>
              <a:t>XIX các nước đế quốc từng bước nhảy vào xâu xé Trung Quốc</a:t>
            </a:r>
            <a:r>
              <a:rPr lang="en-US" dirty="0">
                <a:solidFill>
                  <a:srgbClr val="000000"/>
                </a:solidFill>
                <a:latin typeface="Times New Roman" panose="02020603050405020304" pitchFamily="18" charset="0"/>
              </a:rPr>
              <a:t>.</a:t>
            </a:r>
            <a:endParaRPr lang="en-US" dirty="0">
              <a:effectLst/>
              <a:latin typeface="Times New Roman" panose="02020603050405020304" pitchFamily="18" charset="0"/>
              <a:ea typeface="Times New Roman" panose="02020603050405020304" pitchFamily="18" charset="0"/>
            </a:endParaRPr>
          </a:p>
        </p:txBody>
      </p:sp>
      <p:sp>
        <p:nvSpPr>
          <p:cNvPr id="11" name="Rectangle 10"/>
          <p:cNvSpPr/>
          <p:nvPr/>
        </p:nvSpPr>
        <p:spPr>
          <a:xfrm>
            <a:off x="171992" y="3605584"/>
            <a:ext cx="5939243" cy="646331"/>
          </a:xfrm>
          <a:prstGeom prst="rect">
            <a:avLst/>
          </a:prstGeom>
        </p:spPr>
        <p:txBody>
          <a:bodyPr wrap="square">
            <a:spAutoFit/>
          </a:bodyPr>
          <a:lstStyle/>
          <a:p>
            <a:pPr algn="just">
              <a:spcAft>
                <a:spcPts val="0"/>
              </a:spcAft>
            </a:pP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Năm</a:t>
            </a:r>
            <a:r>
              <a:rPr lang="en-US" dirty="0">
                <a:solidFill>
                  <a:srgbClr val="000000"/>
                </a:solidFill>
                <a:latin typeface="Times New Roman" panose="02020603050405020304" pitchFamily="18" charset="0"/>
                <a:ea typeface="Times New Roman" panose="02020603050405020304" pitchFamily="18" charset="0"/>
              </a:rPr>
              <a:t> 1901, </a:t>
            </a:r>
            <a:r>
              <a:rPr lang="en-US" dirty="0" err="1">
                <a:solidFill>
                  <a:srgbClr val="000000"/>
                </a:solidFill>
                <a:latin typeface="Times New Roman" panose="02020603050405020304" pitchFamily="18" charset="0"/>
                <a:ea typeface="Times New Roman" panose="02020603050405020304" pitchFamily="18" charset="0"/>
              </a:rPr>
              <a:t>Trung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Quốc</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trở</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thành</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một</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nước</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phong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kiến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nửa</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thuộc</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địa</a:t>
            </a:r>
            <a:r>
              <a:rPr lang="en-US" dirty="0">
                <a:solidFill>
                  <a:srgbClr val="000000"/>
                </a:solidFill>
                <a:latin typeface="Times New Roman" panose="02020603050405020304" pitchFamily="18" charset="0"/>
                <a:ea typeface="Times New Roman" panose="02020603050405020304" pitchFamily="18" charset="0"/>
              </a:rPr>
              <a:t>.</a:t>
            </a:r>
            <a:endParaRPr lang="en-US" dirty="0">
              <a:effectLst/>
              <a:latin typeface="Times New Roman" panose="02020603050405020304" pitchFamily="18" charset="0"/>
              <a:ea typeface="Times New Roman" panose="02020603050405020304" pitchFamily="18" charset="0"/>
            </a:endParaRPr>
          </a:p>
        </p:txBody>
      </p:sp>
      <p:sp>
        <p:nvSpPr>
          <p:cNvPr id="4" name="Rectangle 3"/>
          <p:cNvSpPr/>
          <p:nvPr/>
        </p:nvSpPr>
        <p:spPr>
          <a:xfrm>
            <a:off x="130623" y="4238852"/>
            <a:ext cx="3489160" cy="369332"/>
          </a:xfrm>
          <a:prstGeom prst="rect">
            <a:avLst/>
          </a:prstGeom>
        </p:spPr>
        <p:txBody>
          <a:bodyPr wrap="none">
            <a:spAutoFit/>
          </a:bodyPr>
          <a:lstStyle/>
          <a:p>
            <a:r>
              <a:rPr lang="en-US"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a:t>
            </a:r>
            <a:r>
              <a:rPr lang="vi-VN" b="1"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Cách mạng Tân Hợi năm 1911</a:t>
            </a:r>
            <a:endParaRPr lang="en-US" dirty="0">
              <a:solidFill>
                <a:srgbClr val="0000FF"/>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104501" y="4521941"/>
            <a:ext cx="5454903" cy="923330"/>
          </a:xfrm>
          <a:prstGeom prst="rect">
            <a:avLst/>
          </a:prstGeom>
        </p:spPr>
        <p:txBody>
          <a:bodyPr wrap="square">
            <a:spAutoFit/>
          </a:bodyPr>
          <a:lstStyle/>
          <a:p>
            <a:pPr>
              <a:spcAft>
                <a:spcPts val="0"/>
              </a:spcAft>
            </a:pPr>
            <a:r>
              <a:rPr lang="en-US" b="1" dirty="0">
                <a:latin typeface="Times New Roman" panose="02020603050405020304" pitchFamily="18" charset="0"/>
                <a:ea typeface="Times New Roman" panose="02020603050405020304" pitchFamily="18" charset="0"/>
              </a:rPr>
              <a:t>  - </a:t>
            </a:r>
            <a:r>
              <a:rPr lang="en-US" b="1" dirty="0" err="1">
                <a:latin typeface="Times New Roman" panose="02020603050405020304" pitchFamily="18" charset="0"/>
                <a:ea typeface="Times New Roman" panose="02020603050405020304" pitchFamily="18" charset="0"/>
              </a:rPr>
              <a:t>Nguyên</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nhân</a:t>
            </a:r>
            <a:r>
              <a:rPr lang="en-US" b="1"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Tháng 5-1911 chính quyền Mãn Thanh ra sắc lênh </a:t>
            </a:r>
            <a:r>
              <a:rPr lang="en-US" dirty="0">
                <a:latin typeface="Times New Roman" panose="02020603050405020304" pitchFamily="18" charset="0"/>
                <a:ea typeface="Times New Roman" panose="02020603050405020304" pitchFamily="18" charset="0"/>
              </a:rPr>
              <a:t>“Q</a:t>
            </a:r>
            <a:r>
              <a:rPr lang="vi-VN" dirty="0">
                <a:latin typeface="Times New Roman" panose="02020603050405020304" pitchFamily="18" charset="0"/>
                <a:ea typeface="Times New Roman" panose="02020603050405020304" pitchFamily="18" charset="0"/>
              </a:rPr>
              <a:t>uốc hữu hóa đường sắt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trao</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quyền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kinh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danh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đường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sắt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cho</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đế</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quốc</a:t>
            </a:r>
            <a:r>
              <a:rPr lang="en-US" dirty="0">
                <a:latin typeface="Times New Roman" panose="02020603050405020304" pitchFamily="18" charset="0"/>
                <a:ea typeface="Times New Roman" panose="02020603050405020304" pitchFamily="18" charset="0"/>
              </a:rPr>
              <a:t> =&gt; </a:t>
            </a:r>
            <a:r>
              <a:rPr lang="en-US" dirty="0" err="1">
                <a:latin typeface="Times New Roman" panose="02020603050405020304" pitchFamily="18" charset="0"/>
                <a:ea typeface="Times New Roman" panose="02020603050405020304" pitchFamily="18" charset="0"/>
              </a:rPr>
              <a:t>cách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mạng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bùng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nổ</a:t>
            </a:r>
            <a:r>
              <a:rPr lang="en-US" dirty="0">
                <a:latin typeface="Times New Roman" panose="02020603050405020304" pitchFamily="18" charset="0"/>
                <a:ea typeface="Times New Roman" panose="02020603050405020304" pitchFamily="18" charset="0"/>
              </a:rPr>
              <a:t>.</a:t>
            </a:r>
            <a:endParaRPr lang="en-US" dirty="0">
              <a:effectLst/>
              <a:latin typeface="Times New Roman" panose="02020603050405020304" pitchFamily="18" charset="0"/>
              <a:ea typeface="Times New Roman" panose="02020603050405020304" pitchFamily="18" charset="0"/>
            </a:endParaRPr>
          </a:p>
        </p:txBody>
      </p:sp>
      <p:sp>
        <p:nvSpPr>
          <p:cNvPr id="13" name="TextBox 12"/>
          <p:cNvSpPr txBox="1"/>
          <p:nvPr/>
        </p:nvSpPr>
        <p:spPr>
          <a:xfrm>
            <a:off x="219380" y="5389137"/>
            <a:ext cx="2560320" cy="553998"/>
          </a:xfrm>
          <a:prstGeom prst="rect">
            <a:avLst/>
          </a:prstGeom>
          <a:noFill/>
        </p:spPr>
        <p:txBody>
          <a:bodyPr wrap="square" rtlCol="0">
            <a:spAutoFit/>
          </a:bodyPr>
          <a:lstStyle/>
          <a:p>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Diễn</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biến</a:t>
            </a:r>
            <a:endParaRPr lang="en-US" sz="3000" b="1" dirty="0">
              <a:latin typeface="Times New Roman" panose="02020603050405020304" pitchFamily="18" charset="0"/>
              <a:cs typeface="Times New Roman" panose="02020603050405020304" pitchFamily="18" charset="0"/>
            </a:endParaRPr>
          </a:p>
        </p:txBody>
      </p:sp>
      <p:sp>
        <p:nvSpPr>
          <p:cNvPr id="15" name="Rectangle 14"/>
          <p:cNvSpPr/>
          <p:nvPr/>
        </p:nvSpPr>
        <p:spPr>
          <a:xfrm>
            <a:off x="-203671" y="5842337"/>
            <a:ext cx="6284437" cy="1015663"/>
          </a:xfrm>
          <a:prstGeom prst="rect">
            <a:avLst/>
          </a:prstGeom>
        </p:spPr>
        <p:txBody>
          <a:bodyPr wrap="square">
            <a:spAutoFit/>
          </a:bodyPr>
          <a:lstStyle/>
          <a:p>
            <a:pPr lvl="1"/>
            <a:r>
              <a:rPr lang="en-US" sz="3000" dirty="0">
                <a:solidFill>
                  <a:srgbClr val="000000"/>
                </a:solidFill>
                <a:latin typeface="Times New Roman" panose="02020603050405020304" pitchFamily="18" charset="0"/>
                <a:ea typeface="Times New Roman" panose="02020603050405020304" pitchFamily="18" charset="0"/>
              </a:rPr>
              <a:t> + </a:t>
            </a:r>
            <a:r>
              <a:rPr lang="en-US" sz="3000" dirty="0" err="1">
                <a:solidFill>
                  <a:srgbClr val="000000"/>
                </a:solidFill>
                <a:latin typeface="Times New Roman" panose="02020603050405020304" pitchFamily="18" charset="0"/>
                <a:ea typeface="Times New Roman" panose="02020603050405020304" pitchFamily="18" charset="0"/>
              </a:rPr>
              <a:t>Ngày</a:t>
            </a:r>
            <a:r>
              <a:rPr lang="en-US" sz="3000" dirty="0">
                <a:solidFill>
                  <a:srgbClr val="000000"/>
                </a:solidFill>
                <a:latin typeface="Times New Roman" panose="02020603050405020304" pitchFamily="18" charset="0"/>
                <a:ea typeface="Times New Roman" panose="02020603050405020304" pitchFamily="18" charset="0"/>
              </a:rPr>
              <a:t> 10/10/1911, </a:t>
            </a:r>
            <a:r>
              <a:rPr lang="en-US" sz="3000" dirty="0" err="1">
                <a:solidFill>
                  <a:srgbClr val="000000"/>
                </a:solidFill>
                <a:latin typeface="Times New Roman" panose="02020603050405020304" pitchFamily="18" charset="0"/>
                <a:ea typeface="Times New Roman" panose="02020603050405020304" pitchFamily="18" charset="0"/>
              </a:rPr>
              <a:t>cách</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mạng</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bùng</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nổ</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và</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thắng</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lợi</a:t>
            </a:r>
            <a:r>
              <a:rPr lang="en-US" sz="3000" dirty="0">
                <a:solidFill>
                  <a:srgbClr val="000000"/>
                </a:solidFill>
                <a:latin typeface="Times New Roman" panose="02020603050405020304" pitchFamily="18" charset="0"/>
                <a:ea typeface="Times New Roman" panose="02020603050405020304" pitchFamily="18" charset="0"/>
              </a:rPr>
              <a:t> ở </a:t>
            </a:r>
            <a:r>
              <a:rPr lang="en-US" sz="3000" dirty="0" err="1">
                <a:solidFill>
                  <a:srgbClr val="000000"/>
                </a:solidFill>
                <a:latin typeface="Times New Roman" panose="02020603050405020304" pitchFamily="18" charset="0"/>
                <a:ea typeface="Times New Roman" panose="02020603050405020304" pitchFamily="18" charset="0"/>
              </a:rPr>
              <a:t>Vũ</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Xương</a:t>
            </a:r>
            <a:r>
              <a:rPr lang="en-US" sz="3000" dirty="0">
                <a:solidFill>
                  <a:srgbClr val="000000"/>
                </a:solidFill>
                <a:latin typeface="Times New Roman" panose="02020603050405020304" pitchFamily="18" charset="0"/>
                <a:ea typeface="Times New Roman" panose="02020603050405020304" pitchFamily="18" charset="0"/>
              </a:rPr>
              <a:t>...</a:t>
            </a:r>
            <a:endParaRPr lang="en-US" sz="3000" dirty="0"/>
          </a:p>
        </p:txBody>
      </p:sp>
      <p:sp>
        <p:nvSpPr>
          <p:cNvPr id="16" name="Rectangle 15"/>
          <p:cNvSpPr/>
          <p:nvPr/>
        </p:nvSpPr>
        <p:spPr>
          <a:xfrm>
            <a:off x="6187436" y="970219"/>
            <a:ext cx="6004563" cy="1938992"/>
          </a:xfrm>
          <a:prstGeom prst="rect">
            <a:avLst/>
          </a:prstGeom>
        </p:spPr>
        <p:txBody>
          <a:bodyPr wrap="square">
            <a:spAutoFit/>
          </a:bodyPr>
          <a:lstStyle/>
          <a:p>
            <a:pPr>
              <a:spcAft>
                <a:spcPts val="0"/>
              </a:spcAft>
            </a:pPr>
            <a:r>
              <a:rPr lang="en-US" sz="3000" dirty="0">
                <a:solidFill>
                  <a:srgbClr val="000000"/>
                </a:solidFill>
                <a:latin typeface="Times New Roman" panose="02020603050405020304" pitchFamily="18" charset="0"/>
                <a:ea typeface="Times New Roman" panose="02020603050405020304" pitchFamily="18" charset="0"/>
              </a:rPr>
              <a:t>  + </a:t>
            </a:r>
            <a:r>
              <a:rPr lang="en-US" sz="3000" dirty="0" err="1">
                <a:solidFill>
                  <a:srgbClr val="000000"/>
                </a:solidFill>
                <a:latin typeface="Times New Roman" panose="02020603050405020304" pitchFamily="18" charset="0"/>
                <a:ea typeface="Times New Roman" panose="02020603050405020304" pitchFamily="18" charset="0"/>
              </a:rPr>
              <a:t>Cuối</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tháng</a:t>
            </a:r>
            <a:r>
              <a:rPr lang="en-US" sz="3000" dirty="0">
                <a:solidFill>
                  <a:srgbClr val="000000"/>
                </a:solidFill>
                <a:latin typeface="Times New Roman" panose="02020603050405020304" pitchFamily="18" charset="0"/>
                <a:ea typeface="Times New Roman" panose="02020603050405020304" pitchFamily="18" charset="0"/>
              </a:rPr>
              <a:t> 12/1911, </a:t>
            </a:r>
            <a:r>
              <a:rPr lang="en-US" sz="3000" dirty="0" err="1">
                <a:solidFill>
                  <a:srgbClr val="000000"/>
                </a:solidFill>
                <a:latin typeface="Times New Roman" panose="02020603050405020304" pitchFamily="18" charset="0"/>
                <a:ea typeface="Times New Roman" panose="02020603050405020304" pitchFamily="18" charset="0"/>
              </a:rPr>
              <a:t>Trung</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Hoa</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Dân</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quốc</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được</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thành</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lập</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Tôn</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Trung</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Sơn</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được</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bầu</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làm</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Tổng</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thống</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lâm</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thời</a:t>
            </a:r>
            <a:r>
              <a:rPr lang="en-US" sz="3000" dirty="0">
                <a:solidFill>
                  <a:srgbClr val="000000"/>
                </a:solidFill>
                <a:latin typeface="Times New Roman" panose="02020603050405020304" pitchFamily="18" charset="0"/>
                <a:ea typeface="Times New Roman" panose="02020603050405020304" pitchFamily="18" charset="0"/>
              </a:rPr>
              <a:t>.</a:t>
            </a:r>
            <a:endParaRPr lang="en-US" sz="3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35063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5">
            <a:extLst>
              <a:ext uri="{FF2B5EF4-FFF2-40B4-BE49-F238E27FC236}">
                <a16:creationId xmlns:a16="http://schemas.microsoft.com/office/drawing/2014/main" id="{50B12661-49F1-490A-A818-A0488A078422}"/>
              </a:ext>
            </a:extLst>
          </p:cNvPr>
          <p:cNvSpPr txBox="1">
            <a:spLocks noChangeArrowheads="1"/>
          </p:cNvSpPr>
          <p:nvPr/>
        </p:nvSpPr>
        <p:spPr bwMode="auto">
          <a:xfrm>
            <a:off x="262480" y="6105245"/>
            <a:ext cx="411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vi-VN" sz="2400" b="1" dirty="0" err="1">
                <a:solidFill>
                  <a:srgbClr val="FF0000"/>
                </a:solidFill>
                <a:latin typeface="Times New Roman" panose="02020603050405020304" pitchFamily="18" charset="0"/>
                <a:cs typeface="Lucida Sans Unicode" panose="020B0602030504020204" pitchFamily="34" charset="0"/>
              </a:rPr>
              <a:t>Tôn</a:t>
            </a:r>
            <a:r>
              <a:rPr lang="en-US" altLang="vi-VN" sz="2400" b="1" dirty="0">
                <a:solidFill>
                  <a:srgbClr val="FF0000"/>
                </a:solidFill>
                <a:latin typeface="Times New Roman" panose="02020603050405020304" pitchFamily="18" charset="0"/>
                <a:cs typeface="Lucida Sans Unicode" panose="020B0602030504020204" pitchFamily="34" charset="0"/>
              </a:rPr>
              <a:t> </a:t>
            </a:r>
            <a:r>
              <a:rPr lang="en-US" altLang="vi-VN" sz="2400" b="1" dirty="0" err="1">
                <a:solidFill>
                  <a:srgbClr val="FF0000"/>
                </a:solidFill>
                <a:latin typeface="Times New Roman" panose="02020603050405020304" pitchFamily="18" charset="0"/>
                <a:cs typeface="Lucida Sans Unicode" panose="020B0602030504020204" pitchFamily="34" charset="0"/>
              </a:rPr>
              <a:t>Trung</a:t>
            </a:r>
            <a:r>
              <a:rPr lang="en-US" altLang="vi-VN" sz="2400" b="1" dirty="0">
                <a:solidFill>
                  <a:srgbClr val="FF0000"/>
                </a:solidFill>
                <a:latin typeface="Times New Roman" panose="02020603050405020304" pitchFamily="18" charset="0"/>
                <a:cs typeface="Lucida Sans Unicode" panose="020B0602030504020204" pitchFamily="34" charset="0"/>
              </a:rPr>
              <a:t> </a:t>
            </a:r>
            <a:r>
              <a:rPr lang="en-US" altLang="vi-VN" sz="2400" b="1" dirty="0" err="1">
                <a:solidFill>
                  <a:srgbClr val="FF0000"/>
                </a:solidFill>
                <a:latin typeface="Times New Roman" panose="02020603050405020304" pitchFamily="18" charset="0"/>
                <a:cs typeface="Lucida Sans Unicode" panose="020B0602030504020204" pitchFamily="34" charset="0"/>
              </a:rPr>
              <a:t>Sơn</a:t>
            </a:r>
            <a:r>
              <a:rPr lang="en-US" altLang="vi-VN" sz="2400" b="1" dirty="0">
                <a:solidFill>
                  <a:srgbClr val="FF0000"/>
                </a:solidFill>
                <a:latin typeface="Times New Roman" panose="02020603050405020304" pitchFamily="18" charset="0"/>
                <a:cs typeface="Lucida Sans Unicode" panose="020B0602030504020204" pitchFamily="34" charset="0"/>
              </a:rPr>
              <a:t> (1866-1925)</a:t>
            </a:r>
          </a:p>
        </p:txBody>
      </p:sp>
      <p:sp>
        <p:nvSpPr>
          <p:cNvPr id="2" name="Rectangle 1"/>
          <p:cNvSpPr/>
          <p:nvPr/>
        </p:nvSpPr>
        <p:spPr>
          <a:xfrm>
            <a:off x="4857160" y="1290221"/>
            <a:ext cx="6511427" cy="526297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vi-VN" sz="2800" dirty="0">
                <a:solidFill>
                  <a:srgbClr val="0000FF"/>
                </a:solidFill>
                <a:latin typeface="+mj-lt"/>
              </a:rPr>
              <a:t>- Tôn Trung Sơn (1866 - 1925), sinh ra ở Quảng Đông, trong một gia đình khá giả.</a:t>
            </a:r>
          </a:p>
          <a:p>
            <a:pPr algn="just"/>
            <a:r>
              <a:rPr lang="vi-VN" sz="2800" dirty="0">
                <a:solidFill>
                  <a:srgbClr val="0000FF"/>
                </a:solidFill>
                <a:latin typeface="+mj-lt"/>
              </a:rPr>
              <a:t>- Ông học tiểu học và trung học tại Honolulu, thuộc tiểu bang Hawaii, nên chịu ảnh hưởng rất lớn của phương Tây.</a:t>
            </a:r>
          </a:p>
          <a:p>
            <a:pPr algn="just"/>
            <a:r>
              <a:rPr lang="vi-VN" sz="2800" dirty="0">
                <a:solidFill>
                  <a:srgbClr val="0000FF"/>
                </a:solidFill>
                <a:latin typeface="+mj-lt"/>
              </a:rPr>
              <a:t>- Năm 1883, ông trở về nước, và năm 1886 ông học Trường Đại học Y khoa Hương Cảng và trở thành bác sĩ năm 1892. Tuy nhiên sau đó thấy tình cảnh đất nước bị các đế quốc xâu xé, ông bỏ nghề y theo con đường chính trị.</a:t>
            </a:r>
          </a:p>
          <a:p>
            <a:pPr algn="r"/>
            <a:r>
              <a:rPr lang="vi-VN" sz="2800" i="1" dirty="0">
                <a:solidFill>
                  <a:srgbClr val="0000FF"/>
                </a:solidFill>
                <a:latin typeface="+mj-lt"/>
              </a:rPr>
              <a:t>Nguồn: loigiaihay.com </a:t>
            </a:r>
          </a:p>
        </p:txBody>
      </p:sp>
      <p:sp>
        <p:nvSpPr>
          <p:cNvPr id="17" name="Rectangle 16">
            <a:extLst>
              <a:ext uri="{FF2B5EF4-FFF2-40B4-BE49-F238E27FC236}">
                <a16:creationId xmlns:a16="http://schemas.microsoft.com/office/drawing/2014/main" id="{E6C44121-7A3F-45FD-B3A4-A93A2C6E665D}"/>
              </a:ext>
            </a:extLst>
          </p:cNvPr>
          <p:cNvSpPr/>
          <p:nvPr/>
        </p:nvSpPr>
        <p:spPr>
          <a:xfrm>
            <a:off x="4338547" y="3345721"/>
            <a:ext cx="2838541" cy="1255713"/>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vi-VN" sz="2800" b="1" dirty="0">
                <a:latin typeface="Times New Roman" panose="02020603050405020304" pitchFamily="18" charset="0"/>
                <a:cs typeface="Times New Roman" panose="02020603050405020304" pitchFamily="18" charset="0"/>
              </a:rPr>
              <a:t>Học thuyết Tam dân</a:t>
            </a:r>
          </a:p>
        </p:txBody>
      </p:sp>
      <p:sp>
        <p:nvSpPr>
          <p:cNvPr id="18" name="Rectangle 17">
            <a:extLst>
              <a:ext uri="{FF2B5EF4-FFF2-40B4-BE49-F238E27FC236}">
                <a16:creationId xmlns:a16="http://schemas.microsoft.com/office/drawing/2014/main" id="{2D61881D-1F0A-4CBD-BDC6-C17A93CDD4D0}"/>
              </a:ext>
            </a:extLst>
          </p:cNvPr>
          <p:cNvSpPr/>
          <p:nvPr/>
        </p:nvSpPr>
        <p:spPr>
          <a:xfrm>
            <a:off x="8475663" y="2791684"/>
            <a:ext cx="3411537" cy="554037"/>
          </a:xfrm>
          <a:prstGeom prst="rect">
            <a:avLst/>
          </a:prstGeom>
          <a:solidFill>
            <a:srgbClr val="CCFF99"/>
          </a:solidFill>
        </p:spPr>
        <p:style>
          <a:lnRef idx="1">
            <a:schemeClr val="accent5"/>
          </a:lnRef>
          <a:fillRef idx="2">
            <a:schemeClr val="accent5"/>
          </a:fillRef>
          <a:effectRef idx="1">
            <a:schemeClr val="accent5"/>
          </a:effectRef>
          <a:fontRef idx="minor">
            <a:schemeClr val="dk1"/>
          </a:fontRef>
        </p:style>
        <p:txBody>
          <a:bodyPr anchor="ctr"/>
          <a:lstStyle/>
          <a:p>
            <a:pPr algn="ctr">
              <a:defRPr/>
            </a:pPr>
            <a:r>
              <a:rPr lang="vi-VN" sz="2800" b="1" dirty="0">
                <a:latin typeface="Times New Roman" panose="02020603050405020304" pitchFamily="18" charset="0"/>
                <a:cs typeface="Times New Roman" panose="02020603050405020304" pitchFamily="18" charset="0"/>
              </a:rPr>
              <a:t>Dân tộc độc lập</a:t>
            </a:r>
          </a:p>
        </p:txBody>
      </p:sp>
      <p:sp>
        <p:nvSpPr>
          <p:cNvPr id="19" name="Rectangle 18">
            <a:extLst>
              <a:ext uri="{FF2B5EF4-FFF2-40B4-BE49-F238E27FC236}">
                <a16:creationId xmlns:a16="http://schemas.microsoft.com/office/drawing/2014/main" id="{FE0FD388-68A3-4091-AA3A-C02E2B5B6223}"/>
              </a:ext>
            </a:extLst>
          </p:cNvPr>
          <p:cNvSpPr/>
          <p:nvPr/>
        </p:nvSpPr>
        <p:spPr>
          <a:xfrm>
            <a:off x="8475663" y="3696559"/>
            <a:ext cx="3411537" cy="554037"/>
          </a:xfrm>
          <a:prstGeom prst="rect">
            <a:avLst/>
          </a:prstGeom>
          <a:solidFill>
            <a:srgbClr val="CCFF99"/>
          </a:solidFill>
        </p:spPr>
        <p:style>
          <a:lnRef idx="1">
            <a:schemeClr val="accent5"/>
          </a:lnRef>
          <a:fillRef idx="2">
            <a:schemeClr val="accent5"/>
          </a:fillRef>
          <a:effectRef idx="1">
            <a:schemeClr val="accent5"/>
          </a:effectRef>
          <a:fontRef idx="minor">
            <a:schemeClr val="dk1"/>
          </a:fontRef>
        </p:style>
        <p:txBody>
          <a:bodyPr anchor="ctr"/>
          <a:lstStyle/>
          <a:p>
            <a:pPr algn="ctr">
              <a:defRPr/>
            </a:pPr>
            <a:r>
              <a:rPr lang="vi-VN" sz="2800" b="1" dirty="0">
                <a:latin typeface="Times New Roman" panose="02020603050405020304" pitchFamily="18" charset="0"/>
                <a:cs typeface="Times New Roman" panose="02020603050405020304" pitchFamily="18" charset="0"/>
              </a:rPr>
              <a:t>Dân quyền tự do</a:t>
            </a:r>
          </a:p>
        </p:txBody>
      </p:sp>
      <p:sp>
        <p:nvSpPr>
          <p:cNvPr id="20" name="Rectangle 19">
            <a:extLst>
              <a:ext uri="{FF2B5EF4-FFF2-40B4-BE49-F238E27FC236}">
                <a16:creationId xmlns:a16="http://schemas.microsoft.com/office/drawing/2014/main" id="{BC55C660-A741-4B6F-8B88-E4A54FE98751}"/>
              </a:ext>
            </a:extLst>
          </p:cNvPr>
          <p:cNvSpPr/>
          <p:nvPr/>
        </p:nvSpPr>
        <p:spPr>
          <a:xfrm>
            <a:off x="8475663" y="4601434"/>
            <a:ext cx="3411537" cy="554037"/>
          </a:xfrm>
          <a:prstGeom prst="rect">
            <a:avLst/>
          </a:prstGeom>
          <a:solidFill>
            <a:srgbClr val="CCFF99"/>
          </a:solidFill>
        </p:spPr>
        <p:style>
          <a:lnRef idx="1">
            <a:schemeClr val="accent5"/>
          </a:lnRef>
          <a:fillRef idx="2">
            <a:schemeClr val="accent5"/>
          </a:fillRef>
          <a:effectRef idx="1">
            <a:schemeClr val="accent5"/>
          </a:effectRef>
          <a:fontRef idx="minor">
            <a:schemeClr val="dk1"/>
          </a:fontRef>
        </p:style>
        <p:txBody>
          <a:bodyPr anchor="ctr"/>
          <a:lstStyle/>
          <a:p>
            <a:pPr algn="ctr">
              <a:defRPr/>
            </a:pPr>
            <a:r>
              <a:rPr lang="vi-VN" sz="2800" b="1" dirty="0">
                <a:latin typeface="Times New Roman" panose="02020603050405020304" pitchFamily="18" charset="0"/>
                <a:cs typeface="Times New Roman" panose="02020603050405020304" pitchFamily="18" charset="0"/>
              </a:rPr>
              <a:t>Dân sinh hạnh phúc</a:t>
            </a:r>
          </a:p>
        </p:txBody>
      </p:sp>
      <p:cxnSp>
        <p:nvCxnSpPr>
          <p:cNvPr id="21" name="Straight Arrow Connector 20">
            <a:extLst>
              <a:ext uri="{FF2B5EF4-FFF2-40B4-BE49-F238E27FC236}">
                <a16:creationId xmlns:a16="http://schemas.microsoft.com/office/drawing/2014/main" id="{9B1244E0-251C-4BD6-B81D-B8D98748949D}"/>
              </a:ext>
            </a:extLst>
          </p:cNvPr>
          <p:cNvCxnSpPr>
            <a:cxnSpLocks/>
            <a:stCxn id="17" idx="3"/>
          </p:cNvCxnSpPr>
          <p:nvPr/>
        </p:nvCxnSpPr>
        <p:spPr>
          <a:xfrm flipV="1">
            <a:off x="7177088" y="3067909"/>
            <a:ext cx="1298575" cy="90646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DA82922-6958-46A8-8FCC-E5F1DC3AE1D2}"/>
              </a:ext>
            </a:extLst>
          </p:cNvPr>
          <p:cNvCxnSpPr>
            <a:cxnSpLocks/>
            <a:stCxn id="17" idx="3"/>
            <a:endCxn id="19" idx="1"/>
          </p:cNvCxnSpPr>
          <p:nvPr/>
        </p:nvCxnSpPr>
        <p:spPr>
          <a:xfrm>
            <a:off x="7177088" y="3974371"/>
            <a:ext cx="129857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D6F698A-EE8E-4146-B697-DD931CF492D5}"/>
              </a:ext>
            </a:extLst>
          </p:cNvPr>
          <p:cNvCxnSpPr>
            <a:cxnSpLocks/>
            <a:stCxn id="17" idx="3"/>
            <a:endCxn id="20" idx="1"/>
          </p:cNvCxnSpPr>
          <p:nvPr/>
        </p:nvCxnSpPr>
        <p:spPr>
          <a:xfrm>
            <a:off x="7177088" y="3974371"/>
            <a:ext cx="1298575" cy="90487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CDBBE461-930C-4195-A43B-A1451C2A5B20}"/>
              </a:ext>
            </a:extLst>
          </p:cNvPr>
          <p:cNvSpPr/>
          <p:nvPr/>
        </p:nvSpPr>
        <p:spPr>
          <a:xfrm>
            <a:off x="4267109" y="5578376"/>
            <a:ext cx="3804738" cy="896445"/>
          </a:xfrm>
          <a:prstGeom prst="rect">
            <a:avLst/>
          </a:prstGeom>
          <a:solidFill>
            <a:srgbClr val="FF0000"/>
          </a:solidFill>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2800" b="1" dirty="0" err="1">
                <a:solidFill>
                  <a:srgbClr val="FFFF00"/>
                </a:solidFill>
                <a:latin typeface="Times New Roman" panose="02020603050405020304" pitchFamily="18" charset="0"/>
                <a:cs typeface="Times New Roman" panose="02020603050405020304" pitchFamily="18" charset="0"/>
              </a:rPr>
              <a:t>Chủ</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tịch</a:t>
            </a:r>
            <a:r>
              <a:rPr lang="en-US" sz="2800" b="1" dirty="0">
                <a:solidFill>
                  <a:srgbClr val="FFFF00"/>
                </a:solidFill>
                <a:latin typeface="Times New Roman" panose="02020603050405020304" pitchFamily="18" charset="0"/>
                <a:cs typeface="Times New Roman" panose="02020603050405020304" pitchFamily="18" charset="0"/>
              </a:rPr>
              <a:t> </a:t>
            </a:r>
            <a:r>
              <a:rPr lang="vi-VN" sz="2800" b="1" dirty="0">
                <a:solidFill>
                  <a:srgbClr val="FFFF00"/>
                </a:solidFill>
                <a:latin typeface="Times New Roman" panose="02020603050405020304" pitchFamily="18" charset="0"/>
                <a:cs typeface="Times New Roman" panose="02020603050405020304" pitchFamily="18" charset="0"/>
              </a:rPr>
              <a:t>Hồ Chí Minh</a:t>
            </a:r>
          </a:p>
        </p:txBody>
      </p:sp>
      <p:cxnSp>
        <p:nvCxnSpPr>
          <p:cNvPr id="25" name="Straight Arrow Connector 24">
            <a:extLst>
              <a:ext uri="{FF2B5EF4-FFF2-40B4-BE49-F238E27FC236}">
                <a16:creationId xmlns:a16="http://schemas.microsoft.com/office/drawing/2014/main" id="{E1149EE0-C292-4829-8B91-A51A6C62E086}"/>
              </a:ext>
            </a:extLst>
          </p:cNvPr>
          <p:cNvCxnSpPr>
            <a:cxnSpLocks/>
          </p:cNvCxnSpPr>
          <p:nvPr/>
        </p:nvCxnSpPr>
        <p:spPr>
          <a:xfrm>
            <a:off x="8112873" y="6039661"/>
            <a:ext cx="26903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D7C9F5E5-E4E7-4293-A6AC-6375BDA9CE7A}"/>
              </a:ext>
            </a:extLst>
          </p:cNvPr>
          <p:cNvSpPr/>
          <p:nvPr/>
        </p:nvSpPr>
        <p:spPr>
          <a:xfrm>
            <a:off x="8381908" y="5517420"/>
            <a:ext cx="3576729" cy="909505"/>
          </a:xfrm>
          <a:prstGeom prst="rect">
            <a:avLst/>
          </a:prstGeom>
          <a:solidFill>
            <a:schemeClr val="accent2">
              <a:lumMod val="20000"/>
              <a:lumOff val="80000"/>
            </a:schemeClr>
          </a:solidFill>
          <a:ln>
            <a:solidFill>
              <a:schemeClr val="tx2">
                <a:lumMod val="40000"/>
                <a:lumOff val="60000"/>
              </a:schemeClr>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vi-VN" sz="2800" b="1" dirty="0">
                <a:solidFill>
                  <a:srgbClr val="0033CC"/>
                </a:solidFill>
                <a:latin typeface="Times New Roman" panose="02020603050405020304" pitchFamily="18" charset="0"/>
                <a:cs typeface="Times New Roman" panose="02020603050405020304" pitchFamily="18" charset="0"/>
              </a:rPr>
              <a:t>Độc lập – Tự do – Hạnh phúc</a:t>
            </a:r>
          </a:p>
        </p:txBody>
      </p:sp>
      <p:pic>
        <p:nvPicPr>
          <p:cNvPr id="26" name="Picture 2" descr="Cảo thơm lần giở: Tôn Dật Tiên nghĩ gì?"/>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018" y="1290222"/>
            <a:ext cx="3705288" cy="4765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7510650"/>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grpId="1" nodeType="clickEffect">
                                  <p:stCondLst>
                                    <p:cond delay="0"/>
                                  </p:stCondLst>
                                  <p:childTnLst>
                                    <p:animEffect transition="out" filter="fade">
                                      <p:cBhvr>
                                        <p:cTn id="18" dur="1000"/>
                                        <p:tgtEl>
                                          <p:spTgt spid="2"/>
                                        </p:tgtEl>
                                      </p:cBhvr>
                                    </p:animEffect>
                                    <p:anim calcmode="lin" valueType="num">
                                      <p:cBhvr>
                                        <p:cTn id="19" dur="1000"/>
                                        <p:tgtEl>
                                          <p:spTgt spid="2"/>
                                        </p:tgtEl>
                                        <p:attrNameLst>
                                          <p:attrName>ppt_x</p:attrName>
                                        </p:attrNameLst>
                                      </p:cBhvr>
                                      <p:tavLst>
                                        <p:tav tm="0">
                                          <p:val>
                                            <p:strVal val="ppt_x"/>
                                          </p:val>
                                        </p:tav>
                                        <p:tav tm="100000">
                                          <p:val>
                                            <p:strVal val="ppt_x"/>
                                          </p:val>
                                        </p:tav>
                                      </p:tavLst>
                                    </p:anim>
                                    <p:anim calcmode="lin" valueType="num">
                                      <p:cBhvr>
                                        <p:cTn id="20" dur="1000"/>
                                        <p:tgtEl>
                                          <p:spTgt spid="2"/>
                                        </p:tgtEl>
                                        <p:attrNameLst>
                                          <p:attrName>ppt_y</p:attrName>
                                        </p:attrNameLst>
                                      </p:cBhvr>
                                      <p:tavLst>
                                        <p:tav tm="0">
                                          <p:val>
                                            <p:strVal val="ppt_y"/>
                                          </p:val>
                                        </p:tav>
                                        <p:tav tm="100000">
                                          <p:val>
                                            <p:strVal val="ppt_y+.1"/>
                                          </p:val>
                                        </p:tav>
                                      </p:tavLst>
                                    </p:anim>
                                    <p:set>
                                      <p:cBhvr>
                                        <p:cTn id="21" dur="1" fill="hold">
                                          <p:stCondLst>
                                            <p:cond delay="999"/>
                                          </p:stCondLst>
                                        </p:cTn>
                                        <p:tgtEl>
                                          <p:spTgt spid="2"/>
                                        </p:tgtEl>
                                        <p:attrNameLst>
                                          <p:attrName>style.visibility</p:attrName>
                                        </p:attrNameLst>
                                      </p:cBhvr>
                                      <p:to>
                                        <p:strVal val="hidden"/>
                                      </p:to>
                                    </p:set>
                                  </p:childTnLst>
                                </p:cTn>
                              </p:par>
                            </p:childTnLst>
                          </p:cTn>
                        </p:par>
                        <p:par>
                          <p:cTn id="22" fill="hold">
                            <p:stCondLst>
                              <p:cond delay="1000"/>
                            </p:stCondLst>
                            <p:childTnLst>
                              <p:par>
                                <p:cTn id="23" presetID="16" presetClass="entr" presetSubtype="21"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par>
                                <p:cTn id="26" presetID="16" presetClass="entr" presetSubtype="21"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arn(inVertical)">
                                      <p:cBhvr>
                                        <p:cTn id="28" dur="500"/>
                                        <p:tgtEl>
                                          <p:spTgt spid="21"/>
                                        </p:tgtEl>
                                      </p:cBhvr>
                                    </p:animEffect>
                                  </p:childTnLst>
                                </p:cTn>
                              </p:par>
                              <p:par>
                                <p:cTn id="29" presetID="16" presetClass="entr" presetSubtype="21"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par>
                                <p:cTn id="32" presetID="16" presetClass="entr" presetSubtype="21"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barn(inVertical)">
                                      <p:cBhvr>
                                        <p:cTn id="34" dur="500"/>
                                        <p:tgtEl>
                                          <p:spTgt spid="23"/>
                                        </p:tgtEl>
                                      </p:cBhvr>
                                    </p:animEffect>
                                  </p:childTnLst>
                                </p:cTn>
                              </p:par>
                            </p:childTnLst>
                          </p:cTn>
                        </p:par>
                        <p:par>
                          <p:cTn id="35" fill="hold">
                            <p:stCondLst>
                              <p:cond delay="1500"/>
                            </p:stCondLst>
                            <p:childTnLst>
                              <p:par>
                                <p:cTn id="36" presetID="42" presetClass="entr" presetSubtype="0"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1000"/>
                                        <p:tgtEl>
                                          <p:spTgt spid="18"/>
                                        </p:tgtEl>
                                      </p:cBhvr>
                                    </p:animEffect>
                                    <p:anim calcmode="lin" valueType="num">
                                      <p:cBhvr>
                                        <p:cTn id="39" dur="1000" fill="hold"/>
                                        <p:tgtEl>
                                          <p:spTgt spid="18"/>
                                        </p:tgtEl>
                                        <p:attrNameLst>
                                          <p:attrName>ppt_x</p:attrName>
                                        </p:attrNameLst>
                                      </p:cBhvr>
                                      <p:tavLst>
                                        <p:tav tm="0">
                                          <p:val>
                                            <p:strVal val="#ppt_x"/>
                                          </p:val>
                                        </p:tav>
                                        <p:tav tm="100000">
                                          <p:val>
                                            <p:strVal val="#ppt_x"/>
                                          </p:val>
                                        </p:tav>
                                      </p:tavLst>
                                    </p:anim>
                                    <p:anim calcmode="lin" valueType="num">
                                      <p:cBhvr>
                                        <p:cTn id="40" dur="1000" fill="hold"/>
                                        <p:tgtEl>
                                          <p:spTgt spid="18"/>
                                        </p:tgtEl>
                                        <p:attrNameLst>
                                          <p:attrName>ppt_y</p:attrName>
                                        </p:attrNameLst>
                                      </p:cBhvr>
                                      <p:tavLst>
                                        <p:tav tm="0">
                                          <p:val>
                                            <p:strVal val="#ppt_y+.1"/>
                                          </p:val>
                                        </p:tav>
                                        <p:tav tm="100000">
                                          <p:val>
                                            <p:strVal val="#ppt_y"/>
                                          </p:val>
                                        </p:tav>
                                      </p:tavLst>
                                    </p:anim>
                                  </p:childTnLst>
                                </p:cTn>
                              </p:par>
                            </p:childTnLst>
                          </p:cTn>
                        </p:par>
                        <p:par>
                          <p:cTn id="41" fill="hold">
                            <p:stCondLst>
                              <p:cond delay="2500"/>
                            </p:stCondLst>
                            <p:childTnLst>
                              <p:par>
                                <p:cTn id="42" presetID="42" presetClass="entr" presetSubtype="0"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1000"/>
                                        <p:tgtEl>
                                          <p:spTgt spid="19"/>
                                        </p:tgtEl>
                                      </p:cBhvr>
                                    </p:animEffect>
                                    <p:anim calcmode="lin" valueType="num">
                                      <p:cBhvr>
                                        <p:cTn id="45" dur="1000" fill="hold"/>
                                        <p:tgtEl>
                                          <p:spTgt spid="19"/>
                                        </p:tgtEl>
                                        <p:attrNameLst>
                                          <p:attrName>ppt_x</p:attrName>
                                        </p:attrNameLst>
                                      </p:cBhvr>
                                      <p:tavLst>
                                        <p:tav tm="0">
                                          <p:val>
                                            <p:strVal val="#ppt_x"/>
                                          </p:val>
                                        </p:tav>
                                        <p:tav tm="100000">
                                          <p:val>
                                            <p:strVal val="#ppt_x"/>
                                          </p:val>
                                        </p:tav>
                                      </p:tavLst>
                                    </p:anim>
                                    <p:anim calcmode="lin" valueType="num">
                                      <p:cBhvr>
                                        <p:cTn id="46" dur="1000" fill="hold"/>
                                        <p:tgtEl>
                                          <p:spTgt spid="19"/>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1000"/>
                                        <p:tgtEl>
                                          <p:spTgt spid="20"/>
                                        </p:tgtEl>
                                      </p:cBhvr>
                                    </p:animEffect>
                                    <p:anim calcmode="lin" valueType="num">
                                      <p:cBhvr>
                                        <p:cTn id="51" dur="1000" fill="hold"/>
                                        <p:tgtEl>
                                          <p:spTgt spid="20"/>
                                        </p:tgtEl>
                                        <p:attrNameLst>
                                          <p:attrName>ppt_x</p:attrName>
                                        </p:attrNameLst>
                                      </p:cBhvr>
                                      <p:tavLst>
                                        <p:tav tm="0">
                                          <p:val>
                                            <p:strVal val="#ppt_x"/>
                                          </p:val>
                                        </p:tav>
                                        <p:tav tm="100000">
                                          <p:val>
                                            <p:strVal val="#ppt_x"/>
                                          </p:val>
                                        </p:tav>
                                      </p:tavLst>
                                    </p:anim>
                                    <p:anim calcmode="lin" valueType="num">
                                      <p:cBhvr>
                                        <p:cTn id="5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barn(inVertical)">
                                      <p:cBhvr>
                                        <p:cTn id="57" dur="500"/>
                                        <p:tgtEl>
                                          <p:spTgt spid="24"/>
                                        </p:tgtEl>
                                      </p:cBhvr>
                                    </p:animEffect>
                                  </p:childTnLst>
                                </p:cTn>
                              </p:par>
                              <p:par>
                                <p:cTn id="58" presetID="16" presetClass="entr" presetSubtype="21" fill="hold" nodeType="with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barn(inVertical)">
                                      <p:cBhvr>
                                        <p:cTn id="60" dur="500"/>
                                        <p:tgtEl>
                                          <p:spTgt spid="25"/>
                                        </p:tgtEl>
                                      </p:cBhvr>
                                    </p:animEffect>
                                  </p:childTnLst>
                                </p:cTn>
                              </p:par>
                            </p:childTnLst>
                          </p:cTn>
                        </p:par>
                        <p:par>
                          <p:cTn id="61" fill="hold">
                            <p:stCondLst>
                              <p:cond delay="500"/>
                            </p:stCondLst>
                            <p:childTnLst>
                              <p:par>
                                <p:cTn id="62" presetID="16" presetClass="entr" presetSubtype="21"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barn(inVertical)">
                                      <p:cBhvr>
                                        <p:cTn id="6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animBg="1"/>
      <p:bldP spid="2" grpId="1" animBg="1"/>
      <p:bldP spid="17" grpId="0" animBg="1"/>
      <p:bldP spid="18" grpId="0" animBg="1"/>
      <p:bldP spid="19" grpId="0" animBg="1"/>
      <p:bldP spid="20" grpId="0" animBg="1"/>
      <p:bldP spid="24" grpId="0" animBg="1"/>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1">
            <a:extLst>
              <a:ext uri="{FF2B5EF4-FFF2-40B4-BE49-F238E27FC236}">
                <a16:creationId xmlns:a16="http://schemas.microsoft.com/office/drawing/2014/main" id="{366EB744-37E4-4366-B734-DD2BC2D66D36}"/>
              </a:ext>
            </a:extLst>
          </p:cNvPr>
          <p:cNvSpPr>
            <a:spLocks noChangeArrowheads="1"/>
          </p:cNvSpPr>
          <p:nvPr/>
        </p:nvSpPr>
        <p:spPr bwMode="auto">
          <a:xfrm>
            <a:off x="104501" y="963242"/>
            <a:ext cx="5926183" cy="369332"/>
          </a:xfrm>
          <a:prstGeom prst="rect">
            <a:avLst/>
          </a:prstGeom>
          <a:noFill/>
          <a:ln w="9525">
            <a:noFill/>
            <a:miter lim="800000"/>
            <a:headEnd/>
            <a:tailEnd/>
          </a:ln>
        </p:spPr>
        <p:txBody>
          <a:bodyPr wrap="square" anchor="ctr">
            <a:spAutoFit/>
          </a:bodyPr>
          <a:lstStyle/>
          <a:p>
            <a:pPr eaLnBrk="1" fontAlgn="auto" hangingPunct="1">
              <a:spcBef>
                <a:spcPts val="0"/>
              </a:spcBef>
              <a:spcAft>
                <a:spcPts val="0"/>
              </a:spcAft>
              <a:defRPr/>
            </a:pPr>
            <a:r>
              <a:rPr lang="en-US" b="1" dirty="0">
                <a:solidFill>
                  <a:srgbClr val="FF0000"/>
                </a:solidFill>
                <a:latin typeface="Times New Roman" panose="02020603050405020304" pitchFamily="18" charset="0"/>
                <a:cs typeface="Times New Roman" panose="02020603050405020304" pitchFamily="18" charset="0"/>
              </a:rPr>
              <a:t>1</a:t>
            </a:r>
            <a:r>
              <a:rPr lang="vi-VN" b="1" dirty="0">
                <a:solidFill>
                  <a:srgbClr val="FF0000"/>
                </a:solidFill>
                <a:latin typeface="Times New Roman" panose="02020603050405020304" pitchFamily="18" charset="0"/>
                <a:cs typeface="Times New Roman" panose="02020603050405020304" pitchFamily="18" charset="0"/>
              </a:rPr>
              <a:t>. Trung Quốc </a:t>
            </a:r>
            <a:r>
              <a:rPr lang="en-US" b="1" dirty="0" err="1">
                <a:solidFill>
                  <a:srgbClr val="FF0000"/>
                </a:solidFill>
                <a:latin typeface="Times New Roman" panose="02020603050405020304" pitchFamily="18" charset="0"/>
                <a:cs typeface="Times New Roman" panose="02020603050405020304" pitchFamily="18" charset="0"/>
              </a:rPr>
              <a:t>nửa</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sau</a:t>
            </a:r>
            <a:r>
              <a:rPr lang="vi-VN" b="1" dirty="0">
                <a:solidFill>
                  <a:srgbClr val="FF0000"/>
                </a:solidFill>
                <a:latin typeface="Times New Roman" panose="02020603050405020304" pitchFamily="18" charset="0"/>
                <a:cs typeface="Times New Roman" panose="02020603050405020304" pitchFamily="18" charset="0"/>
              </a:rPr>
              <a:t> thế kỉ XIX – đầu thế kỉ XX</a:t>
            </a:r>
            <a:endParaRPr lang="en-US" b="1" dirty="0">
              <a:solidFill>
                <a:srgbClr val="FF0000"/>
              </a:solidFill>
              <a:latin typeface="Times New Roman" panose="02020603050405020304" pitchFamily="18" charset="0"/>
              <a:cs typeface="Times New Roman" panose="02020603050405020304" pitchFamily="18" charset="0"/>
            </a:endParaRPr>
          </a:p>
        </p:txBody>
      </p:sp>
      <p:cxnSp>
        <p:nvCxnSpPr>
          <p:cNvPr id="6" name="Straight Connector 5"/>
          <p:cNvCxnSpPr/>
          <p:nvPr/>
        </p:nvCxnSpPr>
        <p:spPr>
          <a:xfrm>
            <a:off x="6096000" y="888274"/>
            <a:ext cx="0" cy="5969726"/>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7" name="TextBox 6">
            <a:extLst>
              <a:ext uri="{FF2B5EF4-FFF2-40B4-BE49-F238E27FC236}">
                <a16:creationId xmlns:a16="http://schemas.microsoft.com/office/drawing/2014/main" id="{CB84C6E5-1B35-4983-8AD4-2B5A25F1F793}"/>
              </a:ext>
            </a:extLst>
          </p:cNvPr>
          <p:cNvSpPr txBox="1">
            <a:spLocks noChangeArrowheads="1"/>
          </p:cNvSpPr>
          <p:nvPr/>
        </p:nvSpPr>
        <p:spPr bwMode="auto">
          <a:xfrm>
            <a:off x="104501" y="1255291"/>
            <a:ext cx="62048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vi-VN" altLang="vi-VN" b="1" dirty="0">
                <a:solidFill>
                  <a:srgbClr val="0000FF"/>
                </a:solidFill>
                <a:latin typeface="Times New Roman" panose="02020603050405020304" pitchFamily="18" charset="0"/>
                <a:cs typeface="Times New Roman" panose="02020603050405020304" pitchFamily="18" charset="0"/>
              </a:rPr>
              <a:t>a. </a:t>
            </a:r>
            <a:r>
              <a:rPr lang="en-US" altLang="vi-VN" b="1" dirty="0" err="1">
                <a:solidFill>
                  <a:srgbClr val="0000FF"/>
                </a:solidFill>
                <a:latin typeface="Times New Roman" panose="02020603050405020304" pitchFamily="18" charset="0"/>
                <a:cs typeface="Times New Roman" panose="02020603050405020304" pitchFamily="18" charset="0"/>
              </a:rPr>
              <a:t>Quá</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trình</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xâm</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lược</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của</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các</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nước</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đế</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quốc</a:t>
            </a:r>
            <a:endParaRPr lang="en-US" altLang="vi-VN" b="1" dirty="0">
              <a:solidFill>
                <a:srgbClr val="0000FF"/>
              </a:solidFill>
              <a:latin typeface="Times New Roman" panose="02020603050405020304" pitchFamily="18" charset="0"/>
              <a:cs typeface="Times New Roman" panose="02020603050405020304" pitchFamily="18" charset="0"/>
            </a:endParaRPr>
          </a:p>
        </p:txBody>
      </p:sp>
      <p:sp>
        <p:nvSpPr>
          <p:cNvPr id="2" name="Rectangle 1"/>
          <p:cNvSpPr/>
          <p:nvPr/>
        </p:nvSpPr>
        <p:spPr>
          <a:xfrm>
            <a:off x="152400" y="1605036"/>
            <a:ext cx="5895701" cy="646331"/>
          </a:xfrm>
          <a:prstGeom prst="rect">
            <a:avLst/>
          </a:prstGeom>
        </p:spPr>
        <p:txBody>
          <a:bodyPr wrap="square">
            <a:spAutoFit/>
          </a:bodyPr>
          <a:lstStyle/>
          <a:p>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Vào</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giữa</a:t>
            </a:r>
            <a:r>
              <a:rPr lang="en-US" dirty="0">
                <a:latin typeface="Times New Roman" panose="02020603050405020304" pitchFamily="18" charset="0"/>
                <a:ea typeface="Times New Roman" panose="02020603050405020304" pitchFamily="18" charset="0"/>
              </a:rPr>
              <a:t> TK XIX, TQ </a:t>
            </a:r>
            <a:r>
              <a:rPr lang="en-US" dirty="0" err="1">
                <a:latin typeface="Times New Roman" panose="02020603050405020304" pitchFamily="18" charset="0"/>
                <a:ea typeface="Times New Roman" panose="02020603050405020304" pitchFamily="18" charset="0"/>
              </a:rPr>
              <a:t>trở</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thành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miếng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mồi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cho</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các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nước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đế</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quốc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phân</a:t>
            </a:r>
            <a:r>
              <a:rPr lang="en-US" dirty="0">
                <a:latin typeface="Times New Roman" panose="02020603050405020304" pitchFamily="18" charset="0"/>
                <a:ea typeface="Times New Roman" panose="02020603050405020304" pitchFamily="18" charset="0"/>
              </a:rPr>
              <a:t> chia </a:t>
            </a:r>
            <a:r>
              <a:rPr lang="en-US" dirty="0" err="1">
                <a:latin typeface="Times New Roman" panose="02020603050405020304" pitchFamily="18" charset="0"/>
                <a:ea typeface="Times New Roman" panose="02020603050405020304" pitchFamily="18" charset="0"/>
              </a:rPr>
              <a:t>xâu</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xé</a:t>
            </a:r>
            <a:endParaRPr lang="en-US" dirty="0"/>
          </a:p>
        </p:txBody>
      </p:sp>
      <p:sp>
        <p:nvSpPr>
          <p:cNvPr id="3" name="Rectangle 2"/>
          <p:cNvSpPr/>
          <p:nvPr/>
        </p:nvSpPr>
        <p:spPr>
          <a:xfrm>
            <a:off x="121918" y="2146093"/>
            <a:ext cx="5926183" cy="923330"/>
          </a:xfrm>
          <a:prstGeom prst="rect">
            <a:avLst/>
          </a:prstGeom>
        </p:spPr>
        <p:txBody>
          <a:bodyPr wrap="square">
            <a:spAutoFit/>
          </a:bodyPr>
          <a:lstStyle/>
          <a:p>
            <a:pPr>
              <a:spcAft>
                <a:spcPts val="0"/>
              </a:spcAft>
            </a:pPr>
            <a:r>
              <a:rPr lang="en-US" dirty="0">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Năm</a:t>
            </a:r>
            <a:r>
              <a:rPr lang="en-US" dirty="0">
                <a:solidFill>
                  <a:srgbClr val="000000"/>
                </a:solidFill>
                <a:latin typeface="Times New Roman" panose="02020603050405020304" pitchFamily="18" charset="0"/>
                <a:ea typeface="Times New Roman" panose="02020603050405020304" pitchFamily="18" charset="0"/>
              </a:rPr>
              <a:t> 1840-1842, </a:t>
            </a:r>
            <a:r>
              <a:rPr lang="en-US" dirty="0" err="1">
                <a:solidFill>
                  <a:srgbClr val="000000"/>
                </a:solidFill>
                <a:latin typeface="Times New Roman" panose="02020603050405020304" pitchFamily="18" charset="0"/>
                <a:ea typeface="Times New Roman" panose="02020603050405020304" pitchFamily="18" charset="0"/>
              </a:rPr>
              <a:t>thực</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dân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Anh</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đã</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gây</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ra</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cuộc</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Chiến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tranh</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thuộc</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phiện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mở</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đầu</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quá</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trình</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xâm</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lược</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Trung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Quốc</a:t>
            </a:r>
            <a:r>
              <a:rPr lang="en-US" dirty="0">
                <a:solidFill>
                  <a:srgbClr val="000000"/>
                </a:solidFill>
                <a:latin typeface="Times New Roman" panose="02020603050405020304" pitchFamily="18" charset="0"/>
                <a:ea typeface="Times New Roman" panose="02020603050405020304" pitchFamily="18" charset="0"/>
              </a:rPr>
              <a:t> =&gt; </a:t>
            </a:r>
            <a:r>
              <a:rPr lang="en-US" dirty="0" err="1">
                <a:solidFill>
                  <a:srgbClr val="000000"/>
                </a:solidFill>
                <a:latin typeface="Times New Roman" panose="02020603050405020304" pitchFamily="18" charset="0"/>
                <a:ea typeface="Times New Roman" panose="02020603050405020304" pitchFamily="18" charset="0"/>
              </a:rPr>
              <a:t>chính</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quyền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Mãn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Thanh</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kí</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hiệp</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ước</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đầu</a:t>
            </a:r>
            <a:r>
              <a:rPr lang="en-US" dirty="0">
                <a:solidFill>
                  <a:srgbClr val="000000"/>
                </a:solidFill>
                <a:latin typeface="Times New Roman" panose="02020603050405020304" pitchFamily="18" charset="0"/>
                <a:ea typeface="Times New Roman" panose="02020603050405020304" pitchFamily="18" charset="0"/>
              </a:rPr>
              <a:t> hang. </a:t>
            </a:r>
            <a:endParaRPr lang="en-US" dirty="0">
              <a:effectLst/>
              <a:latin typeface="Times New Roman" panose="02020603050405020304" pitchFamily="18" charset="0"/>
              <a:ea typeface="Times New Roman" panose="02020603050405020304" pitchFamily="18" charset="0"/>
            </a:endParaRPr>
          </a:p>
        </p:txBody>
      </p:sp>
      <p:sp>
        <p:nvSpPr>
          <p:cNvPr id="9" name="Rectangle 2"/>
          <p:cNvSpPr>
            <a:spLocks noChangeArrowheads="1"/>
          </p:cNvSpPr>
          <p:nvPr/>
        </p:nvSpPr>
        <p:spPr bwMode="auto">
          <a:xfrm>
            <a:off x="0" y="13064"/>
            <a:ext cx="12192000" cy="901336"/>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ln>
            <a:headEnd/>
            <a:tailEnd/>
          </a:ln>
        </p:spPr>
        <p:style>
          <a:lnRef idx="0">
            <a:schemeClr val="accent5"/>
          </a:lnRef>
          <a:fillRef idx="3">
            <a:schemeClr val="accent5"/>
          </a:fillRef>
          <a:effectRef idx="3">
            <a:schemeClr val="accent5"/>
          </a:effectRef>
          <a:fontRef idx="minor">
            <a:schemeClr val="lt1"/>
          </a:fontRef>
        </p:style>
        <p:txBody>
          <a:bodyPr wrap="none" lIns="91348" tIns="45671" rIns="91348" bIns="45671" anchor="ctr"/>
          <a:lstStyle/>
          <a:p>
            <a:pPr algn="ctr"/>
            <a:r>
              <a:rPr lang="en-US" sz="2800" b="1" dirty="0" err="1">
                <a:solidFill>
                  <a:srgbClr val="FF0000"/>
                </a:solidFill>
                <a:latin typeface="Times New Roman" pitchFamily="18" charset="0"/>
                <a:cs typeface="Times New Roman" pitchFamily="18" charset="0"/>
              </a:rPr>
              <a:t>Tiết</a:t>
            </a:r>
            <a:r>
              <a:rPr lang="en-US" sz="2800" b="1" dirty="0">
                <a:solidFill>
                  <a:srgbClr val="FF0000"/>
                </a:solidFill>
                <a:latin typeface="Times New Roman" pitchFamily="18" charset="0"/>
                <a:cs typeface="Times New Roman" pitchFamily="18" charset="0"/>
              </a:rPr>
              <a:t> 35   </a:t>
            </a:r>
            <a:r>
              <a:rPr lang="vi-VN" sz="2800" b="1" dirty="0">
                <a:solidFill>
                  <a:srgbClr val="FF0000"/>
                </a:solidFill>
                <a:latin typeface="Times New Roman" pitchFamily="18" charset="0"/>
                <a:cs typeface="Times New Roman" pitchFamily="18" charset="0"/>
              </a:rPr>
              <a:t>Bài 14. TRUNG QUỐC VÀ NHẬT BẢN TỪ NỬA SAU </a:t>
            </a:r>
            <a:endParaRPr lang="en-US" sz="2800" b="1" dirty="0">
              <a:solidFill>
                <a:srgbClr val="FF0000"/>
              </a:solidFill>
              <a:latin typeface="Times New Roman" pitchFamily="18" charset="0"/>
              <a:cs typeface="Times New Roman" pitchFamily="18" charset="0"/>
            </a:endParaRPr>
          </a:p>
          <a:p>
            <a:pPr algn="ctr"/>
            <a:r>
              <a:rPr lang="vi-VN" sz="2800" b="1" dirty="0">
                <a:solidFill>
                  <a:srgbClr val="FF0000"/>
                </a:solidFill>
                <a:latin typeface="Times New Roman" pitchFamily="18" charset="0"/>
                <a:cs typeface="Times New Roman" pitchFamily="18" charset="0"/>
              </a:rPr>
              <a:t>THẾ KỈ XIX ĐẾN ĐẦU THẾ KỈ XX</a:t>
            </a:r>
          </a:p>
        </p:txBody>
      </p:sp>
      <p:sp>
        <p:nvSpPr>
          <p:cNvPr id="10" name="Rectangle 9"/>
          <p:cNvSpPr/>
          <p:nvPr/>
        </p:nvSpPr>
        <p:spPr>
          <a:xfrm>
            <a:off x="121921" y="3055806"/>
            <a:ext cx="6030683" cy="646331"/>
          </a:xfrm>
          <a:prstGeom prst="rect">
            <a:avLst/>
          </a:prstGeom>
        </p:spPr>
        <p:txBody>
          <a:bodyPr wrap="square">
            <a:spAutoFit/>
          </a:bodyPr>
          <a:lstStyle/>
          <a:p>
            <a:pPr>
              <a:spcAft>
                <a:spcPts val="0"/>
              </a:spcAft>
            </a:pPr>
            <a:r>
              <a:rPr lang="en-US" dirty="0">
                <a:solidFill>
                  <a:srgbClr val="000000"/>
                </a:solidFill>
                <a:latin typeface="Times New Roman" panose="02020603050405020304" pitchFamily="18" charset="0"/>
                <a:ea typeface="Times New Roman" panose="02020603050405020304" pitchFamily="18" charset="0"/>
              </a:rPr>
              <a:t>- </a:t>
            </a:r>
            <a:r>
              <a:rPr lang="vi-VN" dirty="0">
                <a:solidFill>
                  <a:srgbClr val="000000"/>
                </a:solidFill>
                <a:latin typeface="Times New Roman" panose="02020603050405020304" pitchFamily="18" charset="0"/>
              </a:rPr>
              <a:t>Vào nửa sau </a:t>
            </a:r>
            <a:r>
              <a:rPr lang="en-US" dirty="0">
                <a:solidFill>
                  <a:srgbClr val="000000"/>
                </a:solidFill>
                <a:latin typeface="Times New Roman" panose="02020603050405020304" pitchFamily="18" charset="0"/>
              </a:rPr>
              <a:t>TK </a:t>
            </a:r>
            <a:r>
              <a:rPr lang="vi-VN" dirty="0">
                <a:solidFill>
                  <a:srgbClr val="000000"/>
                </a:solidFill>
                <a:latin typeface="Times New Roman" panose="02020603050405020304" pitchFamily="18" charset="0"/>
              </a:rPr>
              <a:t>XIX các nước đế quốc từng bước nhảy vào xâu xé Trung Quốc</a:t>
            </a:r>
            <a:r>
              <a:rPr lang="en-US" dirty="0">
                <a:solidFill>
                  <a:srgbClr val="000000"/>
                </a:solidFill>
                <a:latin typeface="Times New Roman" panose="02020603050405020304" pitchFamily="18" charset="0"/>
              </a:rPr>
              <a:t>.</a:t>
            </a:r>
            <a:endParaRPr lang="en-US" dirty="0">
              <a:effectLst/>
              <a:latin typeface="Times New Roman" panose="02020603050405020304" pitchFamily="18" charset="0"/>
              <a:ea typeface="Times New Roman" panose="02020603050405020304" pitchFamily="18" charset="0"/>
            </a:endParaRPr>
          </a:p>
        </p:txBody>
      </p:sp>
      <p:sp>
        <p:nvSpPr>
          <p:cNvPr id="11" name="Rectangle 10"/>
          <p:cNvSpPr/>
          <p:nvPr/>
        </p:nvSpPr>
        <p:spPr>
          <a:xfrm>
            <a:off x="171992" y="3605584"/>
            <a:ext cx="5939243" cy="646331"/>
          </a:xfrm>
          <a:prstGeom prst="rect">
            <a:avLst/>
          </a:prstGeom>
        </p:spPr>
        <p:txBody>
          <a:bodyPr wrap="square">
            <a:spAutoFit/>
          </a:bodyPr>
          <a:lstStyle/>
          <a:p>
            <a:pPr algn="just">
              <a:spcAft>
                <a:spcPts val="0"/>
              </a:spcAft>
            </a:pP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Năm</a:t>
            </a:r>
            <a:r>
              <a:rPr lang="en-US" dirty="0">
                <a:solidFill>
                  <a:srgbClr val="000000"/>
                </a:solidFill>
                <a:latin typeface="Times New Roman" panose="02020603050405020304" pitchFamily="18" charset="0"/>
                <a:ea typeface="Times New Roman" panose="02020603050405020304" pitchFamily="18" charset="0"/>
              </a:rPr>
              <a:t> 1901, </a:t>
            </a:r>
            <a:r>
              <a:rPr lang="en-US" dirty="0" err="1">
                <a:solidFill>
                  <a:srgbClr val="000000"/>
                </a:solidFill>
                <a:latin typeface="Times New Roman" panose="02020603050405020304" pitchFamily="18" charset="0"/>
                <a:ea typeface="Times New Roman" panose="02020603050405020304" pitchFamily="18" charset="0"/>
              </a:rPr>
              <a:t>Trung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Quốc</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trở</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thành</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một</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nước</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phong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kiến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nửa</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thuộc</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địa</a:t>
            </a:r>
            <a:r>
              <a:rPr lang="en-US" dirty="0">
                <a:solidFill>
                  <a:srgbClr val="000000"/>
                </a:solidFill>
                <a:latin typeface="Times New Roman" panose="02020603050405020304" pitchFamily="18" charset="0"/>
                <a:ea typeface="Times New Roman" panose="02020603050405020304" pitchFamily="18" charset="0"/>
              </a:rPr>
              <a:t>.</a:t>
            </a:r>
            <a:endParaRPr lang="en-US" dirty="0">
              <a:effectLst/>
              <a:latin typeface="Times New Roman" panose="02020603050405020304" pitchFamily="18" charset="0"/>
              <a:ea typeface="Times New Roman" panose="02020603050405020304" pitchFamily="18" charset="0"/>
            </a:endParaRPr>
          </a:p>
        </p:txBody>
      </p:sp>
      <p:sp>
        <p:nvSpPr>
          <p:cNvPr id="4" name="Rectangle 3"/>
          <p:cNvSpPr/>
          <p:nvPr/>
        </p:nvSpPr>
        <p:spPr>
          <a:xfrm>
            <a:off x="130623" y="4238852"/>
            <a:ext cx="3489160" cy="369332"/>
          </a:xfrm>
          <a:prstGeom prst="rect">
            <a:avLst/>
          </a:prstGeom>
        </p:spPr>
        <p:txBody>
          <a:bodyPr wrap="none">
            <a:spAutoFit/>
          </a:bodyPr>
          <a:lstStyle/>
          <a:p>
            <a:r>
              <a:rPr lang="en-US"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a:t>
            </a:r>
            <a:r>
              <a:rPr lang="vi-VN" b="1"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Cách mạng Tân Hợi năm 1911</a:t>
            </a:r>
            <a:endParaRPr lang="en-US" dirty="0">
              <a:solidFill>
                <a:srgbClr val="0000FF"/>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104501" y="4521941"/>
            <a:ext cx="5454903" cy="923330"/>
          </a:xfrm>
          <a:prstGeom prst="rect">
            <a:avLst/>
          </a:prstGeom>
        </p:spPr>
        <p:txBody>
          <a:bodyPr wrap="square">
            <a:spAutoFit/>
          </a:bodyPr>
          <a:lstStyle/>
          <a:p>
            <a:pPr>
              <a:spcAft>
                <a:spcPts val="0"/>
              </a:spcAft>
            </a:pPr>
            <a:r>
              <a:rPr lang="en-US" b="1" dirty="0">
                <a:latin typeface="Times New Roman" panose="02020603050405020304" pitchFamily="18" charset="0"/>
                <a:ea typeface="Times New Roman" panose="02020603050405020304" pitchFamily="18" charset="0"/>
              </a:rPr>
              <a:t>  - </a:t>
            </a:r>
            <a:r>
              <a:rPr lang="en-US" b="1" dirty="0" err="1">
                <a:latin typeface="Times New Roman" panose="02020603050405020304" pitchFamily="18" charset="0"/>
                <a:ea typeface="Times New Roman" panose="02020603050405020304" pitchFamily="18" charset="0"/>
              </a:rPr>
              <a:t>Nguyên</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nhân</a:t>
            </a:r>
            <a:r>
              <a:rPr lang="en-US" b="1"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Tháng 5-1911 chính quyền Mãn Thanh ra sắc lênh </a:t>
            </a:r>
            <a:r>
              <a:rPr lang="en-US" dirty="0">
                <a:latin typeface="Times New Roman" panose="02020603050405020304" pitchFamily="18" charset="0"/>
                <a:ea typeface="Times New Roman" panose="02020603050405020304" pitchFamily="18" charset="0"/>
              </a:rPr>
              <a:t>“Q</a:t>
            </a:r>
            <a:r>
              <a:rPr lang="vi-VN" dirty="0">
                <a:latin typeface="Times New Roman" panose="02020603050405020304" pitchFamily="18" charset="0"/>
                <a:ea typeface="Times New Roman" panose="02020603050405020304" pitchFamily="18" charset="0"/>
              </a:rPr>
              <a:t>uốc hữu hóa đường sắt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trao</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quyền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kinh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danh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đường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sắt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cho</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đế</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quốc</a:t>
            </a:r>
            <a:r>
              <a:rPr lang="en-US" dirty="0">
                <a:latin typeface="Times New Roman" panose="02020603050405020304" pitchFamily="18" charset="0"/>
                <a:ea typeface="Times New Roman" panose="02020603050405020304" pitchFamily="18" charset="0"/>
              </a:rPr>
              <a:t> =&gt; </a:t>
            </a:r>
            <a:r>
              <a:rPr lang="en-US" dirty="0" err="1">
                <a:latin typeface="Times New Roman" panose="02020603050405020304" pitchFamily="18" charset="0"/>
                <a:ea typeface="Times New Roman" panose="02020603050405020304" pitchFamily="18" charset="0"/>
              </a:rPr>
              <a:t>cách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mạng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bùng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nổ</a:t>
            </a:r>
            <a:r>
              <a:rPr lang="en-US" dirty="0">
                <a:latin typeface="Times New Roman" panose="02020603050405020304" pitchFamily="18" charset="0"/>
                <a:ea typeface="Times New Roman" panose="02020603050405020304" pitchFamily="18" charset="0"/>
              </a:rPr>
              <a:t>.</a:t>
            </a:r>
            <a:endParaRPr lang="en-US" dirty="0">
              <a:effectLst/>
              <a:latin typeface="Times New Roman" panose="02020603050405020304" pitchFamily="18" charset="0"/>
              <a:ea typeface="Times New Roman" panose="02020603050405020304" pitchFamily="18" charset="0"/>
            </a:endParaRPr>
          </a:p>
        </p:txBody>
      </p:sp>
      <p:sp>
        <p:nvSpPr>
          <p:cNvPr id="13" name="TextBox 12"/>
          <p:cNvSpPr txBox="1"/>
          <p:nvPr/>
        </p:nvSpPr>
        <p:spPr>
          <a:xfrm>
            <a:off x="219380" y="5389137"/>
            <a:ext cx="2560320" cy="553998"/>
          </a:xfrm>
          <a:prstGeom prst="rect">
            <a:avLst/>
          </a:prstGeom>
          <a:noFill/>
        </p:spPr>
        <p:txBody>
          <a:bodyPr wrap="square" rtlCol="0">
            <a:spAutoFit/>
          </a:bodyPr>
          <a:lstStyle/>
          <a:p>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Diễn</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biến</a:t>
            </a:r>
            <a:endParaRPr lang="en-US" sz="3000" b="1" dirty="0">
              <a:latin typeface="Times New Roman" panose="02020603050405020304" pitchFamily="18" charset="0"/>
              <a:cs typeface="Times New Roman" panose="02020603050405020304" pitchFamily="18" charset="0"/>
            </a:endParaRPr>
          </a:p>
        </p:txBody>
      </p:sp>
      <p:sp>
        <p:nvSpPr>
          <p:cNvPr id="15" name="Rectangle 14"/>
          <p:cNvSpPr/>
          <p:nvPr/>
        </p:nvSpPr>
        <p:spPr>
          <a:xfrm>
            <a:off x="-203671" y="5842337"/>
            <a:ext cx="6284437" cy="1015663"/>
          </a:xfrm>
          <a:prstGeom prst="rect">
            <a:avLst/>
          </a:prstGeom>
        </p:spPr>
        <p:txBody>
          <a:bodyPr wrap="square">
            <a:spAutoFit/>
          </a:bodyPr>
          <a:lstStyle/>
          <a:p>
            <a:pPr lvl="1"/>
            <a:r>
              <a:rPr lang="en-US" sz="3000" dirty="0">
                <a:solidFill>
                  <a:srgbClr val="000000"/>
                </a:solidFill>
                <a:latin typeface="Times New Roman" panose="02020603050405020304" pitchFamily="18" charset="0"/>
                <a:ea typeface="Times New Roman" panose="02020603050405020304" pitchFamily="18" charset="0"/>
              </a:rPr>
              <a:t> + </a:t>
            </a:r>
            <a:r>
              <a:rPr lang="en-US" sz="3000" dirty="0" err="1">
                <a:solidFill>
                  <a:srgbClr val="000000"/>
                </a:solidFill>
                <a:latin typeface="Times New Roman" panose="02020603050405020304" pitchFamily="18" charset="0"/>
                <a:ea typeface="Times New Roman" panose="02020603050405020304" pitchFamily="18" charset="0"/>
              </a:rPr>
              <a:t>Ngày</a:t>
            </a:r>
            <a:r>
              <a:rPr lang="en-US" sz="3000" dirty="0">
                <a:solidFill>
                  <a:srgbClr val="000000"/>
                </a:solidFill>
                <a:latin typeface="Times New Roman" panose="02020603050405020304" pitchFamily="18" charset="0"/>
                <a:ea typeface="Times New Roman" panose="02020603050405020304" pitchFamily="18" charset="0"/>
              </a:rPr>
              <a:t> 10/10/1911, </a:t>
            </a:r>
            <a:r>
              <a:rPr lang="en-US" sz="3000" dirty="0" err="1">
                <a:solidFill>
                  <a:srgbClr val="000000"/>
                </a:solidFill>
                <a:latin typeface="Times New Roman" panose="02020603050405020304" pitchFamily="18" charset="0"/>
                <a:ea typeface="Times New Roman" panose="02020603050405020304" pitchFamily="18" charset="0"/>
              </a:rPr>
              <a:t>cách</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mạng</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bùng</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nổ</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và</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thắng</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lợi</a:t>
            </a:r>
            <a:r>
              <a:rPr lang="en-US" sz="3000" dirty="0">
                <a:solidFill>
                  <a:srgbClr val="000000"/>
                </a:solidFill>
                <a:latin typeface="Times New Roman" panose="02020603050405020304" pitchFamily="18" charset="0"/>
                <a:ea typeface="Times New Roman" panose="02020603050405020304" pitchFamily="18" charset="0"/>
              </a:rPr>
              <a:t> ở </a:t>
            </a:r>
            <a:r>
              <a:rPr lang="en-US" sz="3000" dirty="0" err="1">
                <a:solidFill>
                  <a:srgbClr val="000000"/>
                </a:solidFill>
                <a:latin typeface="Times New Roman" panose="02020603050405020304" pitchFamily="18" charset="0"/>
                <a:ea typeface="Times New Roman" panose="02020603050405020304" pitchFamily="18" charset="0"/>
              </a:rPr>
              <a:t>Vũ</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Xương</a:t>
            </a:r>
            <a:endParaRPr lang="en-US" sz="3000" dirty="0"/>
          </a:p>
        </p:txBody>
      </p:sp>
      <p:sp>
        <p:nvSpPr>
          <p:cNvPr id="16" name="Rectangle 15"/>
          <p:cNvSpPr/>
          <p:nvPr/>
        </p:nvSpPr>
        <p:spPr>
          <a:xfrm>
            <a:off x="6187436" y="970219"/>
            <a:ext cx="6004563" cy="1938992"/>
          </a:xfrm>
          <a:prstGeom prst="rect">
            <a:avLst/>
          </a:prstGeom>
        </p:spPr>
        <p:txBody>
          <a:bodyPr wrap="square">
            <a:spAutoFit/>
          </a:bodyPr>
          <a:lstStyle/>
          <a:p>
            <a:pPr>
              <a:spcAft>
                <a:spcPts val="0"/>
              </a:spcAft>
            </a:pPr>
            <a:r>
              <a:rPr lang="en-US" sz="3000" dirty="0">
                <a:solidFill>
                  <a:srgbClr val="000000"/>
                </a:solidFill>
                <a:latin typeface="Times New Roman" panose="02020603050405020304" pitchFamily="18" charset="0"/>
                <a:ea typeface="Times New Roman" panose="02020603050405020304" pitchFamily="18" charset="0"/>
              </a:rPr>
              <a:t>  + </a:t>
            </a:r>
            <a:r>
              <a:rPr lang="en-US" sz="3000" dirty="0" err="1">
                <a:solidFill>
                  <a:srgbClr val="000000"/>
                </a:solidFill>
                <a:latin typeface="Times New Roman" panose="02020603050405020304" pitchFamily="18" charset="0"/>
                <a:ea typeface="Times New Roman" panose="02020603050405020304" pitchFamily="18" charset="0"/>
              </a:rPr>
              <a:t>Cuối</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tháng</a:t>
            </a:r>
            <a:r>
              <a:rPr lang="en-US" sz="3000" dirty="0">
                <a:solidFill>
                  <a:srgbClr val="000000"/>
                </a:solidFill>
                <a:latin typeface="Times New Roman" panose="02020603050405020304" pitchFamily="18" charset="0"/>
                <a:ea typeface="Times New Roman" panose="02020603050405020304" pitchFamily="18" charset="0"/>
              </a:rPr>
              <a:t> 12/1911, </a:t>
            </a:r>
            <a:r>
              <a:rPr lang="en-US" sz="3000" dirty="0" err="1">
                <a:solidFill>
                  <a:srgbClr val="000000"/>
                </a:solidFill>
                <a:latin typeface="Times New Roman" panose="02020603050405020304" pitchFamily="18" charset="0"/>
                <a:ea typeface="Times New Roman" panose="02020603050405020304" pitchFamily="18" charset="0"/>
              </a:rPr>
              <a:t>Trung</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Hoa</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Dân</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quốc</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được</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thành</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lập</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Tôn</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Trung</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Sơn</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được</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bầu</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làm</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Tổng</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thống</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lâm</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thời</a:t>
            </a:r>
            <a:r>
              <a:rPr lang="en-US" sz="3000" dirty="0">
                <a:solidFill>
                  <a:srgbClr val="000000"/>
                </a:solidFill>
                <a:latin typeface="Times New Roman" panose="02020603050405020304" pitchFamily="18" charset="0"/>
                <a:ea typeface="Times New Roman" panose="02020603050405020304" pitchFamily="18" charset="0"/>
              </a:rPr>
              <a:t>.</a:t>
            </a:r>
            <a:endParaRPr lang="en-US" sz="3000" dirty="0">
              <a:effectLst/>
              <a:latin typeface="Times New Roman" panose="02020603050405020304" pitchFamily="18" charset="0"/>
              <a:ea typeface="Times New Roman" panose="02020603050405020304" pitchFamily="18" charset="0"/>
            </a:endParaRPr>
          </a:p>
        </p:txBody>
      </p:sp>
      <p:sp>
        <p:nvSpPr>
          <p:cNvPr id="17" name="Rectangle 16"/>
          <p:cNvSpPr/>
          <p:nvPr/>
        </p:nvSpPr>
        <p:spPr>
          <a:xfrm>
            <a:off x="6200503" y="2806114"/>
            <a:ext cx="5902231" cy="1477328"/>
          </a:xfrm>
          <a:prstGeom prst="rect">
            <a:avLst/>
          </a:prstGeom>
        </p:spPr>
        <p:txBody>
          <a:bodyPr wrap="square">
            <a:spAutoFit/>
          </a:bodyPr>
          <a:lstStyle/>
          <a:p>
            <a:pPr>
              <a:spcAft>
                <a:spcPts val="0"/>
              </a:spcAft>
            </a:pPr>
            <a:r>
              <a:rPr lang="en-US" sz="3000" dirty="0">
                <a:solidFill>
                  <a:srgbClr val="000000"/>
                </a:solidFill>
                <a:latin typeface="Times New Roman" panose="02020603050405020304" pitchFamily="18" charset="0"/>
                <a:ea typeface="Times New Roman" panose="02020603050405020304" pitchFamily="18" charset="0"/>
              </a:rPr>
              <a:t> + </a:t>
            </a:r>
            <a:r>
              <a:rPr lang="en-US" sz="3000" dirty="0" err="1">
                <a:solidFill>
                  <a:srgbClr val="000000"/>
                </a:solidFill>
                <a:latin typeface="Times New Roman" panose="02020603050405020304" pitchFamily="18" charset="0"/>
                <a:ea typeface="Times New Roman" panose="02020603050405020304" pitchFamily="18" charset="0"/>
              </a:rPr>
              <a:t>Tháng</a:t>
            </a:r>
            <a:r>
              <a:rPr lang="en-US" sz="3000" dirty="0">
                <a:solidFill>
                  <a:srgbClr val="000000"/>
                </a:solidFill>
                <a:latin typeface="Times New Roman" panose="02020603050405020304" pitchFamily="18" charset="0"/>
                <a:ea typeface="Times New Roman" panose="02020603050405020304" pitchFamily="18" charset="0"/>
              </a:rPr>
              <a:t> 2/1912, </a:t>
            </a:r>
            <a:r>
              <a:rPr lang="en-US" sz="3000" dirty="0" err="1">
                <a:solidFill>
                  <a:srgbClr val="000000"/>
                </a:solidFill>
                <a:latin typeface="Times New Roman" panose="02020603050405020304" pitchFamily="18" charset="0"/>
                <a:ea typeface="Times New Roman" panose="02020603050405020304" pitchFamily="18" charset="0"/>
              </a:rPr>
              <a:t>Viên</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Thế</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Khải</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nhậm</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chức</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Tổng</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thống</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Cách</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mạng</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chấm</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dứt</a:t>
            </a:r>
            <a:r>
              <a:rPr lang="en-US" sz="3000" dirty="0">
                <a:solidFill>
                  <a:srgbClr val="000000"/>
                </a:solidFill>
                <a:latin typeface="Times New Roman" panose="02020603050405020304" pitchFamily="18" charset="0"/>
                <a:ea typeface="Times New Roman" panose="02020603050405020304" pitchFamily="18" charset="0"/>
              </a:rPr>
              <a:t>.</a:t>
            </a:r>
            <a:endParaRPr lang="en-US" sz="3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9378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YuanShika_Colou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0646" y="265612"/>
            <a:ext cx="4224338" cy="5715000"/>
          </a:xfrm>
          <a:prstGeom prst="rect">
            <a:avLst/>
          </a:prstGeom>
          <a:ln/>
        </p:spPr>
        <p:style>
          <a:lnRef idx="0">
            <a:schemeClr val="accent1"/>
          </a:lnRef>
          <a:fillRef idx="3">
            <a:schemeClr val="accent1"/>
          </a:fillRef>
          <a:effectRef idx="3">
            <a:schemeClr val="accent1"/>
          </a:effectRef>
          <a:fontRef idx="minor">
            <a:schemeClr val="lt1"/>
          </a:fontRef>
        </p:style>
      </p:pic>
      <p:sp>
        <p:nvSpPr>
          <p:cNvPr id="5" name="Rectangle 7"/>
          <p:cNvSpPr>
            <a:spLocks noChangeArrowheads="1"/>
          </p:cNvSpPr>
          <p:nvPr/>
        </p:nvSpPr>
        <p:spPr bwMode="auto">
          <a:xfrm>
            <a:off x="2359275" y="6098177"/>
            <a:ext cx="3307080" cy="533400"/>
          </a:xfrm>
          <a:prstGeom prst="rect">
            <a:avLst/>
          </a:prstGeom>
          <a:ln/>
        </p:spPr>
        <p:style>
          <a:lnRef idx="1">
            <a:schemeClr val="accent4"/>
          </a:lnRef>
          <a:fillRef idx="2">
            <a:schemeClr val="accent4"/>
          </a:fillRef>
          <a:effectRef idx="1">
            <a:schemeClr val="accent4"/>
          </a:effectRef>
          <a:fontRef idx="minor">
            <a:schemeClr val="dk1"/>
          </a:fontRef>
        </p:style>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90000"/>
              </a:lnSpc>
              <a:buFontTx/>
              <a:buNone/>
            </a:pPr>
            <a:r>
              <a:rPr lang="en-US" altLang="en-US" sz="2800" dirty="0">
                <a:solidFill>
                  <a:srgbClr val="000000"/>
                </a:solidFill>
                <a:latin typeface="Times New Roman" panose="02020603050405020304" pitchFamily="18" charset="0"/>
              </a:rPr>
              <a:t>      </a:t>
            </a:r>
            <a:r>
              <a:rPr lang="en-US" altLang="en-US" sz="2800" b="1" dirty="0" err="1">
                <a:solidFill>
                  <a:srgbClr val="000000"/>
                </a:solidFill>
                <a:latin typeface="Times New Roman" panose="02020603050405020304" pitchFamily="18" charset="0"/>
              </a:rPr>
              <a:t>Viên</a:t>
            </a:r>
            <a:r>
              <a:rPr lang="en-US" altLang="en-US" sz="2800" b="1" dirty="0">
                <a:solidFill>
                  <a:srgbClr val="000000"/>
                </a:solidFill>
                <a:latin typeface="Times New Roman" panose="02020603050405020304" pitchFamily="18" charset="0"/>
              </a:rPr>
              <a:t> </a:t>
            </a:r>
            <a:r>
              <a:rPr lang="en-US" altLang="en-US" sz="2800" b="1" dirty="0" err="1">
                <a:solidFill>
                  <a:srgbClr val="000000"/>
                </a:solidFill>
                <a:latin typeface="Times New Roman" panose="02020603050405020304" pitchFamily="18" charset="0"/>
              </a:rPr>
              <a:t>Thế</a:t>
            </a:r>
            <a:r>
              <a:rPr lang="en-US" altLang="en-US" sz="2800" b="1" dirty="0">
                <a:solidFill>
                  <a:srgbClr val="000000"/>
                </a:solidFill>
                <a:latin typeface="Times New Roman" panose="02020603050405020304" pitchFamily="18" charset="0"/>
              </a:rPr>
              <a:t> </a:t>
            </a:r>
            <a:r>
              <a:rPr lang="en-US" altLang="en-US" sz="2800" b="1" dirty="0" err="1">
                <a:solidFill>
                  <a:srgbClr val="000000"/>
                </a:solidFill>
                <a:latin typeface="Times New Roman" panose="02020603050405020304" pitchFamily="18" charset="0"/>
              </a:rPr>
              <a:t>Khải</a:t>
            </a:r>
            <a:endParaRPr lang="en-US" altLang="en-US" sz="2800" b="1" dirty="0">
              <a:solidFill>
                <a:srgbClr val="000000"/>
              </a:solidFill>
              <a:latin typeface="Times New Roman" panose="02020603050405020304" pitchFamily="18" charset="0"/>
            </a:endParaRPr>
          </a:p>
        </p:txBody>
      </p:sp>
      <p:sp>
        <p:nvSpPr>
          <p:cNvPr id="6" name="Rectangle 5"/>
          <p:cNvSpPr/>
          <p:nvPr/>
        </p:nvSpPr>
        <p:spPr>
          <a:xfrm>
            <a:off x="6322423" y="3953921"/>
            <a:ext cx="5081451" cy="267765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800" b="1" i="0" dirty="0" err="1">
                <a:solidFill>
                  <a:srgbClr val="0000FF"/>
                </a:solidFill>
                <a:effectLst/>
                <a:latin typeface="Times New Roman" panose="02020603050405020304" pitchFamily="18" charset="0"/>
                <a:cs typeface="Times New Roman" panose="02020603050405020304" pitchFamily="18" charset="0"/>
              </a:rPr>
              <a:t>Viên</a:t>
            </a:r>
            <a:r>
              <a:rPr lang="en-US" sz="2800" b="1" i="0" dirty="0">
                <a:solidFill>
                  <a:srgbClr val="0000FF"/>
                </a:solidFill>
                <a:effectLst/>
                <a:latin typeface="Times New Roman" panose="02020603050405020304" pitchFamily="18" charset="0"/>
                <a:cs typeface="Times New Roman" panose="02020603050405020304" pitchFamily="18" charset="0"/>
              </a:rPr>
              <a:t> </a:t>
            </a:r>
            <a:r>
              <a:rPr lang="en-US" sz="2800" b="1" i="0" dirty="0" err="1">
                <a:solidFill>
                  <a:srgbClr val="0000FF"/>
                </a:solidFill>
                <a:effectLst/>
                <a:latin typeface="Times New Roman" panose="02020603050405020304" pitchFamily="18" charset="0"/>
                <a:cs typeface="Times New Roman" panose="02020603050405020304" pitchFamily="18" charset="0"/>
              </a:rPr>
              <a:t>Thế</a:t>
            </a:r>
            <a:r>
              <a:rPr lang="en-US" sz="2800" b="1" i="0" dirty="0">
                <a:solidFill>
                  <a:srgbClr val="0000FF"/>
                </a:solidFill>
                <a:effectLst/>
                <a:latin typeface="Times New Roman" panose="02020603050405020304" pitchFamily="18" charset="0"/>
                <a:cs typeface="Times New Roman" panose="02020603050405020304" pitchFamily="18" charset="0"/>
              </a:rPr>
              <a:t> </a:t>
            </a:r>
            <a:r>
              <a:rPr lang="en-US" sz="2800" b="1" i="0" dirty="0" err="1">
                <a:solidFill>
                  <a:srgbClr val="0000FF"/>
                </a:solidFill>
                <a:effectLst/>
                <a:latin typeface="Times New Roman" panose="02020603050405020304" pitchFamily="18" charset="0"/>
                <a:cs typeface="Times New Roman" panose="02020603050405020304" pitchFamily="18" charset="0"/>
              </a:rPr>
              <a:t>Khải</a:t>
            </a:r>
            <a:r>
              <a:rPr lang="en-US" sz="2800" b="0" i="0" dirty="0">
                <a:solidFill>
                  <a:srgbClr val="0000FF"/>
                </a:solidFill>
                <a:effectLst/>
                <a:latin typeface="Times New Roman" panose="02020603050405020304" pitchFamily="18" charset="0"/>
                <a:cs typeface="Times New Roman" panose="02020603050405020304" pitchFamily="18" charset="0"/>
              </a:rPr>
              <a:t> </a:t>
            </a:r>
            <a:r>
              <a:rPr lang="en-US" sz="2800" b="0" i="0" u="none" strike="noStrike" dirty="0">
                <a:solidFill>
                  <a:srgbClr val="0000FF"/>
                </a:solidFill>
                <a:effectLst/>
                <a:latin typeface="Times New Roman" panose="02020603050405020304" pitchFamily="18" charset="0"/>
                <a:cs typeface="Times New Roman" panose="02020603050405020304" pitchFamily="18" charset="0"/>
                <a:hlinkClick r:id="rId3" tooltip="1859"/>
              </a:rPr>
              <a:t>1859</a:t>
            </a:r>
            <a:r>
              <a:rPr lang="en-US" sz="2800" b="0" i="0" dirty="0">
                <a:solidFill>
                  <a:srgbClr val="0000FF"/>
                </a:solidFill>
                <a:effectLst/>
                <a:latin typeface="Times New Roman" panose="02020603050405020304" pitchFamily="18" charset="0"/>
                <a:cs typeface="Times New Roman" panose="02020603050405020304" pitchFamily="18" charset="0"/>
              </a:rPr>
              <a:t> - </a:t>
            </a:r>
            <a:r>
              <a:rPr lang="en-US" sz="2800" b="0" i="0" u="none" strike="noStrike" dirty="0">
                <a:solidFill>
                  <a:srgbClr val="0000FF"/>
                </a:solidFill>
                <a:effectLst/>
                <a:latin typeface="Times New Roman" panose="02020603050405020304" pitchFamily="18" charset="0"/>
                <a:cs typeface="Times New Roman" panose="02020603050405020304" pitchFamily="18" charset="0"/>
                <a:hlinkClick r:id="rId4" tooltip="1916"/>
              </a:rPr>
              <a:t>1916</a:t>
            </a:r>
            <a:r>
              <a:rPr lang="en-US" sz="2800" b="0" i="0" dirty="0">
                <a:solidFill>
                  <a:srgbClr val="0000FF"/>
                </a:solidFill>
                <a:effectLst/>
                <a:latin typeface="Times New Roman" panose="02020603050405020304" pitchFamily="18" charset="0"/>
                <a:cs typeface="Times New Roman" panose="02020603050405020304" pitchFamily="18" charset="0"/>
              </a:rPr>
              <a:t>), </a:t>
            </a:r>
            <a:r>
              <a:rPr lang="en-US" sz="2800" b="0" i="0" dirty="0" err="1">
                <a:solidFill>
                  <a:srgbClr val="0000FF"/>
                </a:solidFill>
                <a:effectLst/>
                <a:latin typeface="Times New Roman" panose="02020603050405020304" pitchFamily="18" charset="0"/>
                <a:cs typeface="Times New Roman" panose="02020603050405020304" pitchFamily="18" charset="0"/>
              </a:rPr>
              <a:t>tự</a:t>
            </a:r>
            <a:r>
              <a:rPr lang="en-US" sz="2800" b="0" i="0" dirty="0">
                <a:solidFill>
                  <a:srgbClr val="0000FF"/>
                </a:solidFill>
                <a:effectLst/>
                <a:latin typeface="Times New Roman" panose="02020603050405020304" pitchFamily="18" charset="0"/>
                <a:cs typeface="Times New Roman" panose="02020603050405020304" pitchFamily="18" charset="0"/>
              </a:rPr>
              <a:t> </a:t>
            </a:r>
            <a:r>
              <a:rPr lang="en-US" sz="2800" b="0" i="0" dirty="0" err="1">
                <a:solidFill>
                  <a:srgbClr val="0000FF"/>
                </a:solidFill>
                <a:effectLst/>
                <a:latin typeface="Times New Roman" panose="02020603050405020304" pitchFamily="18" charset="0"/>
                <a:cs typeface="Times New Roman" panose="02020603050405020304" pitchFamily="18" charset="0"/>
              </a:rPr>
              <a:t>là</a:t>
            </a:r>
            <a:r>
              <a:rPr lang="en-US" sz="2800" b="0" i="0" dirty="0">
                <a:solidFill>
                  <a:srgbClr val="0000FF"/>
                </a:solidFill>
                <a:effectLst/>
                <a:latin typeface="Times New Roman" panose="02020603050405020304" pitchFamily="18" charset="0"/>
                <a:cs typeface="Times New Roman" panose="02020603050405020304" pitchFamily="18" charset="0"/>
              </a:rPr>
              <a:t> </a:t>
            </a:r>
            <a:r>
              <a:rPr lang="en-US" sz="2800" b="1" i="0" dirty="0" err="1">
                <a:solidFill>
                  <a:srgbClr val="0000FF"/>
                </a:solidFill>
                <a:effectLst/>
                <a:latin typeface="Times New Roman" panose="02020603050405020304" pitchFamily="18" charset="0"/>
                <a:cs typeface="Times New Roman" panose="02020603050405020304" pitchFamily="18" charset="0"/>
              </a:rPr>
              <a:t>Uy</a:t>
            </a:r>
            <a:r>
              <a:rPr lang="en-US" sz="2800" b="1" i="0" dirty="0">
                <a:solidFill>
                  <a:srgbClr val="0000FF"/>
                </a:solidFill>
                <a:effectLst/>
                <a:latin typeface="Times New Roman" panose="02020603050405020304" pitchFamily="18" charset="0"/>
                <a:cs typeface="Times New Roman" panose="02020603050405020304" pitchFamily="18" charset="0"/>
              </a:rPr>
              <a:t> </a:t>
            </a:r>
            <a:r>
              <a:rPr lang="en-US" sz="2800" b="1" i="0" dirty="0" err="1">
                <a:solidFill>
                  <a:srgbClr val="0000FF"/>
                </a:solidFill>
                <a:effectLst/>
                <a:latin typeface="Times New Roman" panose="02020603050405020304" pitchFamily="18" charset="0"/>
                <a:cs typeface="Times New Roman" panose="02020603050405020304" pitchFamily="18" charset="0"/>
              </a:rPr>
              <a:t>Đình</a:t>
            </a:r>
            <a:r>
              <a:rPr lang="en-US" sz="2800" b="0" i="0" dirty="0">
                <a:solidFill>
                  <a:srgbClr val="0000FF"/>
                </a:solidFill>
                <a:effectLst/>
                <a:latin typeface="Times New Roman" panose="02020603050405020304" pitchFamily="18" charset="0"/>
                <a:cs typeface="Times New Roman" panose="02020603050405020304" pitchFamily="18" charset="0"/>
              </a:rPr>
              <a:t> </a:t>
            </a:r>
            <a:r>
              <a:rPr lang="en-US" altLang="ja-JP" sz="2800" b="0" i="0" dirty="0">
                <a:solidFill>
                  <a:srgbClr val="0000FF"/>
                </a:solidFill>
                <a:effectLst/>
                <a:latin typeface="Times New Roman" panose="02020603050405020304" pitchFamily="18" charset="0"/>
                <a:cs typeface="Times New Roman" panose="02020603050405020304" pitchFamily="18" charset="0"/>
              </a:rPr>
              <a:t> </a:t>
            </a:r>
            <a:r>
              <a:rPr lang="en-US" sz="2800" b="0" i="0" dirty="0" err="1">
                <a:solidFill>
                  <a:srgbClr val="0000FF"/>
                </a:solidFill>
                <a:effectLst/>
                <a:latin typeface="Times New Roman" panose="02020603050405020304" pitchFamily="18" charset="0"/>
                <a:cs typeface="Times New Roman" panose="02020603050405020304" pitchFamily="18" charset="0"/>
              </a:rPr>
              <a:t>là</a:t>
            </a:r>
            <a:r>
              <a:rPr lang="en-US" sz="2800" b="0" i="0" dirty="0">
                <a:solidFill>
                  <a:srgbClr val="0000FF"/>
                </a:solidFill>
                <a:effectLst/>
                <a:latin typeface="Times New Roman" panose="02020603050405020304" pitchFamily="18" charset="0"/>
                <a:cs typeface="Times New Roman" panose="02020603050405020304" pitchFamily="18" charset="0"/>
              </a:rPr>
              <a:t> </a:t>
            </a:r>
            <a:r>
              <a:rPr lang="en-US" sz="2800" b="0" i="0" dirty="0" err="1">
                <a:solidFill>
                  <a:srgbClr val="0000FF"/>
                </a:solidFill>
                <a:effectLst/>
                <a:latin typeface="Times New Roman" panose="02020603050405020304" pitchFamily="18" charset="0"/>
                <a:cs typeface="Times New Roman" panose="02020603050405020304" pitchFamily="18" charset="0"/>
              </a:rPr>
              <a:t>một</a:t>
            </a:r>
            <a:r>
              <a:rPr lang="en-US" sz="2800" b="0" i="0" dirty="0">
                <a:solidFill>
                  <a:srgbClr val="0000FF"/>
                </a:solidFill>
                <a:effectLst/>
                <a:latin typeface="Times New Roman" panose="02020603050405020304" pitchFamily="18" charset="0"/>
                <a:cs typeface="Times New Roman" panose="02020603050405020304" pitchFamily="18" charset="0"/>
              </a:rPr>
              <a:t> </a:t>
            </a:r>
            <a:r>
              <a:rPr lang="en-US" sz="2800" b="0" i="0" dirty="0" err="1">
                <a:solidFill>
                  <a:srgbClr val="0000FF"/>
                </a:solidFill>
                <a:effectLst/>
                <a:latin typeface="Times New Roman" panose="02020603050405020304" pitchFamily="18" charset="0"/>
                <a:cs typeface="Times New Roman" panose="02020603050405020304" pitchFamily="18" charset="0"/>
              </a:rPr>
              <a:t>đại</a:t>
            </a:r>
            <a:r>
              <a:rPr lang="en-US" sz="2800" b="0" i="0" dirty="0">
                <a:solidFill>
                  <a:srgbClr val="0000FF"/>
                </a:solidFill>
                <a:effectLst/>
                <a:latin typeface="Times New Roman" panose="02020603050405020304" pitchFamily="18" charset="0"/>
                <a:cs typeface="Times New Roman" panose="02020603050405020304" pitchFamily="18" charset="0"/>
              </a:rPr>
              <a:t> </a:t>
            </a:r>
            <a:r>
              <a:rPr lang="en-US" sz="2800" b="0" i="0" dirty="0" err="1">
                <a:solidFill>
                  <a:srgbClr val="0000FF"/>
                </a:solidFill>
                <a:effectLst/>
                <a:latin typeface="Times New Roman" panose="02020603050405020304" pitchFamily="18" charset="0"/>
                <a:cs typeface="Times New Roman" panose="02020603050405020304" pitchFamily="18" charset="0"/>
              </a:rPr>
              <a:t>thần</a:t>
            </a:r>
            <a:r>
              <a:rPr lang="en-US" sz="2800" b="0" i="0" dirty="0">
                <a:solidFill>
                  <a:srgbClr val="0000FF"/>
                </a:solidFill>
                <a:effectLst/>
                <a:latin typeface="Times New Roman" panose="02020603050405020304" pitchFamily="18" charset="0"/>
                <a:cs typeface="Times New Roman" panose="02020603050405020304" pitchFamily="18" charset="0"/>
              </a:rPr>
              <a:t> </a:t>
            </a:r>
            <a:r>
              <a:rPr lang="en-US" sz="2800" b="0" i="0" dirty="0" err="1">
                <a:solidFill>
                  <a:srgbClr val="0000FF"/>
                </a:solidFill>
                <a:effectLst/>
                <a:latin typeface="Times New Roman" panose="02020603050405020304" pitchFamily="18" charset="0"/>
                <a:cs typeface="Times New Roman" panose="02020603050405020304" pitchFamily="18" charset="0"/>
              </a:rPr>
              <a:t>cuối</a:t>
            </a:r>
            <a:r>
              <a:rPr lang="en-US" sz="2800" b="0" i="0" dirty="0">
                <a:solidFill>
                  <a:srgbClr val="0000FF"/>
                </a:solidFill>
                <a:effectLst/>
                <a:latin typeface="Times New Roman" panose="02020603050405020304" pitchFamily="18" charset="0"/>
                <a:cs typeface="Times New Roman" panose="02020603050405020304" pitchFamily="18" charset="0"/>
              </a:rPr>
              <a:t> </a:t>
            </a:r>
            <a:r>
              <a:rPr lang="en-US" sz="2800" b="0" i="0" dirty="0" err="1">
                <a:solidFill>
                  <a:srgbClr val="0000FF"/>
                </a:solidFill>
                <a:effectLst/>
                <a:latin typeface="Times New Roman" panose="02020603050405020304" pitchFamily="18" charset="0"/>
                <a:cs typeface="Times New Roman" panose="02020603050405020304" pitchFamily="18" charset="0"/>
              </a:rPr>
              <a:t>thời</a:t>
            </a:r>
            <a:r>
              <a:rPr lang="en-US" sz="2800" b="0" i="0" dirty="0">
                <a:solidFill>
                  <a:srgbClr val="0000FF"/>
                </a:solidFill>
                <a:effectLst/>
                <a:latin typeface="Times New Roman" panose="02020603050405020304" pitchFamily="18" charset="0"/>
                <a:cs typeface="Times New Roman" panose="02020603050405020304" pitchFamily="18" charset="0"/>
              </a:rPr>
              <a:t> </a:t>
            </a:r>
            <a:r>
              <a:rPr lang="en-US" sz="2800" b="0" i="0" u="none" strike="noStrike" dirty="0" err="1">
                <a:solidFill>
                  <a:srgbClr val="0000FF"/>
                </a:solidFill>
                <a:effectLst/>
                <a:latin typeface="Times New Roman" panose="02020603050405020304" pitchFamily="18" charset="0"/>
                <a:cs typeface="Times New Roman" panose="02020603050405020304" pitchFamily="18" charset="0"/>
                <a:hlinkClick r:id="rId5" tooltip="Nhà Thanh"/>
              </a:rPr>
              <a:t>nhà</a:t>
            </a:r>
            <a:r>
              <a:rPr lang="en-US" sz="2800" b="0" i="0" u="none" strike="noStrike" dirty="0">
                <a:solidFill>
                  <a:srgbClr val="0000FF"/>
                </a:solidFill>
                <a:effectLst/>
                <a:latin typeface="Times New Roman" panose="02020603050405020304" pitchFamily="18" charset="0"/>
                <a:cs typeface="Times New Roman" panose="02020603050405020304" pitchFamily="18" charset="0"/>
                <a:hlinkClick r:id="rId5" tooltip="Nhà Thanh"/>
              </a:rPr>
              <a:t> </a:t>
            </a:r>
            <a:r>
              <a:rPr lang="en-US" sz="2800" b="0" i="0" u="none" strike="noStrike" dirty="0" err="1">
                <a:solidFill>
                  <a:srgbClr val="0000FF"/>
                </a:solidFill>
                <a:effectLst/>
                <a:latin typeface="Times New Roman" panose="02020603050405020304" pitchFamily="18" charset="0"/>
                <a:cs typeface="Times New Roman" panose="02020603050405020304" pitchFamily="18" charset="0"/>
                <a:hlinkClick r:id="rId5" tooltip="Nhà Thanh"/>
              </a:rPr>
              <a:t>Thanh</a:t>
            </a:r>
            <a:r>
              <a:rPr lang="en-US" sz="2800" b="0" i="0" dirty="0">
                <a:solidFill>
                  <a:srgbClr val="0000FF"/>
                </a:solidFill>
                <a:effectLst/>
                <a:latin typeface="Times New Roman" panose="02020603050405020304" pitchFamily="18" charset="0"/>
                <a:cs typeface="Times New Roman" panose="02020603050405020304" pitchFamily="18" charset="0"/>
              </a:rPr>
              <a:t> </a:t>
            </a:r>
            <a:r>
              <a:rPr lang="en-US" sz="2800" b="0" i="0" dirty="0" err="1">
                <a:solidFill>
                  <a:srgbClr val="0000FF"/>
                </a:solidFill>
                <a:effectLst/>
                <a:latin typeface="Times New Roman" panose="02020603050405020304" pitchFamily="18" charset="0"/>
                <a:cs typeface="Times New Roman" panose="02020603050405020304" pitchFamily="18" charset="0"/>
              </a:rPr>
              <a:t>và</a:t>
            </a:r>
            <a:r>
              <a:rPr lang="en-US" sz="2800" b="0" i="0" dirty="0">
                <a:solidFill>
                  <a:srgbClr val="0000FF"/>
                </a:solidFill>
                <a:effectLst/>
                <a:latin typeface="Times New Roman" panose="02020603050405020304" pitchFamily="18" charset="0"/>
                <a:cs typeface="Times New Roman" panose="02020603050405020304" pitchFamily="18" charset="0"/>
              </a:rPr>
              <a:t> </a:t>
            </a:r>
            <a:r>
              <a:rPr lang="en-US" sz="2800" b="0" i="0" dirty="0" err="1">
                <a:solidFill>
                  <a:srgbClr val="0000FF"/>
                </a:solidFill>
                <a:effectLst/>
                <a:latin typeface="Times New Roman" panose="02020603050405020304" pitchFamily="18" charset="0"/>
                <a:cs typeface="Times New Roman" panose="02020603050405020304" pitchFamily="18" charset="0"/>
              </a:rPr>
              <a:t>là</a:t>
            </a:r>
            <a:r>
              <a:rPr lang="en-US" sz="2800" b="0" i="0" dirty="0">
                <a:solidFill>
                  <a:srgbClr val="0000FF"/>
                </a:solidFill>
                <a:effectLst/>
                <a:latin typeface="Times New Roman" panose="02020603050405020304" pitchFamily="18" charset="0"/>
                <a:cs typeface="Times New Roman" panose="02020603050405020304" pitchFamily="18" charset="0"/>
              </a:rPr>
              <a:t> </a:t>
            </a:r>
            <a:r>
              <a:rPr lang="en-US" sz="2800" b="0" i="0" dirty="0" err="1">
                <a:solidFill>
                  <a:srgbClr val="0000FF"/>
                </a:solidFill>
                <a:effectLst/>
                <a:latin typeface="Times New Roman" panose="02020603050405020304" pitchFamily="18" charset="0"/>
                <a:cs typeface="Times New Roman" panose="02020603050405020304" pitchFamily="18" charset="0"/>
              </a:rPr>
              <a:t>Đại</a:t>
            </a:r>
            <a:r>
              <a:rPr lang="en-US" sz="2800" b="0" i="0" dirty="0">
                <a:solidFill>
                  <a:srgbClr val="0000FF"/>
                </a:solidFill>
                <a:effectLst/>
                <a:latin typeface="Times New Roman" panose="02020603050405020304" pitchFamily="18" charset="0"/>
                <a:cs typeface="Times New Roman" panose="02020603050405020304" pitchFamily="18" charset="0"/>
              </a:rPr>
              <a:t> </a:t>
            </a:r>
            <a:r>
              <a:rPr lang="en-US" sz="2800" b="0" i="0" dirty="0" err="1">
                <a:solidFill>
                  <a:srgbClr val="0000FF"/>
                </a:solidFill>
                <a:effectLst/>
                <a:latin typeface="Times New Roman" panose="02020603050405020304" pitchFamily="18" charset="0"/>
                <a:cs typeface="Times New Roman" panose="02020603050405020304" pitchFamily="18" charset="0"/>
              </a:rPr>
              <a:t>Tổng</a:t>
            </a:r>
            <a:r>
              <a:rPr lang="en-US" sz="2800" b="0" i="0" dirty="0">
                <a:solidFill>
                  <a:srgbClr val="0000FF"/>
                </a:solidFill>
                <a:effectLst/>
                <a:latin typeface="Times New Roman" panose="02020603050405020304" pitchFamily="18" charset="0"/>
                <a:cs typeface="Times New Roman" panose="02020603050405020304" pitchFamily="18" charset="0"/>
              </a:rPr>
              <a:t> </a:t>
            </a:r>
            <a:r>
              <a:rPr lang="en-US" sz="2800" b="0" i="0" dirty="0" err="1">
                <a:solidFill>
                  <a:srgbClr val="0000FF"/>
                </a:solidFill>
                <a:effectLst/>
                <a:latin typeface="Times New Roman" panose="02020603050405020304" pitchFamily="18" charset="0"/>
                <a:cs typeface="Times New Roman" panose="02020603050405020304" pitchFamily="18" charset="0"/>
              </a:rPr>
              <a:t>thống</a:t>
            </a:r>
            <a:r>
              <a:rPr lang="en-US" sz="2800" b="0" i="0" dirty="0">
                <a:solidFill>
                  <a:srgbClr val="0000FF"/>
                </a:solidFill>
                <a:effectLst/>
                <a:latin typeface="Times New Roman" panose="02020603050405020304" pitchFamily="18" charset="0"/>
                <a:cs typeface="Times New Roman" panose="02020603050405020304" pitchFamily="18" charset="0"/>
              </a:rPr>
              <a:t> </a:t>
            </a:r>
            <a:r>
              <a:rPr lang="en-US" sz="2800" b="0" i="0" dirty="0" err="1">
                <a:solidFill>
                  <a:srgbClr val="0000FF"/>
                </a:solidFill>
                <a:effectLst/>
                <a:latin typeface="Times New Roman" panose="02020603050405020304" pitchFamily="18" charset="0"/>
                <a:cs typeface="Times New Roman" panose="02020603050405020304" pitchFamily="18" charset="0"/>
              </a:rPr>
              <a:t>thứ</a:t>
            </a:r>
            <a:r>
              <a:rPr lang="en-US" sz="2800" b="0" i="0" dirty="0">
                <a:solidFill>
                  <a:srgbClr val="0000FF"/>
                </a:solidFill>
                <a:effectLst/>
                <a:latin typeface="Times New Roman" panose="02020603050405020304" pitchFamily="18" charset="0"/>
                <a:cs typeface="Times New Roman" panose="02020603050405020304" pitchFamily="18" charset="0"/>
              </a:rPr>
              <a:t> </a:t>
            </a:r>
            <a:r>
              <a:rPr lang="en-US" sz="2800" b="0" i="0" dirty="0" err="1">
                <a:solidFill>
                  <a:srgbClr val="0000FF"/>
                </a:solidFill>
                <a:effectLst/>
                <a:latin typeface="Times New Roman" panose="02020603050405020304" pitchFamily="18" charset="0"/>
                <a:cs typeface="Times New Roman" panose="02020603050405020304" pitchFamily="18" charset="0"/>
              </a:rPr>
              <a:t>hai</a:t>
            </a:r>
            <a:r>
              <a:rPr lang="en-US" sz="2800" b="0" i="0" dirty="0">
                <a:solidFill>
                  <a:srgbClr val="0000FF"/>
                </a:solidFill>
                <a:effectLst/>
                <a:latin typeface="Times New Roman" panose="02020603050405020304" pitchFamily="18" charset="0"/>
                <a:cs typeface="Times New Roman" panose="02020603050405020304" pitchFamily="18" charset="0"/>
              </a:rPr>
              <a:t> </a:t>
            </a:r>
            <a:r>
              <a:rPr lang="en-US" sz="2800" b="0" i="0" dirty="0" err="1">
                <a:solidFill>
                  <a:srgbClr val="0000FF"/>
                </a:solidFill>
                <a:effectLst/>
                <a:latin typeface="Times New Roman" panose="02020603050405020304" pitchFamily="18" charset="0"/>
                <a:cs typeface="Times New Roman" panose="02020603050405020304" pitchFamily="18" charset="0"/>
              </a:rPr>
              <a:t>của</a:t>
            </a:r>
            <a:r>
              <a:rPr lang="en-US" sz="2800" b="0" i="0" dirty="0">
                <a:solidFill>
                  <a:srgbClr val="0000FF"/>
                </a:solidFill>
                <a:effectLst/>
                <a:latin typeface="Times New Roman" panose="02020603050405020304" pitchFamily="18" charset="0"/>
                <a:cs typeface="Times New Roman" panose="02020603050405020304" pitchFamily="18" charset="0"/>
              </a:rPr>
              <a:t> </a:t>
            </a:r>
            <a:r>
              <a:rPr lang="en-US" sz="2800" b="0" i="0" u="none" strike="noStrike" dirty="0" err="1">
                <a:solidFill>
                  <a:srgbClr val="0000FF"/>
                </a:solidFill>
                <a:effectLst/>
                <a:latin typeface="Times New Roman" panose="02020603050405020304" pitchFamily="18" charset="0"/>
                <a:cs typeface="Times New Roman" panose="02020603050405020304" pitchFamily="18" charset="0"/>
                <a:hlinkClick r:id="rId6" tooltip="Trung Hoa Dân Quốc (1912-1949)"/>
              </a:rPr>
              <a:t>Trung</a:t>
            </a:r>
            <a:r>
              <a:rPr lang="en-US" sz="2800" b="0" i="0" u="none" strike="noStrike" dirty="0">
                <a:solidFill>
                  <a:srgbClr val="0000FF"/>
                </a:solidFill>
                <a:effectLst/>
                <a:latin typeface="Times New Roman" panose="02020603050405020304" pitchFamily="18" charset="0"/>
                <a:cs typeface="Times New Roman" panose="02020603050405020304" pitchFamily="18" charset="0"/>
                <a:hlinkClick r:id="rId6" tooltip="Trung Hoa Dân Quốc (1912-1949)"/>
              </a:rPr>
              <a:t> </a:t>
            </a:r>
            <a:r>
              <a:rPr lang="en-US" sz="2800" b="0" i="0" u="none" strike="noStrike" dirty="0" err="1">
                <a:solidFill>
                  <a:srgbClr val="0000FF"/>
                </a:solidFill>
                <a:effectLst/>
                <a:latin typeface="Times New Roman" panose="02020603050405020304" pitchFamily="18" charset="0"/>
                <a:cs typeface="Times New Roman" panose="02020603050405020304" pitchFamily="18" charset="0"/>
                <a:hlinkClick r:id="rId6" tooltip="Trung Hoa Dân Quốc (1912-1949)"/>
              </a:rPr>
              <a:t>Hoa</a:t>
            </a:r>
            <a:r>
              <a:rPr lang="en-US" sz="2800" b="0" i="0" u="none" strike="noStrike" dirty="0">
                <a:solidFill>
                  <a:srgbClr val="0000FF"/>
                </a:solidFill>
                <a:effectLst/>
                <a:latin typeface="Times New Roman" panose="02020603050405020304" pitchFamily="18" charset="0"/>
                <a:cs typeface="Times New Roman" panose="02020603050405020304" pitchFamily="18" charset="0"/>
                <a:hlinkClick r:id="rId6" tooltip="Trung Hoa Dân Quốc (1912-1949)"/>
              </a:rPr>
              <a:t> </a:t>
            </a:r>
            <a:r>
              <a:rPr lang="en-US" sz="2800" b="0" i="0" u="none" strike="noStrike" dirty="0" err="1">
                <a:solidFill>
                  <a:srgbClr val="0000FF"/>
                </a:solidFill>
                <a:effectLst/>
                <a:latin typeface="Times New Roman" panose="02020603050405020304" pitchFamily="18" charset="0"/>
                <a:cs typeface="Times New Roman" panose="02020603050405020304" pitchFamily="18" charset="0"/>
                <a:hlinkClick r:id="rId6" tooltip="Trung Hoa Dân Quốc (1912-1949)"/>
              </a:rPr>
              <a:t>Dân</a:t>
            </a:r>
            <a:r>
              <a:rPr lang="en-US" sz="2800" b="0" i="0" u="none" strike="noStrike" dirty="0">
                <a:solidFill>
                  <a:srgbClr val="0000FF"/>
                </a:solidFill>
                <a:effectLst/>
                <a:latin typeface="Times New Roman" panose="02020603050405020304" pitchFamily="18" charset="0"/>
                <a:cs typeface="Times New Roman" panose="02020603050405020304" pitchFamily="18" charset="0"/>
                <a:hlinkClick r:id="rId6" tooltip="Trung Hoa Dân Quốc (1912-1949)"/>
              </a:rPr>
              <a:t> </a:t>
            </a:r>
            <a:r>
              <a:rPr lang="en-US" sz="2800" b="0" i="0" u="none" strike="noStrike" dirty="0" err="1">
                <a:solidFill>
                  <a:srgbClr val="0000FF"/>
                </a:solidFill>
                <a:effectLst/>
                <a:latin typeface="Times New Roman" panose="02020603050405020304" pitchFamily="18" charset="0"/>
                <a:cs typeface="Times New Roman" panose="02020603050405020304" pitchFamily="18" charset="0"/>
                <a:hlinkClick r:id="rId6" tooltip="Trung Hoa Dân Quốc (1912-1949)"/>
              </a:rPr>
              <a:t>Quốc</a:t>
            </a:r>
            <a:r>
              <a:rPr lang="en-US" sz="2800" b="0" i="0" dirty="0">
                <a:solidFill>
                  <a:srgbClr val="0000FF"/>
                </a:solidFill>
                <a:effectLst/>
                <a:latin typeface="Times New Roman" panose="02020603050405020304" pitchFamily="18" charset="0"/>
                <a:cs typeface="Times New Roman" panose="02020603050405020304" pitchFamily="18" charset="0"/>
              </a:rPr>
              <a:t>, </a:t>
            </a:r>
            <a:r>
              <a:rPr lang="en-US" sz="2800" b="0" i="0" dirty="0" err="1">
                <a:solidFill>
                  <a:srgbClr val="0000FF"/>
                </a:solidFill>
                <a:effectLst/>
                <a:latin typeface="Times New Roman" panose="02020603050405020304" pitchFamily="18" charset="0"/>
                <a:cs typeface="Times New Roman" panose="02020603050405020304" pitchFamily="18" charset="0"/>
              </a:rPr>
              <a:t>đồng</a:t>
            </a:r>
            <a:r>
              <a:rPr lang="en-US" sz="2800" b="0" i="0" dirty="0">
                <a:solidFill>
                  <a:srgbClr val="0000FF"/>
                </a:solidFill>
                <a:effectLst/>
                <a:latin typeface="Times New Roman" panose="02020603050405020304" pitchFamily="18" charset="0"/>
                <a:cs typeface="Times New Roman" panose="02020603050405020304" pitchFamily="18" charset="0"/>
              </a:rPr>
              <a:t> </a:t>
            </a:r>
            <a:r>
              <a:rPr lang="en-US" sz="2800" b="0" i="0" dirty="0" err="1">
                <a:solidFill>
                  <a:srgbClr val="0000FF"/>
                </a:solidFill>
                <a:effectLst/>
                <a:latin typeface="Times New Roman" panose="02020603050405020304" pitchFamily="18" charset="0"/>
                <a:cs typeface="Times New Roman" panose="02020603050405020304" pitchFamily="18" charset="0"/>
              </a:rPr>
              <a:t>thời</a:t>
            </a:r>
            <a:r>
              <a:rPr lang="en-US" sz="2800" b="0" i="0" dirty="0">
                <a:solidFill>
                  <a:srgbClr val="0000FF"/>
                </a:solidFill>
                <a:effectLst/>
                <a:latin typeface="Times New Roman" panose="02020603050405020304" pitchFamily="18" charset="0"/>
                <a:cs typeface="Times New Roman" panose="02020603050405020304" pitchFamily="18" charset="0"/>
              </a:rPr>
              <a:t> </a:t>
            </a:r>
            <a:r>
              <a:rPr lang="en-US" sz="2800" b="0" i="0" dirty="0" err="1">
                <a:solidFill>
                  <a:srgbClr val="0000FF"/>
                </a:solidFill>
                <a:effectLst/>
                <a:latin typeface="Times New Roman" panose="02020603050405020304" pitchFamily="18" charset="0"/>
                <a:cs typeface="Times New Roman" panose="02020603050405020304" pitchFamily="18" charset="0"/>
              </a:rPr>
              <a:t>là</a:t>
            </a:r>
            <a:r>
              <a:rPr lang="en-US" sz="2800" b="0" i="0" dirty="0">
                <a:solidFill>
                  <a:srgbClr val="0000FF"/>
                </a:solidFill>
                <a:effectLst/>
                <a:latin typeface="Times New Roman" panose="02020603050405020304" pitchFamily="18" charset="0"/>
                <a:cs typeface="Times New Roman" panose="02020603050405020304" pitchFamily="18" charset="0"/>
              </a:rPr>
              <a:t> </a:t>
            </a:r>
            <a:r>
              <a:rPr lang="en-US" sz="2800" b="0" i="0" u="none" strike="noStrike" dirty="0" err="1">
                <a:solidFill>
                  <a:srgbClr val="0000FF"/>
                </a:solidFill>
                <a:effectLst/>
                <a:latin typeface="Times New Roman" panose="02020603050405020304" pitchFamily="18" charset="0"/>
                <a:cs typeface="Times New Roman" panose="02020603050405020304" pitchFamily="18" charset="0"/>
                <a:hlinkClick r:id="rId7" tooltip="Danh sách vua Trung Quốc"/>
              </a:rPr>
              <a:t>hoàng</a:t>
            </a:r>
            <a:r>
              <a:rPr lang="en-US" sz="2800" b="0" i="0" u="none" strike="noStrike" dirty="0">
                <a:solidFill>
                  <a:srgbClr val="0000FF"/>
                </a:solidFill>
                <a:effectLst/>
                <a:latin typeface="Times New Roman" panose="02020603050405020304" pitchFamily="18" charset="0"/>
                <a:cs typeface="Times New Roman" panose="02020603050405020304" pitchFamily="18" charset="0"/>
                <a:hlinkClick r:id="rId7" tooltip="Danh sách vua Trung Quốc"/>
              </a:rPr>
              <a:t> </a:t>
            </a:r>
            <a:r>
              <a:rPr lang="en-US" sz="2800" b="0" i="0" u="none" strike="noStrike" dirty="0" err="1">
                <a:solidFill>
                  <a:srgbClr val="0000FF"/>
                </a:solidFill>
                <a:effectLst/>
                <a:latin typeface="Times New Roman" panose="02020603050405020304" pitchFamily="18" charset="0"/>
                <a:cs typeface="Times New Roman" panose="02020603050405020304" pitchFamily="18" charset="0"/>
                <a:hlinkClick r:id="rId7" tooltip="Danh sách vua Trung Quốc"/>
              </a:rPr>
              <a:t>đế</a:t>
            </a:r>
            <a:r>
              <a:rPr lang="en-US" sz="2800" b="0" i="0" dirty="0">
                <a:solidFill>
                  <a:srgbClr val="0000FF"/>
                </a:solidFill>
                <a:effectLst/>
                <a:latin typeface="Times New Roman" panose="02020603050405020304" pitchFamily="18" charset="0"/>
                <a:cs typeface="Times New Roman" panose="02020603050405020304" pitchFamily="18" charset="0"/>
              </a:rPr>
              <a:t> </a:t>
            </a:r>
            <a:r>
              <a:rPr lang="en-US" sz="2800" b="0" i="0" dirty="0" err="1">
                <a:solidFill>
                  <a:srgbClr val="0000FF"/>
                </a:solidFill>
                <a:effectLst/>
                <a:latin typeface="Times New Roman" panose="02020603050405020304" pitchFamily="18" charset="0"/>
                <a:cs typeface="Times New Roman" panose="02020603050405020304" pitchFamily="18" charset="0"/>
              </a:rPr>
              <a:t>duy</a:t>
            </a:r>
            <a:r>
              <a:rPr lang="en-US" sz="2800" b="0" i="0" dirty="0">
                <a:solidFill>
                  <a:srgbClr val="0000FF"/>
                </a:solidFill>
                <a:effectLst/>
                <a:latin typeface="Times New Roman" panose="02020603050405020304" pitchFamily="18" charset="0"/>
                <a:cs typeface="Times New Roman" panose="02020603050405020304" pitchFamily="18" charset="0"/>
              </a:rPr>
              <a:t> </a:t>
            </a:r>
            <a:r>
              <a:rPr lang="en-US" sz="2800" b="0" i="0" dirty="0" err="1">
                <a:solidFill>
                  <a:srgbClr val="0000FF"/>
                </a:solidFill>
                <a:effectLst/>
                <a:latin typeface="Times New Roman" panose="02020603050405020304" pitchFamily="18" charset="0"/>
                <a:cs typeface="Times New Roman" panose="02020603050405020304" pitchFamily="18" charset="0"/>
              </a:rPr>
              <a:t>nhất</a:t>
            </a:r>
            <a:r>
              <a:rPr lang="en-US" sz="2800" b="0" i="0" dirty="0">
                <a:solidFill>
                  <a:srgbClr val="0000FF"/>
                </a:solidFill>
                <a:effectLst/>
                <a:latin typeface="Times New Roman" panose="02020603050405020304" pitchFamily="18" charset="0"/>
                <a:cs typeface="Times New Roman" panose="02020603050405020304" pitchFamily="18" charset="0"/>
              </a:rPr>
              <a:t> </a:t>
            </a:r>
            <a:r>
              <a:rPr lang="en-US" sz="2800" b="0" i="0" dirty="0" err="1">
                <a:solidFill>
                  <a:srgbClr val="0000FF"/>
                </a:solidFill>
                <a:effectLst/>
                <a:latin typeface="Times New Roman" panose="02020603050405020304" pitchFamily="18" charset="0"/>
                <a:cs typeface="Times New Roman" panose="02020603050405020304" pitchFamily="18" charset="0"/>
              </a:rPr>
              <a:t>của</a:t>
            </a:r>
            <a:r>
              <a:rPr lang="en-US" sz="2800" b="0" i="0" dirty="0">
                <a:solidFill>
                  <a:srgbClr val="0000FF"/>
                </a:solidFill>
                <a:effectLst/>
                <a:latin typeface="Times New Roman" panose="02020603050405020304" pitchFamily="18" charset="0"/>
                <a:cs typeface="Times New Roman" panose="02020603050405020304" pitchFamily="18" charset="0"/>
              </a:rPr>
              <a:t> </a:t>
            </a:r>
            <a:r>
              <a:rPr lang="en-US" sz="2800" b="0" i="0" u="none" strike="noStrike" dirty="0" err="1">
                <a:solidFill>
                  <a:srgbClr val="0000FF"/>
                </a:solidFill>
                <a:effectLst/>
                <a:latin typeface="Times New Roman" panose="02020603050405020304" pitchFamily="18" charset="0"/>
                <a:cs typeface="Times New Roman" panose="02020603050405020304" pitchFamily="18" charset="0"/>
                <a:hlinkClick r:id="rId8" tooltip="Đế quốc Trung Hoa (1915–1916)"/>
              </a:rPr>
              <a:t>Hồng</a:t>
            </a:r>
            <a:r>
              <a:rPr lang="en-US" sz="2800" b="0" i="0" u="none" strike="noStrike" dirty="0">
                <a:solidFill>
                  <a:srgbClr val="0000FF"/>
                </a:solidFill>
                <a:effectLst/>
                <a:latin typeface="Times New Roman" panose="02020603050405020304" pitchFamily="18" charset="0"/>
                <a:cs typeface="Times New Roman" panose="02020603050405020304" pitchFamily="18" charset="0"/>
                <a:hlinkClick r:id="rId8" tooltip="Đế quốc Trung Hoa (1915–1916)"/>
              </a:rPr>
              <a:t> </a:t>
            </a:r>
            <a:r>
              <a:rPr lang="en-US" sz="2800" b="0" i="0" u="none" strike="noStrike" dirty="0" err="1">
                <a:solidFill>
                  <a:srgbClr val="0000FF"/>
                </a:solidFill>
                <a:effectLst/>
                <a:latin typeface="Times New Roman" panose="02020603050405020304" pitchFamily="18" charset="0"/>
                <a:cs typeface="Times New Roman" panose="02020603050405020304" pitchFamily="18" charset="0"/>
                <a:hlinkClick r:id="rId8" tooltip="Đế quốc Trung Hoa (1915–1916)"/>
              </a:rPr>
              <a:t>Hiến</a:t>
            </a:r>
            <a:r>
              <a:rPr lang="en-US" sz="2800" b="0" i="0" u="none" strike="noStrike" dirty="0">
                <a:solidFill>
                  <a:srgbClr val="0000FF"/>
                </a:solidFill>
                <a:effectLst/>
                <a:latin typeface="Times New Roman" panose="02020603050405020304" pitchFamily="18" charset="0"/>
                <a:cs typeface="Times New Roman" panose="02020603050405020304" pitchFamily="18" charset="0"/>
                <a:hlinkClick r:id="rId8" tooltip="Đế quốc Trung Hoa (1915–1916)"/>
              </a:rPr>
              <a:t> </a:t>
            </a:r>
            <a:r>
              <a:rPr lang="en-US" sz="2800" b="0" i="0" u="none" strike="noStrike" dirty="0" err="1">
                <a:solidFill>
                  <a:srgbClr val="0000FF"/>
                </a:solidFill>
                <a:effectLst/>
                <a:latin typeface="Times New Roman" panose="02020603050405020304" pitchFamily="18" charset="0"/>
                <a:cs typeface="Times New Roman" panose="02020603050405020304" pitchFamily="18" charset="0"/>
                <a:hlinkClick r:id="rId8" tooltip="Đế quốc Trung Hoa (1915–1916)"/>
              </a:rPr>
              <a:t>Đế</a:t>
            </a:r>
            <a:r>
              <a:rPr lang="en-US" sz="2800" b="0" i="0" u="none" strike="noStrike" dirty="0">
                <a:solidFill>
                  <a:srgbClr val="0000FF"/>
                </a:solidFill>
                <a:effectLst/>
                <a:latin typeface="Times New Roman" panose="02020603050405020304" pitchFamily="18" charset="0"/>
                <a:cs typeface="Times New Roman" panose="02020603050405020304" pitchFamily="18" charset="0"/>
                <a:hlinkClick r:id="rId8" tooltip="Đế quốc Trung Hoa (1915–1916)"/>
              </a:rPr>
              <a:t> </a:t>
            </a:r>
            <a:r>
              <a:rPr lang="en-US" sz="2800" b="0" i="0" u="none" strike="noStrike" dirty="0" err="1">
                <a:solidFill>
                  <a:srgbClr val="0000FF"/>
                </a:solidFill>
                <a:effectLst/>
                <a:latin typeface="Times New Roman" panose="02020603050405020304" pitchFamily="18" charset="0"/>
                <a:cs typeface="Times New Roman" panose="02020603050405020304" pitchFamily="18" charset="0"/>
                <a:hlinkClick r:id="rId8" tooltip="Đế quốc Trung Hoa (1915–1916)"/>
              </a:rPr>
              <a:t>chế</a:t>
            </a:r>
            <a:r>
              <a:rPr lang="en-US" sz="2800" b="0" i="0" u="none" strike="noStrike" dirty="0">
                <a:solidFill>
                  <a:srgbClr val="0000FF"/>
                </a:solidFill>
                <a:effectLst/>
                <a:latin typeface="Times New Roman" panose="02020603050405020304" pitchFamily="18" charset="0"/>
                <a:cs typeface="Times New Roman" panose="02020603050405020304" pitchFamily="18" charset="0"/>
              </a:rPr>
              <a:t>.</a:t>
            </a:r>
            <a:endParaRPr lang="en-US" sz="28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6602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2"/>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strips(downLeft)">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1">
            <a:extLst>
              <a:ext uri="{FF2B5EF4-FFF2-40B4-BE49-F238E27FC236}">
                <a16:creationId xmlns:a16="http://schemas.microsoft.com/office/drawing/2014/main" id="{366EB744-37E4-4366-B734-DD2BC2D66D36}"/>
              </a:ext>
            </a:extLst>
          </p:cNvPr>
          <p:cNvSpPr>
            <a:spLocks noChangeArrowheads="1"/>
          </p:cNvSpPr>
          <p:nvPr/>
        </p:nvSpPr>
        <p:spPr bwMode="auto">
          <a:xfrm>
            <a:off x="104501" y="963242"/>
            <a:ext cx="5926183" cy="369332"/>
          </a:xfrm>
          <a:prstGeom prst="rect">
            <a:avLst/>
          </a:prstGeom>
          <a:noFill/>
          <a:ln w="9525">
            <a:noFill/>
            <a:miter lim="800000"/>
            <a:headEnd/>
            <a:tailEnd/>
          </a:ln>
        </p:spPr>
        <p:txBody>
          <a:bodyPr wrap="square" anchor="ctr">
            <a:spAutoFit/>
          </a:bodyPr>
          <a:lstStyle/>
          <a:p>
            <a:pPr eaLnBrk="1" fontAlgn="auto" hangingPunct="1">
              <a:spcBef>
                <a:spcPts val="0"/>
              </a:spcBef>
              <a:spcAft>
                <a:spcPts val="0"/>
              </a:spcAft>
              <a:defRPr/>
            </a:pPr>
            <a:r>
              <a:rPr lang="en-US" b="1" dirty="0">
                <a:solidFill>
                  <a:srgbClr val="FF0000"/>
                </a:solidFill>
                <a:latin typeface="Times New Roman" panose="02020603050405020304" pitchFamily="18" charset="0"/>
                <a:cs typeface="Times New Roman" panose="02020603050405020304" pitchFamily="18" charset="0"/>
              </a:rPr>
              <a:t>1</a:t>
            </a:r>
            <a:r>
              <a:rPr lang="vi-VN" b="1" dirty="0">
                <a:solidFill>
                  <a:srgbClr val="FF0000"/>
                </a:solidFill>
                <a:latin typeface="Times New Roman" panose="02020603050405020304" pitchFamily="18" charset="0"/>
                <a:cs typeface="Times New Roman" panose="02020603050405020304" pitchFamily="18" charset="0"/>
              </a:rPr>
              <a:t>. Trung Quốc </a:t>
            </a:r>
            <a:r>
              <a:rPr lang="en-US" b="1" dirty="0" err="1">
                <a:solidFill>
                  <a:srgbClr val="FF0000"/>
                </a:solidFill>
                <a:latin typeface="Times New Roman" panose="02020603050405020304" pitchFamily="18" charset="0"/>
                <a:cs typeface="Times New Roman" panose="02020603050405020304" pitchFamily="18" charset="0"/>
              </a:rPr>
              <a:t>nửa</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sau</a:t>
            </a:r>
            <a:r>
              <a:rPr lang="vi-VN" b="1" dirty="0">
                <a:solidFill>
                  <a:srgbClr val="FF0000"/>
                </a:solidFill>
                <a:latin typeface="Times New Roman" panose="02020603050405020304" pitchFamily="18" charset="0"/>
                <a:cs typeface="Times New Roman" panose="02020603050405020304" pitchFamily="18" charset="0"/>
              </a:rPr>
              <a:t> thế kỉ XIX – đầu thế kỉ XX</a:t>
            </a:r>
            <a:endParaRPr lang="en-US" b="1" dirty="0">
              <a:solidFill>
                <a:srgbClr val="FF0000"/>
              </a:solidFill>
              <a:latin typeface="Times New Roman" panose="02020603050405020304" pitchFamily="18" charset="0"/>
              <a:cs typeface="Times New Roman" panose="02020603050405020304" pitchFamily="18" charset="0"/>
            </a:endParaRPr>
          </a:p>
        </p:txBody>
      </p:sp>
      <p:cxnSp>
        <p:nvCxnSpPr>
          <p:cNvPr id="6" name="Straight Connector 5"/>
          <p:cNvCxnSpPr/>
          <p:nvPr/>
        </p:nvCxnSpPr>
        <p:spPr>
          <a:xfrm>
            <a:off x="6096000" y="888274"/>
            <a:ext cx="0" cy="5969726"/>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7" name="TextBox 6">
            <a:extLst>
              <a:ext uri="{FF2B5EF4-FFF2-40B4-BE49-F238E27FC236}">
                <a16:creationId xmlns:a16="http://schemas.microsoft.com/office/drawing/2014/main" id="{CB84C6E5-1B35-4983-8AD4-2B5A25F1F793}"/>
              </a:ext>
            </a:extLst>
          </p:cNvPr>
          <p:cNvSpPr txBox="1">
            <a:spLocks noChangeArrowheads="1"/>
          </p:cNvSpPr>
          <p:nvPr/>
        </p:nvSpPr>
        <p:spPr bwMode="auto">
          <a:xfrm>
            <a:off x="104501" y="1255291"/>
            <a:ext cx="62048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vi-VN" altLang="vi-VN" b="1" dirty="0">
                <a:solidFill>
                  <a:srgbClr val="0000FF"/>
                </a:solidFill>
                <a:latin typeface="Times New Roman" panose="02020603050405020304" pitchFamily="18" charset="0"/>
                <a:cs typeface="Times New Roman" panose="02020603050405020304" pitchFamily="18" charset="0"/>
              </a:rPr>
              <a:t>a. </a:t>
            </a:r>
            <a:r>
              <a:rPr lang="en-US" altLang="vi-VN" b="1" dirty="0" err="1">
                <a:solidFill>
                  <a:srgbClr val="0000FF"/>
                </a:solidFill>
                <a:latin typeface="Times New Roman" panose="02020603050405020304" pitchFamily="18" charset="0"/>
                <a:cs typeface="Times New Roman" panose="02020603050405020304" pitchFamily="18" charset="0"/>
              </a:rPr>
              <a:t>Quá</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trình</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xâm</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lược</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của</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các</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nước</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đế</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quốc</a:t>
            </a:r>
            <a:endParaRPr lang="en-US" altLang="vi-VN" b="1" dirty="0">
              <a:solidFill>
                <a:srgbClr val="0000FF"/>
              </a:solidFill>
              <a:latin typeface="Times New Roman" panose="02020603050405020304" pitchFamily="18" charset="0"/>
              <a:cs typeface="Times New Roman" panose="02020603050405020304" pitchFamily="18" charset="0"/>
            </a:endParaRPr>
          </a:p>
        </p:txBody>
      </p:sp>
      <p:sp>
        <p:nvSpPr>
          <p:cNvPr id="2" name="Rectangle 1"/>
          <p:cNvSpPr/>
          <p:nvPr/>
        </p:nvSpPr>
        <p:spPr>
          <a:xfrm>
            <a:off x="152400" y="1605036"/>
            <a:ext cx="5895701" cy="646331"/>
          </a:xfrm>
          <a:prstGeom prst="rect">
            <a:avLst/>
          </a:prstGeom>
        </p:spPr>
        <p:txBody>
          <a:bodyPr wrap="square">
            <a:spAutoFit/>
          </a:bodyPr>
          <a:lstStyle/>
          <a:p>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Vào</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giữa</a:t>
            </a:r>
            <a:r>
              <a:rPr lang="en-US" dirty="0">
                <a:latin typeface="Times New Roman" panose="02020603050405020304" pitchFamily="18" charset="0"/>
                <a:ea typeface="Times New Roman" panose="02020603050405020304" pitchFamily="18" charset="0"/>
              </a:rPr>
              <a:t> TK XIX, TQ </a:t>
            </a:r>
            <a:r>
              <a:rPr lang="en-US" dirty="0" err="1">
                <a:latin typeface="Times New Roman" panose="02020603050405020304" pitchFamily="18" charset="0"/>
                <a:ea typeface="Times New Roman" panose="02020603050405020304" pitchFamily="18" charset="0"/>
              </a:rPr>
              <a:t>trở</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thành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miếng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mồi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cho</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các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nước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đế</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quốc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phân</a:t>
            </a:r>
            <a:r>
              <a:rPr lang="en-US" dirty="0">
                <a:latin typeface="Times New Roman" panose="02020603050405020304" pitchFamily="18" charset="0"/>
                <a:ea typeface="Times New Roman" panose="02020603050405020304" pitchFamily="18" charset="0"/>
              </a:rPr>
              <a:t> chia </a:t>
            </a:r>
            <a:r>
              <a:rPr lang="en-US" dirty="0" err="1">
                <a:latin typeface="Times New Roman" panose="02020603050405020304" pitchFamily="18" charset="0"/>
                <a:ea typeface="Times New Roman" panose="02020603050405020304" pitchFamily="18" charset="0"/>
              </a:rPr>
              <a:t>xâu</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xé</a:t>
            </a:r>
            <a:endParaRPr lang="en-US" dirty="0"/>
          </a:p>
        </p:txBody>
      </p:sp>
      <p:sp>
        <p:nvSpPr>
          <p:cNvPr id="3" name="Rectangle 2"/>
          <p:cNvSpPr/>
          <p:nvPr/>
        </p:nvSpPr>
        <p:spPr>
          <a:xfrm>
            <a:off x="121918" y="2146093"/>
            <a:ext cx="5926183" cy="923330"/>
          </a:xfrm>
          <a:prstGeom prst="rect">
            <a:avLst/>
          </a:prstGeom>
        </p:spPr>
        <p:txBody>
          <a:bodyPr wrap="square">
            <a:spAutoFit/>
          </a:bodyPr>
          <a:lstStyle/>
          <a:p>
            <a:pPr>
              <a:spcAft>
                <a:spcPts val="0"/>
              </a:spcAft>
            </a:pPr>
            <a:r>
              <a:rPr lang="en-US" dirty="0">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Năm</a:t>
            </a:r>
            <a:r>
              <a:rPr lang="en-US" dirty="0">
                <a:solidFill>
                  <a:srgbClr val="000000"/>
                </a:solidFill>
                <a:latin typeface="Times New Roman" panose="02020603050405020304" pitchFamily="18" charset="0"/>
                <a:ea typeface="Times New Roman" panose="02020603050405020304" pitchFamily="18" charset="0"/>
              </a:rPr>
              <a:t> 1840-1842, </a:t>
            </a:r>
            <a:r>
              <a:rPr lang="en-US" dirty="0" err="1">
                <a:solidFill>
                  <a:srgbClr val="000000"/>
                </a:solidFill>
                <a:latin typeface="Times New Roman" panose="02020603050405020304" pitchFamily="18" charset="0"/>
                <a:ea typeface="Times New Roman" panose="02020603050405020304" pitchFamily="18" charset="0"/>
              </a:rPr>
              <a:t>thực</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dân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Anh</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đã</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gây</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ra</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cuộc</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Chiến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tranh</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thuộc</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phiện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mở</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đầu</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quá</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trình</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xâm</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lược</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Trung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Quốc</a:t>
            </a:r>
            <a:r>
              <a:rPr lang="en-US" dirty="0">
                <a:solidFill>
                  <a:srgbClr val="000000"/>
                </a:solidFill>
                <a:latin typeface="Times New Roman" panose="02020603050405020304" pitchFamily="18" charset="0"/>
                <a:ea typeface="Times New Roman" panose="02020603050405020304" pitchFamily="18" charset="0"/>
              </a:rPr>
              <a:t> =&gt; </a:t>
            </a:r>
            <a:r>
              <a:rPr lang="en-US" dirty="0" err="1">
                <a:solidFill>
                  <a:srgbClr val="000000"/>
                </a:solidFill>
                <a:latin typeface="Times New Roman" panose="02020603050405020304" pitchFamily="18" charset="0"/>
                <a:ea typeface="Times New Roman" panose="02020603050405020304" pitchFamily="18" charset="0"/>
              </a:rPr>
              <a:t>chính</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quyền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Mãn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Thanh</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kí</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hiệp</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ước</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đầu</a:t>
            </a:r>
            <a:r>
              <a:rPr lang="en-US" dirty="0">
                <a:solidFill>
                  <a:srgbClr val="000000"/>
                </a:solidFill>
                <a:latin typeface="Times New Roman" panose="02020603050405020304" pitchFamily="18" charset="0"/>
                <a:ea typeface="Times New Roman" panose="02020603050405020304" pitchFamily="18" charset="0"/>
              </a:rPr>
              <a:t> hang. </a:t>
            </a:r>
            <a:endParaRPr lang="en-US" dirty="0">
              <a:effectLst/>
              <a:latin typeface="Times New Roman" panose="02020603050405020304" pitchFamily="18" charset="0"/>
              <a:ea typeface="Times New Roman" panose="02020603050405020304" pitchFamily="18" charset="0"/>
            </a:endParaRPr>
          </a:p>
        </p:txBody>
      </p:sp>
      <p:sp>
        <p:nvSpPr>
          <p:cNvPr id="9" name="Rectangle 2"/>
          <p:cNvSpPr>
            <a:spLocks noChangeArrowheads="1"/>
          </p:cNvSpPr>
          <p:nvPr/>
        </p:nvSpPr>
        <p:spPr bwMode="auto">
          <a:xfrm>
            <a:off x="0" y="13064"/>
            <a:ext cx="12192000" cy="901336"/>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ln>
            <a:headEnd/>
            <a:tailEnd/>
          </a:ln>
        </p:spPr>
        <p:style>
          <a:lnRef idx="0">
            <a:schemeClr val="accent5"/>
          </a:lnRef>
          <a:fillRef idx="3">
            <a:schemeClr val="accent5"/>
          </a:fillRef>
          <a:effectRef idx="3">
            <a:schemeClr val="accent5"/>
          </a:effectRef>
          <a:fontRef idx="minor">
            <a:schemeClr val="lt1"/>
          </a:fontRef>
        </p:style>
        <p:txBody>
          <a:bodyPr wrap="none" lIns="91348" tIns="45671" rIns="91348" bIns="45671" anchor="ctr"/>
          <a:lstStyle/>
          <a:p>
            <a:pPr algn="ctr"/>
            <a:r>
              <a:rPr lang="en-US" sz="2800" b="1" dirty="0" err="1">
                <a:solidFill>
                  <a:srgbClr val="FF0000"/>
                </a:solidFill>
                <a:latin typeface="Times New Roman" pitchFamily="18" charset="0"/>
                <a:cs typeface="Times New Roman" pitchFamily="18" charset="0"/>
              </a:rPr>
              <a:t>Tiết</a:t>
            </a:r>
            <a:r>
              <a:rPr lang="en-US" sz="2800" b="1" dirty="0">
                <a:solidFill>
                  <a:srgbClr val="FF0000"/>
                </a:solidFill>
                <a:latin typeface="Times New Roman" pitchFamily="18" charset="0"/>
                <a:cs typeface="Times New Roman" pitchFamily="18" charset="0"/>
              </a:rPr>
              <a:t> 35   </a:t>
            </a:r>
            <a:r>
              <a:rPr lang="vi-VN" sz="2800" b="1" dirty="0">
                <a:solidFill>
                  <a:srgbClr val="FF0000"/>
                </a:solidFill>
                <a:latin typeface="Times New Roman" pitchFamily="18" charset="0"/>
                <a:cs typeface="Times New Roman" pitchFamily="18" charset="0"/>
              </a:rPr>
              <a:t>Bài 14. TRUNG QUỐC VÀ NHẬT BẢN TỪ NỬA SAU </a:t>
            </a:r>
            <a:endParaRPr lang="en-US" sz="2800" b="1" dirty="0">
              <a:solidFill>
                <a:srgbClr val="FF0000"/>
              </a:solidFill>
              <a:latin typeface="Times New Roman" pitchFamily="18" charset="0"/>
              <a:cs typeface="Times New Roman" pitchFamily="18" charset="0"/>
            </a:endParaRPr>
          </a:p>
          <a:p>
            <a:pPr algn="ctr"/>
            <a:r>
              <a:rPr lang="vi-VN" sz="2800" b="1" dirty="0">
                <a:solidFill>
                  <a:srgbClr val="FF0000"/>
                </a:solidFill>
                <a:latin typeface="Times New Roman" pitchFamily="18" charset="0"/>
                <a:cs typeface="Times New Roman" pitchFamily="18" charset="0"/>
              </a:rPr>
              <a:t>THẾ KỈ XIX ĐẾN ĐẦU THẾ KỈ XX</a:t>
            </a:r>
          </a:p>
        </p:txBody>
      </p:sp>
      <p:sp>
        <p:nvSpPr>
          <p:cNvPr id="10" name="Rectangle 9"/>
          <p:cNvSpPr/>
          <p:nvPr/>
        </p:nvSpPr>
        <p:spPr>
          <a:xfrm>
            <a:off x="121921" y="3016617"/>
            <a:ext cx="6030683" cy="646331"/>
          </a:xfrm>
          <a:prstGeom prst="rect">
            <a:avLst/>
          </a:prstGeom>
        </p:spPr>
        <p:txBody>
          <a:bodyPr wrap="square">
            <a:spAutoFit/>
          </a:bodyPr>
          <a:lstStyle/>
          <a:p>
            <a:pPr>
              <a:spcAft>
                <a:spcPts val="0"/>
              </a:spcAft>
            </a:pPr>
            <a:r>
              <a:rPr lang="en-US" dirty="0">
                <a:solidFill>
                  <a:srgbClr val="000000"/>
                </a:solidFill>
                <a:latin typeface="Times New Roman" panose="02020603050405020304" pitchFamily="18" charset="0"/>
                <a:ea typeface="Times New Roman" panose="02020603050405020304" pitchFamily="18" charset="0"/>
              </a:rPr>
              <a:t>- </a:t>
            </a:r>
            <a:r>
              <a:rPr lang="vi-VN" dirty="0">
                <a:solidFill>
                  <a:srgbClr val="000000"/>
                </a:solidFill>
                <a:latin typeface="Times New Roman" panose="02020603050405020304" pitchFamily="18" charset="0"/>
              </a:rPr>
              <a:t>Vào nửa sau </a:t>
            </a:r>
            <a:r>
              <a:rPr lang="en-US" dirty="0">
                <a:solidFill>
                  <a:srgbClr val="000000"/>
                </a:solidFill>
                <a:latin typeface="Times New Roman" panose="02020603050405020304" pitchFamily="18" charset="0"/>
              </a:rPr>
              <a:t>TK </a:t>
            </a:r>
            <a:r>
              <a:rPr lang="vi-VN" dirty="0">
                <a:solidFill>
                  <a:srgbClr val="000000"/>
                </a:solidFill>
                <a:latin typeface="Times New Roman" panose="02020603050405020304" pitchFamily="18" charset="0"/>
              </a:rPr>
              <a:t>XIX các nước đế quốc từng bước nhảy vào xâu xé Trung Quốc</a:t>
            </a:r>
            <a:r>
              <a:rPr lang="en-US" dirty="0">
                <a:solidFill>
                  <a:srgbClr val="000000"/>
                </a:solidFill>
                <a:latin typeface="Times New Roman" panose="02020603050405020304" pitchFamily="18" charset="0"/>
              </a:rPr>
              <a:t>.</a:t>
            </a:r>
            <a:endParaRPr lang="en-US" dirty="0">
              <a:effectLst/>
              <a:latin typeface="Times New Roman" panose="02020603050405020304" pitchFamily="18" charset="0"/>
              <a:ea typeface="Times New Roman" panose="02020603050405020304" pitchFamily="18" charset="0"/>
            </a:endParaRPr>
          </a:p>
        </p:txBody>
      </p:sp>
      <p:sp>
        <p:nvSpPr>
          <p:cNvPr id="11" name="Rectangle 10"/>
          <p:cNvSpPr/>
          <p:nvPr/>
        </p:nvSpPr>
        <p:spPr>
          <a:xfrm>
            <a:off x="171992" y="3566395"/>
            <a:ext cx="5939243" cy="646331"/>
          </a:xfrm>
          <a:prstGeom prst="rect">
            <a:avLst/>
          </a:prstGeom>
        </p:spPr>
        <p:txBody>
          <a:bodyPr wrap="square">
            <a:spAutoFit/>
          </a:bodyPr>
          <a:lstStyle/>
          <a:p>
            <a:pPr algn="just">
              <a:spcAft>
                <a:spcPts val="0"/>
              </a:spcAft>
            </a:pP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Năm</a:t>
            </a:r>
            <a:r>
              <a:rPr lang="en-US" dirty="0">
                <a:solidFill>
                  <a:srgbClr val="000000"/>
                </a:solidFill>
                <a:latin typeface="Times New Roman" panose="02020603050405020304" pitchFamily="18" charset="0"/>
                <a:ea typeface="Times New Roman" panose="02020603050405020304" pitchFamily="18" charset="0"/>
              </a:rPr>
              <a:t> 1901, </a:t>
            </a:r>
            <a:r>
              <a:rPr lang="en-US" dirty="0" err="1">
                <a:solidFill>
                  <a:srgbClr val="000000"/>
                </a:solidFill>
                <a:latin typeface="Times New Roman" panose="02020603050405020304" pitchFamily="18" charset="0"/>
                <a:ea typeface="Times New Roman" panose="02020603050405020304" pitchFamily="18" charset="0"/>
              </a:rPr>
              <a:t>Trung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Quốc</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trở</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thành</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một</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nước</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phong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kiến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nửa</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thuộc</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địa</a:t>
            </a:r>
            <a:r>
              <a:rPr lang="en-US" dirty="0">
                <a:solidFill>
                  <a:srgbClr val="000000"/>
                </a:solidFill>
                <a:latin typeface="Times New Roman" panose="02020603050405020304" pitchFamily="18" charset="0"/>
                <a:ea typeface="Times New Roman" panose="02020603050405020304" pitchFamily="18" charset="0"/>
              </a:rPr>
              <a:t>.</a:t>
            </a:r>
            <a:endParaRPr lang="en-US" dirty="0">
              <a:effectLst/>
              <a:latin typeface="Times New Roman" panose="02020603050405020304" pitchFamily="18" charset="0"/>
              <a:ea typeface="Times New Roman" panose="02020603050405020304" pitchFamily="18" charset="0"/>
            </a:endParaRPr>
          </a:p>
        </p:txBody>
      </p:sp>
      <p:sp>
        <p:nvSpPr>
          <p:cNvPr id="4" name="Rectangle 3"/>
          <p:cNvSpPr/>
          <p:nvPr/>
        </p:nvSpPr>
        <p:spPr>
          <a:xfrm>
            <a:off x="130623" y="4160474"/>
            <a:ext cx="3489160" cy="369332"/>
          </a:xfrm>
          <a:prstGeom prst="rect">
            <a:avLst/>
          </a:prstGeom>
        </p:spPr>
        <p:txBody>
          <a:bodyPr wrap="none">
            <a:spAutoFit/>
          </a:bodyPr>
          <a:lstStyle/>
          <a:p>
            <a:r>
              <a:rPr lang="en-US"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a:t>
            </a:r>
            <a:r>
              <a:rPr lang="vi-VN" b="1"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Cách mạng Tân Hợi năm 1911</a:t>
            </a:r>
            <a:endParaRPr lang="en-US" dirty="0">
              <a:solidFill>
                <a:srgbClr val="0000FF"/>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104501" y="4443563"/>
            <a:ext cx="5454903" cy="923330"/>
          </a:xfrm>
          <a:prstGeom prst="rect">
            <a:avLst/>
          </a:prstGeom>
        </p:spPr>
        <p:txBody>
          <a:bodyPr wrap="square">
            <a:spAutoFit/>
          </a:bodyPr>
          <a:lstStyle/>
          <a:p>
            <a:pPr>
              <a:spcAft>
                <a:spcPts val="0"/>
              </a:spcAft>
            </a:pPr>
            <a:r>
              <a:rPr lang="en-US" b="1" dirty="0">
                <a:latin typeface="Times New Roman" panose="02020603050405020304" pitchFamily="18" charset="0"/>
                <a:ea typeface="Times New Roman" panose="02020603050405020304" pitchFamily="18" charset="0"/>
              </a:rPr>
              <a:t>  - </a:t>
            </a:r>
            <a:r>
              <a:rPr lang="en-US" b="1" dirty="0" err="1">
                <a:latin typeface="Times New Roman" panose="02020603050405020304" pitchFamily="18" charset="0"/>
                <a:ea typeface="Times New Roman" panose="02020603050405020304" pitchFamily="18" charset="0"/>
              </a:rPr>
              <a:t>Nguyên</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nhân</a:t>
            </a:r>
            <a:r>
              <a:rPr lang="en-US" b="1"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Tháng 5-1911 chính quyền Mãn Thanh ra sắc lênh </a:t>
            </a:r>
            <a:r>
              <a:rPr lang="en-US" dirty="0">
                <a:latin typeface="Times New Roman" panose="02020603050405020304" pitchFamily="18" charset="0"/>
                <a:ea typeface="Times New Roman" panose="02020603050405020304" pitchFamily="18" charset="0"/>
              </a:rPr>
              <a:t>“Q</a:t>
            </a:r>
            <a:r>
              <a:rPr lang="vi-VN" dirty="0">
                <a:latin typeface="Times New Roman" panose="02020603050405020304" pitchFamily="18" charset="0"/>
                <a:ea typeface="Times New Roman" panose="02020603050405020304" pitchFamily="18" charset="0"/>
              </a:rPr>
              <a:t>uốc hữu hóa đường sắt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trao</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quyền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kinh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danh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đường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sắt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cho</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đế</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quốc</a:t>
            </a:r>
            <a:r>
              <a:rPr lang="en-US" dirty="0">
                <a:latin typeface="Times New Roman" panose="02020603050405020304" pitchFamily="18" charset="0"/>
                <a:ea typeface="Times New Roman" panose="02020603050405020304" pitchFamily="18" charset="0"/>
              </a:rPr>
              <a:t> =&gt; </a:t>
            </a:r>
            <a:r>
              <a:rPr lang="en-US" dirty="0" err="1">
                <a:latin typeface="Times New Roman" panose="02020603050405020304" pitchFamily="18" charset="0"/>
                <a:ea typeface="Times New Roman" panose="02020603050405020304" pitchFamily="18" charset="0"/>
              </a:rPr>
              <a:t>cách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mạng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bùng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nổ</a:t>
            </a:r>
            <a:r>
              <a:rPr lang="en-US" dirty="0">
                <a:latin typeface="Times New Roman" panose="02020603050405020304" pitchFamily="18" charset="0"/>
                <a:ea typeface="Times New Roman" panose="02020603050405020304" pitchFamily="18" charset="0"/>
              </a:rPr>
              <a:t>.</a:t>
            </a:r>
            <a:endParaRPr lang="en-US" dirty="0">
              <a:effectLst/>
              <a:latin typeface="Times New Roman" panose="02020603050405020304" pitchFamily="18" charset="0"/>
              <a:ea typeface="Times New Roman" panose="02020603050405020304" pitchFamily="18" charset="0"/>
            </a:endParaRPr>
          </a:p>
        </p:txBody>
      </p:sp>
      <p:sp>
        <p:nvSpPr>
          <p:cNvPr id="13" name="TextBox 12"/>
          <p:cNvSpPr txBox="1"/>
          <p:nvPr/>
        </p:nvSpPr>
        <p:spPr>
          <a:xfrm>
            <a:off x="219380" y="5310759"/>
            <a:ext cx="2560320"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Diễn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biến</a:t>
            </a:r>
            <a:endParaRPr lang="en-US" b="1" dirty="0">
              <a:latin typeface="Times New Roman" panose="02020603050405020304" pitchFamily="18" charset="0"/>
              <a:cs typeface="Times New Roman" panose="02020603050405020304" pitchFamily="18" charset="0"/>
            </a:endParaRPr>
          </a:p>
        </p:txBody>
      </p:sp>
      <p:sp>
        <p:nvSpPr>
          <p:cNvPr id="15" name="Rectangle 14"/>
          <p:cNvSpPr/>
          <p:nvPr/>
        </p:nvSpPr>
        <p:spPr>
          <a:xfrm>
            <a:off x="-229797" y="5607203"/>
            <a:ext cx="6284437" cy="646331"/>
          </a:xfrm>
          <a:prstGeom prst="rect">
            <a:avLst/>
          </a:prstGeom>
        </p:spPr>
        <p:txBody>
          <a:bodyPr wrap="square">
            <a:spAutoFit/>
          </a:bodyPr>
          <a:lstStyle/>
          <a:p>
            <a:pPr lvl="1"/>
            <a:r>
              <a:rPr lang="en-US" dirty="0">
                <a:solidFill>
                  <a:srgbClr val="000000"/>
                </a:solidFill>
                <a:latin typeface="Times New Roman" panose="02020603050405020304" pitchFamily="18" charset="0"/>
                <a:ea typeface="Times New Roman" panose="02020603050405020304" pitchFamily="18" charset="0"/>
              </a:rPr>
              <a:t> + </a:t>
            </a:r>
            <a:r>
              <a:rPr lang="en-US" dirty="0" err="1">
                <a:solidFill>
                  <a:srgbClr val="000000"/>
                </a:solidFill>
                <a:latin typeface="Times New Roman" panose="02020603050405020304" pitchFamily="18" charset="0"/>
                <a:ea typeface="Times New Roman" panose="02020603050405020304" pitchFamily="18" charset="0"/>
              </a:rPr>
              <a:t>Ngày</a:t>
            </a:r>
            <a:r>
              <a:rPr lang="en-US" dirty="0">
                <a:solidFill>
                  <a:srgbClr val="000000"/>
                </a:solidFill>
                <a:latin typeface="Times New Roman" panose="02020603050405020304" pitchFamily="18" charset="0"/>
                <a:ea typeface="Times New Roman" panose="02020603050405020304" pitchFamily="18" charset="0"/>
              </a:rPr>
              <a:t> 10/10/1911, </a:t>
            </a:r>
            <a:r>
              <a:rPr lang="en-US" dirty="0" err="1">
                <a:solidFill>
                  <a:srgbClr val="000000"/>
                </a:solidFill>
                <a:latin typeface="Times New Roman" panose="02020603050405020304" pitchFamily="18" charset="0"/>
                <a:ea typeface="Times New Roman" panose="02020603050405020304" pitchFamily="18" charset="0"/>
              </a:rPr>
              <a:t>cách</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mạng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bùng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nổ</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và</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thắng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lợi</a:t>
            </a:r>
            <a:r>
              <a:rPr lang="en-US" dirty="0">
                <a:solidFill>
                  <a:srgbClr val="000000"/>
                </a:solidFill>
                <a:latin typeface="Times New Roman" panose="02020603050405020304" pitchFamily="18" charset="0"/>
                <a:ea typeface="Times New Roman" panose="02020603050405020304" pitchFamily="18" charset="0"/>
              </a:rPr>
              <a:t> ở </a:t>
            </a:r>
            <a:r>
              <a:rPr lang="en-US" dirty="0" err="1">
                <a:solidFill>
                  <a:srgbClr val="000000"/>
                </a:solidFill>
                <a:latin typeface="Times New Roman" panose="02020603050405020304" pitchFamily="18" charset="0"/>
                <a:ea typeface="Times New Roman" panose="02020603050405020304" pitchFamily="18" charset="0"/>
              </a:rPr>
              <a:t>Vũ</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Xương</a:t>
            </a:r>
            <a:endParaRPr lang="en-US" dirty="0"/>
          </a:p>
        </p:txBody>
      </p:sp>
      <p:sp>
        <p:nvSpPr>
          <p:cNvPr id="16" name="Rectangle 15"/>
          <p:cNvSpPr/>
          <p:nvPr/>
        </p:nvSpPr>
        <p:spPr>
          <a:xfrm>
            <a:off x="252543" y="6151183"/>
            <a:ext cx="6004563" cy="646331"/>
          </a:xfrm>
          <a:prstGeom prst="rect">
            <a:avLst/>
          </a:prstGeom>
        </p:spPr>
        <p:txBody>
          <a:bodyPr wrap="square">
            <a:spAutoFit/>
          </a:bodyPr>
          <a:lstStyle/>
          <a:p>
            <a:pPr>
              <a:spcAft>
                <a:spcPts val="0"/>
              </a:spcAft>
            </a:pP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Cuối</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tháng</a:t>
            </a:r>
            <a:r>
              <a:rPr lang="en-US" dirty="0">
                <a:solidFill>
                  <a:srgbClr val="000000"/>
                </a:solidFill>
                <a:latin typeface="Times New Roman" panose="02020603050405020304" pitchFamily="18" charset="0"/>
                <a:ea typeface="Times New Roman" panose="02020603050405020304" pitchFamily="18" charset="0"/>
              </a:rPr>
              <a:t> 12/1911, </a:t>
            </a:r>
            <a:r>
              <a:rPr lang="en-US" dirty="0" err="1">
                <a:solidFill>
                  <a:srgbClr val="000000"/>
                </a:solidFill>
                <a:latin typeface="Times New Roman" panose="02020603050405020304" pitchFamily="18" charset="0"/>
                <a:ea typeface="Times New Roman" panose="02020603050405020304" pitchFamily="18" charset="0"/>
              </a:rPr>
              <a:t>Trung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Hoa</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Dân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quốc</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được</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thành</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lập</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Tôn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Trung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Sơn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được</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bầu</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làm</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Tổng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thống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lâm</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thời</a:t>
            </a:r>
            <a:r>
              <a:rPr lang="en-US" dirty="0">
                <a:solidFill>
                  <a:srgbClr val="000000"/>
                </a:solidFill>
                <a:latin typeface="Times New Roman" panose="02020603050405020304" pitchFamily="18" charset="0"/>
                <a:ea typeface="Times New Roman" panose="02020603050405020304" pitchFamily="18" charset="0"/>
              </a:rPr>
              <a:t>.</a:t>
            </a:r>
            <a:endParaRPr lang="en-US" dirty="0">
              <a:effectLst/>
              <a:latin typeface="Times New Roman" panose="02020603050405020304" pitchFamily="18" charset="0"/>
              <a:ea typeface="Times New Roman" panose="02020603050405020304" pitchFamily="18" charset="0"/>
            </a:endParaRPr>
          </a:p>
        </p:txBody>
      </p:sp>
      <p:sp>
        <p:nvSpPr>
          <p:cNvPr id="17" name="Rectangle 16"/>
          <p:cNvSpPr/>
          <p:nvPr/>
        </p:nvSpPr>
        <p:spPr>
          <a:xfrm>
            <a:off x="6143898" y="972104"/>
            <a:ext cx="5730243" cy="646331"/>
          </a:xfrm>
          <a:prstGeom prst="rect">
            <a:avLst/>
          </a:prstGeom>
        </p:spPr>
        <p:txBody>
          <a:bodyPr wrap="square">
            <a:spAutoFit/>
          </a:bodyPr>
          <a:lstStyle/>
          <a:p>
            <a:pPr algn="just">
              <a:spcAft>
                <a:spcPts val="0"/>
              </a:spcAft>
            </a:pP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Tháng</a:t>
            </a:r>
            <a:r>
              <a:rPr lang="en-US" dirty="0">
                <a:solidFill>
                  <a:srgbClr val="000000"/>
                </a:solidFill>
                <a:latin typeface="Times New Roman" panose="02020603050405020304" pitchFamily="18" charset="0"/>
                <a:ea typeface="Times New Roman" panose="02020603050405020304" pitchFamily="18" charset="0"/>
              </a:rPr>
              <a:t> 2/1912, </a:t>
            </a:r>
            <a:r>
              <a:rPr lang="en-US" dirty="0" err="1">
                <a:solidFill>
                  <a:srgbClr val="000000"/>
                </a:solidFill>
                <a:latin typeface="Times New Roman" panose="02020603050405020304" pitchFamily="18" charset="0"/>
                <a:ea typeface="Times New Roman" panose="02020603050405020304" pitchFamily="18" charset="0"/>
              </a:rPr>
              <a:t>Viên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Thế</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Khải</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tuyên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thệ</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nhậm</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chức</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Tổng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thống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Cách</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mạng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chấm</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dứt</a:t>
            </a:r>
            <a:r>
              <a:rPr lang="en-US" dirty="0">
                <a:solidFill>
                  <a:srgbClr val="000000"/>
                </a:solidFill>
                <a:latin typeface="Times New Roman" panose="02020603050405020304" pitchFamily="18" charset="0"/>
                <a:ea typeface="Times New Roman" panose="02020603050405020304" pitchFamily="18" charset="0"/>
              </a:rPr>
              <a:t>.</a:t>
            </a:r>
            <a:endParaRPr lang="en-US" dirty="0">
              <a:effectLst/>
              <a:latin typeface="Times New Roman" panose="02020603050405020304" pitchFamily="18" charset="0"/>
              <a:ea typeface="Times New Roman" panose="02020603050405020304" pitchFamily="18" charset="0"/>
            </a:endParaRPr>
          </a:p>
        </p:txBody>
      </p:sp>
      <p:sp>
        <p:nvSpPr>
          <p:cNvPr id="18" name="Rectangle 17"/>
          <p:cNvSpPr/>
          <p:nvPr/>
        </p:nvSpPr>
        <p:spPr>
          <a:xfrm>
            <a:off x="6152595" y="1575329"/>
            <a:ext cx="6096000" cy="2400657"/>
          </a:xfrm>
          <a:prstGeom prst="rect">
            <a:avLst/>
          </a:prstGeom>
        </p:spPr>
        <p:txBody>
          <a:bodyPr>
            <a:spAutoFit/>
          </a:bodyPr>
          <a:lstStyle/>
          <a:p>
            <a:pPr>
              <a:spcAft>
                <a:spcPts val="0"/>
              </a:spcAft>
            </a:pPr>
            <a:r>
              <a:rPr lang="en-US" sz="3000" b="1" dirty="0">
                <a:solidFill>
                  <a:srgbClr val="000000"/>
                </a:solidFill>
                <a:latin typeface="Times New Roman" panose="02020603050405020304" pitchFamily="18" charset="0"/>
                <a:ea typeface="Times New Roman" panose="02020603050405020304" pitchFamily="18" charset="0"/>
              </a:rPr>
              <a:t>- </a:t>
            </a:r>
            <a:r>
              <a:rPr lang="en-US" sz="3000" b="1" dirty="0" err="1">
                <a:solidFill>
                  <a:srgbClr val="000000"/>
                </a:solidFill>
                <a:latin typeface="Times New Roman" panose="02020603050405020304" pitchFamily="18" charset="0"/>
                <a:ea typeface="Times New Roman" panose="02020603050405020304" pitchFamily="18" charset="0"/>
              </a:rPr>
              <a:t>Nguyên</a:t>
            </a:r>
            <a:r>
              <a:rPr lang="en-US" sz="3000" b="1" dirty="0">
                <a:solidFill>
                  <a:srgbClr val="000000"/>
                </a:solidFill>
                <a:latin typeface="Times New Roman" panose="02020603050405020304" pitchFamily="18" charset="0"/>
                <a:ea typeface="Times New Roman" panose="02020603050405020304" pitchFamily="18" charset="0"/>
              </a:rPr>
              <a:t> </a:t>
            </a:r>
            <a:r>
              <a:rPr lang="en-US" sz="3000" b="1" dirty="0" err="1">
                <a:solidFill>
                  <a:srgbClr val="000000"/>
                </a:solidFill>
                <a:latin typeface="Times New Roman" panose="02020603050405020304" pitchFamily="18" charset="0"/>
                <a:ea typeface="Times New Roman" panose="02020603050405020304" pitchFamily="18" charset="0"/>
              </a:rPr>
              <a:t>nhân</a:t>
            </a:r>
            <a:r>
              <a:rPr lang="en-US" sz="3000" b="1" dirty="0">
                <a:solidFill>
                  <a:srgbClr val="000000"/>
                </a:solidFill>
                <a:latin typeface="Times New Roman" panose="02020603050405020304" pitchFamily="18" charset="0"/>
                <a:ea typeface="Times New Roman" panose="02020603050405020304" pitchFamily="18" charset="0"/>
              </a:rPr>
              <a:t> </a:t>
            </a:r>
            <a:r>
              <a:rPr lang="en-US" sz="3000" b="1" dirty="0" err="1">
                <a:solidFill>
                  <a:srgbClr val="000000"/>
                </a:solidFill>
                <a:latin typeface="Times New Roman" panose="02020603050405020304" pitchFamily="18" charset="0"/>
                <a:ea typeface="Times New Roman" panose="02020603050405020304" pitchFamily="18" charset="0"/>
              </a:rPr>
              <a:t>thắng</a:t>
            </a:r>
            <a:r>
              <a:rPr lang="en-US" sz="3000" b="1" dirty="0">
                <a:solidFill>
                  <a:srgbClr val="000000"/>
                </a:solidFill>
                <a:latin typeface="Times New Roman" panose="02020603050405020304" pitchFamily="18" charset="0"/>
                <a:ea typeface="Times New Roman" panose="02020603050405020304" pitchFamily="18" charset="0"/>
              </a:rPr>
              <a:t> </a:t>
            </a:r>
            <a:r>
              <a:rPr lang="en-US" sz="3000" b="1" dirty="0" err="1">
                <a:solidFill>
                  <a:srgbClr val="000000"/>
                </a:solidFill>
                <a:latin typeface="Times New Roman" panose="02020603050405020304" pitchFamily="18" charset="0"/>
                <a:ea typeface="Times New Roman" panose="02020603050405020304" pitchFamily="18" charset="0"/>
              </a:rPr>
              <a:t>lợi</a:t>
            </a:r>
            <a:r>
              <a:rPr lang="en-US" sz="3000" b="1" dirty="0">
                <a:solidFill>
                  <a:srgbClr val="000000"/>
                </a:solidFill>
                <a:latin typeface="Times New Roman" panose="02020603050405020304" pitchFamily="18" charset="0"/>
                <a:ea typeface="Times New Roman" panose="02020603050405020304" pitchFamily="18" charset="0"/>
              </a:rPr>
              <a:t> </a:t>
            </a:r>
            <a:endParaRPr lang="en-US" sz="3000" dirty="0">
              <a:effectLst/>
              <a:latin typeface="Times New Roman" panose="02020603050405020304" pitchFamily="18" charset="0"/>
              <a:ea typeface="Times New Roman" panose="02020603050405020304" pitchFamily="18" charset="0"/>
            </a:endParaRPr>
          </a:p>
          <a:p>
            <a:pPr>
              <a:spcAft>
                <a:spcPts val="0"/>
              </a:spcAft>
            </a:pP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Có</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sự</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lãnh</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đạo</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của</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giai</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cấp</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tư</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sản</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đứng</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đầu</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là</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Tôn</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Trung</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Sơn</a:t>
            </a:r>
            <a:r>
              <a:rPr lang="en-US" sz="3000" dirty="0">
                <a:solidFill>
                  <a:srgbClr val="000000"/>
                </a:solidFill>
                <a:latin typeface="Times New Roman" panose="02020603050405020304" pitchFamily="18" charset="0"/>
                <a:ea typeface="Times New Roman" panose="02020603050405020304" pitchFamily="18" charset="0"/>
              </a:rPr>
              <a:t>.</a:t>
            </a:r>
            <a:endParaRPr lang="en-US" sz="3000" dirty="0">
              <a:effectLst/>
              <a:latin typeface="Times New Roman" panose="02020603050405020304" pitchFamily="18" charset="0"/>
              <a:ea typeface="Times New Roman" panose="02020603050405020304" pitchFamily="18" charset="0"/>
            </a:endParaRPr>
          </a:p>
          <a:p>
            <a:pPr>
              <a:spcAft>
                <a:spcPts val="0"/>
              </a:spcAft>
            </a:pP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Sự</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ủng</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hộ</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và</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tham</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gia</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của</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đông</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đảo</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các</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tầng</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lớp</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nhân</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dân</a:t>
            </a:r>
            <a:r>
              <a:rPr lang="en-US" sz="3000" dirty="0">
                <a:solidFill>
                  <a:srgbClr val="000000"/>
                </a:solidFill>
                <a:latin typeface="Times New Roman" panose="02020603050405020304" pitchFamily="18" charset="0"/>
                <a:ea typeface="Times New Roman" panose="02020603050405020304" pitchFamily="18" charset="0"/>
              </a:rPr>
              <a:t>.</a:t>
            </a:r>
            <a:endParaRPr lang="en-US" sz="3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02342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1">
            <a:extLst>
              <a:ext uri="{FF2B5EF4-FFF2-40B4-BE49-F238E27FC236}">
                <a16:creationId xmlns:a16="http://schemas.microsoft.com/office/drawing/2014/main" id="{366EB744-37E4-4366-B734-DD2BC2D66D36}"/>
              </a:ext>
            </a:extLst>
          </p:cNvPr>
          <p:cNvSpPr>
            <a:spLocks noChangeArrowheads="1"/>
          </p:cNvSpPr>
          <p:nvPr/>
        </p:nvSpPr>
        <p:spPr bwMode="auto">
          <a:xfrm>
            <a:off x="104501" y="963242"/>
            <a:ext cx="5926183" cy="369332"/>
          </a:xfrm>
          <a:prstGeom prst="rect">
            <a:avLst/>
          </a:prstGeom>
          <a:noFill/>
          <a:ln w="9525">
            <a:noFill/>
            <a:miter lim="800000"/>
            <a:headEnd/>
            <a:tailEnd/>
          </a:ln>
        </p:spPr>
        <p:txBody>
          <a:bodyPr wrap="square" anchor="ctr">
            <a:spAutoFit/>
          </a:bodyPr>
          <a:lstStyle/>
          <a:p>
            <a:pPr eaLnBrk="1" fontAlgn="auto" hangingPunct="1">
              <a:spcBef>
                <a:spcPts val="0"/>
              </a:spcBef>
              <a:spcAft>
                <a:spcPts val="0"/>
              </a:spcAft>
              <a:defRPr/>
            </a:pPr>
            <a:r>
              <a:rPr lang="en-US" b="1" dirty="0">
                <a:solidFill>
                  <a:srgbClr val="FF0000"/>
                </a:solidFill>
                <a:latin typeface="Times New Roman" panose="02020603050405020304" pitchFamily="18" charset="0"/>
                <a:cs typeface="Times New Roman" panose="02020603050405020304" pitchFamily="18" charset="0"/>
              </a:rPr>
              <a:t>1</a:t>
            </a:r>
            <a:r>
              <a:rPr lang="vi-VN" b="1" dirty="0">
                <a:solidFill>
                  <a:srgbClr val="FF0000"/>
                </a:solidFill>
                <a:latin typeface="Times New Roman" panose="02020603050405020304" pitchFamily="18" charset="0"/>
                <a:cs typeface="Times New Roman" panose="02020603050405020304" pitchFamily="18" charset="0"/>
              </a:rPr>
              <a:t>. Trung Quốc </a:t>
            </a:r>
            <a:r>
              <a:rPr lang="en-US" b="1" dirty="0" err="1">
                <a:solidFill>
                  <a:srgbClr val="FF0000"/>
                </a:solidFill>
                <a:latin typeface="Times New Roman" panose="02020603050405020304" pitchFamily="18" charset="0"/>
                <a:cs typeface="Times New Roman" panose="02020603050405020304" pitchFamily="18" charset="0"/>
              </a:rPr>
              <a:t>nửa</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sau</a:t>
            </a:r>
            <a:r>
              <a:rPr lang="vi-VN" b="1" dirty="0">
                <a:solidFill>
                  <a:srgbClr val="FF0000"/>
                </a:solidFill>
                <a:latin typeface="Times New Roman" panose="02020603050405020304" pitchFamily="18" charset="0"/>
                <a:cs typeface="Times New Roman" panose="02020603050405020304" pitchFamily="18" charset="0"/>
              </a:rPr>
              <a:t> thế kỉ XIX – đầu thế kỉ XX</a:t>
            </a:r>
            <a:endParaRPr lang="en-US" b="1" dirty="0">
              <a:solidFill>
                <a:srgbClr val="FF0000"/>
              </a:solidFill>
              <a:latin typeface="Times New Roman" panose="02020603050405020304" pitchFamily="18" charset="0"/>
              <a:cs typeface="Times New Roman" panose="02020603050405020304" pitchFamily="18" charset="0"/>
            </a:endParaRPr>
          </a:p>
        </p:txBody>
      </p:sp>
      <p:cxnSp>
        <p:nvCxnSpPr>
          <p:cNvPr id="6" name="Straight Connector 5"/>
          <p:cNvCxnSpPr/>
          <p:nvPr/>
        </p:nvCxnSpPr>
        <p:spPr>
          <a:xfrm>
            <a:off x="6096000" y="888274"/>
            <a:ext cx="0" cy="5969726"/>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7" name="TextBox 6">
            <a:extLst>
              <a:ext uri="{FF2B5EF4-FFF2-40B4-BE49-F238E27FC236}">
                <a16:creationId xmlns:a16="http://schemas.microsoft.com/office/drawing/2014/main" id="{CB84C6E5-1B35-4983-8AD4-2B5A25F1F793}"/>
              </a:ext>
            </a:extLst>
          </p:cNvPr>
          <p:cNvSpPr txBox="1">
            <a:spLocks noChangeArrowheads="1"/>
          </p:cNvSpPr>
          <p:nvPr/>
        </p:nvSpPr>
        <p:spPr bwMode="auto">
          <a:xfrm>
            <a:off x="104501" y="1255291"/>
            <a:ext cx="62048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vi-VN" altLang="vi-VN" b="1" dirty="0">
                <a:solidFill>
                  <a:srgbClr val="0000FF"/>
                </a:solidFill>
                <a:latin typeface="Times New Roman" panose="02020603050405020304" pitchFamily="18" charset="0"/>
                <a:cs typeface="Times New Roman" panose="02020603050405020304" pitchFamily="18" charset="0"/>
              </a:rPr>
              <a:t>a. </a:t>
            </a:r>
            <a:r>
              <a:rPr lang="en-US" altLang="vi-VN" b="1" dirty="0" err="1">
                <a:solidFill>
                  <a:srgbClr val="0000FF"/>
                </a:solidFill>
                <a:latin typeface="Times New Roman" panose="02020603050405020304" pitchFamily="18" charset="0"/>
                <a:cs typeface="Times New Roman" panose="02020603050405020304" pitchFamily="18" charset="0"/>
              </a:rPr>
              <a:t>Quá</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trình</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xâm</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lược</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của</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các</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nước</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đế</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quốc</a:t>
            </a:r>
            <a:endParaRPr lang="en-US" altLang="vi-VN" b="1" dirty="0">
              <a:solidFill>
                <a:srgbClr val="0000FF"/>
              </a:solidFill>
              <a:latin typeface="Times New Roman" panose="02020603050405020304" pitchFamily="18" charset="0"/>
              <a:cs typeface="Times New Roman" panose="02020603050405020304" pitchFamily="18" charset="0"/>
            </a:endParaRPr>
          </a:p>
        </p:txBody>
      </p:sp>
      <p:sp>
        <p:nvSpPr>
          <p:cNvPr id="2" name="Rectangle 1"/>
          <p:cNvSpPr/>
          <p:nvPr/>
        </p:nvSpPr>
        <p:spPr>
          <a:xfrm>
            <a:off x="152400" y="1605036"/>
            <a:ext cx="5895701" cy="646331"/>
          </a:xfrm>
          <a:prstGeom prst="rect">
            <a:avLst/>
          </a:prstGeom>
        </p:spPr>
        <p:txBody>
          <a:bodyPr wrap="square">
            <a:spAutoFit/>
          </a:bodyPr>
          <a:lstStyle/>
          <a:p>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Vào</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giữa</a:t>
            </a:r>
            <a:r>
              <a:rPr lang="en-US" dirty="0">
                <a:latin typeface="Times New Roman" panose="02020603050405020304" pitchFamily="18" charset="0"/>
                <a:ea typeface="Times New Roman" panose="02020603050405020304" pitchFamily="18" charset="0"/>
              </a:rPr>
              <a:t> TK XIX, TQ </a:t>
            </a:r>
            <a:r>
              <a:rPr lang="en-US" dirty="0" err="1">
                <a:latin typeface="Times New Roman" panose="02020603050405020304" pitchFamily="18" charset="0"/>
                <a:ea typeface="Times New Roman" panose="02020603050405020304" pitchFamily="18" charset="0"/>
              </a:rPr>
              <a:t>trở</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thành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miếng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mồi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cho</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các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nước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đế</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quốc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phân</a:t>
            </a:r>
            <a:r>
              <a:rPr lang="en-US" dirty="0">
                <a:latin typeface="Times New Roman" panose="02020603050405020304" pitchFamily="18" charset="0"/>
                <a:ea typeface="Times New Roman" panose="02020603050405020304" pitchFamily="18" charset="0"/>
              </a:rPr>
              <a:t> chia </a:t>
            </a:r>
            <a:r>
              <a:rPr lang="en-US" dirty="0" err="1">
                <a:latin typeface="Times New Roman" panose="02020603050405020304" pitchFamily="18" charset="0"/>
                <a:ea typeface="Times New Roman" panose="02020603050405020304" pitchFamily="18" charset="0"/>
              </a:rPr>
              <a:t>xâu</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xé</a:t>
            </a:r>
            <a:endParaRPr lang="en-US" dirty="0"/>
          </a:p>
        </p:txBody>
      </p:sp>
      <p:sp>
        <p:nvSpPr>
          <p:cNvPr id="3" name="Rectangle 2"/>
          <p:cNvSpPr/>
          <p:nvPr/>
        </p:nvSpPr>
        <p:spPr>
          <a:xfrm>
            <a:off x="121918" y="2146093"/>
            <a:ext cx="5926183" cy="923330"/>
          </a:xfrm>
          <a:prstGeom prst="rect">
            <a:avLst/>
          </a:prstGeom>
        </p:spPr>
        <p:txBody>
          <a:bodyPr wrap="square">
            <a:spAutoFit/>
          </a:bodyPr>
          <a:lstStyle/>
          <a:p>
            <a:pPr>
              <a:spcAft>
                <a:spcPts val="0"/>
              </a:spcAft>
            </a:pPr>
            <a:r>
              <a:rPr lang="en-US" dirty="0">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Năm</a:t>
            </a:r>
            <a:r>
              <a:rPr lang="en-US" dirty="0">
                <a:solidFill>
                  <a:srgbClr val="000000"/>
                </a:solidFill>
                <a:latin typeface="Times New Roman" panose="02020603050405020304" pitchFamily="18" charset="0"/>
                <a:ea typeface="Times New Roman" panose="02020603050405020304" pitchFamily="18" charset="0"/>
              </a:rPr>
              <a:t> 1840-1842, </a:t>
            </a:r>
            <a:r>
              <a:rPr lang="en-US" dirty="0" err="1">
                <a:solidFill>
                  <a:srgbClr val="000000"/>
                </a:solidFill>
                <a:latin typeface="Times New Roman" panose="02020603050405020304" pitchFamily="18" charset="0"/>
                <a:ea typeface="Times New Roman" panose="02020603050405020304" pitchFamily="18" charset="0"/>
              </a:rPr>
              <a:t>thực</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dân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Anh</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đã</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gây</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ra</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cuộc</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Chiến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tranh</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thuộc</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phiện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mở</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đầu</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quá</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trình</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xâm</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lược</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Trung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Quốc</a:t>
            </a:r>
            <a:r>
              <a:rPr lang="en-US" dirty="0">
                <a:solidFill>
                  <a:srgbClr val="000000"/>
                </a:solidFill>
                <a:latin typeface="Times New Roman" panose="02020603050405020304" pitchFamily="18" charset="0"/>
                <a:ea typeface="Times New Roman" panose="02020603050405020304" pitchFamily="18" charset="0"/>
              </a:rPr>
              <a:t> =&gt; </a:t>
            </a:r>
            <a:r>
              <a:rPr lang="en-US" dirty="0" err="1">
                <a:solidFill>
                  <a:srgbClr val="000000"/>
                </a:solidFill>
                <a:latin typeface="Times New Roman" panose="02020603050405020304" pitchFamily="18" charset="0"/>
                <a:ea typeface="Times New Roman" panose="02020603050405020304" pitchFamily="18" charset="0"/>
              </a:rPr>
              <a:t>chính</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quyền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Mãn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Thanh</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kí</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hiệp</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ước</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đầu</a:t>
            </a:r>
            <a:r>
              <a:rPr lang="en-US" dirty="0">
                <a:solidFill>
                  <a:srgbClr val="000000"/>
                </a:solidFill>
                <a:latin typeface="Times New Roman" panose="02020603050405020304" pitchFamily="18" charset="0"/>
                <a:ea typeface="Times New Roman" panose="02020603050405020304" pitchFamily="18" charset="0"/>
              </a:rPr>
              <a:t> hang. </a:t>
            </a:r>
            <a:endParaRPr lang="en-US" dirty="0">
              <a:effectLst/>
              <a:latin typeface="Times New Roman" panose="02020603050405020304" pitchFamily="18" charset="0"/>
              <a:ea typeface="Times New Roman" panose="02020603050405020304" pitchFamily="18" charset="0"/>
            </a:endParaRPr>
          </a:p>
        </p:txBody>
      </p:sp>
      <p:sp>
        <p:nvSpPr>
          <p:cNvPr id="9" name="Rectangle 2"/>
          <p:cNvSpPr>
            <a:spLocks noChangeArrowheads="1"/>
          </p:cNvSpPr>
          <p:nvPr/>
        </p:nvSpPr>
        <p:spPr bwMode="auto">
          <a:xfrm>
            <a:off x="0" y="13064"/>
            <a:ext cx="12192000" cy="901336"/>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ln>
            <a:headEnd/>
            <a:tailEnd/>
          </a:ln>
        </p:spPr>
        <p:style>
          <a:lnRef idx="0">
            <a:schemeClr val="accent5"/>
          </a:lnRef>
          <a:fillRef idx="3">
            <a:schemeClr val="accent5"/>
          </a:fillRef>
          <a:effectRef idx="3">
            <a:schemeClr val="accent5"/>
          </a:effectRef>
          <a:fontRef idx="minor">
            <a:schemeClr val="lt1"/>
          </a:fontRef>
        </p:style>
        <p:txBody>
          <a:bodyPr wrap="none" lIns="91348" tIns="45671" rIns="91348" bIns="45671" anchor="ctr"/>
          <a:lstStyle/>
          <a:p>
            <a:pPr algn="ctr"/>
            <a:r>
              <a:rPr lang="en-US" sz="2800" b="1" dirty="0" err="1">
                <a:solidFill>
                  <a:srgbClr val="FF0000"/>
                </a:solidFill>
                <a:latin typeface="Times New Roman" pitchFamily="18" charset="0"/>
                <a:cs typeface="Times New Roman" pitchFamily="18" charset="0"/>
              </a:rPr>
              <a:t>Tiết</a:t>
            </a:r>
            <a:r>
              <a:rPr lang="en-US" sz="2800" b="1" dirty="0">
                <a:solidFill>
                  <a:srgbClr val="FF0000"/>
                </a:solidFill>
                <a:latin typeface="Times New Roman" pitchFamily="18" charset="0"/>
                <a:cs typeface="Times New Roman" pitchFamily="18" charset="0"/>
              </a:rPr>
              <a:t> 35   </a:t>
            </a:r>
            <a:r>
              <a:rPr lang="vi-VN" sz="2800" b="1" dirty="0">
                <a:solidFill>
                  <a:srgbClr val="FF0000"/>
                </a:solidFill>
                <a:latin typeface="Times New Roman" pitchFamily="18" charset="0"/>
                <a:cs typeface="Times New Roman" pitchFamily="18" charset="0"/>
              </a:rPr>
              <a:t>Bài 14. TRUNG QUỐC VÀ NHẬT BẢN TỪ NỬA SAU </a:t>
            </a:r>
            <a:endParaRPr lang="en-US" sz="2800" b="1" dirty="0">
              <a:solidFill>
                <a:srgbClr val="FF0000"/>
              </a:solidFill>
              <a:latin typeface="Times New Roman" pitchFamily="18" charset="0"/>
              <a:cs typeface="Times New Roman" pitchFamily="18" charset="0"/>
            </a:endParaRPr>
          </a:p>
          <a:p>
            <a:pPr algn="ctr"/>
            <a:r>
              <a:rPr lang="vi-VN" sz="2800" b="1" dirty="0">
                <a:solidFill>
                  <a:srgbClr val="FF0000"/>
                </a:solidFill>
                <a:latin typeface="Times New Roman" pitchFamily="18" charset="0"/>
                <a:cs typeface="Times New Roman" pitchFamily="18" charset="0"/>
              </a:rPr>
              <a:t>THẾ KỈ XIX ĐẾN ĐẦU THẾ KỈ XX</a:t>
            </a:r>
          </a:p>
        </p:txBody>
      </p:sp>
      <p:sp>
        <p:nvSpPr>
          <p:cNvPr id="10" name="Rectangle 9"/>
          <p:cNvSpPr/>
          <p:nvPr/>
        </p:nvSpPr>
        <p:spPr>
          <a:xfrm>
            <a:off x="121921" y="3016617"/>
            <a:ext cx="6030683" cy="646331"/>
          </a:xfrm>
          <a:prstGeom prst="rect">
            <a:avLst/>
          </a:prstGeom>
        </p:spPr>
        <p:txBody>
          <a:bodyPr wrap="square">
            <a:spAutoFit/>
          </a:bodyPr>
          <a:lstStyle/>
          <a:p>
            <a:pPr>
              <a:spcAft>
                <a:spcPts val="0"/>
              </a:spcAft>
            </a:pPr>
            <a:r>
              <a:rPr lang="en-US" dirty="0">
                <a:solidFill>
                  <a:srgbClr val="000000"/>
                </a:solidFill>
                <a:latin typeface="Times New Roman" panose="02020603050405020304" pitchFamily="18" charset="0"/>
                <a:ea typeface="Times New Roman" panose="02020603050405020304" pitchFamily="18" charset="0"/>
              </a:rPr>
              <a:t>- </a:t>
            </a:r>
            <a:r>
              <a:rPr lang="vi-VN" dirty="0">
                <a:solidFill>
                  <a:srgbClr val="000000"/>
                </a:solidFill>
                <a:latin typeface="Times New Roman" panose="02020603050405020304" pitchFamily="18" charset="0"/>
              </a:rPr>
              <a:t>Vào nửa sau </a:t>
            </a:r>
            <a:r>
              <a:rPr lang="en-US" dirty="0">
                <a:solidFill>
                  <a:srgbClr val="000000"/>
                </a:solidFill>
                <a:latin typeface="Times New Roman" panose="02020603050405020304" pitchFamily="18" charset="0"/>
              </a:rPr>
              <a:t>TK </a:t>
            </a:r>
            <a:r>
              <a:rPr lang="vi-VN" dirty="0">
                <a:solidFill>
                  <a:srgbClr val="000000"/>
                </a:solidFill>
                <a:latin typeface="Times New Roman" panose="02020603050405020304" pitchFamily="18" charset="0"/>
              </a:rPr>
              <a:t>XIX các nước đế quốc từng bước nhảy vào xâu xé Trung Quốc</a:t>
            </a:r>
            <a:r>
              <a:rPr lang="en-US" dirty="0">
                <a:solidFill>
                  <a:srgbClr val="000000"/>
                </a:solidFill>
                <a:latin typeface="Times New Roman" panose="02020603050405020304" pitchFamily="18" charset="0"/>
              </a:rPr>
              <a:t>.</a:t>
            </a:r>
            <a:endParaRPr lang="en-US" dirty="0">
              <a:effectLst/>
              <a:latin typeface="Times New Roman" panose="02020603050405020304" pitchFamily="18" charset="0"/>
              <a:ea typeface="Times New Roman" panose="02020603050405020304" pitchFamily="18" charset="0"/>
            </a:endParaRPr>
          </a:p>
        </p:txBody>
      </p:sp>
      <p:sp>
        <p:nvSpPr>
          <p:cNvPr id="11" name="Rectangle 10"/>
          <p:cNvSpPr/>
          <p:nvPr/>
        </p:nvSpPr>
        <p:spPr>
          <a:xfrm>
            <a:off x="171992" y="3566395"/>
            <a:ext cx="5939243" cy="646331"/>
          </a:xfrm>
          <a:prstGeom prst="rect">
            <a:avLst/>
          </a:prstGeom>
        </p:spPr>
        <p:txBody>
          <a:bodyPr wrap="square">
            <a:spAutoFit/>
          </a:bodyPr>
          <a:lstStyle/>
          <a:p>
            <a:pPr algn="just">
              <a:spcAft>
                <a:spcPts val="0"/>
              </a:spcAft>
            </a:pP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Năm</a:t>
            </a:r>
            <a:r>
              <a:rPr lang="en-US" dirty="0">
                <a:solidFill>
                  <a:srgbClr val="000000"/>
                </a:solidFill>
                <a:latin typeface="Times New Roman" panose="02020603050405020304" pitchFamily="18" charset="0"/>
                <a:ea typeface="Times New Roman" panose="02020603050405020304" pitchFamily="18" charset="0"/>
              </a:rPr>
              <a:t> 1901, </a:t>
            </a:r>
            <a:r>
              <a:rPr lang="en-US" dirty="0" err="1">
                <a:solidFill>
                  <a:srgbClr val="000000"/>
                </a:solidFill>
                <a:latin typeface="Times New Roman" panose="02020603050405020304" pitchFamily="18" charset="0"/>
                <a:ea typeface="Times New Roman" panose="02020603050405020304" pitchFamily="18" charset="0"/>
              </a:rPr>
              <a:t>Trung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Quốc</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trở</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thành</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một</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nước</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phong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kiến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nửa</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thuộc</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địa</a:t>
            </a:r>
            <a:r>
              <a:rPr lang="en-US" dirty="0">
                <a:solidFill>
                  <a:srgbClr val="000000"/>
                </a:solidFill>
                <a:latin typeface="Times New Roman" panose="02020603050405020304" pitchFamily="18" charset="0"/>
                <a:ea typeface="Times New Roman" panose="02020603050405020304" pitchFamily="18" charset="0"/>
              </a:rPr>
              <a:t>.</a:t>
            </a:r>
            <a:endParaRPr lang="en-US" dirty="0">
              <a:effectLst/>
              <a:latin typeface="Times New Roman" panose="02020603050405020304" pitchFamily="18" charset="0"/>
              <a:ea typeface="Times New Roman" panose="02020603050405020304" pitchFamily="18" charset="0"/>
            </a:endParaRPr>
          </a:p>
        </p:txBody>
      </p:sp>
      <p:sp>
        <p:nvSpPr>
          <p:cNvPr id="4" name="Rectangle 3"/>
          <p:cNvSpPr/>
          <p:nvPr/>
        </p:nvSpPr>
        <p:spPr>
          <a:xfrm>
            <a:off x="130623" y="4160474"/>
            <a:ext cx="3489160" cy="369332"/>
          </a:xfrm>
          <a:prstGeom prst="rect">
            <a:avLst/>
          </a:prstGeom>
        </p:spPr>
        <p:txBody>
          <a:bodyPr wrap="none">
            <a:spAutoFit/>
          </a:bodyPr>
          <a:lstStyle/>
          <a:p>
            <a:r>
              <a:rPr lang="en-US"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a:t>
            </a:r>
            <a:r>
              <a:rPr lang="vi-VN" b="1"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Cách mạng Tân Hợi năm 1911</a:t>
            </a:r>
            <a:endParaRPr lang="en-US" dirty="0">
              <a:solidFill>
                <a:srgbClr val="0000FF"/>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104501" y="4443563"/>
            <a:ext cx="5454903" cy="923330"/>
          </a:xfrm>
          <a:prstGeom prst="rect">
            <a:avLst/>
          </a:prstGeom>
        </p:spPr>
        <p:txBody>
          <a:bodyPr wrap="square">
            <a:spAutoFit/>
          </a:bodyPr>
          <a:lstStyle/>
          <a:p>
            <a:pPr>
              <a:spcAft>
                <a:spcPts val="0"/>
              </a:spcAft>
            </a:pPr>
            <a:r>
              <a:rPr lang="en-US" b="1" dirty="0">
                <a:latin typeface="Times New Roman" panose="02020603050405020304" pitchFamily="18" charset="0"/>
                <a:ea typeface="Times New Roman" panose="02020603050405020304" pitchFamily="18" charset="0"/>
              </a:rPr>
              <a:t>  - </a:t>
            </a:r>
            <a:r>
              <a:rPr lang="en-US" b="1" dirty="0" err="1">
                <a:latin typeface="Times New Roman" panose="02020603050405020304" pitchFamily="18" charset="0"/>
                <a:ea typeface="Times New Roman" panose="02020603050405020304" pitchFamily="18" charset="0"/>
              </a:rPr>
              <a:t>Nguyên</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nhân</a:t>
            </a:r>
            <a:r>
              <a:rPr lang="en-US" b="1"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Tháng 5-1911 chính quyền Mãn Thanh ra sắc lênh </a:t>
            </a:r>
            <a:r>
              <a:rPr lang="en-US" dirty="0">
                <a:latin typeface="Times New Roman" panose="02020603050405020304" pitchFamily="18" charset="0"/>
                <a:ea typeface="Times New Roman" panose="02020603050405020304" pitchFamily="18" charset="0"/>
              </a:rPr>
              <a:t>“Q</a:t>
            </a:r>
            <a:r>
              <a:rPr lang="vi-VN" dirty="0">
                <a:latin typeface="Times New Roman" panose="02020603050405020304" pitchFamily="18" charset="0"/>
                <a:ea typeface="Times New Roman" panose="02020603050405020304" pitchFamily="18" charset="0"/>
              </a:rPr>
              <a:t>uốc hữu hóa đường sắt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trao</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quyền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kinh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danh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đường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sắt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cho</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đế</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quốc</a:t>
            </a:r>
            <a:r>
              <a:rPr lang="en-US" dirty="0">
                <a:latin typeface="Times New Roman" panose="02020603050405020304" pitchFamily="18" charset="0"/>
                <a:ea typeface="Times New Roman" panose="02020603050405020304" pitchFamily="18" charset="0"/>
              </a:rPr>
              <a:t> =&gt; </a:t>
            </a:r>
            <a:r>
              <a:rPr lang="en-US" dirty="0" err="1">
                <a:latin typeface="Times New Roman" panose="02020603050405020304" pitchFamily="18" charset="0"/>
                <a:ea typeface="Times New Roman" panose="02020603050405020304" pitchFamily="18" charset="0"/>
              </a:rPr>
              <a:t>cách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mạng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bùng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nổ</a:t>
            </a:r>
            <a:r>
              <a:rPr lang="en-US" dirty="0">
                <a:latin typeface="Times New Roman" panose="02020603050405020304" pitchFamily="18" charset="0"/>
                <a:ea typeface="Times New Roman" panose="02020603050405020304" pitchFamily="18" charset="0"/>
              </a:rPr>
              <a:t>.</a:t>
            </a:r>
            <a:endParaRPr lang="en-US" dirty="0">
              <a:effectLst/>
              <a:latin typeface="Times New Roman" panose="02020603050405020304" pitchFamily="18" charset="0"/>
              <a:ea typeface="Times New Roman" panose="02020603050405020304" pitchFamily="18" charset="0"/>
            </a:endParaRPr>
          </a:p>
        </p:txBody>
      </p:sp>
      <p:sp>
        <p:nvSpPr>
          <p:cNvPr id="13" name="TextBox 12"/>
          <p:cNvSpPr txBox="1"/>
          <p:nvPr/>
        </p:nvSpPr>
        <p:spPr>
          <a:xfrm>
            <a:off x="219380" y="5310759"/>
            <a:ext cx="2560320"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Diễn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biến</a:t>
            </a:r>
            <a:endParaRPr lang="en-US" b="1" dirty="0">
              <a:latin typeface="Times New Roman" panose="02020603050405020304" pitchFamily="18" charset="0"/>
              <a:cs typeface="Times New Roman" panose="02020603050405020304" pitchFamily="18" charset="0"/>
            </a:endParaRPr>
          </a:p>
        </p:txBody>
      </p:sp>
      <p:sp>
        <p:nvSpPr>
          <p:cNvPr id="15" name="Rectangle 14"/>
          <p:cNvSpPr/>
          <p:nvPr/>
        </p:nvSpPr>
        <p:spPr>
          <a:xfrm>
            <a:off x="-229797" y="5607203"/>
            <a:ext cx="6284437" cy="646331"/>
          </a:xfrm>
          <a:prstGeom prst="rect">
            <a:avLst/>
          </a:prstGeom>
        </p:spPr>
        <p:txBody>
          <a:bodyPr wrap="square">
            <a:spAutoFit/>
          </a:bodyPr>
          <a:lstStyle/>
          <a:p>
            <a:pPr lvl="1"/>
            <a:r>
              <a:rPr lang="en-US" dirty="0">
                <a:solidFill>
                  <a:srgbClr val="000000"/>
                </a:solidFill>
                <a:latin typeface="Times New Roman" panose="02020603050405020304" pitchFamily="18" charset="0"/>
                <a:ea typeface="Times New Roman" panose="02020603050405020304" pitchFamily="18" charset="0"/>
              </a:rPr>
              <a:t> + </a:t>
            </a:r>
            <a:r>
              <a:rPr lang="en-US" dirty="0" err="1">
                <a:solidFill>
                  <a:srgbClr val="000000"/>
                </a:solidFill>
                <a:latin typeface="Times New Roman" panose="02020603050405020304" pitchFamily="18" charset="0"/>
                <a:ea typeface="Times New Roman" panose="02020603050405020304" pitchFamily="18" charset="0"/>
              </a:rPr>
              <a:t>Ngày</a:t>
            </a:r>
            <a:r>
              <a:rPr lang="en-US" dirty="0">
                <a:solidFill>
                  <a:srgbClr val="000000"/>
                </a:solidFill>
                <a:latin typeface="Times New Roman" panose="02020603050405020304" pitchFamily="18" charset="0"/>
                <a:ea typeface="Times New Roman" panose="02020603050405020304" pitchFamily="18" charset="0"/>
              </a:rPr>
              <a:t> 10/10/1911, </a:t>
            </a:r>
            <a:r>
              <a:rPr lang="en-US" dirty="0" err="1">
                <a:solidFill>
                  <a:srgbClr val="000000"/>
                </a:solidFill>
                <a:latin typeface="Times New Roman" panose="02020603050405020304" pitchFamily="18" charset="0"/>
                <a:ea typeface="Times New Roman" panose="02020603050405020304" pitchFamily="18" charset="0"/>
              </a:rPr>
              <a:t>cách</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mạng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bùng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nổ</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và</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thắng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lợi</a:t>
            </a:r>
            <a:r>
              <a:rPr lang="en-US" dirty="0">
                <a:solidFill>
                  <a:srgbClr val="000000"/>
                </a:solidFill>
                <a:latin typeface="Times New Roman" panose="02020603050405020304" pitchFamily="18" charset="0"/>
                <a:ea typeface="Times New Roman" panose="02020603050405020304" pitchFamily="18" charset="0"/>
              </a:rPr>
              <a:t> ở </a:t>
            </a:r>
            <a:r>
              <a:rPr lang="en-US" dirty="0" err="1">
                <a:solidFill>
                  <a:srgbClr val="000000"/>
                </a:solidFill>
                <a:latin typeface="Times New Roman" panose="02020603050405020304" pitchFamily="18" charset="0"/>
                <a:ea typeface="Times New Roman" panose="02020603050405020304" pitchFamily="18" charset="0"/>
              </a:rPr>
              <a:t>Vũ</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Xương</a:t>
            </a:r>
            <a:endParaRPr lang="en-US" dirty="0"/>
          </a:p>
        </p:txBody>
      </p:sp>
      <p:sp>
        <p:nvSpPr>
          <p:cNvPr id="16" name="Rectangle 15"/>
          <p:cNvSpPr/>
          <p:nvPr/>
        </p:nvSpPr>
        <p:spPr>
          <a:xfrm>
            <a:off x="252543" y="6151183"/>
            <a:ext cx="6004563" cy="646331"/>
          </a:xfrm>
          <a:prstGeom prst="rect">
            <a:avLst/>
          </a:prstGeom>
        </p:spPr>
        <p:txBody>
          <a:bodyPr wrap="square">
            <a:spAutoFit/>
          </a:bodyPr>
          <a:lstStyle/>
          <a:p>
            <a:pPr>
              <a:spcAft>
                <a:spcPts val="0"/>
              </a:spcAft>
            </a:pP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Cuối</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tháng</a:t>
            </a:r>
            <a:r>
              <a:rPr lang="en-US" dirty="0">
                <a:solidFill>
                  <a:srgbClr val="000000"/>
                </a:solidFill>
                <a:latin typeface="Times New Roman" panose="02020603050405020304" pitchFamily="18" charset="0"/>
                <a:ea typeface="Times New Roman" panose="02020603050405020304" pitchFamily="18" charset="0"/>
              </a:rPr>
              <a:t> 12/1911, </a:t>
            </a:r>
            <a:r>
              <a:rPr lang="en-US" dirty="0" err="1">
                <a:solidFill>
                  <a:srgbClr val="000000"/>
                </a:solidFill>
                <a:latin typeface="Times New Roman" panose="02020603050405020304" pitchFamily="18" charset="0"/>
                <a:ea typeface="Times New Roman" panose="02020603050405020304" pitchFamily="18" charset="0"/>
              </a:rPr>
              <a:t>Trung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Hoa</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Dân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quốc</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được</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thành</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lập</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Tôn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Trung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Sơn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được</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bầu</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làm</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Tổng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thống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lâm</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thời</a:t>
            </a:r>
            <a:r>
              <a:rPr lang="en-US" dirty="0">
                <a:solidFill>
                  <a:srgbClr val="000000"/>
                </a:solidFill>
                <a:latin typeface="Times New Roman" panose="02020603050405020304" pitchFamily="18" charset="0"/>
                <a:ea typeface="Times New Roman" panose="02020603050405020304" pitchFamily="18" charset="0"/>
              </a:rPr>
              <a:t>.</a:t>
            </a:r>
            <a:endParaRPr lang="en-US" dirty="0">
              <a:effectLst/>
              <a:latin typeface="Times New Roman" panose="02020603050405020304" pitchFamily="18" charset="0"/>
              <a:ea typeface="Times New Roman" panose="02020603050405020304" pitchFamily="18" charset="0"/>
            </a:endParaRPr>
          </a:p>
        </p:txBody>
      </p:sp>
      <p:sp>
        <p:nvSpPr>
          <p:cNvPr id="17" name="Rectangle 16"/>
          <p:cNvSpPr/>
          <p:nvPr/>
        </p:nvSpPr>
        <p:spPr>
          <a:xfrm>
            <a:off x="6143898" y="972104"/>
            <a:ext cx="5730243" cy="646331"/>
          </a:xfrm>
          <a:prstGeom prst="rect">
            <a:avLst/>
          </a:prstGeom>
        </p:spPr>
        <p:txBody>
          <a:bodyPr wrap="square">
            <a:spAutoFit/>
          </a:bodyPr>
          <a:lstStyle/>
          <a:p>
            <a:pPr algn="just">
              <a:spcAft>
                <a:spcPts val="0"/>
              </a:spcAft>
            </a:pP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Tháng</a:t>
            </a:r>
            <a:r>
              <a:rPr lang="en-US" dirty="0">
                <a:solidFill>
                  <a:srgbClr val="000000"/>
                </a:solidFill>
                <a:latin typeface="Times New Roman" panose="02020603050405020304" pitchFamily="18" charset="0"/>
                <a:ea typeface="Times New Roman" panose="02020603050405020304" pitchFamily="18" charset="0"/>
              </a:rPr>
              <a:t> 2/1912, </a:t>
            </a:r>
            <a:r>
              <a:rPr lang="en-US" dirty="0" err="1">
                <a:solidFill>
                  <a:srgbClr val="000000"/>
                </a:solidFill>
                <a:latin typeface="Times New Roman" panose="02020603050405020304" pitchFamily="18" charset="0"/>
                <a:ea typeface="Times New Roman" panose="02020603050405020304" pitchFamily="18" charset="0"/>
              </a:rPr>
              <a:t>Viên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Thế</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Khải</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tuyên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thệ</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nhậm</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chức</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Tổng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thống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Cách</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mạng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chấm</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dứt</a:t>
            </a:r>
            <a:r>
              <a:rPr lang="en-US" dirty="0">
                <a:solidFill>
                  <a:srgbClr val="000000"/>
                </a:solidFill>
                <a:latin typeface="Times New Roman" panose="02020603050405020304" pitchFamily="18" charset="0"/>
                <a:ea typeface="Times New Roman" panose="02020603050405020304" pitchFamily="18" charset="0"/>
              </a:rPr>
              <a:t>.</a:t>
            </a:r>
            <a:endParaRPr lang="en-US" dirty="0">
              <a:effectLst/>
              <a:latin typeface="Times New Roman" panose="02020603050405020304" pitchFamily="18" charset="0"/>
              <a:ea typeface="Times New Roman" panose="02020603050405020304" pitchFamily="18" charset="0"/>
            </a:endParaRPr>
          </a:p>
        </p:txBody>
      </p:sp>
      <p:sp>
        <p:nvSpPr>
          <p:cNvPr id="18" name="Rectangle 17"/>
          <p:cNvSpPr/>
          <p:nvPr/>
        </p:nvSpPr>
        <p:spPr>
          <a:xfrm>
            <a:off x="6152595" y="1575329"/>
            <a:ext cx="6096000" cy="1200329"/>
          </a:xfrm>
          <a:prstGeom prst="rect">
            <a:avLst/>
          </a:prstGeom>
        </p:spPr>
        <p:txBody>
          <a:bodyPr>
            <a:spAutoFit/>
          </a:bodyPr>
          <a:lstStyle/>
          <a:p>
            <a:pPr>
              <a:spcAft>
                <a:spcPts val="0"/>
              </a:spcAft>
            </a:pPr>
            <a:r>
              <a:rPr lang="en-US" b="1" dirty="0">
                <a:solidFill>
                  <a:srgbClr val="000000"/>
                </a:solidFill>
                <a:latin typeface="Times New Roman" panose="02020603050405020304" pitchFamily="18" charset="0"/>
                <a:ea typeface="Times New Roman" panose="02020603050405020304" pitchFamily="18" charset="0"/>
              </a:rPr>
              <a:t>- </a:t>
            </a:r>
            <a:r>
              <a:rPr lang="en-US" b="1" dirty="0" err="1">
                <a:solidFill>
                  <a:srgbClr val="000000"/>
                </a:solidFill>
                <a:latin typeface="Times New Roman" panose="02020603050405020304" pitchFamily="18" charset="0"/>
                <a:ea typeface="Times New Roman" panose="02020603050405020304" pitchFamily="18" charset="0"/>
              </a:rPr>
              <a:t>Nguyên</a:t>
            </a:r>
            <a:r>
              <a:rPr lang="en-US" b="1" dirty="0">
                <a:solidFill>
                  <a:srgbClr val="000000"/>
                </a:solidFill>
                <a:latin typeface="Times New Roman" panose="02020603050405020304" pitchFamily="18" charset="0"/>
                <a:ea typeface="Times New Roman" panose="02020603050405020304" pitchFamily="18" charset="0"/>
              </a:rPr>
              <a:t> </a:t>
            </a:r>
            <a:r>
              <a:rPr lang="en-US" b="1" dirty="0" err="1">
                <a:solidFill>
                  <a:srgbClr val="000000"/>
                </a:solidFill>
                <a:latin typeface="Times New Roman" panose="02020603050405020304" pitchFamily="18" charset="0"/>
                <a:ea typeface="Times New Roman" panose="02020603050405020304" pitchFamily="18" charset="0"/>
              </a:rPr>
              <a:t>nhân</a:t>
            </a:r>
            <a:r>
              <a:rPr lang="en-US" b="1" dirty="0">
                <a:solidFill>
                  <a:srgbClr val="000000"/>
                </a:solidFill>
                <a:latin typeface="Times New Roman" panose="02020603050405020304" pitchFamily="18" charset="0"/>
                <a:ea typeface="Times New Roman" panose="02020603050405020304" pitchFamily="18" charset="0"/>
              </a:rPr>
              <a:t> </a:t>
            </a:r>
            <a:r>
              <a:rPr lang="en-US" b="1" dirty="0" err="1">
                <a:solidFill>
                  <a:srgbClr val="000000"/>
                </a:solidFill>
                <a:latin typeface="Times New Roman" panose="02020603050405020304" pitchFamily="18" charset="0"/>
                <a:ea typeface="Times New Roman" panose="02020603050405020304" pitchFamily="18" charset="0"/>
              </a:rPr>
              <a:t>thắng</a:t>
            </a:r>
            <a:r>
              <a:rPr lang="en-US" b="1" dirty="0">
                <a:solidFill>
                  <a:srgbClr val="000000"/>
                </a:solidFill>
                <a:latin typeface="Times New Roman" panose="02020603050405020304" pitchFamily="18" charset="0"/>
                <a:ea typeface="Times New Roman" panose="02020603050405020304" pitchFamily="18" charset="0"/>
              </a:rPr>
              <a:t> </a:t>
            </a:r>
            <a:r>
              <a:rPr lang="en-US" b="1" dirty="0" err="1">
                <a:solidFill>
                  <a:srgbClr val="000000"/>
                </a:solidFill>
                <a:latin typeface="Times New Roman" panose="02020603050405020304" pitchFamily="18" charset="0"/>
                <a:ea typeface="Times New Roman" panose="02020603050405020304" pitchFamily="18" charset="0"/>
              </a:rPr>
              <a:t>lợi</a:t>
            </a:r>
            <a:r>
              <a:rPr lang="en-US" b="1" dirty="0">
                <a:solidFill>
                  <a:srgbClr val="000000"/>
                </a:solidFill>
                <a:latin typeface="Times New Roman" panose="02020603050405020304" pitchFamily="18" charset="0"/>
                <a:ea typeface="Times New Roman" panose="02020603050405020304" pitchFamily="18" charset="0"/>
              </a:rPr>
              <a:t> </a:t>
            </a:r>
            <a:endParaRPr lang="en-US" dirty="0">
              <a:effectLst/>
              <a:latin typeface="Times New Roman" panose="02020603050405020304" pitchFamily="18" charset="0"/>
              <a:ea typeface="Times New Roman" panose="02020603050405020304" pitchFamily="18" charset="0"/>
            </a:endParaRPr>
          </a:p>
          <a:p>
            <a:pPr>
              <a:spcAft>
                <a:spcPts val="0"/>
              </a:spcAft>
            </a:pP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Có</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sự</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lãnh</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đạo</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của</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giai</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cấp</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tư</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sản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đứng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đầu</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là</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Tôn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Trung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Sơn</a:t>
            </a:r>
            <a:r>
              <a:rPr lang="en-US" dirty="0">
                <a:solidFill>
                  <a:srgbClr val="000000"/>
                </a:solidFill>
                <a:latin typeface="Times New Roman" panose="02020603050405020304" pitchFamily="18" charset="0"/>
                <a:ea typeface="Times New Roman" panose="02020603050405020304" pitchFamily="18" charset="0"/>
              </a:rPr>
              <a:t>.</a:t>
            </a:r>
            <a:endParaRPr lang="en-US" dirty="0">
              <a:effectLst/>
              <a:latin typeface="Times New Roman" panose="02020603050405020304" pitchFamily="18" charset="0"/>
              <a:ea typeface="Times New Roman" panose="02020603050405020304" pitchFamily="18" charset="0"/>
            </a:endParaRPr>
          </a:p>
          <a:p>
            <a:pPr>
              <a:spcAft>
                <a:spcPts val="0"/>
              </a:spcAft>
            </a:pP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Sự</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ủng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hộ</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và</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tham</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gia</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của</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đông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đảo</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các</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tầng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lớp</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nhân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dân</a:t>
            </a:r>
            <a:r>
              <a:rPr lang="en-US" dirty="0">
                <a:solidFill>
                  <a:srgbClr val="000000"/>
                </a:solidFill>
                <a:latin typeface="Times New Roman" panose="02020603050405020304" pitchFamily="18" charset="0"/>
                <a:ea typeface="Times New Roman" panose="02020603050405020304" pitchFamily="18" charset="0"/>
              </a:rPr>
              <a:t>.</a:t>
            </a:r>
            <a:endParaRPr lang="en-US" dirty="0">
              <a:effectLst/>
              <a:latin typeface="Times New Roman" panose="02020603050405020304" pitchFamily="18" charset="0"/>
              <a:ea typeface="Times New Roman" panose="02020603050405020304" pitchFamily="18" charset="0"/>
            </a:endParaRPr>
          </a:p>
        </p:txBody>
      </p:sp>
      <p:sp>
        <p:nvSpPr>
          <p:cNvPr id="8" name="Rectangle 7"/>
          <p:cNvSpPr/>
          <p:nvPr/>
        </p:nvSpPr>
        <p:spPr>
          <a:xfrm>
            <a:off x="6251733" y="2735290"/>
            <a:ext cx="5818347" cy="2400657"/>
          </a:xfrm>
          <a:prstGeom prst="rect">
            <a:avLst/>
          </a:prstGeom>
        </p:spPr>
        <p:txBody>
          <a:bodyPr wrap="square">
            <a:spAutoFit/>
          </a:bodyPr>
          <a:lstStyle/>
          <a:p>
            <a:pPr>
              <a:spcAft>
                <a:spcPts val="0"/>
              </a:spcAft>
            </a:pPr>
            <a:r>
              <a:rPr lang="en-US" sz="3000" b="1" dirty="0">
                <a:solidFill>
                  <a:srgbClr val="000000"/>
                </a:solidFill>
                <a:latin typeface="Times New Roman" panose="02020603050405020304" pitchFamily="18" charset="0"/>
                <a:ea typeface="Times New Roman" panose="02020603050405020304" pitchFamily="18" charset="0"/>
              </a:rPr>
              <a:t>- Ý </a:t>
            </a:r>
            <a:r>
              <a:rPr lang="en-US" sz="3000" b="1" dirty="0" err="1">
                <a:solidFill>
                  <a:srgbClr val="000000"/>
                </a:solidFill>
                <a:latin typeface="Times New Roman" panose="02020603050405020304" pitchFamily="18" charset="0"/>
                <a:ea typeface="Times New Roman" panose="02020603050405020304" pitchFamily="18" charset="0"/>
              </a:rPr>
              <a:t>nghĩa</a:t>
            </a:r>
            <a:endParaRPr lang="en-US" sz="3000" dirty="0">
              <a:latin typeface="Times New Roman" panose="02020603050405020304" pitchFamily="18" charset="0"/>
              <a:ea typeface="Times New Roman" panose="02020603050405020304" pitchFamily="18" charset="0"/>
            </a:endParaRPr>
          </a:p>
          <a:p>
            <a:pPr>
              <a:spcAft>
                <a:spcPts val="0"/>
              </a:spcAft>
            </a:pP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Lật</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đổ</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sự</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thống</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trị</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mấy</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nghìn</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năm</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của</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chế</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độ</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phong</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kiến</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Trung</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Quốc</a:t>
            </a:r>
            <a:r>
              <a:rPr lang="en-US" sz="3000" dirty="0">
                <a:solidFill>
                  <a:srgbClr val="000000"/>
                </a:solidFill>
                <a:latin typeface="Times New Roman" panose="02020603050405020304" pitchFamily="18" charset="0"/>
                <a:ea typeface="Times New Roman" panose="02020603050405020304" pitchFamily="18" charset="0"/>
              </a:rPr>
              <a:t>.</a:t>
            </a:r>
            <a:endParaRPr lang="en-US" sz="3000" dirty="0">
              <a:latin typeface="Times New Roman" panose="02020603050405020304" pitchFamily="18" charset="0"/>
              <a:ea typeface="Times New Roman" panose="02020603050405020304" pitchFamily="18" charset="0"/>
            </a:endParaRPr>
          </a:p>
          <a:p>
            <a:pPr>
              <a:spcAft>
                <a:spcPts val="0"/>
              </a:spcAft>
            </a:pP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Mở</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đường</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cho</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chủ</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nghĩa</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tư</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bản</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phát</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triển</a:t>
            </a:r>
            <a:r>
              <a:rPr lang="en-US" sz="3000" dirty="0">
                <a:solidFill>
                  <a:srgbClr val="000000"/>
                </a:solidFill>
                <a:latin typeface="Times New Roman" panose="02020603050405020304" pitchFamily="18" charset="0"/>
                <a:ea typeface="Times New Roman" panose="02020603050405020304" pitchFamily="18" charset="0"/>
              </a:rPr>
              <a:t> </a:t>
            </a:r>
          </a:p>
        </p:txBody>
      </p:sp>
      <p:sp>
        <p:nvSpPr>
          <p:cNvPr id="14" name="Rectangle 13"/>
          <p:cNvSpPr/>
          <p:nvPr/>
        </p:nvSpPr>
        <p:spPr>
          <a:xfrm>
            <a:off x="6251733" y="5044158"/>
            <a:ext cx="5940267" cy="1477328"/>
          </a:xfrm>
          <a:prstGeom prst="rect">
            <a:avLst/>
          </a:prstGeom>
        </p:spPr>
        <p:txBody>
          <a:bodyPr wrap="square">
            <a:spAutoFit/>
          </a:bodyPr>
          <a:lstStyle/>
          <a:p>
            <a:pPr>
              <a:spcAft>
                <a:spcPts val="0"/>
              </a:spcAft>
            </a:pP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Ảnh</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hưởng</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đến</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phong</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trào</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giải</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phóng</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dân</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tộc</a:t>
            </a:r>
            <a:r>
              <a:rPr lang="en-US" sz="3000" dirty="0">
                <a:solidFill>
                  <a:srgbClr val="000000"/>
                </a:solidFill>
                <a:latin typeface="Times New Roman" panose="02020603050405020304" pitchFamily="18" charset="0"/>
                <a:ea typeface="Times New Roman" panose="02020603050405020304" pitchFamily="18" charset="0"/>
              </a:rPr>
              <a:t> ở </a:t>
            </a:r>
            <a:r>
              <a:rPr lang="en-US" sz="3000" dirty="0" err="1">
                <a:solidFill>
                  <a:srgbClr val="000000"/>
                </a:solidFill>
                <a:latin typeface="Times New Roman" panose="02020603050405020304" pitchFamily="18" charset="0"/>
                <a:ea typeface="Times New Roman" panose="02020603050405020304" pitchFamily="18" charset="0"/>
              </a:rPr>
              <a:t>một</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số</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nước</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châu</a:t>
            </a:r>
            <a:r>
              <a:rPr lang="en-US" sz="3000" dirty="0">
                <a:solidFill>
                  <a:srgbClr val="000000"/>
                </a:solidFill>
                <a:latin typeface="Times New Roman" panose="02020603050405020304" pitchFamily="18" charset="0"/>
                <a:ea typeface="Times New Roman" panose="02020603050405020304" pitchFamily="18" charset="0"/>
              </a:rPr>
              <a:t> Á (</a:t>
            </a:r>
            <a:r>
              <a:rPr lang="en-US" sz="3000" dirty="0" err="1">
                <a:solidFill>
                  <a:srgbClr val="000000"/>
                </a:solidFill>
                <a:latin typeface="Times New Roman" panose="02020603050405020304" pitchFamily="18" charset="0"/>
                <a:ea typeface="Times New Roman" panose="02020603050405020304" pitchFamily="18" charset="0"/>
              </a:rPr>
              <a:t>trong</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đó</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có</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Việt</a:t>
            </a:r>
            <a:r>
              <a:rPr lang="en-US" sz="3000" dirty="0">
                <a:solidFill>
                  <a:srgbClr val="000000"/>
                </a:solidFill>
                <a:latin typeface="Times New Roman" panose="02020603050405020304" pitchFamily="18" charset="0"/>
                <a:ea typeface="Times New Roman" panose="02020603050405020304" pitchFamily="18" charset="0"/>
              </a:rPr>
              <a:t> Nam).</a:t>
            </a:r>
            <a:endParaRPr lang="en-US" sz="30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1659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1">
            <a:extLst>
              <a:ext uri="{FF2B5EF4-FFF2-40B4-BE49-F238E27FC236}">
                <a16:creationId xmlns:a16="http://schemas.microsoft.com/office/drawing/2014/main" id="{366EB744-37E4-4366-B734-DD2BC2D66D36}"/>
              </a:ext>
            </a:extLst>
          </p:cNvPr>
          <p:cNvSpPr>
            <a:spLocks noChangeArrowheads="1"/>
          </p:cNvSpPr>
          <p:nvPr/>
        </p:nvSpPr>
        <p:spPr bwMode="auto">
          <a:xfrm>
            <a:off x="104501" y="963242"/>
            <a:ext cx="5926183" cy="369332"/>
          </a:xfrm>
          <a:prstGeom prst="rect">
            <a:avLst/>
          </a:prstGeom>
          <a:noFill/>
          <a:ln w="9525">
            <a:noFill/>
            <a:miter lim="800000"/>
            <a:headEnd/>
            <a:tailEnd/>
          </a:ln>
        </p:spPr>
        <p:txBody>
          <a:bodyPr wrap="square" anchor="ctr">
            <a:spAutoFit/>
          </a:bodyPr>
          <a:lstStyle/>
          <a:p>
            <a:pPr eaLnBrk="1" fontAlgn="auto" hangingPunct="1">
              <a:spcBef>
                <a:spcPts val="0"/>
              </a:spcBef>
              <a:spcAft>
                <a:spcPts val="0"/>
              </a:spcAft>
              <a:defRPr/>
            </a:pPr>
            <a:r>
              <a:rPr lang="en-US" b="1" dirty="0">
                <a:solidFill>
                  <a:srgbClr val="FF0000"/>
                </a:solidFill>
                <a:latin typeface="Times New Roman" panose="02020603050405020304" pitchFamily="18" charset="0"/>
                <a:cs typeface="Times New Roman" panose="02020603050405020304" pitchFamily="18" charset="0"/>
              </a:rPr>
              <a:t>1</a:t>
            </a:r>
            <a:r>
              <a:rPr lang="vi-VN" b="1" dirty="0">
                <a:solidFill>
                  <a:srgbClr val="FF0000"/>
                </a:solidFill>
                <a:latin typeface="Times New Roman" panose="02020603050405020304" pitchFamily="18" charset="0"/>
                <a:cs typeface="Times New Roman" panose="02020603050405020304" pitchFamily="18" charset="0"/>
              </a:rPr>
              <a:t>. Trung Quốc </a:t>
            </a:r>
            <a:r>
              <a:rPr lang="en-US" b="1" dirty="0" err="1">
                <a:solidFill>
                  <a:srgbClr val="FF0000"/>
                </a:solidFill>
                <a:latin typeface="Times New Roman" panose="02020603050405020304" pitchFamily="18" charset="0"/>
                <a:cs typeface="Times New Roman" panose="02020603050405020304" pitchFamily="18" charset="0"/>
              </a:rPr>
              <a:t>nửa</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sau</a:t>
            </a:r>
            <a:r>
              <a:rPr lang="vi-VN" b="1" dirty="0">
                <a:solidFill>
                  <a:srgbClr val="FF0000"/>
                </a:solidFill>
                <a:latin typeface="Times New Roman" panose="02020603050405020304" pitchFamily="18" charset="0"/>
                <a:cs typeface="Times New Roman" panose="02020603050405020304" pitchFamily="18" charset="0"/>
              </a:rPr>
              <a:t> thế kỉ XIX – đầu thế kỉ XX</a:t>
            </a:r>
            <a:endParaRPr lang="en-US" b="1" dirty="0">
              <a:solidFill>
                <a:srgbClr val="FF0000"/>
              </a:solidFill>
              <a:latin typeface="Times New Roman" panose="02020603050405020304" pitchFamily="18" charset="0"/>
              <a:cs typeface="Times New Roman" panose="02020603050405020304" pitchFamily="18" charset="0"/>
            </a:endParaRPr>
          </a:p>
        </p:txBody>
      </p:sp>
      <p:cxnSp>
        <p:nvCxnSpPr>
          <p:cNvPr id="6" name="Straight Connector 5"/>
          <p:cNvCxnSpPr/>
          <p:nvPr/>
        </p:nvCxnSpPr>
        <p:spPr>
          <a:xfrm>
            <a:off x="5926181" y="888274"/>
            <a:ext cx="0" cy="5969726"/>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7" name="TextBox 6">
            <a:extLst>
              <a:ext uri="{FF2B5EF4-FFF2-40B4-BE49-F238E27FC236}">
                <a16:creationId xmlns:a16="http://schemas.microsoft.com/office/drawing/2014/main" id="{CB84C6E5-1B35-4983-8AD4-2B5A25F1F793}"/>
              </a:ext>
            </a:extLst>
          </p:cNvPr>
          <p:cNvSpPr txBox="1">
            <a:spLocks noChangeArrowheads="1"/>
          </p:cNvSpPr>
          <p:nvPr/>
        </p:nvSpPr>
        <p:spPr bwMode="auto">
          <a:xfrm>
            <a:off x="104501" y="1255291"/>
            <a:ext cx="62048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vi-VN" altLang="vi-VN" b="1" dirty="0">
                <a:solidFill>
                  <a:srgbClr val="0000FF"/>
                </a:solidFill>
                <a:latin typeface="Times New Roman" panose="02020603050405020304" pitchFamily="18" charset="0"/>
                <a:cs typeface="Times New Roman" panose="02020603050405020304" pitchFamily="18" charset="0"/>
              </a:rPr>
              <a:t>a. </a:t>
            </a:r>
            <a:r>
              <a:rPr lang="en-US" altLang="vi-VN" b="1" dirty="0" err="1">
                <a:solidFill>
                  <a:srgbClr val="0000FF"/>
                </a:solidFill>
                <a:latin typeface="Times New Roman" panose="02020603050405020304" pitchFamily="18" charset="0"/>
                <a:cs typeface="Times New Roman" panose="02020603050405020304" pitchFamily="18" charset="0"/>
              </a:rPr>
              <a:t>Quá</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trình</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xâm</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lược</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của</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các</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nước</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đế</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quốc</a:t>
            </a:r>
            <a:endParaRPr lang="en-US" altLang="vi-VN" b="1" dirty="0">
              <a:solidFill>
                <a:srgbClr val="0000FF"/>
              </a:solidFill>
              <a:latin typeface="Times New Roman" panose="02020603050405020304" pitchFamily="18" charset="0"/>
              <a:cs typeface="Times New Roman" panose="02020603050405020304" pitchFamily="18" charset="0"/>
            </a:endParaRPr>
          </a:p>
        </p:txBody>
      </p:sp>
      <p:sp>
        <p:nvSpPr>
          <p:cNvPr id="2" name="Rectangle 1"/>
          <p:cNvSpPr/>
          <p:nvPr/>
        </p:nvSpPr>
        <p:spPr>
          <a:xfrm>
            <a:off x="152400" y="1605036"/>
            <a:ext cx="5895701" cy="646331"/>
          </a:xfrm>
          <a:prstGeom prst="rect">
            <a:avLst/>
          </a:prstGeom>
        </p:spPr>
        <p:txBody>
          <a:bodyPr wrap="square">
            <a:spAutoFit/>
          </a:bodyPr>
          <a:lstStyle/>
          <a:p>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Vào</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giữa</a:t>
            </a:r>
            <a:r>
              <a:rPr lang="en-US" dirty="0">
                <a:latin typeface="Times New Roman" panose="02020603050405020304" pitchFamily="18" charset="0"/>
                <a:ea typeface="Times New Roman" panose="02020603050405020304" pitchFamily="18" charset="0"/>
              </a:rPr>
              <a:t> TK XIX, TQ </a:t>
            </a:r>
            <a:r>
              <a:rPr lang="en-US" dirty="0" err="1">
                <a:latin typeface="Times New Roman" panose="02020603050405020304" pitchFamily="18" charset="0"/>
                <a:ea typeface="Times New Roman" panose="02020603050405020304" pitchFamily="18" charset="0"/>
              </a:rPr>
              <a:t>trở</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thành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miếng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mồi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cho</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các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nước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đế</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quốc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phân</a:t>
            </a:r>
            <a:r>
              <a:rPr lang="en-US" dirty="0">
                <a:latin typeface="Times New Roman" panose="02020603050405020304" pitchFamily="18" charset="0"/>
                <a:ea typeface="Times New Roman" panose="02020603050405020304" pitchFamily="18" charset="0"/>
              </a:rPr>
              <a:t> chia </a:t>
            </a:r>
            <a:r>
              <a:rPr lang="en-US" dirty="0" err="1">
                <a:latin typeface="Times New Roman" panose="02020603050405020304" pitchFamily="18" charset="0"/>
                <a:ea typeface="Times New Roman" panose="02020603050405020304" pitchFamily="18" charset="0"/>
              </a:rPr>
              <a:t>xâu</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xé</a:t>
            </a:r>
            <a:endParaRPr lang="en-US" dirty="0"/>
          </a:p>
        </p:txBody>
      </p:sp>
      <p:sp>
        <p:nvSpPr>
          <p:cNvPr id="3" name="Rectangle 2"/>
          <p:cNvSpPr/>
          <p:nvPr/>
        </p:nvSpPr>
        <p:spPr>
          <a:xfrm>
            <a:off x="121918" y="2146093"/>
            <a:ext cx="5926183" cy="923330"/>
          </a:xfrm>
          <a:prstGeom prst="rect">
            <a:avLst/>
          </a:prstGeom>
        </p:spPr>
        <p:txBody>
          <a:bodyPr wrap="square">
            <a:spAutoFit/>
          </a:bodyPr>
          <a:lstStyle/>
          <a:p>
            <a:pPr>
              <a:spcAft>
                <a:spcPts val="0"/>
              </a:spcAft>
            </a:pPr>
            <a:r>
              <a:rPr lang="en-US" dirty="0">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Năm</a:t>
            </a:r>
            <a:r>
              <a:rPr lang="en-US" dirty="0">
                <a:solidFill>
                  <a:srgbClr val="000000"/>
                </a:solidFill>
                <a:latin typeface="Times New Roman" panose="02020603050405020304" pitchFamily="18" charset="0"/>
                <a:ea typeface="Times New Roman" panose="02020603050405020304" pitchFamily="18" charset="0"/>
              </a:rPr>
              <a:t> 1840-1842, </a:t>
            </a:r>
            <a:r>
              <a:rPr lang="en-US" dirty="0" err="1">
                <a:solidFill>
                  <a:srgbClr val="000000"/>
                </a:solidFill>
                <a:latin typeface="Times New Roman" panose="02020603050405020304" pitchFamily="18" charset="0"/>
                <a:ea typeface="Times New Roman" panose="02020603050405020304" pitchFamily="18" charset="0"/>
              </a:rPr>
              <a:t>thực</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dân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Anh</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đã</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gây</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ra</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cuộc</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Chiến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tranh</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thuộc</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phiện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mở</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đầu</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quá</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trình</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xâm</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lược</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Trung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Quốc</a:t>
            </a:r>
            <a:r>
              <a:rPr lang="en-US" dirty="0">
                <a:solidFill>
                  <a:srgbClr val="000000"/>
                </a:solidFill>
                <a:latin typeface="Times New Roman" panose="02020603050405020304" pitchFamily="18" charset="0"/>
                <a:ea typeface="Times New Roman" panose="02020603050405020304" pitchFamily="18" charset="0"/>
              </a:rPr>
              <a:t> =&gt; </a:t>
            </a:r>
            <a:r>
              <a:rPr lang="en-US" dirty="0" err="1">
                <a:solidFill>
                  <a:srgbClr val="000000"/>
                </a:solidFill>
                <a:latin typeface="Times New Roman" panose="02020603050405020304" pitchFamily="18" charset="0"/>
                <a:ea typeface="Times New Roman" panose="02020603050405020304" pitchFamily="18" charset="0"/>
              </a:rPr>
              <a:t>chính</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quyền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Mãn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Thanh</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kí</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hiệp</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ước</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đầu</a:t>
            </a:r>
            <a:r>
              <a:rPr lang="en-US" dirty="0">
                <a:solidFill>
                  <a:srgbClr val="000000"/>
                </a:solidFill>
                <a:latin typeface="Times New Roman" panose="02020603050405020304" pitchFamily="18" charset="0"/>
                <a:ea typeface="Times New Roman" panose="02020603050405020304" pitchFamily="18" charset="0"/>
              </a:rPr>
              <a:t> hang. </a:t>
            </a:r>
            <a:endParaRPr lang="en-US" dirty="0">
              <a:effectLst/>
              <a:latin typeface="Times New Roman" panose="02020603050405020304" pitchFamily="18" charset="0"/>
              <a:ea typeface="Times New Roman" panose="02020603050405020304" pitchFamily="18" charset="0"/>
            </a:endParaRPr>
          </a:p>
        </p:txBody>
      </p:sp>
      <p:sp>
        <p:nvSpPr>
          <p:cNvPr id="9" name="Rectangle 2"/>
          <p:cNvSpPr>
            <a:spLocks noChangeArrowheads="1"/>
          </p:cNvSpPr>
          <p:nvPr/>
        </p:nvSpPr>
        <p:spPr bwMode="auto">
          <a:xfrm>
            <a:off x="0" y="13064"/>
            <a:ext cx="12192000" cy="901336"/>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ln>
            <a:headEnd/>
            <a:tailEnd/>
          </a:ln>
        </p:spPr>
        <p:style>
          <a:lnRef idx="0">
            <a:schemeClr val="accent5"/>
          </a:lnRef>
          <a:fillRef idx="3">
            <a:schemeClr val="accent5"/>
          </a:fillRef>
          <a:effectRef idx="3">
            <a:schemeClr val="accent5"/>
          </a:effectRef>
          <a:fontRef idx="minor">
            <a:schemeClr val="lt1"/>
          </a:fontRef>
        </p:style>
        <p:txBody>
          <a:bodyPr wrap="none" lIns="91348" tIns="45671" rIns="91348" bIns="45671" anchor="ctr"/>
          <a:lstStyle/>
          <a:p>
            <a:pPr algn="ctr"/>
            <a:r>
              <a:rPr lang="en-US" sz="2800" b="1" dirty="0" err="1">
                <a:solidFill>
                  <a:srgbClr val="FF0000"/>
                </a:solidFill>
                <a:latin typeface="Times New Roman" pitchFamily="18" charset="0"/>
                <a:cs typeface="Times New Roman" pitchFamily="18" charset="0"/>
              </a:rPr>
              <a:t>Tiết</a:t>
            </a:r>
            <a:r>
              <a:rPr lang="en-US" sz="2800" b="1" dirty="0">
                <a:solidFill>
                  <a:srgbClr val="FF0000"/>
                </a:solidFill>
                <a:latin typeface="Times New Roman" pitchFamily="18" charset="0"/>
                <a:cs typeface="Times New Roman" pitchFamily="18" charset="0"/>
              </a:rPr>
              <a:t> 35   </a:t>
            </a:r>
            <a:r>
              <a:rPr lang="vi-VN" sz="2800" b="1" dirty="0">
                <a:solidFill>
                  <a:srgbClr val="FF0000"/>
                </a:solidFill>
                <a:latin typeface="Times New Roman" pitchFamily="18" charset="0"/>
                <a:cs typeface="Times New Roman" pitchFamily="18" charset="0"/>
              </a:rPr>
              <a:t>Bài 14. TRUNG QUỐC VÀ NHẬT BẢN TỪ NỬA SAU </a:t>
            </a:r>
            <a:endParaRPr lang="en-US" sz="2800" b="1" dirty="0">
              <a:solidFill>
                <a:srgbClr val="FF0000"/>
              </a:solidFill>
              <a:latin typeface="Times New Roman" pitchFamily="18" charset="0"/>
              <a:cs typeface="Times New Roman" pitchFamily="18" charset="0"/>
            </a:endParaRPr>
          </a:p>
          <a:p>
            <a:pPr algn="ctr"/>
            <a:r>
              <a:rPr lang="vi-VN" sz="2800" b="1" dirty="0">
                <a:solidFill>
                  <a:srgbClr val="FF0000"/>
                </a:solidFill>
                <a:latin typeface="Times New Roman" pitchFamily="18" charset="0"/>
                <a:cs typeface="Times New Roman" pitchFamily="18" charset="0"/>
              </a:rPr>
              <a:t>THẾ KỈ XIX ĐẾN ĐẦU THẾ KỈ XX</a:t>
            </a:r>
          </a:p>
        </p:txBody>
      </p:sp>
      <p:sp>
        <p:nvSpPr>
          <p:cNvPr id="10" name="Rectangle 9"/>
          <p:cNvSpPr/>
          <p:nvPr/>
        </p:nvSpPr>
        <p:spPr>
          <a:xfrm>
            <a:off x="121921" y="3016617"/>
            <a:ext cx="6030683" cy="646331"/>
          </a:xfrm>
          <a:prstGeom prst="rect">
            <a:avLst/>
          </a:prstGeom>
        </p:spPr>
        <p:txBody>
          <a:bodyPr wrap="square">
            <a:spAutoFit/>
          </a:bodyPr>
          <a:lstStyle/>
          <a:p>
            <a:pPr>
              <a:spcAft>
                <a:spcPts val="0"/>
              </a:spcAft>
            </a:pPr>
            <a:r>
              <a:rPr lang="en-US" dirty="0">
                <a:solidFill>
                  <a:srgbClr val="000000"/>
                </a:solidFill>
                <a:latin typeface="Times New Roman" panose="02020603050405020304" pitchFamily="18" charset="0"/>
                <a:ea typeface="Times New Roman" panose="02020603050405020304" pitchFamily="18" charset="0"/>
              </a:rPr>
              <a:t>- </a:t>
            </a:r>
            <a:r>
              <a:rPr lang="vi-VN" dirty="0">
                <a:solidFill>
                  <a:srgbClr val="000000"/>
                </a:solidFill>
                <a:latin typeface="Times New Roman" panose="02020603050405020304" pitchFamily="18" charset="0"/>
              </a:rPr>
              <a:t>Vào nửa sau </a:t>
            </a:r>
            <a:r>
              <a:rPr lang="en-US" dirty="0">
                <a:solidFill>
                  <a:srgbClr val="000000"/>
                </a:solidFill>
                <a:latin typeface="Times New Roman" panose="02020603050405020304" pitchFamily="18" charset="0"/>
              </a:rPr>
              <a:t>TK </a:t>
            </a:r>
            <a:r>
              <a:rPr lang="vi-VN" dirty="0">
                <a:solidFill>
                  <a:srgbClr val="000000"/>
                </a:solidFill>
                <a:latin typeface="Times New Roman" panose="02020603050405020304" pitchFamily="18" charset="0"/>
              </a:rPr>
              <a:t>XIX các nước đế quốc từng bước nhảy vào xâu xé Trung Quốc</a:t>
            </a:r>
            <a:r>
              <a:rPr lang="en-US" dirty="0">
                <a:solidFill>
                  <a:srgbClr val="000000"/>
                </a:solidFill>
                <a:latin typeface="Times New Roman" panose="02020603050405020304" pitchFamily="18" charset="0"/>
              </a:rPr>
              <a:t>.</a:t>
            </a:r>
            <a:endParaRPr lang="en-US" dirty="0">
              <a:effectLst/>
              <a:latin typeface="Times New Roman" panose="02020603050405020304" pitchFamily="18" charset="0"/>
              <a:ea typeface="Times New Roman" panose="02020603050405020304" pitchFamily="18" charset="0"/>
            </a:endParaRPr>
          </a:p>
        </p:txBody>
      </p:sp>
      <p:sp>
        <p:nvSpPr>
          <p:cNvPr id="11" name="Rectangle 10"/>
          <p:cNvSpPr/>
          <p:nvPr/>
        </p:nvSpPr>
        <p:spPr>
          <a:xfrm>
            <a:off x="171992" y="3566395"/>
            <a:ext cx="5824879" cy="646331"/>
          </a:xfrm>
          <a:prstGeom prst="rect">
            <a:avLst/>
          </a:prstGeom>
        </p:spPr>
        <p:txBody>
          <a:bodyPr wrap="square">
            <a:spAutoFit/>
          </a:bodyPr>
          <a:lstStyle/>
          <a:p>
            <a:pPr algn="just">
              <a:spcAft>
                <a:spcPts val="0"/>
              </a:spcAft>
            </a:pP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Năm</a:t>
            </a:r>
            <a:r>
              <a:rPr lang="en-US" dirty="0">
                <a:solidFill>
                  <a:srgbClr val="000000"/>
                </a:solidFill>
                <a:latin typeface="Times New Roman" panose="02020603050405020304" pitchFamily="18" charset="0"/>
                <a:ea typeface="Times New Roman" panose="02020603050405020304" pitchFamily="18" charset="0"/>
              </a:rPr>
              <a:t> 1901, </a:t>
            </a:r>
            <a:r>
              <a:rPr lang="en-US" dirty="0" err="1">
                <a:solidFill>
                  <a:srgbClr val="000000"/>
                </a:solidFill>
                <a:latin typeface="Times New Roman" panose="02020603050405020304" pitchFamily="18" charset="0"/>
                <a:ea typeface="Times New Roman" panose="02020603050405020304" pitchFamily="18" charset="0"/>
              </a:rPr>
              <a:t>Trung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Quốc</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trở</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thành</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một</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nước</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phong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kiến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nửa</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thuộc</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địa</a:t>
            </a:r>
            <a:r>
              <a:rPr lang="en-US" dirty="0">
                <a:solidFill>
                  <a:srgbClr val="000000"/>
                </a:solidFill>
                <a:latin typeface="Times New Roman" panose="02020603050405020304" pitchFamily="18" charset="0"/>
                <a:ea typeface="Times New Roman" panose="02020603050405020304" pitchFamily="18" charset="0"/>
              </a:rPr>
              <a:t>.</a:t>
            </a:r>
            <a:endParaRPr lang="en-US" dirty="0">
              <a:effectLst/>
              <a:latin typeface="Times New Roman" panose="02020603050405020304" pitchFamily="18" charset="0"/>
              <a:ea typeface="Times New Roman" panose="02020603050405020304" pitchFamily="18" charset="0"/>
            </a:endParaRPr>
          </a:p>
        </p:txBody>
      </p:sp>
      <p:sp>
        <p:nvSpPr>
          <p:cNvPr id="4" name="Rectangle 3"/>
          <p:cNvSpPr/>
          <p:nvPr/>
        </p:nvSpPr>
        <p:spPr>
          <a:xfrm>
            <a:off x="130623" y="4160474"/>
            <a:ext cx="3489160" cy="369332"/>
          </a:xfrm>
          <a:prstGeom prst="rect">
            <a:avLst/>
          </a:prstGeom>
        </p:spPr>
        <p:txBody>
          <a:bodyPr wrap="none">
            <a:spAutoFit/>
          </a:bodyPr>
          <a:lstStyle/>
          <a:p>
            <a:r>
              <a:rPr lang="en-US"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a:t>
            </a:r>
            <a:r>
              <a:rPr lang="vi-VN" b="1"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Cách mạng Tân Hợi năm 1911</a:t>
            </a:r>
            <a:endParaRPr lang="en-US" dirty="0">
              <a:solidFill>
                <a:srgbClr val="0000FF"/>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104501" y="4443563"/>
            <a:ext cx="5454903" cy="923330"/>
          </a:xfrm>
          <a:prstGeom prst="rect">
            <a:avLst/>
          </a:prstGeom>
        </p:spPr>
        <p:txBody>
          <a:bodyPr wrap="square">
            <a:spAutoFit/>
          </a:bodyPr>
          <a:lstStyle/>
          <a:p>
            <a:pPr>
              <a:spcAft>
                <a:spcPts val="0"/>
              </a:spcAft>
            </a:pPr>
            <a:r>
              <a:rPr lang="en-US" b="1" dirty="0">
                <a:latin typeface="Times New Roman" panose="02020603050405020304" pitchFamily="18" charset="0"/>
                <a:ea typeface="Times New Roman" panose="02020603050405020304" pitchFamily="18" charset="0"/>
              </a:rPr>
              <a:t>  - </a:t>
            </a:r>
            <a:r>
              <a:rPr lang="en-US" b="1" dirty="0" err="1">
                <a:latin typeface="Times New Roman" panose="02020603050405020304" pitchFamily="18" charset="0"/>
                <a:ea typeface="Times New Roman" panose="02020603050405020304" pitchFamily="18" charset="0"/>
              </a:rPr>
              <a:t>Nguyên</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nhân</a:t>
            </a:r>
            <a:r>
              <a:rPr lang="en-US" b="1"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Tháng 5-1911 chính quyền Mãn Thanh ra sắc lênh </a:t>
            </a:r>
            <a:r>
              <a:rPr lang="en-US" dirty="0">
                <a:latin typeface="Times New Roman" panose="02020603050405020304" pitchFamily="18" charset="0"/>
                <a:ea typeface="Times New Roman" panose="02020603050405020304" pitchFamily="18" charset="0"/>
              </a:rPr>
              <a:t>“Q</a:t>
            </a:r>
            <a:r>
              <a:rPr lang="vi-VN" dirty="0">
                <a:latin typeface="Times New Roman" panose="02020603050405020304" pitchFamily="18" charset="0"/>
                <a:ea typeface="Times New Roman" panose="02020603050405020304" pitchFamily="18" charset="0"/>
              </a:rPr>
              <a:t>uốc hữu hóa đường sắt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trao</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quyền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kinh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danh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đường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sắt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cho</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đế</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quốc</a:t>
            </a:r>
            <a:r>
              <a:rPr lang="en-US" dirty="0">
                <a:latin typeface="Times New Roman" panose="02020603050405020304" pitchFamily="18" charset="0"/>
                <a:ea typeface="Times New Roman" panose="02020603050405020304" pitchFamily="18" charset="0"/>
              </a:rPr>
              <a:t> =&gt; </a:t>
            </a:r>
            <a:r>
              <a:rPr lang="en-US" dirty="0" err="1">
                <a:latin typeface="Times New Roman" panose="02020603050405020304" pitchFamily="18" charset="0"/>
                <a:ea typeface="Times New Roman" panose="02020603050405020304" pitchFamily="18" charset="0"/>
              </a:rPr>
              <a:t>cách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mạng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bùng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nổ</a:t>
            </a:r>
            <a:r>
              <a:rPr lang="en-US" dirty="0">
                <a:latin typeface="Times New Roman" panose="02020603050405020304" pitchFamily="18" charset="0"/>
                <a:ea typeface="Times New Roman" panose="02020603050405020304" pitchFamily="18" charset="0"/>
              </a:rPr>
              <a:t>.</a:t>
            </a:r>
            <a:endParaRPr lang="en-US" dirty="0">
              <a:effectLst/>
              <a:latin typeface="Times New Roman" panose="02020603050405020304" pitchFamily="18" charset="0"/>
              <a:ea typeface="Times New Roman" panose="02020603050405020304" pitchFamily="18" charset="0"/>
            </a:endParaRPr>
          </a:p>
        </p:txBody>
      </p:sp>
      <p:sp>
        <p:nvSpPr>
          <p:cNvPr id="13" name="TextBox 12"/>
          <p:cNvSpPr txBox="1"/>
          <p:nvPr/>
        </p:nvSpPr>
        <p:spPr>
          <a:xfrm>
            <a:off x="219380" y="5310759"/>
            <a:ext cx="2560320"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Diễn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biến</a:t>
            </a:r>
            <a:endParaRPr lang="en-US" b="1" dirty="0">
              <a:latin typeface="Times New Roman" panose="02020603050405020304" pitchFamily="18" charset="0"/>
              <a:cs typeface="Times New Roman" panose="02020603050405020304" pitchFamily="18" charset="0"/>
            </a:endParaRPr>
          </a:p>
        </p:txBody>
      </p:sp>
      <p:sp>
        <p:nvSpPr>
          <p:cNvPr id="15" name="Rectangle 14"/>
          <p:cNvSpPr/>
          <p:nvPr/>
        </p:nvSpPr>
        <p:spPr>
          <a:xfrm>
            <a:off x="-229797" y="5607203"/>
            <a:ext cx="6284437" cy="646331"/>
          </a:xfrm>
          <a:prstGeom prst="rect">
            <a:avLst/>
          </a:prstGeom>
        </p:spPr>
        <p:txBody>
          <a:bodyPr wrap="square">
            <a:spAutoFit/>
          </a:bodyPr>
          <a:lstStyle/>
          <a:p>
            <a:pPr lvl="1"/>
            <a:r>
              <a:rPr lang="en-US" dirty="0">
                <a:solidFill>
                  <a:srgbClr val="000000"/>
                </a:solidFill>
                <a:latin typeface="Times New Roman" panose="02020603050405020304" pitchFamily="18" charset="0"/>
                <a:ea typeface="Times New Roman" panose="02020603050405020304" pitchFamily="18" charset="0"/>
              </a:rPr>
              <a:t> + </a:t>
            </a:r>
            <a:r>
              <a:rPr lang="en-US" dirty="0" err="1">
                <a:solidFill>
                  <a:srgbClr val="000000"/>
                </a:solidFill>
                <a:latin typeface="Times New Roman" panose="02020603050405020304" pitchFamily="18" charset="0"/>
                <a:ea typeface="Times New Roman" panose="02020603050405020304" pitchFamily="18" charset="0"/>
              </a:rPr>
              <a:t>Ngày</a:t>
            </a:r>
            <a:r>
              <a:rPr lang="en-US" dirty="0">
                <a:solidFill>
                  <a:srgbClr val="000000"/>
                </a:solidFill>
                <a:latin typeface="Times New Roman" panose="02020603050405020304" pitchFamily="18" charset="0"/>
                <a:ea typeface="Times New Roman" panose="02020603050405020304" pitchFamily="18" charset="0"/>
              </a:rPr>
              <a:t> 10/10/1911, </a:t>
            </a:r>
            <a:r>
              <a:rPr lang="en-US" dirty="0" err="1">
                <a:solidFill>
                  <a:srgbClr val="000000"/>
                </a:solidFill>
                <a:latin typeface="Times New Roman" panose="02020603050405020304" pitchFamily="18" charset="0"/>
                <a:ea typeface="Times New Roman" panose="02020603050405020304" pitchFamily="18" charset="0"/>
              </a:rPr>
              <a:t>cách</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mạng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bùng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nổ</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và</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thắng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lợi</a:t>
            </a:r>
            <a:r>
              <a:rPr lang="en-US" dirty="0">
                <a:solidFill>
                  <a:srgbClr val="000000"/>
                </a:solidFill>
                <a:latin typeface="Times New Roman" panose="02020603050405020304" pitchFamily="18" charset="0"/>
                <a:ea typeface="Times New Roman" panose="02020603050405020304" pitchFamily="18" charset="0"/>
              </a:rPr>
              <a:t> ở </a:t>
            </a:r>
            <a:r>
              <a:rPr lang="en-US" dirty="0" err="1">
                <a:solidFill>
                  <a:srgbClr val="000000"/>
                </a:solidFill>
                <a:latin typeface="Times New Roman" panose="02020603050405020304" pitchFamily="18" charset="0"/>
                <a:ea typeface="Times New Roman" panose="02020603050405020304" pitchFamily="18" charset="0"/>
              </a:rPr>
              <a:t>Vũ</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Xương</a:t>
            </a:r>
            <a:endParaRPr lang="en-US" dirty="0"/>
          </a:p>
        </p:txBody>
      </p:sp>
      <p:sp>
        <p:nvSpPr>
          <p:cNvPr id="16" name="Rectangle 15"/>
          <p:cNvSpPr/>
          <p:nvPr/>
        </p:nvSpPr>
        <p:spPr>
          <a:xfrm>
            <a:off x="252543" y="6151183"/>
            <a:ext cx="6004563" cy="646331"/>
          </a:xfrm>
          <a:prstGeom prst="rect">
            <a:avLst/>
          </a:prstGeom>
        </p:spPr>
        <p:txBody>
          <a:bodyPr wrap="square">
            <a:spAutoFit/>
          </a:bodyPr>
          <a:lstStyle/>
          <a:p>
            <a:pPr>
              <a:spcAft>
                <a:spcPts val="0"/>
              </a:spcAft>
            </a:pP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Cuối</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tháng</a:t>
            </a:r>
            <a:r>
              <a:rPr lang="en-US" dirty="0">
                <a:solidFill>
                  <a:srgbClr val="000000"/>
                </a:solidFill>
                <a:latin typeface="Times New Roman" panose="02020603050405020304" pitchFamily="18" charset="0"/>
                <a:ea typeface="Times New Roman" panose="02020603050405020304" pitchFamily="18" charset="0"/>
              </a:rPr>
              <a:t> 12/1911, </a:t>
            </a:r>
            <a:r>
              <a:rPr lang="en-US" dirty="0" err="1">
                <a:solidFill>
                  <a:srgbClr val="000000"/>
                </a:solidFill>
                <a:latin typeface="Times New Roman" panose="02020603050405020304" pitchFamily="18" charset="0"/>
                <a:ea typeface="Times New Roman" panose="02020603050405020304" pitchFamily="18" charset="0"/>
              </a:rPr>
              <a:t>Trung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Hoa</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Dân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quốc</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được</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thành</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lập</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Tôn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Trung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Sơn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được</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bầu</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làm</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Tổng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thống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lâm</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thời</a:t>
            </a:r>
            <a:r>
              <a:rPr lang="en-US" dirty="0">
                <a:solidFill>
                  <a:srgbClr val="000000"/>
                </a:solidFill>
                <a:latin typeface="Times New Roman" panose="02020603050405020304" pitchFamily="18" charset="0"/>
                <a:ea typeface="Times New Roman" panose="02020603050405020304" pitchFamily="18" charset="0"/>
              </a:rPr>
              <a:t>.</a:t>
            </a:r>
            <a:endParaRPr lang="en-US" dirty="0">
              <a:effectLst/>
              <a:latin typeface="Times New Roman" panose="02020603050405020304" pitchFamily="18" charset="0"/>
              <a:ea typeface="Times New Roman" panose="02020603050405020304" pitchFamily="18" charset="0"/>
            </a:endParaRPr>
          </a:p>
        </p:txBody>
      </p:sp>
      <p:sp>
        <p:nvSpPr>
          <p:cNvPr id="17" name="Rectangle 16"/>
          <p:cNvSpPr/>
          <p:nvPr/>
        </p:nvSpPr>
        <p:spPr>
          <a:xfrm>
            <a:off x="6061166" y="972104"/>
            <a:ext cx="5812975" cy="646331"/>
          </a:xfrm>
          <a:prstGeom prst="rect">
            <a:avLst/>
          </a:prstGeom>
        </p:spPr>
        <p:txBody>
          <a:bodyPr wrap="square">
            <a:spAutoFit/>
          </a:bodyPr>
          <a:lstStyle/>
          <a:p>
            <a:pPr algn="just">
              <a:spcAft>
                <a:spcPts val="0"/>
              </a:spcAft>
            </a:pP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Tháng</a:t>
            </a:r>
            <a:r>
              <a:rPr lang="en-US" dirty="0">
                <a:solidFill>
                  <a:srgbClr val="000000"/>
                </a:solidFill>
                <a:latin typeface="Times New Roman" panose="02020603050405020304" pitchFamily="18" charset="0"/>
                <a:ea typeface="Times New Roman" panose="02020603050405020304" pitchFamily="18" charset="0"/>
              </a:rPr>
              <a:t> 2/1912, </a:t>
            </a:r>
            <a:r>
              <a:rPr lang="en-US" dirty="0" err="1">
                <a:solidFill>
                  <a:srgbClr val="000000"/>
                </a:solidFill>
                <a:latin typeface="Times New Roman" panose="02020603050405020304" pitchFamily="18" charset="0"/>
                <a:ea typeface="Times New Roman" panose="02020603050405020304" pitchFamily="18" charset="0"/>
              </a:rPr>
              <a:t>Viên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Thế</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Khải</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tuyên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thệ</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nhậm</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chức</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Tổng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thống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Cách</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mạng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chấm</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dứt</a:t>
            </a:r>
            <a:r>
              <a:rPr lang="en-US" dirty="0">
                <a:solidFill>
                  <a:srgbClr val="000000"/>
                </a:solidFill>
                <a:latin typeface="Times New Roman" panose="02020603050405020304" pitchFamily="18" charset="0"/>
                <a:ea typeface="Times New Roman" panose="02020603050405020304" pitchFamily="18" charset="0"/>
              </a:rPr>
              <a:t>.</a:t>
            </a:r>
            <a:endParaRPr lang="en-US" dirty="0">
              <a:effectLst/>
              <a:latin typeface="Times New Roman" panose="02020603050405020304" pitchFamily="18" charset="0"/>
              <a:ea typeface="Times New Roman" panose="02020603050405020304" pitchFamily="18" charset="0"/>
            </a:endParaRPr>
          </a:p>
        </p:txBody>
      </p:sp>
      <p:sp>
        <p:nvSpPr>
          <p:cNvPr id="18" name="Rectangle 17"/>
          <p:cNvSpPr/>
          <p:nvPr/>
        </p:nvSpPr>
        <p:spPr>
          <a:xfrm>
            <a:off x="6046943" y="1575329"/>
            <a:ext cx="6201652" cy="923330"/>
          </a:xfrm>
          <a:prstGeom prst="rect">
            <a:avLst/>
          </a:prstGeom>
        </p:spPr>
        <p:txBody>
          <a:bodyPr wrap="square">
            <a:spAutoFit/>
          </a:bodyPr>
          <a:lstStyle/>
          <a:p>
            <a:pPr>
              <a:spcAft>
                <a:spcPts val="0"/>
              </a:spcAft>
            </a:pPr>
            <a:r>
              <a:rPr lang="en-US" b="1" dirty="0">
                <a:solidFill>
                  <a:srgbClr val="000000"/>
                </a:solidFill>
                <a:latin typeface="Times New Roman" panose="02020603050405020304" pitchFamily="18" charset="0"/>
                <a:ea typeface="Times New Roman" panose="02020603050405020304" pitchFamily="18" charset="0"/>
              </a:rPr>
              <a:t>- </a:t>
            </a:r>
            <a:r>
              <a:rPr lang="en-US" b="1" dirty="0" err="1">
                <a:solidFill>
                  <a:srgbClr val="000000"/>
                </a:solidFill>
                <a:latin typeface="Times New Roman" panose="02020603050405020304" pitchFamily="18" charset="0"/>
                <a:ea typeface="Times New Roman" panose="02020603050405020304" pitchFamily="18" charset="0"/>
              </a:rPr>
              <a:t>Nguyên</a:t>
            </a:r>
            <a:r>
              <a:rPr lang="en-US" b="1" dirty="0">
                <a:solidFill>
                  <a:srgbClr val="000000"/>
                </a:solidFill>
                <a:latin typeface="Times New Roman" panose="02020603050405020304" pitchFamily="18" charset="0"/>
                <a:ea typeface="Times New Roman" panose="02020603050405020304" pitchFamily="18" charset="0"/>
              </a:rPr>
              <a:t> </a:t>
            </a:r>
            <a:r>
              <a:rPr lang="en-US" b="1" dirty="0" err="1">
                <a:solidFill>
                  <a:srgbClr val="000000"/>
                </a:solidFill>
                <a:latin typeface="Times New Roman" panose="02020603050405020304" pitchFamily="18" charset="0"/>
                <a:ea typeface="Times New Roman" panose="02020603050405020304" pitchFamily="18" charset="0"/>
              </a:rPr>
              <a:t>nhân</a:t>
            </a:r>
            <a:r>
              <a:rPr lang="en-US" b="1" dirty="0">
                <a:solidFill>
                  <a:srgbClr val="000000"/>
                </a:solidFill>
                <a:latin typeface="Times New Roman" panose="02020603050405020304" pitchFamily="18" charset="0"/>
                <a:ea typeface="Times New Roman" panose="02020603050405020304" pitchFamily="18" charset="0"/>
              </a:rPr>
              <a:t> </a:t>
            </a:r>
            <a:r>
              <a:rPr lang="en-US" b="1" dirty="0" err="1">
                <a:solidFill>
                  <a:srgbClr val="000000"/>
                </a:solidFill>
                <a:latin typeface="Times New Roman" panose="02020603050405020304" pitchFamily="18" charset="0"/>
                <a:ea typeface="Times New Roman" panose="02020603050405020304" pitchFamily="18" charset="0"/>
              </a:rPr>
              <a:t>thắng</a:t>
            </a:r>
            <a:r>
              <a:rPr lang="en-US" b="1" dirty="0">
                <a:solidFill>
                  <a:srgbClr val="000000"/>
                </a:solidFill>
                <a:latin typeface="Times New Roman" panose="02020603050405020304" pitchFamily="18" charset="0"/>
                <a:ea typeface="Times New Roman" panose="02020603050405020304" pitchFamily="18" charset="0"/>
              </a:rPr>
              <a:t> </a:t>
            </a:r>
            <a:r>
              <a:rPr lang="en-US" b="1" dirty="0" err="1">
                <a:solidFill>
                  <a:srgbClr val="000000"/>
                </a:solidFill>
                <a:latin typeface="Times New Roman" panose="02020603050405020304" pitchFamily="18" charset="0"/>
                <a:ea typeface="Times New Roman" panose="02020603050405020304" pitchFamily="18" charset="0"/>
              </a:rPr>
              <a:t>lợi</a:t>
            </a:r>
            <a:r>
              <a:rPr lang="en-US" b="1" dirty="0">
                <a:solidFill>
                  <a:srgbClr val="000000"/>
                </a:solidFill>
                <a:latin typeface="Times New Roman" panose="02020603050405020304" pitchFamily="18" charset="0"/>
                <a:ea typeface="Times New Roman" panose="02020603050405020304" pitchFamily="18" charset="0"/>
              </a:rPr>
              <a:t> </a:t>
            </a:r>
            <a:endParaRPr lang="en-US" dirty="0">
              <a:effectLst/>
              <a:latin typeface="Times New Roman" panose="02020603050405020304" pitchFamily="18" charset="0"/>
              <a:ea typeface="Times New Roman" panose="02020603050405020304" pitchFamily="18" charset="0"/>
            </a:endParaRPr>
          </a:p>
          <a:p>
            <a:pPr>
              <a:spcAft>
                <a:spcPts val="0"/>
              </a:spcAft>
            </a:pP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Có</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sự</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lãnh</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đạo</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của</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giai</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cấp</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tư</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sản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đứng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đầu</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là</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Tôn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Trung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Sơn</a:t>
            </a:r>
            <a:r>
              <a:rPr lang="en-US" dirty="0">
                <a:solidFill>
                  <a:srgbClr val="000000"/>
                </a:solidFill>
                <a:latin typeface="Times New Roman" panose="02020603050405020304" pitchFamily="18" charset="0"/>
                <a:ea typeface="Times New Roman" panose="02020603050405020304" pitchFamily="18" charset="0"/>
              </a:rPr>
              <a:t>.</a:t>
            </a:r>
            <a:endParaRPr lang="en-US" dirty="0">
              <a:effectLst/>
              <a:latin typeface="Times New Roman" panose="02020603050405020304" pitchFamily="18" charset="0"/>
              <a:ea typeface="Times New Roman" panose="02020603050405020304" pitchFamily="18" charset="0"/>
            </a:endParaRPr>
          </a:p>
          <a:p>
            <a:pPr>
              <a:spcAft>
                <a:spcPts val="0"/>
              </a:spcAft>
            </a:pP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Sự</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ủng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hộ</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và</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tham</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gia</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của</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đông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đảo</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các</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tầng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lớp</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nhân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dân</a:t>
            </a:r>
            <a:r>
              <a:rPr lang="en-US" dirty="0">
                <a:solidFill>
                  <a:srgbClr val="000000"/>
                </a:solidFill>
                <a:latin typeface="Times New Roman" panose="02020603050405020304" pitchFamily="18" charset="0"/>
                <a:ea typeface="Times New Roman" panose="02020603050405020304" pitchFamily="18" charset="0"/>
              </a:rPr>
              <a:t>.</a:t>
            </a:r>
            <a:endParaRPr lang="en-US" dirty="0">
              <a:effectLst/>
              <a:latin typeface="Times New Roman" panose="02020603050405020304" pitchFamily="18" charset="0"/>
              <a:ea typeface="Times New Roman" panose="02020603050405020304" pitchFamily="18" charset="0"/>
            </a:endParaRPr>
          </a:p>
        </p:txBody>
      </p:sp>
      <p:sp>
        <p:nvSpPr>
          <p:cNvPr id="8" name="Rectangle 7"/>
          <p:cNvSpPr/>
          <p:nvPr/>
        </p:nvSpPr>
        <p:spPr>
          <a:xfrm>
            <a:off x="6046943" y="2447904"/>
            <a:ext cx="6023138" cy="1754326"/>
          </a:xfrm>
          <a:prstGeom prst="rect">
            <a:avLst/>
          </a:prstGeom>
        </p:spPr>
        <p:txBody>
          <a:bodyPr wrap="square">
            <a:spAutoFit/>
          </a:bodyPr>
          <a:lstStyle/>
          <a:p>
            <a:pPr>
              <a:spcAft>
                <a:spcPts val="0"/>
              </a:spcAft>
            </a:pPr>
            <a:r>
              <a:rPr lang="en-US" b="1" dirty="0">
                <a:solidFill>
                  <a:srgbClr val="000000"/>
                </a:solidFill>
                <a:latin typeface="Times New Roman" panose="02020603050405020304" pitchFamily="18" charset="0"/>
                <a:ea typeface="Times New Roman" panose="02020603050405020304" pitchFamily="18" charset="0"/>
              </a:rPr>
              <a:t>- Ý </a:t>
            </a:r>
            <a:r>
              <a:rPr lang="en-US" b="1" dirty="0" err="1">
                <a:solidFill>
                  <a:srgbClr val="000000"/>
                </a:solidFill>
                <a:latin typeface="Times New Roman" panose="02020603050405020304" pitchFamily="18" charset="0"/>
                <a:ea typeface="Times New Roman" panose="02020603050405020304" pitchFamily="18" charset="0"/>
              </a:rPr>
              <a:t>nghĩa</a:t>
            </a:r>
            <a:endParaRPr lang="en-US" dirty="0">
              <a:latin typeface="Times New Roman" panose="02020603050405020304" pitchFamily="18" charset="0"/>
              <a:ea typeface="Times New Roman" panose="02020603050405020304" pitchFamily="18" charset="0"/>
            </a:endParaRPr>
          </a:p>
          <a:p>
            <a:pPr>
              <a:spcAft>
                <a:spcPts val="0"/>
              </a:spcAft>
            </a:pP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Lật</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đổ</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sự</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thống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trị</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mấy</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nghìn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năm</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của</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chế</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độ</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phong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kiến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Trung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Quốc</a:t>
            </a:r>
            <a:r>
              <a:rPr lang="en-US" dirty="0">
                <a:solidFill>
                  <a:srgbClr val="000000"/>
                </a:solidFill>
                <a:latin typeface="Times New Roman" panose="02020603050405020304" pitchFamily="18" charset="0"/>
                <a:ea typeface="Times New Roman" panose="02020603050405020304" pitchFamily="18" charset="0"/>
              </a:rPr>
              <a:t>.</a:t>
            </a:r>
            <a:endParaRPr lang="en-US" dirty="0">
              <a:latin typeface="Times New Roman" panose="02020603050405020304" pitchFamily="18" charset="0"/>
              <a:ea typeface="Times New Roman" panose="02020603050405020304" pitchFamily="18" charset="0"/>
            </a:endParaRPr>
          </a:p>
          <a:p>
            <a:pPr>
              <a:spcAft>
                <a:spcPts val="0"/>
              </a:spcAft>
            </a:pP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Mở</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đường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cho</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chủ</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nghĩa</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tư</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bản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phát</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triển</a:t>
            </a:r>
            <a:r>
              <a:rPr lang="en-US" dirty="0">
                <a:solidFill>
                  <a:srgbClr val="000000"/>
                </a:solidFill>
                <a:latin typeface="Times New Roman" panose="02020603050405020304" pitchFamily="18" charset="0"/>
                <a:ea typeface="Times New Roman" panose="02020603050405020304" pitchFamily="18" charset="0"/>
              </a:rPr>
              <a:t> </a:t>
            </a:r>
          </a:p>
          <a:p>
            <a:pPr>
              <a:spcAft>
                <a:spcPts val="0"/>
              </a:spcAft>
            </a:pP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Ảnh</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hưởng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đến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phong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trào</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giải</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phóng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dân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tộc</a:t>
            </a:r>
            <a:r>
              <a:rPr lang="en-US" dirty="0">
                <a:solidFill>
                  <a:srgbClr val="000000"/>
                </a:solidFill>
                <a:latin typeface="Times New Roman" panose="02020603050405020304" pitchFamily="18" charset="0"/>
                <a:ea typeface="Times New Roman" panose="02020603050405020304" pitchFamily="18" charset="0"/>
              </a:rPr>
              <a:t> ở </a:t>
            </a:r>
            <a:r>
              <a:rPr lang="en-US" dirty="0" err="1">
                <a:solidFill>
                  <a:srgbClr val="000000"/>
                </a:solidFill>
                <a:latin typeface="Times New Roman" panose="02020603050405020304" pitchFamily="18" charset="0"/>
                <a:ea typeface="Times New Roman" panose="02020603050405020304" pitchFamily="18" charset="0"/>
              </a:rPr>
              <a:t>một</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số</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nước</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châu</a:t>
            </a:r>
            <a:r>
              <a:rPr lang="en-US" dirty="0">
                <a:solidFill>
                  <a:srgbClr val="000000"/>
                </a:solidFill>
                <a:latin typeface="Times New Roman" panose="02020603050405020304" pitchFamily="18" charset="0"/>
                <a:ea typeface="Times New Roman" panose="02020603050405020304" pitchFamily="18" charset="0"/>
              </a:rPr>
              <a:t> Á (</a:t>
            </a:r>
            <a:r>
              <a:rPr lang="en-US" dirty="0" err="1">
                <a:solidFill>
                  <a:srgbClr val="000000"/>
                </a:solidFill>
                <a:latin typeface="Times New Roman" panose="02020603050405020304" pitchFamily="18" charset="0"/>
                <a:ea typeface="Times New Roman" panose="02020603050405020304" pitchFamily="18" charset="0"/>
              </a:rPr>
              <a:t>trong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đó</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có</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Việt</a:t>
            </a:r>
            <a:r>
              <a:rPr lang="en-US" dirty="0">
                <a:solidFill>
                  <a:srgbClr val="000000"/>
                </a:solidFill>
                <a:latin typeface="Times New Roman" panose="02020603050405020304" pitchFamily="18" charset="0"/>
                <a:ea typeface="Times New Roman" panose="02020603050405020304" pitchFamily="18" charset="0"/>
              </a:rPr>
              <a:t> Nam).</a:t>
            </a:r>
            <a:endParaRPr lang="en-US" dirty="0">
              <a:latin typeface="Times New Roman" panose="02020603050405020304" pitchFamily="18" charset="0"/>
              <a:ea typeface="Times New Roman" panose="02020603050405020304" pitchFamily="18" charset="0"/>
            </a:endParaRPr>
          </a:p>
        </p:txBody>
      </p:sp>
      <p:sp>
        <p:nvSpPr>
          <p:cNvPr id="14" name="Rectangle 13"/>
          <p:cNvSpPr/>
          <p:nvPr/>
        </p:nvSpPr>
        <p:spPr>
          <a:xfrm>
            <a:off x="5996870" y="4125819"/>
            <a:ext cx="6195129" cy="1815882"/>
          </a:xfrm>
          <a:prstGeom prst="rect">
            <a:avLst/>
          </a:prstGeom>
        </p:spPr>
        <p:txBody>
          <a:bodyPr wrap="square">
            <a:spAutoFit/>
          </a:bodyPr>
          <a:lstStyle/>
          <a:p>
            <a:pPr>
              <a:spcAft>
                <a:spcPts val="0"/>
              </a:spcAft>
            </a:pP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Hạn</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chế</a:t>
            </a:r>
            <a:r>
              <a:rPr lang="en-US" sz="2800" b="1" dirty="0">
                <a:solidFill>
                  <a:srgbClr val="000000"/>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spcAft>
                <a:spcPts val="0"/>
              </a:spcAft>
            </a:pPr>
            <a:r>
              <a:rPr lang="en-US" sz="2800" dirty="0">
                <a:solidFill>
                  <a:srgbClr val="000000"/>
                </a:solidFill>
                <a:latin typeface="Times New Roman" panose="02020603050405020304" pitchFamily="18" charset="0"/>
                <a:ea typeface="Times New Roman" panose="02020603050405020304" pitchFamily="18" charset="0"/>
              </a:rPr>
              <a:t>  + </a:t>
            </a:r>
            <a:r>
              <a:rPr lang="en-US" sz="2800" dirty="0" err="1">
                <a:solidFill>
                  <a:srgbClr val="000000"/>
                </a:solidFill>
                <a:latin typeface="Times New Roman" panose="02020603050405020304" pitchFamily="18" charset="0"/>
                <a:ea typeface="Times New Roman" panose="02020603050405020304" pitchFamily="18" charset="0"/>
              </a:rPr>
              <a:t>Không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xóa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bỏ</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triệt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để</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giai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cấp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phong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kiến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cũng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giải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quyết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được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vấn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đề</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ruộng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đất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dân</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p:txBody>
      </p:sp>
      <p:sp>
        <p:nvSpPr>
          <p:cNvPr id="19" name="Rectangle 18"/>
          <p:cNvSpPr/>
          <p:nvPr/>
        </p:nvSpPr>
        <p:spPr>
          <a:xfrm>
            <a:off x="6152605" y="5884202"/>
            <a:ext cx="5926182" cy="1015663"/>
          </a:xfrm>
          <a:prstGeom prst="rect">
            <a:avLst/>
          </a:prstGeom>
        </p:spPr>
        <p:txBody>
          <a:bodyPr wrap="square">
            <a:spAutoFit/>
          </a:bodyPr>
          <a:lstStyle/>
          <a:p>
            <a:pPr>
              <a:spcAft>
                <a:spcPts val="0"/>
              </a:spcAft>
            </a:pP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Không</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chống</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lại</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các</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nước</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đế</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quốc</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xâm</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lược</a:t>
            </a:r>
            <a:r>
              <a:rPr lang="en-US" sz="3000" dirty="0">
                <a:solidFill>
                  <a:srgbClr val="000000"/>
                </a:solidFill>
                <a:latin typeface="Times New Roman" panose="02020603050405020304" pitchFamily="18" charset="0"/>
                <a:ea typeface="Times New Roman" panose="02020603050405020304" pitchFamily="18" charset="0"/>
              </a:rPr>
              <a:t>.</a:t>
            </a:r>
            <a:endParaRPr lang="en-US" sz="30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90970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animEffect transition="in" filter="fade">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1981200" y="2438401"/>
            <a:ext cx="4876800" cy="3687763"/>
          </a:xfrm>
        </p:spPr>
        <p:txBody>
          <a:bodyPr/>
          <a:lstStyle/>
          <a:p>
            <a:pPr eaLnBrk="1" hangingPunct="1"/>
            <a:endParaRPr lang="vi-VN" altLang="en-US"/>
          </a:p>
        </p:txBody>
      </p:sp>
      <p:pic>
        <p:nvPicPr>
          <p:cNvPr id="6148" name="Picture 4"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w="57150" cmpd="thinThick">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6149" name="Freeform 5"/>
          <p:cNvSpPr>
            <a:spLocks/>
          </p:cNvSpPr>
          <p:nvPr/>
        </p:nvSpPr>
        <p:spPr bwMode="auto">
          <a:xfrm>
            <a:off x="7248526" y="476250"/>
            <a:ext cx="2663825" cy="1728788"/>
          </a:xfrm>
          <a:custGeom>
            <a:avLst/>
            <a:gdLst>
              <a:gd name="T0" fmla="*/ 1317355113 w 1536"/>
              <a:gd name="T1" fmla="*/ 0 h 994"/>
              <a:gd name="T2" fmla="*/ 1335401833 w 1536"/>
              <a:gd name="T3" fmla="*/ 199643708 h 994"/>
              <a:gd name="T4" fmla="*/ 1263218419 w 1536"/>
              <a:gd name="T5" fmla="*/ 1288606226 h 994"/>
              <a:gd name="T6" fmla="*/ 1245171698 w 1536"/>
              <a:gd name="T7" fmla="*/ 1488249934 h 994"/>
              <a:gd name="T8" fmla="*/ 667700917 w 1536"/>
              <a:gd name="T9" fmla="*/ 1615294981 h 994"/>
              <a:gd name="T10" fmla="*/ 469195661 w 1536"/>
              <a:gd name="T11" fmla="*/ 1778639359 h 994"/>
              <a:gd name="T12" fmla="*/ 360918805 w 1536"/>
              <a:gd name="T13" fmla="*/ 1941983736 h 994"/>
              <a:gd name="T14" fmla="*/ 306782112 w 1536"/>
              <a:gd name="T15" fmla="*/ 1960134271 h 994"/>
              <a:gd name="T16" fmla="*/ 144368563 w 1536"/>
              <a:gd name="T17" fmla="*/ 2050879988 h 994"/>
              <a:gd name="T18" fmla="*/ 72183414 w 1536"/>
              <a:gd name="T19" fmla="*/ 2141627444 h 994"/>
              <a:gd name="T20" fmla="*/ 0 w 1536"/>
              <a:gd name="T21" fmla="*/ 2147483646 h 994"/>
              <a:gd name="T22" fmla="*/ 18046721 w 1536"/>
              <a:gd name="T23" fmla="*/ 2147483646 h 994"/>
              <a:gd name="T24" fmla="*/ 234596963 w 1536"/>
              <a:gd name="T25" fmla="*/ 2147483646 h 994"/>
              <a:gd name="T26" fmla="*/ 252643684 w 1536"/>
              <a:gd name="T27" fmla="*/ 2147483646 h 994"/>
              <a:gd name="T28" fmla="*/ 234596963 w 1536"/>
              <a:gd name="T29" fmla="*/ 2147483646 h 994"/>
              <a:gd name="T30" fmla="*/ 324827098 w 1536"/>
              <a:gd name="T31" fmla="*/ 2147483646 h 994"/>
              <a:gd name="T32" fmla="*/ 505287368 w 1536"/>
              <a:gd name="T33" fmla="*/ 2147483646 h 994"/>
              <a:gd name="T34" fmla="*/ 541379075 w 1536"/>
              <a:gd name="T35" fmla="*/ 2147483646 h 994"/>
              <a:gd name="T36" fmla="*/ 595517502 w 1536"/>
              <a:gd name="T37" fmla="*/ 2147483646 h 994"/>
              <a:gd name="T38" fmla="*/ 920344600 w 1536"/>
              <a:gd name="T39" fmla="*/ 2147483646 h 994"/>
              <a:gd name="T40" fmla="*/ 848161186 w 1536"/>
              <a:gd name="T41" fmla="*/ 2147483646 h 994"/>
              <a:gd name="T42" fmla="*/ 649654196 w 1536"/>
              <a:gd name="T43" fmla="*/ 2147483646 h 994"/>
              <a:gd name="T44" fmla="*/ 541379075 w 1536"/>
              <a:gd name="T45" fmla="*/ 2147483646 h 994"/>
              <a:gd name="T46" fmla="*/ 830114466 w 1536"/>
              <a:gd name="T47" fmla="*/ 2147483646 h 994"/>
              <a:gd name="T48" fmla="*/ 1136896577 w 1536"/>
              <a:gd name="T49" fmla="*/ 2147483646 h 994"/>
              <a:gd name="T50" fmla="*/ 1317355113 w 1536"/>
              <a:gd name="T51" fmla="*/ 2141627444 h 994"/>
              <a:gd name="T52" fmla="*/ 1606090503 w 1536"/>
              <a:gd name="T53" fmla="*/ 2147483646 h 994"/>
              <a:gd name="T54" fmla="*/ 1696320638 w 1536"/>
              <a:gd name="T55" fmla="*/ 2147483646 h 994"/>
              <a:gd name="T56" fmla="*/ 2129424592 w 1536"/>
              <a:gd name="T57" fmla="*/ 2147483646 h 994"/>
              <a:gd name="T58" fmla="*/ 2147483646 w 1536"/>
              <a:gd name="T59" fmla="*/ 2147483646 h 994"/>
              <a:gd name="T60" fmla="*/ 2147483646 w 1536"/>
              <a:gd name="T61" fmla="*/ 2147483646 h 994"/>
              <a:gd name="T62" fmla="*/ 2147483646 w 1536"/>
              <a:gd name="T63" fmla="*/ 2147483646 h 994"/>
              <a:gd name="T64" fmla="*/ 2147483646 w 1536"/>
              <a:gd name="T65" fmla="*/ 2147483646 h 994"/>
              <a:gd name="T66" fmla="*/ 2147483646 w 1536"/>
              <a:gd name="T67" fmla="*/ 2147483646 h 994"/>
              <a:gd name="T68" fmla="*/ 2147483646 w 1536"/>
              <a:gd name="T69" fmla="*/ 1941983736 h 994"/>
              <a:gd name="T70" fmla="*/ 2147483646 w 1536"/>
              <a:gd name="T71" fmla="*/ 1796789893 h 994"/>
              <a:gd name="T72" fmla="*/ 2147483646 w 1536"/>
              <a:gd name="T73" fmla="*/ 1615294981 h 994"/>
              <a:gd name="T74" fmla="*/ 2147483646 w 1536"/>
              <a:gd name="T75" fmla="*/ 1524549264 h 994"/>
              <a:gd name="T76" fmla="*/ 2147483646 w 1536"/>
              <a:gd name="T77" fmla="*/ 1470101138 h 994"/>
              <a:gd name="T78" fmla="*/ 2147483646 w 1536"/>
              <a:gd name="T79" fmla="*/ 1324905556 h 994"/>
              <a:gd name="T80" fmla="*/ 2147483646 w 1536"/>
              <a:gd name="T81" fmla="*/ 1052664927 h 994"/>
              <a:gd name="T82" fmla="*/ 2147483646 w 1536"/>
              <a:gd name="T83" fmla="*/ 943768675 h 994"/>
              <a:gd name="T84" fmla="*/ 2147483646 w 1536"/>
              <a:gd name="T85" fmla="*/ 889320549 h 994"/>
              <a:gd name="T86" fmla="*/ 2147483646 w 1536"/>
              <a:gd name="T87" fmla="*/ 853021219 h 994"/>
              <a:gd name="T88" fmla="*/ 2147483646 w 1536"/>
              <a:gd name="T89" fmla="*/ 871170014 h 994"/>
              <a:gd name="T90" fmla="*/ 2147483646 w 1536"/>
              <a:gd name="T91" fmla="*/ 980066266 h 994"/>
              <a:gd name="T92" fmla="*/ 2147483646 w 1536"/>
              <a:gd name="T93" fmla="*/ 1034514392 h 994"/>
              <a:gd name="T94" fmla="*/ 2147483646 w 1536"/>
              <a:gd name="T95" fmla="*/ 980066266 h 994"/>
              <a:gd name="T96" fmla="*/ 2147483646 w 1536"/>
              <a:gd name="T97" fmla="*/ 943768675 h 994"/>
              <a:gd name="T98" fmla="*/ 2147483646 w 1536"/>
              <a:gd name="T99" fmla="*/ 816721888 h 994"/>
              <a:gd name="T100" fmla="*/ 2147483646 w 1536"/>
              <a:gd name="T101" fmla="*/ 707825636 h 994"/>
              <a:gd name="T102" fmla="*/ 2147483646 w 1536"/>
              <a:gd name="T103" fmla="*/ 562631794 h 994"/>
              <a:gd name="T104" fmla="*/ 2147483646 w 1536"/>
              <a:gd name="T105" fmla="*/ 417436212 h 994"/>
              <a:gd name="T106" fmla="*/ 2147483646 w 1536"/>
              <a:gd name="T107" fmla="*/ 344837551 h 994"/>
              <a:gd name="T108" fmla="*/ 1750459066 w 1536"/>
              <a:gd name="T109" fmla="*/ 163344378 h 994"/>
              <a:gd name="T110" fmla="*/ 1551953810 w 1536"/>
              <a:gd name="T111" fmla="*/ 36299330 h 994"/>
              <a:gd name="T112" fmla="*/ 1317355113 w 1536"/>
              <a:gd name="T113" fmla="*/ 235941299 h 99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36" h="994">
                <a:moveTo>
                  <a:pt x="438" y="0"/>
                </a:moveTo>
                <a:cubicBezTo>
                  <a:pt x="430" y="24"/>
                  <a:pt x="436" y="42"/>
                  <a:pt x="444" y="66"/>
                </a:cubicBezTo>
                <a:cubicBezTo>
                  <a:pt x="449" y="186"/>
                  <a:pt x="459" y="310"/>
                  <a:pt x="420" y="426"/>
                </a:cubicBezTo>
                <a:cubicBezTo>
                  <a:pt x="418" y="448"/>
                  <a:pt x="419" y="470"/>
                  <a:pt x="414" y="492"/>
                </a:cubicBezTo>
                <a:cubicBezTo>
                  <a:pt x="402" y="550"/>
                  <a:pt x="239" y="533"/>
                  <a:pt x="222" y="534"/>
                </a:cubicBezTo>
                <a:cubicBezTo>
                  <a:pt x="171" y="544"/>
                  <a:pt x="178" y="548"/>
                  <a:pt x="156" y="588"/>
                </a:cubicBezTo>
                <a:cubicBezTo>
                  <a:pt x="145" y="607"/>
                  <a:pt x="132" y="624"/>
                  <a:pt x="120" y="642"/>
                </a:cubicBezTo>
                <a:cubicBezTo>
                  <a:pt x="116" y="647"/>
                  <a:pt x="108" y="645"/>
                  <a:pt x="102" y="648"/>
                </a:cubicBezTo>
                <a:cubicBezTo>
                  <a:pt x="40" y="682"/>
                  <a:pt x="89" y="664"/>
                  <a:pt x="48" y="678"/>
                </a:cubicBezTo>
                <a:cubicBezTo>
                  <a:pt x="34" y="719"/>
                  <a:pt x="53" y="675"/>
                  <a:pt x="24" y="708"/>
                </a:cubicBezTo>
                <a:cubicBezTo>
                  <a:pt x="15" y="719"/>
                  <a:pt x="0" y="744"/>
                  <a:pt x="0" y="744"/>
                </a:cubicBezTo>
                <a:cubicBezTo>
                  <a:pt x="2" y="760"/>
                  <a:pt x="1" y="777"/>
                  <a:pt x="6" y="792"/>
                </a:cubicBezTo>
                <a:cubicBezTo>
                  <a:pt x="22" y="838"/>
                  <a:pt x="40" y="827"/>
                  <a:pt x="78" y="840"/>
                </a:cubicBezTo>
                <a:cubicBezTo>
                  <a:pt x="80" y="850"/>
                  <a:pt x="84" y="860"/>
                  <a:pt x="84" y="870"/>
                </a:cubicBezTo>
                <a:cubicBezTo>
                  <a:pt x="84" y="892"/>
                  <a:pt x="76" y="914"/>
                  <a:pt x="78" y="936"/>
                </a:cubicBezTo>
                <a:cubicBezTo>
                  <a:pt x="79" y="947"/>
                  <a:pt x="102" y="980"/>
                  <a:pt x="108" y="990"/>
                </a:cubicBezTo>
                <a:cubicBezTo>
                  <a:pt x="128" y="988"/>
                  <a:pt x="151" y="994"/>
                  <a:pt x="168" y="984"/>
                </a:cubicBezTo>
                <a:cubicBezTo>
                  <a:pt x="179" y="978"/>
                  <a:pt x="168" y="952"/>
                  <a:pt x="180" y="948"/>
                </a:cubicBezTo>
                <a:cubicBezTo>
                  <a:pt x="186" y="946"/>
                  <a:pt x="192" y="944"/>
                  <a:pt x="198" y="942"/>
                </a:cubicBezTo>
                <a:cubicBezTo>
                  <a:pt x="213" y="896"/>
                  <a:pt x="265" y="904"/>
                  <a:pt x="306" y="900"/>
                </a:cubicBezTo>
                <a:cubicBezTo>
                  <a:pt x="346" y="873"/>
                  <a:pt x="309" y="852"/>
                  <a:pt x="282" y="834"/>
                </a:cubicBezTo>
                <a:cubicBezTo>
                  <a:pt x="261" y="802"/>
                  <a:pt x="242" y="815"/>
                  <a:pt x="216" y="798"/>
                </a:cubicBezTo>
                <a:cubicBezTo>
                  <a:pt x="204" y="790"/>
                  <a:pt x="180" y="774"/>
                  <a:pt x="180" y="774"/>
                </a:cubicBezTo>
                <a:cubicBezTo>
                  <a:pt x="164" y="726"/>
                  <a:pt x="250" y="754"/>
                  <a:pt x="276" y="756"/>
                </a:cubicBezTo>
                <a:cubicBezTo>
                  <a:pt x="333" y="775"/>
                  <a:pt x="299" y="769"/>
                  <a:pt x="378" y="762"/>
                </a:cubicBezTo>
                <a:cubicBezTo>
                  <a:pt x="394" y="715"/>
                  <a:pt x="387" y="718"/>
                  <a:pt x="438" y="708"/>
                </a:cubicBezTo>
                <a:cubicBezTo>
                  <a:pt x="470" y="710"/>
                  <a:pt x="509" y="700"/>
                  <a:pt x="534" y="720"/>
                </a:cubicBezTo>
                <a:cubicBezTo>
                  <a:pt x="557" y="738"/>
                  <a:pt x="533" y="740"/>
                  <a:pt x="564" y="750"/>
                </a:cubicBezTo>
                <a:cubicBezTo>
                  <a:pt x="610" y="765"/>
                  <a:pt x="661" y="774"/>
                  <a:pt x="708" y="786"/>
                </a:cubicBezTo>
                <a:cubicBezTo>
                  <a:pt x="738" y="806"/>
                  <a:pt x="753" y="805"/>
                  <a:pt x="792" y="810"/>
                </a:cubicBezTo>
                <a:cubicBezTo>
                  <a:pt x="844" y="827"/>
                  <a:pt x="860" y="835"/>
                  <a:pt x="942" y="810"/>
                </a:cubicBezTo>
                <a:cubicBezTo>
                  <a:pt x="954" y="806"/>
                  <a:pt x="938" y="781"/>
                  <a:pt x="948" y="774"/>
                </a:cubicBezTo>
                <a:cubicBezTo>
                  <a:pt x="961" y="764"/>
                  <a:pt x="980" y="770"/>
                  <a:pt x="996" y="768"/>
                </a:cubicBezTo>
                <a:cubicBezTo>
                  <a:pt x="1032" y="756"/>
                  <a:pt x="1002" y="744"/>
                  <a:pt x="1038" y="732"/>
                </a:cubicBezTo>
                <a:cubicBezTo>
                  <a:pt x="1052" y="662"/>
                  <a:pt x="1105" y="673"/>
                  <a:pt x="1152" y="642"/>
                </a:cubicBezTo>
                <a:cubicBezTo>
                  <a:pt x="1223" y="595"/>
                  <a:pt x="1289" y="603"/>
                  <a:pt x="1374" y="594"/>
                </a:cubicBezTo>
                <a:cubicBezTo>
                  <a:pt x="1401" y="553"/>
                  <a:pt x="1371" y="604"/>
                  <a:pt x="1392" y="534"/>
                </a:cubicBezTo>
                <a:cubicBezTo>
                  <a:pt x="1403" y="496"/>
                  <a:pt x="1507" y="505"/>
                  <a:pt x="1524" y="504"/>
                </a:cubicBezTo>
                <a:cubicBezTo>
                  <a:pt x="1528" y="498"/>
                  <a:pt x="1536" y="493"/>
                  <a:pt x="1536" y="486"/>
                </a:cubicBezTo>
                <a:cubicBezTo>
                  <a:pt x="1536" y="466"/>
                  <a:pt x="1473" y="452"/>
                  <a:pt x="1452" y="438"/>
                </a:cubicBezTo>
                <a:cubicBezTo>
                  <a:pt x="1426" y="399"/>
                  <a:pt x="1437" y="392"/>
                  <a:pt x="1452" y="348"/>
                </a:cubicBezTo>
                <a:cubicBezTo>
                  <a:pt x="1456" y="336"/>
                  <a:pt x="1464" y="312"/>
                  <a:pt x="1464" y="312"/>
                </a:cubicBezTo>
                <a:cubicBezTo>
                  <a:pt x="1460" y="306"/>
                  <a:pt x="1458" y="298"/>
                  <a:pt x="1452" y="294"/>
                </a:cubicBezTo>
                <a:cubicBezTo>
                  <a:pt x="1441" y="287"/>
                  <a:pt x="1416" y="282"/>
                  <a:pt x="1416" y="282"/>
                </a:cubicBezTo>
                <a:cubicBezTo>
                  <a:pt x="1394" y="284"/>
                  <a:pt x="1371" y="282"/>
                  <a:pt x="1350" y="288"/>
                </a:cubicBezTo>
                <a:cubicBezTo>
                  <a:pt x="1335" y="293"/>
                  <a:pt x="1333" y="315"/>
                  <a:pt x="1320" y="324"/>
                </a:cubicBezTo>
                <a:cubicBezTo>
                  <a:pt x="1304" y="335"/>
                  <a:pt x="1278" y="336"/>
                  <a:pt x="1260" y="342"/>
                </a:cubicBezTo>
                <a:cubicBezTo>
                  <a:pt x="1169" y="335"/>
                  <a:pt x="1207" y="344"/>
                  <a:pt x="1146" y="324"/>
                </a:cubicBezTo>
                <a:cubicBezTo>
                  <a:pt x="1134" y="320"/>
                  <a:pt x="1110" y="312"/>
                  <a:pt x="1110" y="312"/>
                </a:cubicBezTo>
                <a:cubicBezTo>
                  <a:pt x="1088" y="290"/>
                  <a:pt x="1064" y="285"/>
                  <a:pt x="1038" y="270"/>
                </a:cubicBezTo>
                <a:cubicBezTo>
                  <a:pt x="985" y="241"/>
                  <a:pt x="998" y="242"/>
                  <a:pt x="930" y="234"/>
                </a:cubicBezTo>
                <a:cubicBezTo>
                  <a:pt x="899" y="224"/>
                  <a:pt x="882" y="205"/>
                  <a:pt x="858" y="186"/>
                </a:cubicBezTo>
                <a:cubicBezTo>
                  <a:pt x="829" y="163"/>
                  <a:pt x="799" y="155"/>
                  <a:pt x="768" y="138"/>
                </a:cubicBezTo>
                <a:cubicBezTo>
                  <a:pt x="755" y="131"/>
                  <a:pt x="746" y="119"/>
                  <a:pt x="732" y="114"/>
                </a:cubicBezTo>
                <a:cubicBezTo>
                  <a:pt x="681" y="97"/>
                  <a:pt x="627" y="84"/>
                  <a:pt x="582" y="54"/>
                </a:cubicBezTo>
                <a:cubicBezTo>
                  <a:pt x="567" y="32"/>
                  <a:pt x="542" y="21"/>
                  <a:pt x="516" y="12"/>
                </a:cubicBezTo>
                <a:cubicBezTo>
                  <a:pt x="407" y="20"/>
                  <a:pt x="438" y="0"/>
                  <a:pt x="438" y="78"/>
                </a:cubicBezTo>
              </a:path>
            </a:pathLst>
          </a:custGeom>
          <a:noFill/>
          <a:ln w="38100" cmpd="sng">
            <a:solidFill>
              <a:srgbClr val="FF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0" name="Freeform 6"/>
          <p:cNvSpPr>
            <a:spLocks/>
          </p:cNvSpPr>
          <p:nvPr/>
        </p:nvSpPr>
        <p:spPr bwMode="auto">
          <a:xfrm>
            <a:off x="3276600" y="2057400"/>
            <a:ext cx="5041900" cy="3168650"/>
          </a:xfrm>
          <a:custGeom>
            <a:avLst/>
            <a:gdLst>
              <a:gd name="T0" fmla="*/ 2147483646 w 2898"/>
              <a:gd name="T1" fmla="*/ 250451714 h 1802"/>
              <a:gd name="T2" fmla="*/ 2147483646 w 2898"/>
              <a:gd name="T3" fmla="*/ 417419523 h 1802"/>
              <a:gd name="T4" fmla="*/ 2147483646 w 2898"/>
              <a:gd name="T5" fmla="*/ 788459294 h 1802"/>
              <a:gd name="T6" fmla="*/ 2147483646 w 2898"/>
              <a:gd name="T7" fmla="*/ 1938681003 h 1802"/>
              <a:gd name="T8" fmla="*/ 2147483646 w 2898"/>
              <a:gd name="T9" fmla="*/ 2147483646 h 1802"/>
              <a:gd name="T10" fmla="*/ 2147483646 w 2898"/>
              <a:gd name="T11" fmla="*/ 2147483646 h 1802"/>
              <a:gd name="T12" fmla="*/ 2147483646 w 2898"/>
              <a:gd name="T13" fmla="*/ 2147483646 h 1802"/>
              <a:gd name="T14" fmla="*/ 2147483646 w 2898"/>
              <a:gd name="T15" fmla="*/ 2147483646 h 1802"/>
              <a:gd name="T16" fmla="*/ 2147483646 w 2898"/>
              <a:gd name="T17" fmla="*/ 2147483646 h 1802"/>
              <a:gd name="T18" fmla="*/ 2147483646 w 2898"/>
              <a:gd name="T19" fmla="*/ 2147483646 h 1802"/>
              <a:gd name="T20" fmla="*/ 2147483646 w 2898"/>
              <a:gd name="T21" fmla="*/ 2147483646 h 1802"/>
              <a:gd name="T22" fmla="*/ 2147483646 w 2898"/>
              <a:gd name="T23" fmla="*/ 2147483646 h 1802"/>
              <a:gd name="T24" fmla="*/ 2147483646 w 2898"/>
              <a:gd name="T25" fmla="*/ 2147483646 h 1802"/>
              <a:gd name="T26" fmla="*/ 2147483646 w 2898"/>
              <a:gd name="T27" fmla="*/ 2147483646 h 1802"/>
              <a:gd name="T28" fmla="*/ 1852435467 w 2898"/>
              <a:gd name="T29" fmla="*/ 2147483646 h 1802"/>
              <a:gd name="T30" fmla="*/ 1253117445 w 2898"/>
              <a:gd name="T31" fmla="*/ 2147483646 h 1802"/>
              <a:gd name="T32" fmla="*/ 1125989538 w 2898"/>
              <a:gd name="T33" fmla="*/ 2147483646 h 1802"/>
              <a:gd name="T34" fmla="*/ 1035184884 w 2898"/>
              <a:gd name="T35" fmla="*/ 2147483646 h 1802"/>
              <a:gd name="T36" fmla="*/ 0 w 2898"/>
              <a:gd name="T37" fmla="*/ 2147483646 h 1802"/>
              <a:gd name="T38" fmla="*/ 1234957558 w 2898"/>
              <a:gd name="T39" fmla="*/ 2147483646 h 1802"/>
              <a:gd name="T40" fmla="*/ 1707145933 w 2898"/>
              <a:gd name="T41" fmla="*/ 2147483646 h 1802"/>
              <a:gd name="T42" fmla="*/ 2147483646 w 2898"/>
              <a:gd name="T43" fmla="*/ 2147483646 h 1802"/>
              <a:gd name="T44" fmla="*/ 2147483646 w 2898"/>
              <a:gd name="T45" fmla="*/ 2147483646 h 1802"/>
              <a:gd name="T46" fmla="*/ 2147483646 w 2898"/>
              <a:gd name="T47" fmla="*/ 2147483646 h 1802"/>
              <a:gd name="T48" fmla="*/ 2147483646 w 2898"/>
              <a:gd name="T49" fmla="*/ 2147483646 h 1802"/>
              <a:gd name="T50" fmla="*/ 2147483646 w 2898"/>
              <a:gd name="T51" fmla="*/ 2147483646 h 1802"/>
              <a:gd name="T52" fmla="*/ 2147483646 w 2898"/>
              <a:gd name="T53" fmla="*/ 2147483646 h 1802"/>
              <a:gd name="T54" fmla="*/ 2147483646 w 2898"/>
              <a:gd name="T55" fmla="*/ 2147483646 h 1802"/>
              <a:gd name="T56" fmla="*/ 2147483646 w 2898"/>
              <a:gd name="T57" fmla="*/ 2147483646 h 1802"/>
              <a:gd name="T58" fmla="*/ 2147483646 w 2898"/>
              <a:gd name="T59" fmla="*/ 2147483646 h 1802"/>
              <a:gd name="T60" fmla="*/ 2147483646 w 2898"/>
              <a:gd name="T61" fmla="*/ 2147483646 h 1802"/>
              <a:gd name="T62" fmla="*/ 2147483646 w 2898"/>
              <a:gd name="T63" fmla="*/ 2147483646 h 1802"/>
              <a:gd name="T64" fmla="*/ 2147483646 w 2898"/>
              <a:gd name="T65" fmla="*/ 2147483646 h 1802"/>
              <a:gd name="T66" fmla="*/ 2147483646 w 2898"/>
              <a:gd name="T67" fmla="*/ 2147483646 h 1802"/>
              <a:gd name="T68" fmla="*/ 2147483646 w 2898"/>
              <a:gd name="T69" fmla="*/ 2147483646 h 1802"/>
              <a:gd name="T70" fmla="*/ 2147483646 w 2898"/>
              <a:gd name="T71" fmla="*/ 2147483646 h 1802"/>
              <a:gd name="T72" fmla="*/ 2147483646 w 2898"/>
              <a:gd name="T73" fmla="*/ 2147483646 h 1802"/>
              <a:gd name="T74" fmla="*/ 2147483646 w 2898"/>
              <a:gd name="T75" fmla="*/ 2147483646 h 1802"/>
              <a:gd name="T76" fmla="*/ 2147483646 w 2898"/>
              <a:gd name="T77" fmla="*/ 2147483646 h 1802"/>
              <a:gd name="T78" fmla="*/ 2147483646 w 2898"/>
              <a:gd name="T79" fmla="*/ 2147483646 h 1802"/>
              <a:gd name="T80" fmla="*/ 2147483646 w 2898"/>
              <a:gd name="T81" fmla="*/ 2147483646 h 1802"/>
              <a:gd name="T82" fmla="*/ 2147483646 w 2898"/>
              <a:gd name="T83" fmla="*/ 2147483646 h 1802"/>
              <a:gd name="T84" fmla="*/ 2147483646 w 2898"/>
              <a:gd name="T85" fmla="*/ 2142752965 h 1802"/>
              <a:gd name="T86" fmla="*/ 2147483646 w 2898"/>
              <a:gd name="T87" fmla="*/ 2142752965 h 1802"/>
              <a:gd name="T88" fmla="*/ 2147483646 w 2898"/>
              <a:gd name="T89" fmla="*/ 1790266149 h 1802"/>
              <a:gd name="T90" fmla="*/ 2147483646 w 2898"/>
              <a:gd name="T91" fmla="*/ 1530538837 h 1802"/>
              <a:gd name="T92" fmla="*/ 2147483646 w 2898"/>
              <a:gd name="T93" fmla="*/ 1289362722 h 1802"/>
              <a:gd name="T94" fmla="*/ 2147483646 w 2898"/>
              <a:gd name="T95" fmla="*/ 1066739562 h 1802"/>
              <a:gd name="T96" fmla="*/ 2147483646 w 2898"/>
              <a:gd name="T97" fmla="*/ 751355141 h 1802"/>
              <a:gd name="T98" fmla="*/ 2147483646 w 2898"/>
              <a:gd name="T99" fmla="*/ 9275599 h 180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898" h="1802">
                <a:moveTo>
                  <a:pt x="2568" y="15"/>
                </a:moveTo>
                <a:cubicBezTo>
                  <a:pt x="2542" y="33"/>
                  <a:pt x="2547" y="53"/>
                  <a:pt x="2538" y="81"/>
                </a:cubicBezTo>
                <a:cubicBezTo>
                  <a:pt x="2554" y="129"/>
                  <a:pt x="2612" y="75"/>
                  <a:pt x="2628" y="123"/>
                </a:cubicBezTo>
                <a:cubicBezTo>
                  <a:pt x="2535" y="154"/>
                  <a:pt x="2692" y="104"/>
                  <a:pt x="2394" y="135"/>
                </a:cubicBezTo>
                <a:cubicBezTo>
                  <a:pt x="2375" y="137"/>
                  <a:pt x="2371" y="218"/>
                  <a:pt x="2358" y="231"/>
                </a:cubicBezTo>
                <a:cubicBezTo>
                  <a:pt x="2348" y="241"/>
                  <a:pt x="2322" y="255"/>
                  <a:pt x="2322" y="255"/>
                </a:cubicBezTo>
                <a:cubicBezTo>
                  <a:pt x="2304" y="308"/>
                  <a:pt x="2311" y="278"/>
                  <a:pt x="2304" y="345"/>
                </a:cubicBezTo>
                <a:cubicBezTo>
                  <a:pt x="2302" y="439"/>
                  <a:pt x="2307" y="533"/>
                  <a:pt x="2298" y="627"/>
                </a:cubicBezTo>
                <a:cubicBezTo>
                  <a:pt x="2295" y="662"/>
                  <a:pt x="2241" y="678"/>
                  <a:pt x="2220" y="699"/>
                </a:cubicBezTo>
                <a:cubicBezTo>
                  <a:pt x="2212" y="723"/>
                  <a:pt x="2205" y="733"/>
                  <a:pt x="2184" y="747"/>
                </a:cubicBezTo>
                <a:cubicBezTo>
                  <a:pt x="2156" y="789"/>
                  <a:pt x="2172" y="775"/>
                  <a:pt x="2142" y="795"/>
                </a:cubicBezTo>
                <a:cubicBezTo>
                  <a:pt x="2116" y="834"/>
                  <a:pt x="2077" y="848"/>
                  <a:pt x="2040" y="873"/>
                </a:cubicBezTo>
                <a:cubicBezTo>
                  <a:pt x="2029" y="905"/>
                  <a:pt x="2005" y="907"/>
                  <a:pt x="1980" y="921"/>
                </a:cubicBezTo>
                <a:cubicBezTo>
                  <a:pt x="1937" y="945"/>
                  <a:pt x="1897" y="971"/>
                  <a:pt x="1854" y="993"/>
                </a:cubicBezTo>
                <a:cubicBezTo>
                  <a:pt x="1830" y="1005"/>
                  <a:pt x="1805" y="1016"/>
                  <a:pt x="1782" y="1029"/>
                </a:cubicBezTo>
                <a:cubicBezTo>
                  <a:pt x="1769" y="1036"/>
                  <a:pt x="1746" y="1053"/>
                  <a:pt x="1746" y="1053"/>
                </a:cubicBezTo>
                <a:cubicBezTo>
                  <a:pt x="1702" y="1051"/>
                  <a:pt x="1655" y="1063"/>
                  <a:pt x="1614" y="1047"/>
                </a:cubicBezTo>
                <a:cubicBezTo>
                  <a:pt x="1601" y="1042"/>
                  <a:pt x="1616" y="1019"/>
                  <a:pt x="1620" y="1005"/>
                </a:cubicBezTo>
                <a:cubicBezTo>
                  <a:pt x="1633" y="963"/>
                  <a:pt x="1706" y="982"/>
                  <a:pt x="1542" y="993"/>
                </a:cubicBezTo>
                <a:cubicBezTo>
                  <a:pt x="1536" y="997"/>
                  <a:pt x="1528" y="999"/>
                  <a:pt x="1524" y="1005"/>
                </a:cubicBezTo>
                <a:cubicBezTo>
                  <a:pt x="1517" y="1016"/>
                  <a:pt x="1512" y="1041"/>
                  <a:pt x="1512" y="1041"/>
                </a:cubicBezTo>
                <a:cubicBezTo>
                  <a:pt x="1506" y="1117"/>
                  <a:pt x="1520" y="1118"/>
                  <a:pt x="1464" y="1155"/>
                </a:cubicBezTo>
                <a:cubicBezTo>
                  <a:pt x="1446" y="1167"/>
                  <a:pt x="1412" y="1174"/>
                  <a:pt x="1392" y="1185"/>
                </a:cubicBezTo>
                <a:cubicBezTo>
                  <a:pt x="1379" y="1192"/>
                  <a:pt x="1356" y="1209"/>
                  <a:pt x="1356" y="1209"/>
                </a:cubicBezTo>
                <a:cubicBezTo>
                  <a:pt x="1323" y="1258"/>
                  <a:pt x="1336" y="1286"/>
                  <a:pt x="1332" y="1359"/>
                </a:cubicBezTo>
                <a:cubicBezTo>
                  <a:pt x="1272" y="1357"/>
                  <a:pt x="1212" y="1357"/>
                  <a:pt x="1152" y="1353"/>
                </a:cubicBezTo>
                <a:cubicBezTo>
                  <a:pt x="1133" y="1352"/>
                  <a:pt x="1133" y="1342"/>
                  <a:pt x="1116" y="1335"/>
                </a:cubicBezTo>
                <a:cubicBezTo>
                  <a:pt x="1104" y="1330"/>
                  <a:pt x="1080" y="1323"/>
                  <a:pt x="1080" y="1323"/>
                </a:cubicBezTo>
                <a:cubicBezTo>
                  <a:pt x="966" y="1325"/>
                  <a:pt x="852" y="1324"/>
                  <a:pt x="738" y="1329"/>
                </a:cubicBezTo>
                <a:cubicBezTo>
                  <a:pt x="698" y="1331"/>
                  <a:pt x="643" y="1368"/>
                  <a:pt x="612" y="1389"/>
                </a:cubicBezTo>
                <a:cubicBezTo>
                  <a:pt x="567" y="1419"/>
                  <a:pt x="504" y="1399"/>
                  <a:pt x="450" y="1401"/>
                </a:cubicBezTo>
                <a:cubicBezTo>
                  <a:pt x="438" y="1405"/>
                  <a:pt x="418" y="1401"/>
                  <a:pt x="414" y="1413"/>
                </a:cubicBezTo>
                <a:cubicBezTo>
                  <a:pt x="412" y="1419"/>
                  <a:pt x="412" y="1427"/>
                  <a:pt x="408" y="1431"/>
                </a:cubicBezTo>
                <a:cubicBezTo>
                  <a:pt x="398" y="1441"/>
                  <a:pt x="372" y="1455"/>
                  <a:pt x="372" y="1455"/>
                </a:cubicBezTo>
                <a:cubicBezTo>
                  <a:pt x="364" y="1467"/>
                  <a:pt x="356" y="1479"/>
                  <a:pt x="348" y="1491"/>
                </a:cubicBezTo>
                <a:cubicBezTo>
                  <a:pt x="344" y="1496"/>
                  <a:pt x="347" y="1505"/>
                  <a:pt x="342" y="1509"/>
                </a:cubicBezTo>
                <a:cubicBezTo>
                  <a:pt x="318" y="1526"/>
                  <a:pt x="278" y="1524"/>
                  <a:pt x="252" y="1533"/>
                </a:cubicBezTo>
                <a:cubicBezTo>
                  <a:pt x="205" y="1604"/>
                  <a:pt x="75" y="1598"/>
                  <a:pt x="0" y="1605"/>
                </a:cubicBezTo>
                <a:cubicBezTo>
                  <a:pt x="10" y="1676"/>
                  <a:pt x="23" y="1669"/>
                  <a:pt x="90" y="1677"/>
                </a:cubicBezTo>
                <a:cubicBezTo>
                  <a:pt x="121" y="1802"/>
                  <a:pt x="315" y="1715"/>
                  <a:pt x="408" y="1713"/>
                </a:cubicBezTo>
                <a:cubicBezTo>
                  <a:pt x="380" y="1671"/>
                  <a:pt x="436" y="1681"/>
                  <a:pt x="468" y="1677"/>
                </a:cubicBezTo>
                <a:cubicBezTo>
                  <a:pt x="479" y="1643"/>
                  <a:pt x="531" y="1622"/>
                  <a:pt x="564" y="1611"/>
                </a:cubicBezTo>
                <a:cubicBezTo>
                  <a:pt x="722" y="1651"/>
                  <a:pt x="753" y="1586"/>
                  <a:pt x="876" y="1575"/>
                </a:cubicBezTo>
                <a:cubicBezTo>
                  <a:pt x="917" y="1548"/>
                  <a:pt x="921" y="1546"/>
                  <a:pt x="972" y="1539"/>
                </a:cubicBezTo>
                <a:cubicBezTo>
                  <a:pt x="1012" y="1526"/>
                  <a:pt x="1042" y="1548"/>
                  <a:pt x="1080" y="1551"/>
                </a:cubicBezTo>
                <a:cubicBezTo>
                  <a:pt x="1130" y="1555"/>
                  <a:pt x="1180" y="1555"/>
                  <a:pt x="1230" y="1557"/>
                </a:cubicBezTo>
                <a:cubicBezTo>
                  <a:pt x="1194" y="1569"/>
                  <a:pt x="1157" y="1552"/>
                  <a:pt x="1134" y="1587"/>
                </a:cubicBezTo>
                <a:cubicBezTo>
                  <a:pt x="1136" y="1613"/>
                  <a:pt x="1137" y="1639"/>
                  <a:pt x="1140" y="1665"/>
                </a:cubicBezTo>
                <a:cubicBezTo>
                  <a:pt x="1147" y="1722"/>
                  <a:pt x="1207" y="1715"/>
                  <a:pt x="1248" y="1719"/>
                </a:cubicBezTo>
                <a:cubicBezTo>
                  <a:pt x="1270" y="1733"/>
                  <a:pt x="1296" y="1759"/>
                  <a:pt x="1320" y="1767"/>
                </a:cubicBezTo>
                <a:cubicBezTo>
                  <a:pt x="1423" y="1756"/>
                  <a:pt x="1339" y="1783"/>
                  <a:pt x="1380" y="1695"/>
                </a:cubicBezTo>
                <a:cubicBezTo>
                  <a:pt x="1401" y="1651"/>
                  <a:pt x="1490" y="1655"/>
                  <a:pt x="1518" y="1653"/>
                </a:cubicBezTo>
                <a:cubicBezTo>
                  <a:pt x="1520" y="1647"/>
                  <a:pt x="1520" y="1639"/>
                  <a:pt x="1524" y="1635"/>
                </a:cubicBezTo>
                <a:cubicBezTo>
                  <a:pt x="1534" y="1625"/>
                  <a:pt x="1560" y="1611"/>
                  <a:pt x="1560" y="1611"/>
                </a:cubicBezTo>
                <a:cubicBezTo>
                  <a:pt x="1574" y="1590"/>
                  <a:pt x="1579" y="1592"/>
                  <a:pt x="1566" y="1563"/>
                </a:cubicBezTo>
                <a:cubicBezTo>
                  <a:pt x="1560" y="1550"/>
                  <a:pt x="1542" y="1527"/>
                  <a:pt x="1542" y="1527"/>
                </a:cubicBezTo>
                <a:cubicBezTo>
                  <a:pt x="1544" y="1505"/>
                  <a:pt x="1540" y="1482"/>
                  <a:pt x="1548" y="1461"/>
                </a:cubicBezTo>
                <a:cubicBezTo>
                  <a:pt x="1550" y="1455"/>
                  <a:pt x="1562" y="1463"/>
                  <a:pt x="1566" y="1467"/>
                </a:cubicBezTo>
                <a:cubicBezTo>
                  <a:pt x="1570" y="1471"/>
                  <a:pt x="1568" y="1480"/>
                  <a:pt x="1572" y="1485"/>
                </a:cubicBezTo>
                <a:cubicBezTo>
                  <a:pt x="1586" y="1502"/>
                  <a:pt x="1619" y="1505"/>
                  <a:pt x="1638" y="1509"/>
                </a:cubicBezTo>
                <a:cubicBezTo>
                  <a:pt x="1677" y="1535"/>
                  <a:pt x="1653" y="1495"/>
                  <a:pt x="1692" y="1521"/>
                </a:cubicBezTo>
                <a:cubicBezTo>
                  <a:pt x="1786" y="1519"/>
                  <a:pt x="1880" y="1523"/>
                  <a:pt x="1974" y="1515"/>
                </a:cubicBezTo>
                <a:cubicBezTo>
                  <a:pt x="1981" y="1514"/>
                  <a:pt x="1981" y="1502"/>
                  <a:pt x="1986" y="1497"/>
                </a:cubicBezTo>
                <a:cubicBezTo>
                  <a:pt x="1997" y="1486"/>
                  <a:pt x="2009" y="1476"/>
                  <a:pt x="2022" y="1467"/>
                </a:cubicBezTo>
                <a:cubicBezTo>
                  <a:pt x="2043" y="1453"/>
                  <a:pt x="2069" y="1439"/>
                  <a:pt x="2094" y="1431"/>
                </a:cubicBezTo>
                <a:cubicBezTo>
                  <a:pt x="2148" y="1449"/>
                  <a:pt x="2070" y="1479"/>
                  <a:pt x="2124" y="1497"/>
                </a:cubicBezTo>
                <a:cubicBezTo>
                  <a:pt x="2144" y="1490"/>
                  <a:pt x="2178" y="1467"/>
                  <a:pt x="2178" y="1467"/>
                </a:cubicBezTo>
                <a:cubicBezTo>
                  <a:pt x="2190" y="1430"/>
                  <a:pt x="2171" y="1418"/>
                  <a:pt x="2214" y="1407"/>
                </a:cubicBezTo>
                <a:cubicBezTo>
                  <a:pt x="2247" y="1385"/>
                  <a:pt x="2260" y="1393"/>
                  <a:pt x="2298" y="1401"/>
                </a:cubicBezTo>
                <a:cubicBezTo>
                  <a:pt x="2364" y="1388"/>
                  <a:pt x="2322" y="1359"/>
                  <a:pt x="2340" y="1305"/>
                </a:cubicBezTo>
                <a:cubicBezTo>
                  <a:pt x="2365" y="1313"/>
                  <a:pt x="2379" y="1309"/>
                  <a:pt x="2388" y="1335"/>
                </a:cubicBezTo>
                <a:cubicBezTo>
                  <a:pt x="2384" y="1377"/>
                  <a:pt x="2369" y="1412"/>
                  <a:pt x="2376" y="1449"/>
                </a:cubicBezTo>
                <a:cubicBezTo>
                  <a:pt x="2392" y="1447"/>
                  <a:pt x="2409" y="1449"/>
                  <a:pt x="2424" y="1443"/>
                </a:cubicBezTo>
                <a:cubicBezTo>
                  <a:pt x="2435" y="1439"/>
                  <a:pt x="2438" y="1415"/>
                  <a:pt x="2442" y="1407"/>
                </a:cubicBezTo>
                <a:cubicBezTo>
                  <a:pt x="2452" y="1387"/>
                  <a:pt x="2471" y="1380"/>
                  <a:pt x="2490" y="1371"/>
                </a:cubicBezTo>
                <a:cubicBezTo>
                  <a:pt x="2514" y="1359"/>
                  <a:pt x="2537" y="1349"/>
                  <a:pt x="2562" y="1341"/>
                </a:cubicBezTo>
                <a:cubicBezTo>
                  <a:pt x="2568" y="1339"/>
                  <a:pt x="2580" y="1335"/>
                  <a:pt x="2580" y="1335"/>
                </a:cubicBezTo>
                <a:cubicBezTo>
                  <a:pt x="2618" y="1278"/>
                  <a:pt x="2586" y="1228"/>
                  <a:pt x="2568" y="1173"/>
                </a:cubicBezTo>
                <a:cubicBezTo>
                  <a:pt x="2582" y="1130"/>
                  <a:pt x="2577" y="1116"/>
                  <a:pt x="2610" y="1083"/>
                </a:cubicBezTo>
                <a:cubicBezTo>
                  <a:pt x="2624" y="1042"/>
                  <a:pt x="2605" y="1086"/>
                  <a:pt x="2634" y="1053"/>
                </a:cubicBezTo>
                <a:cubicBezTo>
                  <a:pt x="2657" y="1027"/>
                  <a:pt x="2662" y="1007"/>
                  <a:pt x="2670" y="975"/>
                </a:cubicBezTo>
                <a:cubicBezTo>
                  <a:pt x="2664" y="916"/>
                  <a:pt x="2665" y="921"/>
                  <a:pt x="2646" y="879"/>
                </a:cubicBezTo>
                <a:cubicBezTo>
                  <a:pt x="2641" y="867"/>
                  <a:pt x="2634" y="843"/>
                  <a:pt x="2634" y="843"/>
                </a:cubicBezTo>
                <a:cubicBezTo>
                  <a:pt x="2638" y="791"/>
                  <a:pt x="2639" y="767"/>
                  <a:pt x="2652" y="723"/>
                </a:cubicBezTo>
                <a:cubicBezTo>
                  <a:pt x="2654" y="717"/>
                  <a:pt x="2653" y="709"/>
                  <a:pt x="2658" y="705"/>
                </a:cubicBezTo>
                <a:cubicBezTo>
                  <a:pt x="2668" y="698"/>
                  <a:pt x="2682" y="697"/>
                  <a:pt x="2694" y="693"/>
                </a:cubicBezTo>
                <a:cubicBezTo>
                  <a:pt x="2700" y="691"/>
                  <a:pt x="2712" y="687"/>
                  <a:pt x="2712" y="687"/>
                </a:cubicBezTo>
                <a:cubicBezTo>
                  <a:pt x="2722" y="689"/>
                  <a:pt x="2732" y="690"/>
                  <a:pt x="2742" y="693"/>
                </a:cubicBezTo>
                <a:cubicBezTo>
                  <a:pt x="2754" y="696"/>
                  <a:pt x="2778" y="705"/>
                  <a:pt x="2778" y="705"/>
                </a:cubicBezTo>
                <a:cubicBezTo>
                  <a:pt x="2861" y="691"/>
                  <a:pt x="2795" y="671"/>
                  <a:pt x="2826" y="579"/>
                </a:cubicBezTo>
                <a:cubicBezTo>
                  <a:pt x="2831" y="565"/>
                  <a:pt x="2862" y="555"/>
                  <a:pt x="2862" y="555"/>
                </a:cubicBezTo>
                <a:cubicBezTo>
                  <a:pt x="2868" y="523"/>
                  <a:pt x="2871" y="513"/>
                  <a:pt x="2898" y="495"/>
                </a:cubicBezTo>
                <a:cubicBezTo>
                  <a:pt x="2894" y="471"/>
                  <a:pt x="2897" y="458"/>
                  <a:pt x="2880" y="441"/>
                </a:cubicBezTo>
                <a:cubicBezTo>
                  <a:pt x="2866" y="427"/>
                  <a:pt x="2826" y="417"/>
                  <a:pt x="2826" y="417"/>
                </a:cubicBezTo>
                <a:cubicBezTo>
                  <a:pt x="2806" y="387"/>
                  <a:pt x="2810" y="405"/>
                  <a:pt x="2838" y="363"/>
                </a:cubicBezTo>
                <a:cubicBezTo>
                  <a:pt x="2842" y="357"/>
                  <a:pt x="2850" y="345"/>
                  <a:pt x="2850" y="345"/>
                </a:cubicBezTo>
                <a:cubicBezTo>
                  <a:pt x="2840" y="294"/>
                  <a:pt x="2846" y="297"/>
                  <a:pt x="2796" y="285"/>
                </a:cubicBezTo>
                <a:cubicBezTo>
                  <a:pt x="2774" y="271"/>
                  <a:pt x="2776" y="257"/>
                  <a:pt x="2754" y="243"/>
                </a:cubicBezTo>
                <a:cubicBezTo>
                  <a:pt x="2723" y="197"/>
                  <a:pt x="2748" y="240"/>
                  <a:pt x="2736" y="129"/>
                </a:cubicBezTo>
                <a:cubicBezTo>
                  <a:pt x="2730" y="75"/>
                  <a:pt x="2663" y="30"/>
                  <a:pt x="2622" y="3"/>
                </a:cubicBezTo>
                <a:cubicBezTo>
                  <a:pt x="2576" y="18"/>
                  <a:pt x="2538" y="0"/>
                  <a:pt x="2538" y="63"/>
                </a:cubicBezTo>
              </a:path>
            </a:pathLst>
          </a:custGeom>
          <a:noFill/>
          <a:ln w="28575" cmpd="sng">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1" name="Freeform 7"/>
          <p:cNvSpPr>
            <a:spLocks/>
          </p:cNvSpPr>
          <p:nvPr/>
        </p:nvSpPr>
        <p:spPr bwMode="auto">
          <a:xfrm>
            <a:off x="2667000" y="5029200"/>
            <a:ext cx="1143000" cy="1066800"/>
          </a:xfrm>
          <a:custGeom>
            <a:avLst/>
            <a:gdLst>
              <a:gd name="T0" fmla="*/ 1214672824 w 646"/>
              <a:gd name="T1" fmla="*/ 129693703 h 585"/>
              <a:gd name="T2" fmla="*/ 820217508 w 646"/>
              <a:gd name="T3" fmla="*/ 49882474 h 585"/>
              <a:gd name="T4" fmla="*/ 651164977 w 646"/>
              <a:gd name="T5" fmla="*/ 309269879 h 585"/>
              <a:gd name="T6" fmla="*/ 369410169 w 646"/>
              <a:gd name="T7" fmla="*/ 369127389 h 585"/>
              <a:gd name="T8" fmla="*/ 237926243 w 646"/>
              <a:gd name="T9" fmla="*/ 628514794 h 585"/>
              <a:gd name="T10" fmla="*/ 31305107 w 646"/>
              <a:gd name="T11" fmla="*/ 668422232 h 585"/>
              <a:gd name="T12" fmla="*/ 106440548 w 646"/>
              <a:gd name="T13" fmla="*/ 828044689 h 585"/>
              <a:gd name="T14" fmla="*/ 500895864 w 646"/>
              <a:gd name="T15" fmla="*/ 927809637 h 585"/>
              <a:gd name="T16" fmla="*/ 613598141 w 646"/>
              <a:gd name="T17" fmla="*/ 967715251 h 585"/>
              <a:gd name="T18" fmla="*/ 557246118 w 646"/>
              <a:gd name="T19" fmla="*/ 728279742 h 585"/>
              <a:gd name="T20" fmla="*/ 726298649 w 646"/>
              <a:gd name="T21" fmla="*/ 708327846 h 585"/>
              <a:gd name="T22" fmla="*/ 782648902 w 646"/>
              <a:gd name="T23" fmla="*/ 887902199 h 585"/>
              <a:gd name="T24" fmla="*/ 857784344 w 646"/>
              <a:gd name="T25" fmla="*/ 1007620866 h 585"/>
              <a:gd name="T26" fmla="*/ 726298649 w 646"/>
              <a:gd name="T27" fmla="*/ 1127337709 h 585"/>
              <a:gd name="T28" fmla="*/ 651164977 w 646"/>
              <a:gd name="T29" fmla="*/ 1406677009 h 585"/>
              <a:gd name="T30" fmla="*/ 613598141 w 646"/>
              <a:gd name="T31" fmla="*/ 1526395676 h 585"/>
              <a:gd name="T32" fmla="*/ 594812954 w 646"/>
              <a:gd name="T33" fmla="*/ 1586253186 h 585"/>
              <a:gd name="T34" fmla="*/ 651164977 w 646"/>
              <a:gd name="T35" fmla="*/ 1626158800 h 585"/>
              <a:gd name="T36" fmla="*/ 707515231 w 646"/>
              <a:gd name="T37" fmla="*/ 1646112519 h 585"/>
              <a:gd name="T38" fmla="*/ 726298649 w 646"/>
              <a:gd name="T39" fmla="*/ 1845640591 h 585"/>
              <a:gd name="T40" fmla="*/ 895351180 w 646"/>
              <a:gd name="T41" fmla="*/ 1945405538 h 585"/>
              <a:gd name="T42" fmla="*/ 932918015 w 646"/>
              <a:gd name="T43" fmla="*/ 1805734976 h 585"/>
              <a:gd name="T44" fmla="*/ 1008053457 w 646"/>
              <a:gd name="T45" fmla="*/ 1785783081 h 585"/>
              <a:gd name="T46" fmla="*/ 1101970546 w 646"/>
              <a:gd name="T47" fmla="*/ 1885546205 h 585"/>
              <a:gd name="T48" fmla="*/ 1308589913 w 646"/>
              <a:gd name="T49" fmla="*/ 1765829362 h 585"/>
              <a:gd name="T50" fmla="*/ 1552777885 w 646"/>
              <a:gd name="T51" fmla="*/ 1785783081 h 585"/>
              <a:gd name="T52" fmla="*/ 1571561303 w 646"/>
              <a:gd name="T53" fmla="*/ 1725923748 h 585"/>
              <a:gd name="T54" fmla="*/ 1590344721 w 646"/>
              <a:gd name="T55" fmla="*/ 1267008271 h 585"/>
              <a:gd name="T56" fmla="*/ 1740613834 w 646"/>
              <a:gd name="T57" fmla="*/ 1227102656 h 585"/>
              <a:gd name="T58" fmla="*/ 1909664596 w 646"/>
              <a:gd name="T59" fmla="*/ 1127337709 h 585"/>
              <a:gd name="T60" fmla="*/ 2022366873 w 646"/>
              <a:gd name="T61" fmla="*/ 788139075 h 585"/>
              <a:gd name="T62" fmla="*/ 1778180670 w 646"/>
              <a:gd name="T63" fmla="*/ 409034827 h 585"/>
              <a:gd name="T64" fmla="*/ 1721828647 w 646"/>
              <a:gd name="T65" fmla="*/ 249410546 h 585"/>
              <a:gd name="T66" fmla="*/ 1440075608 w 646"/>
              <a:gd name="T67" fmla="*/ 269364265 h 585"/>
              <a:gd name="T68" fmla="*/ 1271023077 w 646"/>
              <a:gd name="T69" fmla="*/ 189553036 h 585"/>
              <a:gd name="T70" fmla="*/ 1026836875 w 646"/>
              <a:gd name="T71" fmla="*/ 9976859 h 585"/>
              <a:gd name="T72" fmla="*/ 707515231 w 646"/>
              <a:gd name="T73" fmla="*/ 149647422 h 585"/>
              <a:gd name="T74" fmla="*/ 369410169 w 646"/>
              <a:gd name="T75" fmla="*/ 349175493 h 585"/>
              <a:gd name="T76" fmla="*/ 313059915 w 646"/>
              <a:gd name="T77" fmla="*/ 448940441 h 58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46" h="585">
                <a:moveTo>
                  <a:pt x="388" y="39"/>
                </a:moveTo>
                <a:cubicBezTo>
                  <a:pt x="329" y="0"/>
                  <a:pt x="372" y="8"/>
                  <a:pt x="262" y="15"/>
                </a:cubicBezTo>
                <a:cubicBezTo>
                  <a:pt x="203" y="30"/>
                  <a:pt x="242" y="59"/>
                  <a:pt x="208" y="93"/>
                </a:cubicBezTo>
                <a:cubicBezTo>
                  <a:pt x="184" y="117"/>
                  <a:pt x="151" y="108"/>
                  <a:pt x="118" y="111"/>
                </a:cubicBezTo>
                <a:cubicBezTo>
                  <a:pt x="73" y="126"/>
                  <a:pt x="95" y="155"/>
                  <a:pt x="76" y="189"/>
                </a:cubicBezTo>
                <a:cubicBezTo>
                  <a:pt x="72" y="196"/>
                  <a:pt x="14" y="200"/>
                  <a:pt x="10" y="201"/>
                </a:cubicBezTo>
                <a:cubicBezTo>
                  <a:pt x="0" y="232"/>
                  <a:pt x="16" y="223"/>
                  <a:pt x="34" y="249"/>
                </a:cubicBezTo>
                <a:cubicBezTo>
                  <a:pt x="50" y="314"/>
                  <a:pt x="30" y="264"/>
                  <a:pt x="160" y="279"/>
                </a:cubicBezTo>
                <a:cubicBezTo>
                  <a:pt x="173" y="280"/>
                  <a:pt x="196" y="291"/>
                  <a:pt x="196" y="291"/>
                </a:cubicBezTo>
                <a:cubicBezTo>
                  <a:pt x="190" y="267"/>
                  <a:pt x="183" y="244"/>
                  <a:pt x="178" y="219"/>
                </a:cubicBezTo>
                <a:cubicBezTo>
                  <a:pt x="194" y="208"/>
                  <a:pt x="209" y="193"/>
                  <a:pt x="232" y="213"/>
                </a:cubicBezTo>
                <a:cubicBezTo>
                  <a:pt x="246" y="226"/>
                  <a:pt x="240" y="252"/>
                  <a:pt x="250" y="267"/>
                </a:cubicBezTo>
                <a:cubicBezTo>
                  <a:pt x="258" y="279"/>
                  <a:pt x="274" y="303"/>
                  <a:pt x="274" y="303"/>
                </a:cubicBezTo>
                <a:cubicBezTo>
                  <a:pt x="266" y="328"/>
                  <a:pt x="253" y="325"/>
                  <a:pt x="232" y="339"/>
                </a:cubicBezTo>
                <a:cubicBezTo>
                  <a:pt x="211" y="370"/>
                  <a:pt x="217" y="383"/>
                  <a:pt x="208" y="423"/>
                </a:cubicBezTo>
                <a:cubicBezTo>
                  <a:pt x="205" y="435"/>
                  <a:pt x="200" y="447"/>
                  <a:pt x="196" y="459"/>
                </a:cubicBezTo>
                <a:cubicBezTo>
                  <a:pt x="194" y="465"/>
                  <a:pt x="190" y="477"/>
                  <a:pt x="190" y="477"/>
                </a:cubicBezTo>
                <a:cubicBezTo>
                  <a:pt x="196" y="481"/>
                  <a:pt x="202" y="486"/>
                  <a:pt x="208" y="489"/>
                </a:cubicBezTo>
                <a:cubicBezTo>
                  <a:pt x="214" y="492"/>
                  <a:pt x="224" y="489"/>
                  <a:pt x="226" y="495"/>
                </a:cubicBezTo>
                <a:cubicBezTo>
                  <a:pt x="233" y="514"/>
                  <a:pt x="223" y="537"/>
                  <a:pt x="232" y="555"/>
                </a:cubicBezTo>
                <a:cubicBezTo>
                  <a:pt x="240" y="572"/>
                  <a:pt x="269" y="579"/>
                  <a:pt x="286" y="585"/>
                </a:cubicBezTo>
                <a:cubicBezTo>
                  <a:pt x="331" y="576"/>
                  <a:pt x="321" y="577"/>
                  <a:pt x="298" y="543"/>
                </a:cubicBezTo>
                <a:cubicBezTo>
                  <a:pt x="309" y="438"/>
                  <a:pt x="308" y="494"/>
                  <a:pt x="322" y="537"/>
                </a:cubicBezTo>
                <a:cubicBezTo>
                  <a:pt x="328" y="554"/>
                  <a:pt x="338" y="558"/>
                  <a:pt x="352" y="567"/>
                </a:cubicBezTo>
                <a:cubicBezTo>
                  <a:pt x="404" y="558"/>
                  <a:pt x="381" y="556"/>
                  <a:pt x="418" y="531"/>
                </a:cubicBezTo>
                <a:cubicBezTo>
                  <a:pt x="467" y="547"/>
                  <a:pt x="441" y="545"/>
                  <a:pt x="496" y="537"/>
                </a:cubicBezTo>
                <a:cubicBezTo>
                  <a:pt x="498" y="531"/>
                  <a:pt x="502" y="525"/>
                  <a:pt x="502" y="519"/>
                </a:cubicBezTo>
                <a:cubicBezTo>
                  <a:pt x="506" y="473"/>
                  <a:pt x="500" y="426"/>
                  <a:pt x="508" y="381"/>
                </a:cubicBezTo>
                <a:cubicBezTo>
                  <a:pt x="509" y="378"/>
                  <a:pt x="540" y="372"/>
                  <a:pt x="556" y="369"/>
                </a:cubicBezTo>
                <a:cubicBezTo>
                  <a:pt x="574" y="357"/>
                  <a:pt x="592" y="351"/>
                  <a:pt x="610" y="339"/>
                </a:cubicBezTo>
                <a:cubicBezTo>
                  <a:pt x="636" y="300"/>
                  <a:pt x="638" y="284"/>
                  <a:pt x="646" y="237"/>
                </a:cubicBezTo>
                <a:cubicBezTo>
                  <a:pt x="634" y="164"/>
                  <a:pt x="636" y="146"/>
                  <a:pt x="568" y="123"/>
                </a:cubicBezTo>
                <a:cubicBezTo>
                  <a:pt x="577" y="97"/>
                  <a:pt x="573" y="90"/>
                  <a:pt x="550" y="75"/>
                </a:cubicBezTo>
                <a:cubicBezTo>
                  <a:pt x="497" y="93"/>
                  <a:pt x="527" y="88"/>
                  <a:pt x="460" y="81"/>
                </a:cubicBezTo>
                <a:cubicBezTo>
                  <a:pt x="417" y="67"/>
                  <a:pt x="435" y="76"/>
                  <a:pt x="406" y="57"/>
                </a:cubicBezTo>
                <a:cubicBezTo>
                  <a:pt x="396" y="27"/>
                  <a:pt x="357" y="13"/>
                  <a:pt x="328" y="3"/>
                </a:cubicBezTo>
                <a:cubicBezTo>
                  <a:pt x="279" y="9"/>
                  <a:pt x="260" y="11"/>
                  <a:pt x="226" y="45"/>
                </a:cubicBezTo>
                <a:cubicBezTo>
                  <a:pt x="203" y="114"/>
                  <a:pt x="205" y="99"/>
                  <a:pt x="118" y="105"/>
                </a:cubicBezTo>
                <a:cubicBezTo>
                  <a:pt x="95" y="120"/>
                  <a:pt x="100" y="110"/>
                  <a:pt x="100" y="135"/>
                </a:cubicBezTo>
              </a:path>
            </a:pathLst>
          </a:custGeom>
          <a:noFill/>
          <a:ln w="28575" cmpd="sng">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2" name="Freeform 8"/>
          <p:cNvSpPr>
            <a:spLocks/>
          </p:cNvSpPr>
          <p:nvPr/>
        </p:nvSpPr>
        <p:spPr bwMode="auto">
          <a:xfrm>
            <a:off x="3886200" y="4876800"/>
            <a:ext cx="1143000" cy="577850"/>
          </a:xfrm>
          <a:custGeom>
            <a:avLst/>
            <a:gdLst>
              <a:gd name="T0" fmla="*/ 422885755 w 660"/>
              <a:gd name="T1" fmla="*/ 459931828 h 330"/>
              <a:gd name="T2" fmla="*/ 62982764 w 660"/>
              <a:gd name="T3" fmla="*/ 551918543 h 330"/>
              <a:gd name="T4" fmla="*/ 134964055 w 660"/>
              <a:gd name="T5" fmla="*/ 662301902 h 330"/>
              <a:gd name="T6" fmla="*/ 224938936 w 660"/>
              <a:gd name="T7" fmla="*/ 754288618 h 330"/>
              <a:gd name="T8" fmla="*/ 494867045 w 660"/>
              <a:gd name="T9" fmla="*/ 827876940 h 330"/>
              <a:gd name="T10" fmla="*/ 620832573 w 660"/>
              <a:gd name="T11" fmla="*/ 1011850371 h 330"/>
              <a:gd name="T12" fmla="*/ 746799832 w 660"/>
              <a:gd name="T13" fmla="*/ 993453728 h 330"/>
              <a:gd name="T14" fmla="*/ 872765359 w 660"/>
              <a:gd name="T15" fmla="*/ 625506865 h 330"/>
              <a:gd name="T16" fmla="*/ 1142693468 w 660"/>
              <a:gd name="T17" fmla="*/ 570315186 h 330"/>
              <a:gd name="T18" fmla="*/ 1592571341 w 660"/>
              <a:gd name="T19" fmla="*/ 588713580 h 330"/>
              <a:gd name="T20" fmla="*/ 1808513482 w 660"/>
              <a:gd name="T21" fmla="*/ 478328470 h 330"/>
              <a:gd name="T22" fmla="*/ 1970471386 w 660"/>
              <a:gd name="T23" fmla="*/ 349548469 h 330"/>
              <a:gd name="T24" fmla="*/ 1898490095 w 660"/>
              <a:gd name="T25" fmla="*/ 257561753 h 330"/>
              <a:gd name="T26" fmla="*/ 1808513482 w 660"/>
              <a:gd name="T27" fmla="*/ 147178395 h 330"/>
              <a:gd name="T28" fmla="*/ 1646557309 w 660"/>
              <a:gd name="T29" fmla="*/ 73588322 h 330"/>
              <a:gd name="T30" fmla="*/ 1484601136 w 660"/>
              <a:gd name="T31" fmla="*/ 0 h 330"/>
              <a:gd name="T32" fmla="*/ 1088707500 w 660"/>
              <a:gd name="T33" fmla="*/ 73588322 h 330"/>
              <a:gd name="T34" fmla="*/ 566848336 w 660"/>
              <a:gd name="T35" fmla="*/ 183973432 h 330"/>
              <a:gd name="T36" fmla="*/ 458876400 w 660"/>
              <a:gd name="T37" fmla="*/ 312753433 h 330"/>
              <a:gd name="T38" fmla="*/ 80978086 w 660"/>
              <a:gd name="T39" fmla="*/ 478328470 h 330"/>
              <a:gd name="T40" fmla="*/ 98973409 w 660"/>
              <a:gd name="T41" fmla="*/ 643905259 h 3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60" h="330">
                <a:moveTo>
                  <a:pt x="141" y="150"/>
                </a:moveTo>
                <a:cubicBezTo>
                  <a:pt x="103" y="153"/>
                  <a:pt x="45" y="144"/>
                  <a:pt x="21" y="180"/>
                </a:cubicBezTo>
                <a:cubicBezTo>
                  <a:pt x="33" y="241"/>
                  <a:pt x="14" y="191"/>
                  <a:pt x="45" y="216"/>
                </a:cubicBezTo>
                <a:cubicBezTo>
                  <a:pt x="85" y="248"/>
                  <a:pt x="27" y="222"/>
                  <a:pt x="75" y="246"/>
                </a:cubicBezTo>
                <a:cubicBezTo>
                  <a:pt x="102" y="259"/>
                  <a:pt x="136" y="260"/>
                  <a:pt x="165" y="270"/>
                </a:cubicBezTo>
                <a:cubicBezTo>
                  <a:pt x="175" y="300"/>
                  <a:pt x="176" y="320"/>
                  <a:pt x="207" y="330"/>
                </a:cubicBezTo>
                <a:cubicBezTo>
                  <a:pt x="221" y="328"/>
                  <a:pt x="236" y="329"/>
                  <a:pt x="249" y="324"/>
                </a:cubicBezTo>
                <a:cubicBezTo>
                  <a:pt x="293" y="306"/>
                  <a:pt x="267" y="233"/>
                  <a:pt x="291" y="204"/>
                </a:cubicBezTo>
                <a:cubicBezTo>
                  <a:pt x="310" y="180"/>
                  <a:pt x="365" y="187"/>
                  <a:pt x="381" y="186"/>
                </a:cubicBezTo>
                <a:cubicBezTo>
                  <a:pt x="435" y="189"/>
                  <a:pt x="481" y="200"/>
                  <a:pt x="531" y="192"/>
                </a:cubicBezTo>
                <a:cubicBezTo>
                  <a:pt x="542" y="158"/>
                  <a:pt x="572" y="166"/>
                  <a:pt x="603" y="156"/>
                </a:cubicBezTo>
                <a:cubicBezTo>
                  <a:pt x="630" y="116"/>
                  <a:pt x="643" y="157"/>
                  <a:pt x="657" y="114"/>
                </a:cubicBezTo>
                <a:cubicBezTo>
                  <a:pt x="645" y="79"/>
                  <a:pt x="660" y="111"/>
                  <a:pt x="633" y="84"/>
                </a:cubicBezTo>
                <a:cubicBezTo>
                  <a:pt x="611" y="62"/>
                  <a:pt x="632" y="68"/>
                  <a:pt x="603" y="48"/>
                </a:cubicBezTo>
                <a:cubicBezTo>
                  <a:pt x="588" y="38"/>
                  <a:pt x="566" y="32"/>
                  <a:pt x="549" y="24"/>
                </a:cubicBezTo>
                <a:cubicBezTo>
                  <a:pt x="531" y="15"/>
                  <a:pt x="495" y="0"/>
                  <a:pt x="495" y="0"/>
                </a:cubicBezTo>
                <a:cubicBezTo>
                  <a:pt x="449" y="5"/>
                  <a:pt x="407" y="9"/>
                  <a:pt x="363" y="24"/>
                </a:cubicBezTo>
                <a:cubicBezTo>
                  <a:pt x="322" y="85"/>
                  <a:pt x="278" y="56"/>
                  <a:pt x="189" y="60"/>
                </a:cubicBezTo>
                <a:cubicBezTo>
                  <a:pt x="174" y="104"/>
                  <a:pt x="189" y="93"/>
                  <a:pt x="153" y="102"/>
                </a:cubicBezTo>
                <a:cubicBezTo>
                  <a:pt x="105" y="174"/>
                  <a:pt x="189" y="147"/>
                  <a:pt x="27" y="156"/>
                </a:cubicBezTo>
                <a:cubicBezTo>
                  <a:pt x="16" y="173"/>
                  <a:pt x="0" y="210"/>
                  <a:pt x="33" y="210"/>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3" name="Rectangle 9"/>
          <p:cNvSpPr>
            <a:spLocks noChangeArrowheads="1"/>
          </p:cNvSpPr>
          <p:nvPr/>
        </p:nvSpPr>
        <p:spPr bwMode="auto">
          <a:xfrm>
            <a:off x="3071813" y="6308726"/>
            <a:ext cx="532765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00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0000CC"/>
                </a:solidFill>
                <a:latin typeface="Times New Roman" panose="02020603050405020304" pitchFamily="18" charset="0"/>
              </a:rPr>
              <a:t>LƯỢC ĐỒ NHẬT BẢN</a:t>
            </a:r>
          </a:p>
        </p:txBody>
      </p:sp>
      <p:sp>
        <p:nvSpPr>
          <p:cNvPr id="6154" name="Text Box 12"/>
          <p:cNvSpPr txBox="1">
            <a:spLocks noChangeArrowheads="1"/>
          </p:cNvSpPr>
          <p:nvPr/>
        </p:nvSpPr>
        <p:spPr bwMode="auto">
          <a:xfrm>
            <a:off x="5775325" y="4913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vi-VN" altLang="en-US" sz="1800"/>
          </a:p>
        </p:txBody>
      </p:sp>
      <p:pic>
        <p:nvPicPr>
          <p:cNvPr id="949261" name="Picture 13" descr="497px-Geisha-kyoto-2004-11-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505200"/>
            <a:ext cx="4572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9262" name="Picture 14" descr="Picture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0"/>
            <a:ext cx="4495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9263" name="Picture 15" descr="800px-Cherry_blossoms_close_u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9264" name="Picture 16" descr="Cau o Nhat Ban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3505200"/>
            <a:ext cx="4495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673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huyên cung cấp bản đồ châu Á tiếng việt chất lượng cao"/>
          <p:cNvPicPr>
            <a:picLocks noChangeAspect="1" noChangeArrowheads="1"/>
          </p:cNvPicPr>
          <p:nvPr/>
        </p:nvPicPr>
        <p:blipFill rotWithShape="1">
          <a:blip r:embed="rId2">
            <a:extLst>
              <a:ext uri="{28A0092B-C50C-407E-A947-70E740481C1C}">
                <a14:useLocalDpi xmlns:a14="http://schemas.microsoft.com/office/drawing/2010/main" val="0"/>
              </a:ext>
            </a:extLst>
          </a:blip>
          <a:srcRect t="3321" b="6788"/>
          <a:stretch/>
        </p:blipFill>
        <p:spPr bwMode="auto">
          <a:xfrm>
            <a:off x="2023566" y="0"/>
            <a:ext cx="7543800" cy="636161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06686" y="6361612"/>
            <a:ext cx="2717074" cy="40011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000" dirty="0">
                <a:latin typeface="Times New Roman" panose="02020603050405020304" pitchFamily="18" charset="0"/>
                <a:cs typeface="Times New Roman" panose="02020603050405020304" pitchFamily="18" charset="0"/>
              </a:rPr>
              <a:t>LƯỢC ĐỒ CHÂU Á</a:t>
            </a:r>
          </a:p>
        </p:txBody>
      </p:sp>
      <p:sp>
        <p:nvSpPr>
          <p:cNvPr id="4" name="TextBox 3"/>
          <p:cNvSpPr txBox="1"/>
          <p:nvPr/>
        </p:nvSpPr>
        <p:spPr>
          <a:xfrm>
            <a:off x="5708470" y="3069771"/>
            <a:ext cx="1593669" cy="369332"/>
          </a:xfrm>
          <a:prstGeom prst="rect">
            <a:avLst/>
          </a:prstGeom>
          <a:solidFill>
            <a:srgbClr val="FFFF00"/>
          </a:solidFill>
        </p:spPr>
        <p:txBody>
          <a:bodyPr wrap="square" rtlCol="0">
            <a:spAutoFit/>
          </a:bodyPr>
          <a:lstStyle/>
          <a:p>
            <a:r>
              <a:rPr lang="en-US" dirty="0"/>
              <a:t>TRUNG QUỐC</a:t>
            </a:r>
          </a:p>
        </p:txBody>
      </p:sp>
      <p:sp>
        <p:nvSpPr>
          <p:cNvPr id="6" name="TextBox 5"/>
          <p:cNvSpPr txBox="1"/>
          <p:nvPr/>
        </p:nvSpPr>
        <p:spPr>
          <a:xfrm>
            <a:off x="8360231" y="1894115"/>
            <a:ext cx="1567543" cy="369332"/>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NHẬT BẢN</a:t>
            </a:r>
          </a:p>
        </p:txBody>
      </p:sp>
    </p:spTree>
    <p:extLst>
      <p:ext uri="{BB962C8B-B14F-4D97-AF65-F5344CB8AC3E}">
        <p14:creationId xmlns:p14="http://schemas.microsoft.com/office/powerpoint/2010/main" val="4157965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1981200" y="2438401"/>
            <a:ext cx="4876800" cy="3687763"/>
          </a:xfrm>
        </p:spPr>
        <p:txBody>
          <a:bodyPr/>
          <a:lstStyle/>
          <a:p>
            <a:pPr eaLnBrk="1" hangingPunct="1"/>
            <a:endParaRPr lang="vi-VN" altLang="en-US"/>
          </a:p>
        </p:txBody>
      </p:sp>
      <p:pic>
        <p:nvPicPr>
          <p:cNvPr id="853000" name="Picture 8"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w="57150" cmpd="thinThick">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853001" name="Freeform 9"/>
          <p:cNvSpPr>
            <a:spLocks/>
          </p:cNvSpPr>
          <p:nvPr/>
        </p:nvSpPr>
        <p:spPr bwMode="auto">
          <a:xfrm>
            <a:off x="7248526" y="476250"/>
            <a:ext cx="2663825" cy="1728788"/>
          </a:xfrm>
          <a:custGeom>
            <a:avLst/>
            <a:gdLst>
              <a:gd name="T0" fmla="*/ 1317355113 w 1536"/>
              <a:gd name="T1" fmla="*/ 0 h 994"/>
              <a:gd name="T2" fmla="*/ 1335401833 w 1536"/>
              <a:gd name="T3" fmla="*/ 199643708 h 994"/>
              <a:gd name="T4" fmla="*/ 1263218419 w 1536"/>
              <a:gd name="T5" fmla="*/ 1288606226 h 994"/>
              <a:gd name="T6" fmla="*/ 1245171698 w 1536"/>
              <a:gd name="T7" fmla="*/ 1488249934 h 994"/>
              <a:gd name="T8" fmla="*/ 667700917 w 1536"/>
              <a:gd name="T9" fmla="*/ 1615294981 h 994"/>
              <a:gd name="T10" fmla="*/ 469195661 w 1536"/>
              <a:gd name="T11" fmla="*/ 1778639359 h 994"/>
              <a:gd name="T12" fmla="*/ 360918805 w 1536"/>
              <a:gd name="T13" fmla="*/ 1941983736 h 994"/>
              <a:gd name="T14" fmla="*/ 306782112 w 1536"/>
              <a:gd name="T15" fmla="*/ 1960134271 h 994"/>
              <a:gd name="T16" fmla="*/ 144368563 w 1536"/>
              <a:gd name="T17" fmla="*/ 2050879988 h 994"/>
              <a:gd name="T18" fmla="*/ 72183414 w 1536"/>
              <a:gd name="T19" fmla="*/ 2141627444 h 994"/>
              <a:gd name="T20" fmla="*/ 0 w 1536"/>
              <a:gd name="T21" fmla="*/ 2147483646 h 994"/>
              <a:gd name="T22" fmla="*/ 18046721 w 1536"/>
              <a:gd name="T23" fmla="*/ 2147483646 h 994"/>
              <a:gd name="T24" fmla="*/ 234596963 w 1536"/>
              <a:gd name="T25" fmla="*/ 2147483646 h 994"/>
              <a:gd name="T26" fmla="*/ 252643684 w 1536"/>
              <a:gd name="T27" fmla="*/ 2147483646 h 994"/>
              <a:gd name="T28" fmla="*/ 234596963 w 1536"/>
              <a:gd name="T29" fmla="*/ 2147483646 h 994"/>
              <a:gd name="T30" fmla="*/ 324827098 w 1536"/>
              <a:gd name="T31" fmla="*/ 2147483646 h 994"/>
              <a:gd name="T32" fmla="*/ 505287368 w 1536"/>
              <a:gd name="T33" fmla="*/ 2147483646 h 994"/>
              <a:gd name="T34" fmla="*/ 541379075 w 1536"/>
              <a:gd name="T35" fmla="*/ 2147483646 h 994"/>
              <a:gd name="T36" fmla="*/ 595517502 w 1536"/>
              <a:gd name="T37" fmla="*/ 2147483646 h 994"/>
              <a:gd name="T38" fmla="*/ 920344600 w 1536"/>
              <a:gd name="T39" fmla="*/ 2147483646 h 994"/>
              <a:gd name="T40" fmla="*/ 848161186 w 1536"/>
              <a:gd name="T41" fmla="*/ 2147483646 h 994"/>
              <a:gd name="T42" fmla="*/ 649654196 w 1536"/>
              <a:gd name="T43" fmla="*/ 2147483646 h 994"/>
              <a:gd name="T44" fmla="*/ 541379075 w 1536"/>
              <a:gd name="T45" fmla="*/ 2147483646 h 994"/>
              <a:gd name="T46" fmla="*/ 830114466 w 1536"/>
              <a:gd name="T47" fmla="*/ 2147483646 h 994"/>
              <a:gd name="T48" fmla="*/ 1136896577 w 1536"/>
              <a:gd name="T49" fmla="*/ 2147483646 h 994"/>
              <a:gd name="T50" fmla="*/ 1317355113 w 1536"/>
              <a:gd name="T51" fmla="*/ 2141627444 h 994"/>
              <a:gd name="T52" fmla="*/ 1606090503 w 1536"/>
              <a:gd name="T53" fmla="*/ 2147483646 h 994"/>
              <a:gd name="T54" fmla="*/ 1696320638 w 1536"/>
              <a:gd name="T55" fmla="*/ 2147483646 h 994"/>
              <a:gd name="T56" fmla="*/ 2129424592 w 1536"/>
              <a:gd name="T57" fmla="*/ 2147483646 h 994"/>
              <a:gd name="T58" fmla="*/ 2147483646 w 1536"/>
              <a:gd name="T59" fmla="*/ 2147483646 h 994"/>
              <a:gd name="T60" fmla="*/ 2147483646 w 1536"/>
              <a:gd name="T61" fmla="*/ 2147483646 h 994"/>
              <a:gd name="T62" fmla="*/ 2147483646 w 1536"/>
              <a:gd name="T63" fmla="*/ 2147483646 h 994"/>
              <a:gd name="T64" fmla="*/ 2147483646 w 1536"/>
              <a:gd name="T65" fmla="*/ 2147483646 h 994"/>
              <a:gd name="T66" fmla="*/ 2147483646 w 1536"/>
              <a:gd name="T67" fmla="*/ 2147483646 h 994"/>
              <a:gd name="T68" fmla="*/ 2147483646 w 1536"/>
              <a:gd name="T69" fmla="*/ 1941983736 h 994"/>
              <a:gd name="T70" fmla="*/ 2147483646 w 1536"/>
              <a:gd name="T71" fmla="*/ 1796789893 h 994"/>
              <a:gd name="T72" fmla="*/ 2147483646 w 1536"/>
              <a:gd name="T73" fmla="*/ 1615294981 h 994"/>
              <a:gd name="T74" fmla="*/ 2147483646 w 1536"/>
              <a:gd name="T75" fmla="*/ 1524549264 h 994"/>
              <a:gd name="T76" fmla="*/ 2147483646 w 1536"/>
              <a:gd name="T77" fmla="*/ 1470101138 h 994"/>
              <a:gd name="T78" fmla="*/ 2147483646 w 1536"/>
              <a:gd name="T79" fmla="*/ 1324905556 h 994"/>
              <a:gd name="T80" fmla="*/ 2147483646 w 1536"/>
              <a:gd name="T81" fmla="*/ 1052664927 h 994"/>
              <a:gd name="T82" fmla="*/ 2147483646 w 1536"/>
              <a:gd name="T83" fmla="*/ 943768675 h 994"/>
              <a:gd name="T84" fmla="*/ 2147483646 w 1536"/>
              <a:gd name="T85" fmla="*/ 889320549 h 994"/>
              <a:gd name="T86" fmla="*/ 2147483646 w 1536"/>
              <a:gd name="T87" fmla="*/ 853021219 h 994"/>
              <a:gd name="T88" fmla="*/ 2147483646 w 1536"/>
              <a:gd name="T89" fmla="*/ 871170014 h 994"/>
              <a:gd name="T90" fmla="*/ 2147483646 w 1536"/>
              <a:gd name="T91" fmla="*/ 980066266 h 994"/>
              <a:gd name="T92" fmla="*/ 2147483646 w 1536"/>
              <a:gd name="T93" fmla="*/ 1034514392 h 994"/>
              <a:gd name="T94" fmla="*/ 2147483646 w 1536"/>
              <a:gd name="T95" fmla="*/ 980066266 h 994"/>
              <a:gd name="T96" fmla="*/ 2147483646 w 1536"/>
              <a:gd name="T97" fmla="*/ 943768675 h 994"/>
              <a:gd name="T98" fmla="*/ 2147483646 w 1536"/>
              <a:gd name="T99" fmla="*/ 816721888 h 994"/>
              <a:gd name="T100" fmla="*/ 2147483646 w 1536"/>
              <a:gd name="T101" fmla="*/ 707825636 h 994"/>
              <a:gd name="T102" fmla="*/ 2147483646 w 1536"/>
              <a:gd name="T103" fmla="*/ 562631794 h 994"/>
              <a:gd name="T104" fmla="*/ 2147483646 w 1536"/>
              <a:gd name="T105" fmla="*/ 417436212 h 994"/>
              <a:gd name="T106" fmla="*/ 2147483646 w 1536"/>
              <a:gd name="T107" fmla="*/ 344837551 h 994"/>
              <a:gd name="T108" fmla="*/ 1750459066 w 1536"/>
              <a:gd name="T109" fmla="*/ 163344378 h 994"/>
              <a:gd name="T110" fmla="*/ 1551953810 w 1536"/>
              <a:gd name="T111" fmla="*/ 36299330 h 994"/>
              <a:gd name="T112" fmla="*/ 1317355113 w 1536"/>
              <a:gd name="T113" fmla="*/ 235941299 h 99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36" h="994">
                <a:moveTo>
                  <a:pt x="438" y="0"/>
                </a:moveTo>
                <a:cubicBezTo>
                  <a:pt x="430" y="24"/>
                  <a:pt x="436" y="42"/>
                  <a:pt x="444" y="66"/>
                </a:cubicBezTo>
                <a:cubicBezTo>
                  <a:pt x="449" y="186"/>
                  <a:pt x="459" y="310"/>
                  <a:pt x="420" y="426"/>
                </a:cubicBezTo>
                <a:cubicBezTo>
                  <a:pt x="418" y="448"/>
                  <a:pt x="419" y="470"/>
                  <a:pt x="414" y="492"/>
                </a:cubicBezTo>
                <a:cubicBezTo>
                  <a:pt x="402" y="550"/>
                  <a:pt x="239" y="533"/>
                  <a:pt x="222" y="534"/>
                </a:cubicBezTo>
                <a:cubicBezTo>
                  <a:pt x="171" y="544"/>
                  <a:pt x="178" y="548"/>
                  <a:pt x="156" y="588"/>
                </a:cubicBezTo>
                <a:cubicBezTo>
                  <a:pt x="145" y="607"/>
                  <a:pt x="132" y="624"/>
                  <a:pt x="120" y="642"/>
                </a:cubicBezTo>
                <a:cubicBezTo>
                  <a:pt x="116" y="647"/>
                  <a:pt x="108" y="645"/>
                  <a:pt x="102" y="648"/>
                </a:cubicBezTo>
                <a:cubicBezTo>
                  <a:pt x="40" y="682"/>
                  <a:pt x="89" y="664"/>
                  <a:pt x="48" y="678"/>
                </a:cubicBezTo>
                <a:cubicBezTo>
                  <a:pt x="34" y="719"/>
                  <a:pt x="53" y="675"/>
                  <a:pt x="24" y="708"/>
                </a:cubicBezTo>
                <a:cubicBezTo>
                  <a:pt x="15" y="719"/>
                  <a:pt x="0" y="744"/>
                  <a:pt x="0" y="744"/>
                </a:cubicBezTo>
                <a:cubicBezTo>
                  <a:pt x="2" y="760"/>
                  <a:pt x="1" y="777"/>
                  <a:pt x="6" y="792"/>
                </a:cubicBezTo>
                <a:cubicBezTo>
                  <a:pt x="22" y="838"/>
                  <a:pt x="40" y="827"/>
                  <a:pt x="78" y="840"/>
                </a:cubicBezTo>
                <a:cubicBezTo>
                  <a:pt x="80" y="850"/>
                  <a:pt x="84" y="860"/>
                  <a:pt x="84" y="870"/>
                </a:cubicBezTo>
                <a:cubicBezTo>
                  <a:pt x="84" y="892"/>
                  <a:pt x="76" y="914"/>
                  <a:pt x="78" y="936"/>
                </a:cubicBezTo>
                <a:cubicBezTo>
                  <a:pt x="79" y="947"/>
                  <a:pt x="102" y="980"/>
                  <a:pt x="108" y="990"/>
                </a:cubicBezTo>
                <a:cubicBezTo>
                  <a:pt x="128" y="988"/>
                  <a:pt x="151" y="994"/>
                  <a:pt x="168" y="984"/>
                </a:cubicBezTo>
                <a:cubicBezTo>
                  <a:pt x="179" y="978"/>
                  <a:pt x="168" y="952"/>
                  <a:pt x="180" y="948"/>
                </a:cubicBezTo>
                <a:cubicBezTo>
                  <a:pt x="186" y="946"/>
                  <a:pt x="192" y="944"/>
                  <a:pt x="198" y="942"/>
                </a:cubicBezTo>
                <a:cubicBezTo>
                  <a:pt x="213" y="896"/>
                  <a:pt x="265" y="904"/>
                  <a:pt x="306" y="900"/>
                </a:cubicBezTo>
                <a:cubicBezTo>
                  <a:pt x="346" y="873"/>
                  <a:pt x="309" y="852"/>
                  <a:pt x="282" y="834"/>
                </a:cubicBezTo>
                <a:cubicBezTo>
                  <a:pt x="261" y="802"/>
                  <a:pt x="242" y="815"/>
                  <a:pt x="216" y="798"/>
                </a:cubicBezTo>
                <a:cubicBezTo>
                  <a:pt x="204" y="790"/>
                  <a:pt x="180" y="774"/>
                  <a:pt x="180" y="774"/>
                </a:cubicBezTo>
                <a:cubicBezTo>
                  <a:pt x="164" y="726"/>
                  <a:pt x="250" y="754"/>
                  <a:pt x="276" y="756"/>
                </a:cubicBezTo>
                <a:cubicBezTo>
                  <a:pt x="333" y="775"/>
                  <a:pt x="299" y="769"/>
                  <a:pt x="378" y="762"/>
                </a:cubicBezTo>
                <a:cubicBezTo>
                  <a:pt x="394" y="715"/>
                  <a:pt x="387" y="718"/>
                  <a:pt x="438" y="708"/>
                </a:cubicBezTo>
                <a:cubicBezTo>
                  <a:pt x="470" y="710"/>
                  <a:pt x="509" y="700"/>
                  <a:pt x="534" y="720"/>
                </a:cubicBezTo>
                <a:cubicBezTo>
                  <a:pt x="557" y="738"/>
                  <a:pt x="533" y="740"/>
                  <a:pt x="564" y="750"/>
                </a:cubicBezTo>
                <a:cubicBezTo>
                  <a:pt x="610" y="765"/>
                  <a:pt x="661" y="774"/>
                  <a:pt x="708" y="786"/>
                </a:cubicBezTo>
                <a:cubicBezTo>
                  <a:pt x="738" y="806"/>
                  <a:pt x="753" y="805"/>
                  <a:pt x="792" y="810"/>
                </a:cubicBezTo>
                <a:cubicBezTo>
                  <a:pt x="844" y="827"/>
                  <a:pt x="860" y="835"/>
                  <a:pt x="942" y="810"/>
                </a:cubicBezTo>
                <a:cubicBezTo>
                  <a:pt x="954" y="806"/>
                  <a:pt x="938" y="781"/>
                  <a:pt x="948" y="774"/>
                </a:cubicBezTo>
                <a:cubicBezTo>
                  <a:pt x="961" y="764"/>
                  <a:pt x="980" y="770"/>
                  <a:pt x="996" y="768"/>
                </a:cubicBezTo>
                <a:cubicBezTo>
                  <a:pt x="1032" y="756"/>
                  <a:pt x="1002" y="744"/>
                  <a:pt x="1038" y="732"/>
                </a:cubicBezTo>
                <a:cubicBezTo>
                  <a:pt x="1052" y="662"/>
                  <a:pt x="1105" y="673"/>
                  <a:pt x="1152" y="642"/>
                </a:cubicBezTo>
                <a:cubicBezTo>
                  <a:pt x="1223" y="595"/>
                  <a:pt x="1289" y="603"/>
                  <a:pt x="1374" y="594"/>
                </a:cubicBezTo>
                <a:cubicBezTo>
                  <a:pt x="1401" y="553"/>
                  <a:pt x="1371" y="604"/>
                  <a:pt x="1392" y="534"/>
                </a:cubicBezTo>
                <a:cubicBezTo>
                  <a:pt x="1403" y="496"/>
                  <a:pt x="1507" y="505"/>
                  <a:pt x="1524" y="504"/>
                </a:cubicBezTo>
                <a:cubicBezTo>
                  <a:pt x="1528" y="498"/>
                  <a:pt x="1536" y="493"/>
                  <a:pt x="1536" y="486"/>
                </a:cubicBezTo>
                <a:cubicBezTo>
                  <a:pt x="1536" y="466"/>
                  <a:pt x="1473" y="452"/>
                  <a:pt x="1452" y="438"/>
                </a:cubicBezTo>
                <a:cubicBezTo>
                  <a:pt x="1426" y="399"/>
                  <a:pt x="1437" y="392"/>
                  <a:pt x="1452" y="348"/>
                </a:cubicBezTo>
                <a:cubicBezTo>
                  <a:pt x="1456" y="336"/>
                  <a:pt x="1464" y="312"/>
                  <a:pt x="1464" y="312"/>
                </a:cubicBezTo>
                <a:cubicBezTo>
                  <a:pt x="1460" y="306"/>
                  <a:pt x="1458" y="298"/>
                  <a:pt x="1452" y="294"/>
                </a:cubicBezTo>
                <a:cubicBezTo>
                  <a:pt x="1441" y="287"/>
                  <a:pt x="1416" y="282"/>
                  <a:pt x="1416" y="282"/>
                </a:cubicBezTo>
                <a:cubicBezTo>
                  <a:pt x="1394" y="284"/>
                  <a:pt x="1371" y="282"/>
                  <a:pt x="1350" y="288"/>
                </a:cubicBezTo>
                <a:cubicBezTo>
                  <a:pt x="1335" y="293"/>
                  <a:pt x="1333" y="315"/>
                  <a:pt x="1320" y="324"/>
                </a:cubicBezTo>
                <a:cubicBezTo>
                  <a:pt x="1304" y="335"/>
                  <a:pt x="1278" y="336"/>
                  <a:pt x="1260" y="342"/>
                </a:cubicBezTo>
                <a:cubicBezTo>
                  <a:pt x="1169" y="335"/>
                  <a:pt x="1207" y="344"/>
                  <a:pt x="1146" y="324"/>
                </a:cubicBezTo>
                <a:cubicBezTo>
                  <a:pt x="1134" y="320"/>
                  <a:pt x="1110" y="312"/>
                  <a:pt x="1110" y="312"/>
                </a:cubicBezTo>
                <a:cubicBezTo>
                  <a:pt x="1088" y="290"/>
                  <a:pt x="1064" y="285"/>
                  <a:pt x="1038" y="270"/>
                </a:cubicBezTo>
                <a:cubicBezTo>
                  <a:pt x="985" y="241"/>
                  <a:pt x="998" y="242"/>
                  <a:pt x="930" y="234"/>
                </a:cubicBezTo>
                <a:cubicBezTo>
                  <a:pt x="899" y="224"/>
                  <a:pt x="882" y="205"/>
                  <a:pt x="858" y="186"/>
                </a:cubicBezTo>
                <a:cubicBezTo>
                  <a:pt x="829" y="163"/>
                  <a:pt x="799" y="155"/>
                  <a:pt x="768" y="138"/>
                </a:cubicBezTo>
                <a:cubicBezTo>
                  <a:pt x="755" y="131"/>
                  <a:pt x="746" y="119"/>
                  <a:pt x="732" y="114"/>
                </a:cubicBezTo>
                <a:cubicBezTo>
                  <a:pt x="681" y="97"/>
                  <a:pt x="627" y="84"/>
                  <a:pt x="582" y="54"/>
                </a:cubicBezTo>
                <a:cubicBezTo>
                  <a:pt x="567" y="32"/>
                  <a:pt x="542" y="21"/>
                  <a:pt x="516" y="12"/>
                </a:cubicBezTo>
                <a:cubicBezTo>
                  <a:pt x="407" y="20"/>
                  <a:pt x="438" y="0"/>
                  <a:pt x="438" y="78"/>
                </a:cubicBezTo>
              </a:path>
            </a:pathLst>
          </a:custGeom>
          <a:noFill/>
          <a:ln w="38100" cmpd="sng">
            <a:solidFill>
              <a:srgbClr val="FF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3002" name="Freeform 10"/>
          <p:cNvSpPr>
            <a:spLocks/>
          </p:cNvSpPr>
          <p:nvPr/>
        </p:nvSpPr>
        <p:spPr bwMode="auto">
          <a:xfrm>
            <a:off x="3276600" y="2057400"/>
            <a:ext cx="5041900" cy="3168650"/>
          </a:xfrm>
          <a:custGeom>
            <a:avLst/>
            <a:gdLst>
              <a:gd name="T0" fmla="*/ 2147483646 w 2898"/>
              <a:gd name="T1" fmla="*/ 250451714 h 1802"/>
              <a:gd name="T2" fmla="*/ 2147483646 w 2898"/>
              <a:gd name="T3" fmla="*/ 417419523 h 1802"/>
              <a:gd name="T4" fmla="*/ 2147483646 w 2898"/>
              <a:gd name="T5" fmla="*/ 788459294 h 1802"/>
              <a:gd name="T6" fmla="*/ 2147483646 w 2898"/>
              <a:gd name="T7" fmla="*/ 1938681003 h 1802"/>
              <a:gd name="T8" fmla="*/ 2147483646 w 2898"/>
              <a:gd name="T9" fmla="*/ 2147483646 h 1802"/>
              <a:gd name="T10" fmla="*/ 2147483646 w 2898"/>
              <a:gd name="T11" fmla="*/ 2147483646 h 1802"/>
              <a:gd name="T12" fmla="*/ 2147483646 w 2898"/>
              <a:gd name="T13" fmla="*/ 2147483646 h 1802"/>
              <a:gd name="T14" fmla="*/ 2147483646 w 2898"/>
              <a:gd name="T15" fmla="*/ 2147483646 h 1802"/>
              <a:gd name="T16" fmla="*/ 2147483646 w 2898"/>
              <a:gd name="T17" fmla="*/ 2147483646 h 1802"/>
              <a:gd name="T18" fmla="*/ 2147483646 w 2898"/>
              <a:gd name="T19" fmla="*/ 2147483646 h 1802"/>
              <a:gd name="T20" fmla="*/ 2147483646 w 2898"/>
              <a:gd name="T21" fmla="*/ 2147483646 h 1802"/>
              <a:gd name="T22" fmla="*/ 2147483646 w 2898"/>
              <a:gd name="T23" fmla="*/ 2147483646 h 1802"/>
              <a:gd name="T24" fmla="*/ 2147483646 w 2898"/>
              <a:gd name="T25" fmla="*/ 2147483646 h 1802"/>
              <a:gd name="T26" fmla="*/ 2147483646 w 2898"/>
              <a:gd name="T27" fmla="*/ 2147483646 h 1802"/>
              <a:gd name="T28" fmla="*/ 1852435467 w 2898"/>
              <a:gd name="T29" fmla="*/ 2147483646 h 1802"/>
              <a:gd name="T30" fmla="*/ 1253117445 w 2898"/>
              <a:gd name="T31" fmla="*/ 2147483646 h 1802"/>
              <a:gd name="T32" fmla="*/ 1125989538 w 2898"/>
              <a:gd name="T33" fmla="*/ 2147483646 h 1802"/>
              <a:gd name="T34" fmla="*/ 1035184884 w 2898"/>
              <a:gd name="T35" fmla="*/ 2147483646 h 1802"/>
              <a:gd name="T36" fmla="*/ 0 w 2898"/>
              <a:gd name="T37" fmla="*/ 2147483646 h 1802"/>
              <a:gd name="T38" fmla="*/ 1234957558 w 2898"/>
              <a:gd name="T39" fmla="*/ 2147483646 h 1802"/>
              <a:gd name="T40" fmla="*/ 1707145933 w 2898"/>
              <a:gd name="T41" fmla="*/ 2147483646 h 1802"/>
              <a:gd name="T42" fmla="*/ 2147483646 w 2898"/>
              <a:gd name="T43" fmla="*/ 2147483646 h 1802"/>
              <a:gd name="T44" fmla="*/ 2147483646 w 2898"/>
              <a:gd name="T45" fmla="*/ 2147483646 h 1802"/>
              <a:gd name="T46" fmla="*/ 2147483646 w 2898"/>
              <a:gd name="T47" fmla="*/ 2147483646 h 1802"/>
              <a:gd name="T48" fmla="*/ 2147483646 w 2898"/>
              <a:gd name="T49" fmla="*/ 2147483646 h 1802"/>
              <a:gd name="T50" fmla="*/ 2147483646 w 2898"/>
              <a:gd name="T51" fmla="*/ 2147483646 h 1802"/>
              <a:gd name="T52" fmla="*/ 2147483646 w 2898"/>
              <a:gd name="T53" fmla="*/ 2147483646 h 1802"/>
              <a:gd name="T54" fmla="*/ 2147483646 w 2898"/>
              <a:gd name="T55" fmla="*/ 2147483646 h 1802"/>
              <a:gd name="T56" fmla="*/ 2147483646 w 2898"/>
              <a:gd name="T57" fmla="*/ 2147483646 h 1802"/>
              <a:gd name="T58" fmla="*/ 2147483646 w 2898"/>
              <a:gd name="T59" fmla="*/ 2147483646 h 1802"/>
              <a:gd name="T60" fmla="*/ 2147483646 w 2898"/>
              <a:gd name="T61" fmla="*/ 2147483646 h 1802"/>
              <a:gd name="T62" fmla="*/ 2147483646 w 2898"/>
              <a:gd name="T63" fmla="*/ 2147483646 h 1802"/>
              <a:gd name="T64" fmla="*/ 2147483646 w 2898"/>
              <a:gd name="T65" fmla="*/ 2147483646 h 1802"/>
              <a:gd name="T66" fmla="*/ 2147483646 w 2898"/>
              <a:gd name="T67" fmla="*/ 2147483646 h 1802"/>
              <a:gd name="T68" fmla="*/ 2147483646 w 2898"/>
              <a:gd name="T69" fmla="*/ 2147483646 h 1802"/>
              <a:gd name="T70" fmla="*/ 2147483646 w 2898"/>
              <a:gd name="T71" fmla="*/ 2147483646 h 1802"/>
              <a:gd name="T72" fmla="*/ 2147483646 w 2898"/>
              <a:gd name="T73" fmla="*/ 2147483646 h 1802"/>
              <a:gd name="T74" fmla="*/ 2147483646 w 2898"/>
              <a:gd name="T75" fmla="*/ 2147483646 h 1802"/>
              <a:gd name="T76" fmla="*/ 2147483646 w 2898"/>
              <a:gd name="T77" fmla="*/ 2147483646 h 1802"/>
              <a:gd name="T78" fmla="*/ 2147483646 w 2898"/>
              <a:gd name="T79" fmla="*/ 2147483646 h 1802"/>
              <a:gd name="T80" fmla="*/ 2147483646 w 2898"/>
              <a:gd name="T81" fmla="*/ 2147483646 h 1802"/>
              <a:gd name="T82" fmla="*/ 2147483646 w 2898"/>
              <a:gd name="T83" fmla="*/ 2147483646 h 1802"/>
              <a:gd name="T84" fmla="*/ 2147483646 w 2898"/>
              <a:gd name="T85" fmla="*/ 2142752965 h 1802"/>
              <a:gd name="T86" fmla="*/ 2147483646 w 2898"/>
              <a:gd name="T87" fmla="*/ 2142752965 h 1802"/>
              <a:gd name="T88" fmla="*/ 2147483646 w 2898"/>
              <a:gd name="T89" fmla="*/ 1790266149 h 1802"/>
              <a:gd name="T90" fmla="*/ 2147483646 w 2898"/>
              <a:gd name="T91" fmla="*/ 1530538837 h 1802"/>
              <a:gd name="T92" fmla="*/ 2147483646 w 2898"/>
              <a:gd name="T93" fmla="*/ 1289362722 h 1802"/>
              <a:gd name="T94" fmla="*/ 2147483646 w 2898"/>
              <a:gd name="T95" fmla="*/ 1066739562 h 1802"/>
              <a:gd name="T96" fmla="*/ 2147483646 w 2898"/>
              <a:gd name="T97" fmla="*/ 751355141 h 1802"/>
              <a:gd name="T98" fmla="*/ 2147483646 w 2898"/>
              <a:gd name="T99" fmla="*/ 9275599 h 180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898" h="1802">
                <a:moveTo>
                  <a:pt x="2568" y="15"/>
                </a:moveTo>
                <a:cubicBezTo>
                  <a:pt x="2542" y="33"/>
                  <a:pt x="2547" y="53"/>
                  <a:pt x="2538" y="81"/>
                </a:cubicBezTo>
                <a:cubicBezTo>
                  <a:pt x="2554" y="129"/>
                  <a:pt x="2612" y="75"/>
                  <a:pt x="2628" y="123"/>
                </a:cubicBezTo>
                <a:cubicBezTo>
                  <a:pt x="2535" y="154"/>
                  <a:pt x="2692" y="104"/>
                  <a:pt x="2394" y="135"/>
                </a:cubicBezTo>
                <a:cubicBezTo>
                  <a:pt x="2375" y="137"/>
                  <a:pt x="2371" y="218"/>
                  <a:pt x="2358" y="231"/>
                </a:cubicBezTo>
                <a:cubicBezTo>
                  <a:pt x="2348" y="241"/>
                  <a:pt x="2322" y="255"/>
                  <a:pt x="2322" y="255"/>
                </a:cubicBezTo>
                <a:cubicBezTo>
                  <a:pt x="2304" y="308"/>
                  <a:pt x="2311" y="278"/>
                  <a:pt x="2304" y="345"/>
                </a:cubicBezTo>
                <a:cubicBezTo>
                  <a:pt x="2302" y="439"/>
                  <a:pt x="2307" y="533"/>
                  <a:pt x="2298" y="627"/>
                </a:cubicBezTo>
                <a:cubicBezTo>
                  <a:pt x="2295" y="662"/>
                  <a:pt x="2241" y="678"/>
                  <a:pt x="2220" y="699"/>
                </a:cubicBezTo>
                <a:cubicBezTo>
                  <a:pt x="2212" y="723"/>
                  <a:pt x="2205" y="733"/>
                  <a:pt x="2184" y="747"/>
                </a:cubicBezTo>
                <a:cubicBezTo>
                  <a:pt x="2156" y="789"/>
                  <a:pt x="2172" y="775"/>
                  <a:pt x="2142" y="795"/>
                </a:cubicBezTo>
                <a:cubicBezTo>
                  <a:pt x="2116" y="834"/>
                  <a:pt x="2077" y="848"/>
                  <a:pt x="2040" y="873"/>
                </a:cubicBezTo>
                <a:cubicBezTo>
                  <a:pt x="2029" y="905"/>
                  <a:pt x="2005" y="907"/>
                  <a:pt x="1980" y="921"/>
                </a:cubicBezTo>
                <a:cubicBezTo>
                  <a:pt x="1937" y="945"/>
                  <a:pt x="1897" y="971"/>
                  <a:pt x="1854" y="993"/>
                </a:cubicBezTo>
                <a:cubicBezTo>
                  <a:pt x="1830" y="1005"/>
                  <a:pt x="1805" y="1016"/>
                  <a:pt x="1782" y="1029"/>
                </a:cubicBezTo>
                <a:cubicBezTo>
                  <a:pt x="1769" y="1036"/>
                  <a:pt x="1746" y="1053"/>
                  <a:pt x="1746" y="1053"/>
                </a:cubicBezTo>
                <a:cubicBezTo>
                  <a:pt x="1702" y="1051"/>
                  <a:pt x="1655" y="1063"/>
                  <a:pt x="1614" y="1047"/>
                </a:cubicBezTo>
                <a:cubicBezTo>
                  <a:pt x="1601" y="1042"/>
                  <a:pt x="1616" y="1019"/>
                  <a:pt x="1620" y="1005"/>
                </a:cubicBezTo>
                <a:cubicBezTo>
                  <a:pt x="1633" y="963"/>
                  <a:pt x="1706" y="982"/>
                  <a:pt x="1542" y="993"/>
                </a:cubicBezTo>
                <a:cubicBezTo>
                  <a:pt x="1536" y="997"/>
                  <a:pt x="1528" y="999"/>
                  <a:pt x="1524" y="1005"/>
                </a:cubicBezTo>
                <a:cubicBezTo>
                  <a:pt x="1517" y="1016"/>
                  <a:pt x="1512" y="1041"/>
                  <a:pt x="1512" y="1041"/>
                </a:cubicBezTo>
                <a:cubicBezTo>
                  <a:pt x="1506" y="1117"/>
                  <a:pt x="1520" y="1118"/>
                  <a:pt x="1464" y="1155"/>
                </a:cubicBezTo>
                <a:cubicBezTo>
                  <a:pt x="1446" y="1167"/>
                  <a:pt x="1412" y="1174"/>
                  <a:pt x="1392" y="1185"/>
                </a:cubicBezTo>
                <a:cubicBezTo>
                  <a:pt x="1379" y="1192"/>
                  <a:pt x="1356" y="1209"/>
                  <a:pt x="1356" y="1209"/>
                </a:cubicBezTo>
                <a:cubicBezTo>
                  <a:pt x="1323" y="1258"/>
                  <a:pt x="1336" y="1286"/>
                  <a:pt x="1332" y="1359"/>
                </a:cubicBezTo>
                <a:cubicBezTo>
                  <a:pt x="1272" y="1357"/>
                  <a:pt x="1212" y="1357"/>
                  <a:pt x="1152" y="1353"/>
                </a:cubicBezTo>
                <a:cubicBezTo>
                  <a:pt x="1133" y="1352"/>
                  <a:pt x="1133" y="1342"/>
                  <a:pt x="1116" y="1335"/>
                </a:cubicBezTo>
                <a:cubicBezTo>
                  <a:pt x="1104" y="1330"/>
                  <a:pt x="1080" y="1323"/>
                  <a:pt x="1080" y="1323"/>
                </a:cubicBezTo>
                <a:cubicBezTo>
                  <a:pt x="966" y="1325"/>
                  <a:pt x="852" y="1324"/>
                  <a:pt x="738" y="1329"/>
                </a:cubicBezTo>
                <a:cubicBezTo>
                  <a:pt x="698" y="1331"/>
                  <a:pt x="643" y="1368"/>
                  <a:pt x="612" y="1389"/>
                </a:cubicBezTo>
                <a:cubicBezTo>
                  <a:pt x="567" y="1419"/>
                  <a:pt x="504" y="1399"/>
                  <a:pt x="450" y="1401"/>
                </a:cubicBezTo>
                <a:cubicBezTo>
                  <a:pt x="438" y="1405"/>
                  <a:pt x="418" y="1401"/>
                  <a:pt x="414" y="1413"/>
                </a:cubicBezTo>
                <a:cubicBezTo>
                  <a:pt x="412" y="1419"/>
                  <a:pt x="412" y="1427"/>
                  <a:pt x="408" y="1431"/>
                </a:cubicBezTo>
                <a:cubicBezTo>
                  <a:pt x="398" y="1441"/>
                  <a:pt x="372" y="1455"/>
                  <a:pt x="372" y="1455"/>
                </a:cubicBezTo>
                <a:cubicBezTo>
                  <a:pt x="364" y="1467"/>
                  <a:pt x="356" y="1479"/>
                  <a:pt x="348" y="1491"/>
                </a:cubicBezTo>
                <a:cubicBezTo>
                  <a:pt x="344" y="1496"/>
                  <a:pt x="347" y="1505"/>
                  <a:pt x="342" y="1509"/>
                </a:cubicBezTo>
                <a:cubicBezTo>
                  <a:pt x="318" y="1526"/>
                  <a:pt x="278" y="1524"/>
                  <a:pt x="252" y="1533"/>
                </a:cubicBezTo>
                <a:cubicBezTo>
                  <a:pt x="205" y="1604"/>
                  <a:pt x="75" y="1598"/>
                  <a:pt x="0" y="1605"/>
                </a:cubicBezTo>
                <a:cubicBezTo>
                  <a:pt x="10" y="1676"/>
                  <a:pt x="23" y="1669"/>
                  <a:pt x="90" y="1677"/>
                </a:cubicBezTo>
                <a:cubicBezTo>
                  <a:pt x="121" y="1802"/>
                  <a:pt x="315" y="1715"/>
                  <a:pt x="408" y="1713"/>
                </a:cubicBezTo>
                <a:cubicBezTo>
                  <a:pt x="380" y="1671"/>
                  <a:pt x="436" y="1681"/>
                  <a:pt x="468" y="1677"/>
                </a:cubicBezTo>
                <a:cubicBezTo>
                  <a:pt x="479" y="1643"/>
                  <a:pt x="531" y="1622"/>
                  <a:pt x="564" y="1611"/>
                </a:cubicBezTo>
                <a:cubicBezTo>
                  <a:pt x="722" y="1651"/>
                  <a:pt x="753" y="1586"/>
                  <a:pt x="876" y="1575"/>
                </a:cubicBezTo>
                <a:cubicBezTo>
                  <a:pt x="917" y="1548"/>
                  <a:pt x="921" y="1546"/>
                  <a:pt x="972" y="1539"/>
                </a:cubicBezTo>
                <a:cubicBezTo>
                  <a:pt x="1012" y="1526"/>
                  <a:pt x="1042" y="1548"/>
                  <a:pt x="1080" y="1551"/>
                </a:cubicBezTo>
                <a:cubicBezTo>
                  <a:pt x="1130" y="1555"/>
                  <a:pt x="1180" y="1555"/>
                  <a:pt x="1230" y="1557"/>
                </a:cubicBezTo>
                <a:cubicBezTo>
                  <a:pt x="1194" y="1569"/>
                  <a:pt x="1157" y="1552"/>
                  <a:pt x="1134" y="1587"/>
                </a:cubicBezTo>
                <a:cubicBezTo>
                  <a:pt x="1136" y="1613"/>
                  <a:pt x="1137" y="1639"/>
                  <a:pt x="1140" y="1665"/>
                </a:cubicBezTo>
                <a:cubicBezTo>
                  <a:pt x="1147" y="1722"/>
                  <a:pt x="1207" y="1715"/>
                  <a:pt x="1248" y="1719"/>
                </a:cubicBezTo>
                <a:cubicBezTo>
                  <a:pt x="1270" y="1733"/>
                  <a:pt x="1296" y="1759"/>
                  <a:pt x="1320" y="1767"/>
                </a:cubicBezTo>
                <a:cubicBezTo>
                  <a:pt x="1423" y="1756"/>
                  <a:pt x="1339" y="1783"/>
                  <a:pt x="1380" y="1695"/>
                </a:cubicBezTo>
                <a:cubicBezTo>
                  <a:pt x="1401" y="1651"/>
                  <a:pt x="1490" y="1655"/>
                  <a:pt x="1518" y="1653"/>
                </a:cubicBezTo>
                <a:cubicBezTo>
                  <a:pt x="1520" y="1647"/>
                  <a:pt x="1520" y="1639"/>
                  <a:pt x="1524" y="1635"/>
                </a:cubicBezTo>
                <a:cubicBezTo>
                  <a:pt x="1534" y="1625"/>
                  <a:pt x="1560" y="1611"/>
                  <a:pt x="1560" y="1611"/>
                </a:cubicBezTo>
                <a:cubicBezTo>
                  <a:pt x="1574" y="1590"/>
                  <a:pt x="1579" y="1592"/>
                  <a:pt x="1566" y="1563"/>
                </a:cubicBezTo>
                <a:cubicBezTo>
                  <a:pt x="1560" y="1550"/>
                  <a:pt x="1542" y="1527"/>
                  <a:pt x="1542" y="1527"/>
                </a:cubicBezTo>
                <a:cubicBezTo>
                  <a:pt x="1544" y="1505"/>
                  <a:pt x="1540" y="1482"/>
                  <a:pt x="1548" y="1461"/>
                </a:cubicBezTo>
                <a:cubicBezTo>
                  <a:pt x="1550" y="1455"/>
                  <a:pt x="1562" y="1463"/>
                  <a:pt x="1566" y="1467"/>
                </a:cubicBezTo>
                <a:cubicBezTo>
                  <a:pt x="1570" y="1471"/>
                  <a:pt x="1568" y="1480"/>
                  <a:pt x="1572" y="1485"/>
                </a:cubicBezTo>
                <a:cubicBezTo>
                  <a:pt x="1586" y="1502"/>
                  <a:pt x="1619" y="1505"/>
                  <a:pt x="1638" y="1509"/>
                </a:cubicBezTo>
                <a:cubicBezTo>
                  <a:pt x="1677" y="1535"/>
                  <a:pt x="1653" y="1495"/>
                  <a:pt x="1692" y="1521"/>
                </a:cubicBezTo>
                <a:cubicBezTo>
                  <a:pt x="1786" y="1519"/>
                  <a:pt x="1880" y="1523"/>
                  <a:pt x="1974" y="1515"/>
                </a:cubicBezTo>
                <a:cubicBezTo>
                  <a:pt x="1981" y="1514"/>
                  <a:pt x="1981" y="1502"/>
                  <a:pt x="1986" y="1497"/>
                </a:cubicBezTo>
                <a:cubicBezTo>
                  <a:pt x="1997" y="1486"/>
                  <a:pt x="2009" y="1476"/>
                  <a:pt x="2022" y="1467"/>
                </a:cubicBezTo>
                <a:cubicBezTo>
                  <a:pt x="2043" y="1453"/>
                  <a:pt x="2069" y="1439"/>
                  <a:pt x="2094" y="1431"/>
                </a:cubicBezTo>
                <a:cubicBezTo>
                  <a:pt x="2148" y="1449"/>
                  <a:pt x="2070" y="1479"/>
                  <a:pt x="2124" y="1497"/>
                </a:cubicBezTo>
                <a:cubicBezTo>
                  <a:pt x="2144" y="1490"/>
                  <a:pt x="2178" y="1467"/>
                  <a:pt x="2178" y="1467"/>
                </a:cubicBezTo>
                <a:cubicBezTo>
                  <a:pt x="2190" y="1430"/>
                  <a:pt x="2171" y="1418"/>
                  <a:pt x="2214" y="1407"/>
                </a:cubicBezTo>
                <a:cubicBezTo>
                  <a:pt x="2247" y="1385"/>
                  <a:pt x="2260" y="1393"/>
                  <a:pt x="2298" y="1401"/>
                </a:cubicBezTo>
                <a:cubicBezTo>
                  <a:pt x="2364" y="1388"/>
                  <a:pt x="2322" y="1359"/>
                  <a:pt x="2340" y="1305"/>
                </a:cubicBezTo>
                <a:cubicBezTo>
                  <a:pt x="2365" y="1313"/>
                  <a:pt x="2379" y="1309"/>
                  <a:pt x="2388" y="1335"/>
                </a:cubicBezTo>
                <a:cubicBezTo>
                  <a:pt x="2384" y="1377"/>
                  <a:pt x="2369" y="1412"/>
                  <a:pt x="2376" y="1449"/>
                </a:cubicBezTo>
                <a:cubicBezTo>
                  <a:pt x="2392" y="1447"/>
                  <a:pt x="2409" y="1449"/>
                  <a:pt x="2424" y="1443"/>
                </a:cubicBezTo>
                <a:cubicBezTo>
                  <a:pt x="2435" y="1439"/>
                  <a:pt x="2438" y="1415"/>
                  <a:pt x="2442" y="1407"/>
                </a:cubicBezTo>
                <a:cubicBezTo>
                  <a:pt x="2452" y="1387"/>
                  <a:pt x="2471" y="1380"/>
                  <a:pt x="2490" y="1371"/>
                </a:cubicBezTo>
                <a:cubicBezTo>
                  <a:pt x="2514" y="1359"/>
                  <a:pt x="2537" y="1349"/>
                  <a:pt x="2562" y="1341"/>
                </a:cubicBezTo>
                <a:cubicBezTo>
                  <a:pt x="2568" y="1339"/>
                  <a:pt x="2580" y="1335"/>
                  <a:pt x="2580" y="1335"/>
                </a:cubicBezTo>
                <a:cubicBezTo>
                  <a:pt x="2618" y="1278"/>
                  <a:pt x="2586" y="1228"/>
                  <a:pt x="2568" y="1173"/>
                </a:cubicBezTo>
                <a:cubicBezTo>
                  <a:pt x="2582" y="1130"/>
                  <a:pt x="2577" y="1116"/>
                  <a:pt x="2610" y="1083"/>
                </a:cubicBezTo>
                <a:cubicBezTo>
                  <a:pt x="2624" y="1042"/>
                  <a:pt x="2605" y="1086"/>
                  <a:pt x="2634" y="1053"/>
                </a:cubicBezTo>
                <a:cubicBezTo>
                  <a:pt x="2657" y="1027"/>
                  <a:pt x="2662" y="1007"/>
                  <a:pt x="2670" y="975"/>
                </a:cubicBezTo>
                <a:cubicBezTo>
                  <a:pt x="2664" y="916"/>
                  <a:pt x="2665" y="921"/>
                  <a:pt x="2646" y="879"/>
                </a:cubicBezTo>
                <a:cubicBezTo>
                  <a:pt x="2641" y="867"/>
                  <a:pt x="2634" y="843"/>
                  <a:pt x="2634" y="843"/>
                </a:cubicBezTo>
                <a:cubicBezTo>
                  <a:pt x="2638" y="791"/>
                  <a:pt x="2639" y="767"/>
                  <a:pt x="2652" y="723"/>
                </a:cubicBezTo>
                <a:cubicBezTo>
                  <a:pt x="2654" y="717"/>
                  <a:pt x="2653" y="709"/>
                  <a:pt x="2658" y="705"/>
                </a:cubicBezTo>
                <a:cubicBezTo>
                  <a:pt x="2668" y="698"/>
                  <a:pt x="2682" y="697"/>
                  <a:pt x="2694" y="693"/>
                </a:cubicBezTo>
                <a:cubicBezTo>
                  <a:pt x="2700" y="691"/>
                  <a:pt x="2712" y="687"/>
                  <a:pt x="2712" y="687"/>
                </a:cubicBezTo>
                <a:cubicBezTo>
                  <a:pt x="2722" y="689"/>
                  <a:pt x="2732" y="690"/>
                  <a:pt x="2742" y="693"/>
                </a:cubicBezTo>
                <a:cubicBezTo>
                  <a:pt x="2754" y="696"/>
                  <a:pt x="2778" y="705"/>
                  <a:pt x="2778" y="705"/>
                </a:cubicBezTo>
                <a:cubicBezTo>
                  <a:pt x="2861" y="691"/>
                  <a:pt x="2795" y="671"/>
                  <a:pt x="2826" y="579"/>
                </a:cubicBezTo>
                <a:cubicBezTo>
                  <a:pt x="2831" y="565"/>
                  <a:pt x="2862" y="555"/>
                  <a:pt x="2862" y="555"/>
                </a:cubicBezTo>
                <a:cubicBezTo>
                  <a:pt x="2868" y="523"/>
                  <a:pt x="2871" y="513"/>
                  <a:pt x="2898" y="495"/>
                </a:cubicBezTo>
                <a:cubicBezTo>
                  <a:pt x="2894" y="471"/>
                  <a:pt x="2897" y="458"/>
                  <a:pt x="2880" y="441"/>
                </a:cubicBezTo>
                <a:cubicBezTo>
                  <a:pt x="2866" y="427"/>
                  <a:pt x="2826" y="417"/>
                  <a:pt x="2826" y="417"/>
                </a:cubicBezTo>
                <a:cubicBezTo>
                  <a:pt x="2806" y="387"/>
                  <a:pt x="2810" y="405"/>
                  <a:pt x="2838" y="363"/>
                </a:cubicBezTo>
                <a:cubicBezTo>
                  <a:pt x="2842" y="357"/>
                  <a:pt x="2850" y="345"/>
                  <a:pt x="2850" y="345"/>
                </a:cubicBezTo>
                <a:cubicBezTo>
                  <a:pt x="2840" y="294"/>
                  <a:pt x="2846" y="297"/>
                  <a:pt x="2796" y="285"/>
                </a:cubicBezTo>
                <a:cubicBezTo>
                  <a:pt x="2774" y="271"/>
                  <a:pt x="2776" y="257"/>
                  <a:pt x="2754" y="243"/>
                </a:cubicBezTo>
                <a:cubicBezTo>
                  <a:pt x="2723" y="197"/>
                  <a:pt x="2748" y="240"/>
                  <a:pt x="2736" y="129"/>
                </a:cubicBezTo>
                <a:cubicBezTo>
                  <a:pt x="2730" y="75"/>
                  <a:pt x="2663" y="30"/>
                  <a:pt x="2622" y="3"/>
                </a:cubicBezTo>
                <a:cubicBezTo>
                  <a:pt x="2576" y="18"/>
                  <a:pt x="2538" y="0"/>
                  <a:pt x="2538" y="63"/>
                </a:cubicBezTo>
              </a:path>
            </a:pathLst>
          </a:custGeom>
          <a:noFill/>
          <a:ln w="28575" cmpd="sng">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3003" name="Freeform 11"/>
          <p:cNvSpPr>
            <a:spLocks/>
          </p:cNvSpPr>
          <p:nvPr/>
        </p:nvSpPr>
        <p:spPr bwMode="auto">
          <a:xfrm>
            <a:off x="2667000" y="5029200"/>
            <a:ext cx="1143000" cy="1066800"/>
          </a:xfrm>
          <a:custGeom>
            <a:avLst/>
            <a:gdLst>
              <a:gd name="T0" fmla="*/ 1214672824 w 646"/>
              <a:gd name="T1" fmla="*/ 129693703 h 585"/>
              <a:gd name="T2" fmla="*/ 820217508 w 646"/>
              <a:gd name="T3" fmla="*/ 49882474 h 585"/>
              <a:gd name="T4" fmla="*/ 651164977 w 646"/>
              <a:gd name="T5" fmla="*/ 309269879 h 585"/>
              <a:gd name="T6" fmla="*/ 369410169 w 646"/>
              <a:gd name="T7" fmla="*/ 369127389 h 585"/>
              <a:gd name="T8" fmla="*/ 237926243 w 646"/>
              <a:gd name="T9" fmla="*/ 628514794 h 585"/>
              <a:gd name="T10" fmla="*/ 31305107 w 646"/>
              <a:gd name="T11" fmla="*/ 668422232 h 585"/>
              <a:gd name="T12" fmla="*/ 106440548 w 646"/>
              <a:gd name="T13" fmla="*/ 828044689 h 585"/>
              <a:gd name="T14" fmla="*/ 500895864 w 646"/>
              <a:gd name="T15" fmla="*/ 927809637 h 585"/>
              <a:gd name="T16" fmla="*/ 613598141 w 646"/>
              <a:gd name="T17" fmla="*/ 967715251 h 585"/>
              <a:gd name="T18" fmla="*/ 557246118 w 646"/>
              <a:gd name="T19" fmla="*/ 728279742 h 585"/>
              <a:gd name="T20" fmla="*/ 726298649 w 646"/>
              <a:gd name="T21" fmla="*/ 708327846 h 585"/>
              <a:gd name="T22" fmla="*/ 782648902 w 646"/>
              <a:gd name="T23" fmla="*/ 887902199 h 585"/>
              <a:gd name="T24" fmla="*/ 857784344 w 646"/>
              <a:gd name="T25" fmla="*/ 1007620866 h 585"/>
              <a:gd name="T26" fmla="*/ 726298649 w 646"/>
              <a:gd name="T27" fmla="*/ 1127337709 h 585"/>
              <a:gd name="T28" fmla="*/ 651164977 w 646"/>
              <a:gd name="T29" fmla="*/ 1406677009 h 585"/>
              <a:gd name="T30" fmla="*/ 613598141 w 646"/>
              <a:gd name="T31" fmla="*/ 1526395676 h 585"/>
              <a:gd name="T32" fmla="*/ 594812954 w 646"/>
              <a:gd name="T33" fmla="*/ 1586253186 h 585"/>
              <a:gd name="T34" fmla="*/ 651164977 w 646"/>
              <a:gd name="T35" fmla="*/ 1626158800 h 585"/>
              <a:gd name="T36" fmla="*/ 707515231 w 646"/>
              <a:gd name="T37" fmla="*/ 1646112519 h 585"/>
              <a:gd name="T38" fmla="*/ 726298649 w 646"/>
              <a:gd name="T39" fmla="*/ 1845640591 h 585"/>
              <a:gd name="T40" fmla="*/ 895351180 w 646"/>
              <a:gd name="T41" fmla="*/ 1945405538 h 585"/>
              <a:gd name="T42" fmla="*/ 932918015 w 646"/>
              <a:gd name="T43" fmla="*/ 1805734976 h 585"/>
              <a:gd name="T44" fmla="*/ 1008053457 w 646"/>
              <a:gd name="T45" fmla="*/ 1785783081 h 585"/>
              <a:gd name="T46" fmla="*/ 1101970546 w 646"/>
              <a:gd name="T47" fmla="*/ 1885546205 h 585"/>
              <a:gd name="T48" fmla="*/ 1308589913 w 646"/>
              <a:gd name="T49" fmla="*/ 1765829362 h 585"/>
              <a:gd name="T50" fmla="*/ 1552777885 w 646"/>
              <a:gd name="T51" fmla="*/ 1785783081 h 585"/>
              <a:gd name="T52" fmla="*/ 1571561303 w 646"/>
              <a:gd name="T53" fmla="*/ 1725923748 h 585"/>
              <a:gd name="T54" fmla="*/ 1590344721 w 646"/>
              <a:gd name="T55" fmla="*/ 1267008271 h 585"/>
              <a:gd name="T56" fmla="*/ 1740613834 w 646"/>
              <a:gd name="T57" fmla="*/ 1227102656 h 585"/>
              <a:gd name="T58" fmla="*/ 1909664596 w 646"/>
              <a:gd name="T59" fmla="*/ 1127337709 h 585"/>
              <a:gd name="T60" fmla="*/ 2022366873 w 646"/>
              <a:gd name="T61" fmla="*/ 788139075 h 585"/>
              <a:gd name="T62" fmla="*/ 1778180670 w 646"/>
              <a:gd name="T63" fmla="*/ 409034827 h 585"/>
              <a:gd name="T64" fmla="*/ 1721828647 w 646"/>
              <a:gd name="T65" fmla="*/ 249410546 h 585"/>
              <a:gd name="T66" fmla="*/ 1440075608 w 646"/>
              <a:gd name="T67" fmla="*/ 269364265 h 585"/>
              <a:gd name="T68" fmla="*/ 1271023077 w 646"/>
              <a:gd name="T69" fmla="*/ 189553036 h 585"/>
              <a:gd name="T70" fmla="*/ 1026836875 w 646"/>
              <a:gd name="T71" fmla="*/ 9976859 h 585"/>
              <a:gd name="T72" fmla="*/ 707515231 w 646"/>
              <a:gd name="T73" fmla="*/ 149647422 h 585"/>
              <a:gd name="T74" fmla="*/ 369410169 w 646"/>
              <a:gd name="T75" fmla="*/ 349175493 h 585"/>
              <a:gd name="T76" fmla="*/ 313059915 w 646"/>
              <a:gd name="T77" fmla="*/ 448940441 h 58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46" h="585">
                <a:moveTo>
                  <a:pt x="388" y="39"/>
                </a:moveTo>
                <a:cubicBezTo>
                  <a:pt x="329" y="0"/>
                  <a:pt x="372" y="8"/>
                  <a:pt x="262" y="15"/>
                </a:cubicBezTo>
                <a:cubicBezTo>
                  <a:pt x="203" y="30"/>
                  <a:pt x="242" y="59"/>
                  <a:pt x="208" y="93"/>
                </a:cubicBezTo>
                <a:cubicBezTo>
                  <a:pt x="184" y="117"/>
                  <a:pt x="151" y="108"/>
                  <a:pt x="118" y="111"/>
                </a:cubicBezTo>
                <a:cubicBezTo>
                  <a:pt x="73" y="126"/>
                  <a:pt x="95" y="155"/>
                  <a:pt x="76" y="189"/>
                </a:cubicBezTo>
                <a:cubicBezTo>
                  <a:pt x="72" y="196"/>
                  <a:pt x="14" y="200"/>
                  <a:pt x="10" y="201"/>
                </a:cubicBezTo>
                <a:cubicBezTo>
                  <a:pt x="0" y="232"/>
                  <a:pt x="16" y="223"/>
                  <a:pt x="34" y="249"/>
                </a:cubicBezTo>
                <a:cubicBezTo>
                  <a:pt x="50" y="314"/>
                  <a:pt x="30" y="264"/>
                  <a:pt x="160" y="279"/>
                </a:cubicBezTo>
                <a:cubicBezTo>
                  <a:pt x="173" y="280"/>
                  <a:pt x="196" y="291"/>
                  <a:pt x="196" y="291"/>
                </a:cubicBezTo>
                <a:cubicBezTo>
                  <a:pt x="190" y="267"/>
                  <a:pt x="183" y="244"/>
                  <a:pt x="178" y="219"/>
                </a:cubicBezTo>
                <a:cubicBezTo>
                  <a:pt x="194" y="208"/>
                  <a:pt x="209" y="193"/>
                  <a:pt x="232" y="213"/>
                </a:cubicBezTo>
                <a:cubicBezTo>
                  <a:pt x="246" y="226"/>
                  <a:pt x="240" y="252"/>
                  <a:pt x="250" y="267"/>
                </a:cubicBezTo>
                <a:cubicBezTo>
                  <a:pt x="258" y="279"/>
                  <a:pt x="274" y="303"/>
                  <a:pt x="274" y="303"/>
                </a:cubicBezTo>
                <a:cubicBezTo>
                  <a:pt x="266" y="328"/>
                  <a:pt x="253" y="325"/>
                  <a:pt x="232" y="339"/>
                </a:cubicBezTo>
                <a:cubicBezTo>
                  <a:pt x="211" y="370"/>
                  <a:pt x="217" y="383"/>
                  <a:pt x="208" y="423"/>
                </a:cubicBezTo>
                <a:cubicBezTo>
                  <a:pt x="205" y="435"/>
                  <a:pt x="200" y="447"/>
                  <a:pt x="196" y="459"/>
                </a:cubicBezTo>
                <a:cubicBezTo>
                  <a:pt x="194" y="465"/>
                  <a:pt x="190" y="477"/>
                  <a:pt x="190" y="477"/>
                </a:cubicBezTo>
                <a:cubicBezTo>
                  <a:pt x="196" y="481"/>
                  <a:pt x="202" y="486"/>
                  <a:pt x="208" y="489"/>
                </a:cubicBezTo>
                <a:cubicBezTo>
                  <a:pt x="214" y="492"/>
                  <a:pt x="224" y="489"/>
                  <a:pt x="226" y="495"/>
                </a:cubicBezTo>
                <a:cubicBezTo>
                  <a:pt x="233" y="514"/>
                  <a:pt x="223" y="537"/>
                  <a:pt x="232" y="555"/>
                </a:cubicBezTo>
                <a:cubicBezTo>
                  <a:pt x="240" y="572"/>
                  <a:pt x="269" y="579"/>
                  <a:pt x="286" y="585"/>
                </a:cubicBezTo>
                <a:cubicBezTo>
                  <a:pt x="331" y="576"/>
                  <a:pt x="321" y="577"/>
                  <a:pt x="298" y="543"/>
                </a:cubicBezTo>
                <a:cubicBezTo>
                  <a:pt x="309" y="438"/>
                  <a:pt x="308" y="494"/>
                  <a:pt x="322" y="537"/>
                </a:cubicBezTo>
                <a:cubicBezTo>
                  <a:pt x="328" y="554"/>
                  <a:pt x="338" y="558"/>
                  <a:pt x="352" y="567"/>
                </a:cubicBezTo>
                <a:cubicBezTo>
                  <a:pt x="404" y="558"/>
                  <a:pt x="381" y="556"/>
                  <a:pt x="418" y="531"/>
                </a:cubicBezTo>
                <a:cubicBezTo>
                  <a:pt x="467" y="547"/>
                  <a:pt x="441" y="545"/>
                  <a:pt x="496" y="537"/>
                </a:cubicBezTo>
                <a:cubicBezTo>
                  <a:pt x="498" y="531"/>
                  <a:pt x="502" y="525"/>
                  <a:pt x="502" y="519"/>
                </a:cubicBezTo>
                <a:cubicBezTo>
                  <a:pt x="506" y="473"/>
                  <a:pt x="500" y="426"/>
                  <a:pt x="508" y="381"/>
                </a:cubicBezTo>
                <a:cubicBezTo>
                  <a:pt x="509" y="378"/>
                  <a:pt x="540" y="372"/>
                  <a:pt x="556" y="369"/>
                </a:cubicBezTo>
                <a:cubicBezTo>
                  <a:pt x="574" y="357"/>
                  <a:pt x="592" y="351"/>
                  <a:pt x="610" y="339"/>
                </a:cubicBezTo>
                <a:cubicBezTo>
                  <a:pt x="636" y="300"/>
                  <a:pt x="638" y="284"/>
                  <a:pt x="646" y="237"/>
                </a:cubicBezTo>
                <a:cubicBezTo>
                  <a:pt x="634" y="164"/>
                  <a:pt x="636" y="146"/>
                  <a:pt x="568" y="123"/>
                </a:cubicBezTo>
                <a:cubicBezTo>
                  <a:pt x="577" y="97"/>
                  <a:pt x="573" y="90"/>
                  <a:pt x="550" y="75"/>
                </a:cubicBezTo>
                <a:cubicBezTo>
                  <a:pt x="497" y="93"/>
                  <a:pt x="527" y="88"/>
                  <a:pt x="460" y="81"/>
                </a:cubicBezTo>
                <a:cubicBezTo>
                  <a:pt x="417" y="67"/>
                  <a:pt x="435" y="76"/>
                  <a:pt x="406" y="57"/>
                </a:cubicBezTo>
                <a:cubicBezTo>
                  <a:pt x="396" y="27"/>
                  <a:pt x="357" y="13"/>
                  <a:pt x="328" y="3"/>
                </a:cubicBezTo>
                <a:cubicBezTo>
                  <a:pt x="279" y="9"/>
                  <a:pt x="260" y="11"/>
                  <a:pt x="226" y="45"/>
                </a:cubicBezTo>
                <a:cubicBezTo>
                  <a:pt x="203" y="114"/>
                  <a:pt x="205" y="99"/>
                  <a:pt x="118" y="105"/>
                </a:cubicBezTo>
                <a:cubicBezTo>
                  <a:pt x="95" y="120"/>
                  <a:pt x="100" y="110"/>
                  <a:pt x="100" y="135"/>
                </a:cubicBezTo>
              </a:path>
            </a:pathLst>
          </a:custGeom>
          <a:noFill/>
          <a:ln w="28575" cmpd="sng">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3004" name="Freeform 12"/>
          <p:cNvSpPr>
            <a:spLocks/>
          </p:cNvSpPr>
          <p:nvPr/>
        </p:nvSpPr>
        <p:spPr bwMode="auto">
          <a:xfrm>
            <a:off x="3886200" y="4876800"/>
            <a:ext cx="1143000" cy="577850"/>
          </a:xfrm>
          <a:custGeom>
            <a:avLst/>
            <a:gdLst>
              <a:gd name="T0" fmla="*/ 422885755 w 660"/>
              <a:gd name="T1" fmla="*/ 459931828 h 330"/>
              <a:gd name="T2" fmla="*/ 62982764 w 660"/>
              <a:gd name="T3" fmla="*/ 551918543 h 330"/>
              <a:gd name="T4" fmla="*/ 134964055 w 660"/>
              <a:gd name="T5" fmla="*/ 662301902 h 330"/>
              <a:gd name="T6" fmla="*/ 224938936 w 660"/>
              <a:gd name="T7" fmla="*/ 754288618 h 330"/>
              <a:gd name="T8" fmla="*/ 494867045 w 660"/>
              <a:gd name="T9" fmla="*/ 827876940 h 330"/>
              <a:gd name="T10" fmla="*/ 620832573 w 660"/>
              <a:gd name="T11" fmla="*/ 1011850371 h 330"/>
              <a:gd name="T12" fmla="*/ 746799832 w 660"/>
              <a:gd name="T13" fmla="*/ 993453728 h 330"/>
              <a:gd name="T14" fmla="*/ 872765359 w 660"/>
              <a:gd name="T15" fmla="*/ 625506865 h 330"/>
              <a:gd name="T16" fmla="*/ 1142693468 w 660"/>
              <a:gd name="T17" fmla="*/ 570315186 h 330"/>
              <a:gd name="T18" fmla="*/ 1592571341 w 660"/>
              <a:gd name="T19" fmla="*/ 588713580 h 330"/>
              <a:gd name="T20" fmla="*/ 1808513482 w 660"/>
              <a:gd name="T21" fmla="*/ 478328470 h 330"/>
              <a:gd name="T22" fmla="*/ 1970471386 w 660"/>
              <a:gd name="T23" fmla="*/ 349548469 h 330"/>
              <a:gd name="T24" fmla="*/ 1898490095 w 660"/>
              <a:gd name="T25" fmla="*/ 257561753 h 330"/>
              <a:gd name="T26" fmla="*/ 1808513482 w 660"/>
              <a:gd name="T27" fmla="*/ 147178395 h 330"/>
              <a:gd name="T28" fmla="*/ 1646557309 w 660"/>
              <a:gd name="T29" fmla="*/ 73588322 h 330"/>
              <a:gd name="T30" fmla="*/ 1484601136 w 660"/>
              <a:gd name="T31" fmla="*/ 0 h 330"/>
              <a:gd name="T32" fmla="*/ 1088707500 w 660"/>
              <a:gd name="T33" fmla="*/ 73588322 h 330"/>
              <a:gd name="T34" fmla="*/ 566848336 w 660"/>
              <a:gd name="T35" fmla="*/ 183973432 h 330"/>
              <a:gd name="T36" fmla="*/ 458876400 w 660"/>
              <a:gd name="T37" fmla="*/ 312753433 h 330"/>
              <a:gd name="T38" fmla="*/ 80978086 w 660"/>
              <a:gd name="T39" fmla="*/ 478328470 h 330"/>
              <a:gd name="T40" fmla="*/ 98973409 w 660"/>
              <a:gd name="T41" fmla="*/ 643905259 h 3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60" h="330">
                <a:moveTo>
                  <a:pt x="141" y="150"/>
                </a:moveTo>
                <a:cubicBezTo>
                  <a:pt x="103" y="153"/>
                  <a:pt x="45" y="144"/>
                  <a:pt x="21" y="180"/>
                </a:cubicBezTo>
                <a:cubicBezTo>
                  <a:pt x="33" y="241"/>
                  <a:pt x="14" y="191"/>
                  <a:pt x="45" y="216"/>
                </a:cubicBezTo>
                <a:cubicBezTo>
                  <a:pt x="85" y="248"/>
                  <a:pt x="27" y="222"/>
                  <a:pt x="75" y="246"/>
                </a:cubicBezTo>
                <a:cubicBezTo>
                  <a:pt x="102" y="259"/>
                  <a:pt x="136" y="260"/>
                  <a:pt x="165" y="270"/>
                </a:cubicBezTo>
                <a:cubicBezTo>
                  <a:pt x="175" y="300"/>
                  <a:pt x="176" y="320"/>
                  <a:pt x="207" y="330"/>
                </a:cubicBezTo>
                <a:cubicBezTo>
                  <a:pt x="221" y="328"/>
                  <a:pt x="236" y="329"/>
                  <a:pt x="249" y="324"/>
                </a:cubicBezTo>
                <a:cubicBezTo>
                  <a:pt x="293" y="306"/>
                  <a:pt x="267" y="233"/>
                  <a:pt x="291" y="204"/>
                </a:cubicBezTo>
                <a:cubicBezTo>
                  <a:pt x="310" y="180"/>
                  <a:pt x="365" y="187"/>
                  <a:pt x="381" y="186"/>
                </a:cubicBezTo>
                <a:cubicBezTo>
                  <a:pt x="435" y="189"/>
                  <a:pt x="481" y="200"/>
                  <a:pt x="531" y="192"/>
                </a:cubicBezTo>
                <a:cubicBezTo>
                  <a:pt x="542" y="158"/>
                  <a:pt x="572" y="166"/>
                  <a:pt x="603" y="156"/>
                </a:cubicBezTo>
                <a:cubicBezTo>
                  <a:pt x="630" y="116"/>
                  <a:pt x="643" y="157"/>
                  <a:pt x="657" y="114"/>
                </a:cubicBezTo>
                <a:cubicBezTo>
                  <a:pt x="645" y="79"/>
                  <a:pt x="660" y="111"/>
                  <a:pt x="633" y="84"/>
                </a:cubicBezTo>
                <a:cubicBezTo>
                  <a:pt x="611" y="62"/>
                  <a:pt x="632" y="68"/>
                  <a:pt x="603" y="48"/>
                </a:cubicBezTo>
                <a:cubicBezTo>
                  <a:pt x="588" y="38"/>
                  <a:pt x="566" y="32"/>
                  <a:pt x="549" y="24"/>
                </a:cubicBezTo>
                <a:cubicBezTo>
                  <a:pt x="531" y="15"/>
                  <a:pt x="495" y="0"/>
                  <a:pt x="495" y="0"/>
                </a:cubicBezTo>
                <a:cubicBezTo>
                  <a:pt x="449" y="5"/>
                  <a:pt x="407" y="9"/>
                  <a:pt x="363" y="24"/>
                </a:cubicBezTo>
                <a:cubicBezTo>
                  <a:pt x="322" y="85"/>
                  <a:pt x="278" y="56"/>
                  <a:pt x="189" y="60"/>
                </a:cubicBezTo>
                <a:cubicBezTo>
                  <a:pt x="174" y="104"/>
                  <a:pt x="189" y="93"/>
                  <a:pt x="153" y="102"/>
                </a:cubicBezTo>
                <a:cubicBezTo>
                  <a:pt x="105" y="174"/>
                  <a:pt x="189" y="147"/>
                  <a:pt x="27" y="156"/>
                </a:cubicBezTo>
                <a:cubicBezTo>
                  <a:pt x="16" y="173"/>
                  <a:pt x="0" y="210"/>
                  <a:pt x="33" y="210"/>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3006" name="Rectangle 14"/>
          <p:cNvSpPr>
            <a:spLocks noChangeArrowheads="1"/>
          </p:cNvSpPr>
          <p:nvPr/>
        </p:nvSpPr>
        <p:spPr bwMode="auto">
          <a:xfrm>
            <a:off x="3657599" y="6456620"/>
            <a:ext cx="3383429" cy="360363"/>
          </a:xfrm>
          <a:prstGeom prst="rect">
            <a:avLst/>
          </a:prstGeom>
          <a:ln/>
        </p:spPr>
        <p:style>
          <a:lnRef idx="1">
            <a:schemeClr val="accent4"/>
          </a:lnRef>
          <a:fillRef idx="2">
            <a:schemeClr val="accent4"/>
          </a:fillRef>
          <a:effectRef idx="1">
            <a:schemeClr val="accent4"/>
          </a:effectRef>
          <a:fontRef idx="minor">
            <a:schemeClr val="dk1"/>
          </a:fontRef>
        </p:style>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dirty="0">
                <a:solidFill>
                  <a:srgbClr val="0000CC"/>
                </a:solidFill>
                <a:latin typeface="Times New Roman" panose="02020603050405020304" pitchFamily="18" charset="0"/>
              </a:rPr>
              <a:t>LƯỢC ĐỒ NHẬT BẢN</a:t>
            </a:r>
          </a:p>
        </p:txBody>
      </p:sp>
      <p:sp>
        <p:nvSpPr>
          <p:cNvPr id="8202" name="Text Box 17"/>
          <p:cNvSpPr txBox="1">
            <a:spLocks noChangeArrowheads="1"/>
          </p:cNvSpPr>
          <p:nvPr/>
        </p:nvSpPr>
        <p:spPr bwMode="auto">
          <a:xfrm>
            <a:off x="5775325" y="4913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vi-VN" altLang="en-US" sz="1800"/>
          </a:p>
        </p:txBody>
      </p:sp>
      <p:sp>
        <p:nvSpPr>
          <p:cNvPr id="8203" name="Rectangle 1"/>
          <p:cNvSpPr>
            <a:spLocks noChangeArrowheads="1"/>
          </p:cNvSpPr>
          <p:nvPr/>
        </p:nvSpPr>
        <p:spPr bwMode="auto">
          <a:xfrm>
            <a:off x="7896090" y="4262438"/>
            <a:ext cx="4102372" cy="2554545"/>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vi-VN" altLang="en-US" sz="2000" b="1" dirty="0">
                <a:solidFill>
                  <a:srgbClr val="0000FF"/>
                </a:solidFill>
                <a:latin typeface="+mj-lt"/>
              </a:rPr>
              <a:t>Vị trí</a:t>
            </a:r>
            <a:r>
              <a:rPr lang="vi-VN" altLang="en-US" sz="2000" dirty="0">
                <a:solidFill>
                  <a:srgbClr val="0000FF"/>
                </a:solidFill>
                <a:latin typeface="+mj-lt"/>
              </a:rPr>
              <a:t> </a:t>
            </a:r>
            <a:r>
              <a:rPr lang="vi-VN" altLang="en-US" sz="2000" b="1" dirty="0">
                <a:solidFill>
                  <a:srgbClr val="0000FF"/>
                </a:solidFill>
                <a:latin typeface="+mj-lt"/>
              </a:rPr>
              <a:t>Nhật Bản</a:t>
            </a:r>
            <a:r>
              <a:rPr lang="vi-VN" altLang="en-US" sz="2000" dirty="0">
                <a:solidFill>
                  <a:srgbClr val="0000FF"/>
                </a:solidFill>
                <a:latin typeface="+mj-lt"/>
              </a:rPr>
              <a:t> nằm ở phía Đông của châu Á, phía Tây của Thái Bình Dương, do bốn quần đảo độc lập hợp thành. </a:t>
            </a:r>
            <a:endParaRPr lang="en-US" altLang="en-US" sz="2000" dirty="0">
              <a:solidFill>
                <a:srgbClr val="0000FF"/>
              </a:solidFill>
              <a:latin typeface="+mj-lt"/>
            </a:endParaRPr>
          </a:p>
          <a:p>
            <a:pPr eaLnBrk="1" hangingPunct="1"/>
            <a:r>
              <a:rPr lang="en-US" altLang="en-US" sz="2000" dirty="0" err="1">
                <a:solidFill>
                  <a:srgbClr val="0000FF"/>
                </a:solidFill>
                <a:cs typeface="Times New Roman" panose="02020603050405020304" pitchFamily="18" charset="0"/>
              </a:rPr>
              <a:t>Thủ</a:t>
            </a:r>
            <a:r>
              <a:rPr lang="en-US" altLang="en-US" sz="2000" dirty="0">
                <a:solidFill>
                  <a:srgbClr val="0000FF"/>
                </a:solidFill>
                <a:cs typeface="Times New Roman" panose="02020603050405020304" pitchFamily="18" charset="0"/>
              </a:rPr>
              <a:t> </a:t>
            </a:r>
            <a:r>
              <a:rPr lang="en-US" altLang="en-US" sz="2000" dirty="0" err="1">
                <a:solidFill>
                  <a:srgbClr val="0000FF"/>
                </a:solidFill>
                <a:cs typeface="Times New Roman" panose="02020603050405020304" pitchFamily="18" charset="0"/>
              </a:rPr>
              <a:t>đô</a:t>
            </a:r>
            <a:r>
              <a:rPr lang="en-US" altLang="en-US" sz="2000" dirty="0">
                <a:solidFill>
                  <a:srgbClr val="0000FF"/>
                </a:solidFill>
                <a:cs typeface="Times New Roman" panose="02020603050405020304" pitchFamily="18" charset="0"/>
              </a:rPr>
              <a:t>: TÔ-KI-Ô</a:t>
            </a:r>
          </a:p>
          <a:p>
            <a:r>
              <a:rPr lang="en-US" altLang="en-US" sz="2000" dirty="0" err="1">
                <a:solidFill>
                  <a:srgbClr val="0000FF"/>
                </a:solidFill>
                <a:cs typeface="Times New Roman" panose="02020603050405020304" pitchFamily="18" charset="0"/>
              </a:rPr>
              <a:t>Dân</a:t>
            </a:r>
            <a:r>
              <a:rPr lang="en-US" altLang="en-US" sz="2000" dirty="0">
                <a:solidFill>
                  <a:srgbClr val="0000FF"/>
                </a:solidFill>
                <a:cs typeface="Times New Roman" panose="02020603050405020304" pitchFamily="18" charset="0"/>
              </a:rPr>
              <a:t> </a:t>
            </a:r>
            <a:r>
              <a:rPr lang="en-US" altLang="en-US" sz="2000" dirty="0" err="1">
                <a:solidFill>
                  <a:srgbClr val="0000FF"/>
                </a:solidFill>
                <a:cs typeface="Times New Roman" panose="02020603050405020304" pitchFamily="18" charset="0"/>
              </a:rPr>
              <a:t>số</a:t>
            </a:r>
            <a:r>
              <a:rPr lang="en-US" altLang="en-US" sz="2000" dirty="0">
                <a:solidFill>
                  <a:srgbClr val="0000FF"/>
                </a:solidFill>
                <a:cs typeface="Times New Roman" panose="02020603050405020304" pitchFamily="18" charset="0"/>
              </a:rPr>
              <a:t>: </a:t>
            </a:r>
            <a:r>
              <a:rPr lang="vi-VN" sz="2000" dirty="0">
                <a:solidFill>
                  <a:srgbClr val="0000FF"/>
                </a:solidFill>
                <a:latin typeface="+mj-lt"/>
              </a:rPr>
              <a:t>122.823.801 người </a:t>
            </a:r>
            <a:r>
              <a:rPr lang="en-US" sz="2000" dirty="0">
                <a:solidFill>
                  <a:srgbClr val="0000FF"/>
                </a:solidFill>
                <a:latin typeface="+mj-lt"/>
              </a:rPr>
              <a:t>(</a:t>
            </a:r>
            <a:r>
              <a:rPr lang="vi-VN" sz="2000" dirty="0">
                <a:solidFill>
                  <a:srgbClr val="0000FF"/>
                </a:solidFill>
                <a:latin typeface="+mj-lt"/>
              </a:rPr>
              <a:t>ngày 17/03/2024 theo số liệu mới nhất từ Liên Hợp Quốc</a:t>
            </a:r>
            <a:r>
              <a:rPr lang="en-US" sz="2000" dirty="0">
                <a:solidFill>
                  <a:srgbClr val="0000FF"/>
                </a:solidFill>
                <a:latin typeface="+mj-lt"/>
              </a:rPr>
              <a:t>)</a:t>
            </a:r>
            <a:r>
              <a:rPr lang="vi-VN" sz="2000" dirty="0">
                <a:solidFill>
                  <a:srgbClr val="0000FF"/>
                </a:solidFill>
                <a:latin typeface="+mj-lt"/>
              </a:rPr>
              <a:t> </a:t>
            </a:r>
            <a:endParaRPr lang="en-US" altLang="en-US" sz="2000" dirty="0">
              <a:solidFill>
                <a:srgbClr val="0000FF"/>
              </a:solidFill>
              <a:latin typeface="+mj-lt"/>
            </a:endParaRPr>
          </a:p>
        </p:txBody>
      </p:sp>
    </p:spTree>
    <p:extLst>
      <p:ext uri="{BB962C8B-B14F-4D97-AF65-F5344CB8AC3E}">
        <p14:creationId xmlns:p14="http://schemas.microsoft.com/office/powerpoint/2010/main" val="36762000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853006"/>
                                        </p:tgtEl>
                                        <p:attrNameLst>
                                          <p:attrName>style.visibility</p:attrName>
                                        </p:attrNameLst>
                                      </p:cBhvr>
                                      <p:to>
                                        <p:strVal val="visible"/>
                                      </p:to>
                                    </p:set>
                                    <p:anim calcmode="lin" valueType="num">
                                      <p:cBhvr>
                                        <p:cTn id="7" dur="1000" fill="hold"/>
                                        <p:tgtEl>
                                          <p:spTgt spid="853006"/>
                                        </p:tgtEl>
                                        <p:attrNameLst>
                                          <p:attrName>ppt_w</p:attrName>
                                        </p:attrNameLst>
                                      </p:cBhvr>
                                      <p:tavLst>
                                        <p:tav tm="0">
                                          <p:val>
                                            <p:strVal val="#ppt_w*0.70"/>
                                          </p:val>
                                        </p:tav>
                                        <p:tav tm="100000">
                                          <p:val>
                                            <p:strVal val="#ppt_w"/>
                                          </p:val>
                                        </p:tav>
                                      </p:tavLst>
                                    </p:anim>
                                    <p:anim calcmode="lin" valueType="num">
                                      <p:cBhvr>
                                        <p:cTn id="8" dur="1000" fill="hold"/>
                                        <p:tgtEl>
                                          <p:spTgt spid="853006"/>
                                        </p:tgtEl>
                                        <p:attrNameLst>
                                          <p:attrName>ppt_h</p:attrName>
                                        </p:attrNameLst>
                                      </p:cBhvr>
                                      <p:tavLst>
                                        <p:tav tm="0">
                                          <p:val>
                                            <p:strVal val="#ppt_h"/>
                                          </p:val>
                                        </p:tav>
                                        <p:tav tm="100000">
                                          <p:val>
                                            <p:strVal val="#ppt_h"/>
                                          </p:val>
                                        </p:tav>
                                      </p:tavLst>
                                    </p:anim>
                                    <p:animEffect transition="in" filter="fade">
                                      <p:cBhvr>
                                        <p:cTn id="9" dur="1000"/>
                                        <p:tgtEl>
                                          <p:spTgt spid="853006"/>
                                        </p:tgtEl>
                                      </p:cBhvr>
                                    </p:animEffec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853001"/>
                                        </p:tgtEl>
                                        <p:attrNameLst>
                                          <p:attrName>style.visibility</p:attrName>
                                        </p:attrNameLst>
                                      </p:cBhvr>
                                      <p:to>
                                        <p:strVal val="visible"/>
                                      </p:to>
                                    </p:set>
                                  </p:childTnLst>
                                </p:cTn>
                              </p:par>
                              <p:par>
                                <p:cTn id="13" presetID="23" presetClass="emph" presetSubtype="0" repeatCount="indefinite" fill="hold" grpId="1" nodeType="withEffect">
                                  <p:stCondLst>
                                    <p:cond delay="0"/>
                                  </p:stCondLst>
                                  <p:endCondLst>
                                    <p:cond evt="onNext" delay="0">
                                      <p:tgtEl>
                                        <p:sldTgt/>
                                      </p:tgtEl>
                                    </p:cond>
                                  </p:endCondLst>
                                  <p:childTnLst>
                                    <p:animClr clrSpc="hsl" dir="cw">
                                      <p:cBhvr override="childStyle">
                                        <p:cTn id="14" dur="500" fill="hold"/>
                                        <p:tgtEl>
                                          <p:spTgt spid="853001"/>
                                        </p:tgtEl>
                                        <p:attrNameLst>
                                          <p:attrName>style.color</p:attrName>
                                        </p:attrNameLst>
                                      </p:cBhvr>
                                      <p:by>
                                        <p:hsl h="10842353" s="0" l="0"/>
                                      </p:by>
                                    </p:animClr>
                                    <p:animClr clrSpc="hsl" dir="cw">
                                      <p:cBhvr>
                                        <p:cTn id="15" dur="500" fill="hold"/>
                                        <p:tgtEl>
                                          <p:spTgt spid="853001"/>
                                        </p:tgtEl>
                                        <p:attrNameLst>
                                          <p:attrName>fillcolor</p:attrName>
                                        </p:attrNameLst>
                                      </p:cBhvr>
                                      <p:by>
                                        <p:hsl h="10842353" s="0" l="0"/>
                                      </p:by>
                                    </p:animClr>
                                    <p:animClr clrSpc="hsl" dir="cw">
                                      <p:cBhvr>
                                        <p:cTn id="16" dur="500" fill="hold"/>
                                        <p:tgtEl>
                                          <p:spTgt spid="853001"/>
                                        </p:tgtEl>
                                        <p:attrNameLst>
                                          <p:attrName>stroke.color</p:attrName>
                                        </p:attrNameLst>
                                      </p:cBhvr>
                                      <p:by>
                                        <p:hsl h="10842353" s="0" l="0"/>
                                      </p:by>
                                    </p:animClr>
                                    <p:set>
                                      <p:cBhvr>
                                        <p:cTn id="17" dur="500" fill="hold"/>
                                        <p:tgtEl>
                                          <p:spTgt spid="853001"/>
                                        </p:tgtEl>
                                        <p:attrNameLst>
                                          <p:attrName>fill.type</p:attrName>
                                        </p:attrNameLst>
                                      </p:cBhvr>
                                      <p:to>
                                        <p:strVal val="solid"/>
                                      </p:to>
                                    </p:set>
                                  </p:childTnLst>
                                </p:cTn>
                              </p:par>
                            </p:childTnLst>
                          </p:cTn>
                        </p:par>
                        <p:par>
                          <p:cTn id="18" fill="hold" nodeType="afterGroup">
                            <p:stCondLst>
                              <p:cond delay="1500"/>
                            </p:stCondLst>
                            <p:childTnLst>
                              <p:par>
                                <p:cTn id="19" presetID="1" presetClass="entr" presetSubtype="0" fill="hold" grpId="0" nodeType="afterEffect">
                                  <p:stCondLst>
                                    <p:cond delay="0"/>
                                  </p:stCondLst>
                                  <p:childTnLst>
                                    <p:set>
                                      <p:cBhvr>
                                        <p:cTn id="20" dur="1" fill="hold">
                                          <p:stCondLst>
                                            <p:cond delay="0"/>
                                          </p:stCondLst>
                                        </p:cTn>
                                        <p:tgtEl>
                                          <p:spTgt spid="853002"/>
                                        </p:tgtEl>
                                        <p:attrNameLst>
                                          <p:attrName>style.visibility</p:attrName>
                                        </p:attrNameLst>
                                      </p:cBhvr>
                                      <p:to>
                                        <p:strVal val="visible"/>
                                      </p:to>
                                    </p:set>
                                  </p:childTnLst>
                                </p:cTn>
                              </p:par>
                              <p:par>
                                <p:cTn id="21" presetID="23" presetClass="emph" presetSubtype="0" repeatCount="indefinite" fill="hold" grpId="1" nodeType="withEffect">
                                  <p:stCondLst>
                                    <p:cond delay="0"/>
                                  </p:stCondLst>
                                  <p:endCondLst>
                                    <p:cond evt="onNext" delay="0">
                                      <p:tgtEl>
                                        <p:sldTgt/>
                                      </p:tgtEl>
                                    </p:cond>
                                  </p:endCondLst>
                                  <p:childTnLst>
                                    <p:animClr clrSpc="hsl" dir="cw">
                                      <p:cBhvr override="childStyle">
                                        <p:cTn id="22" dur="500" fill="hold"/>
                                        <p:tgtEl>
                                          <p:spTgt spid="853002"/>
                                        </p:tgtEl>
                                        <p:attrNameLst>
                                          <p:attrName>style.color</p:attrName>
                                        </p:attrNameLst>
                                      </p:cBhvr>
                                      <p:by>
                                        <p:hsl h="10842353" s="0" l="0"/>
                                      </p:by>
                                    </p:animClr>
                                    <p:animClr clrSpc="hsl" dir="cw">
                                      <p:cBhvr>
                                        <p:cTn id="23" dur="500" fill="hold"/>
                                        <p:tgtEl>
                                          <p:spTgt spid="853002"/>
                                        </p:tgtEl>
                                        <p:attrNameLst>
                                          <p:attrName>fillcolor</p:attrName>
                                        </p:attrNameLst>
                                      </p:cBhvr>
                                      <p:by>
                                        <p:hsl h="10842353" s="0" l="0"/>
                                      </p:by>
                                    </p:animClr>
                                    <p:animClr clrSpc="hsl" dir="cw">
                                      <p:cBhvr>
                                        <p:cTn id="24" dur="500" fill="hold"/>
                                        <p:tgtEl>
                                          <p:spTgt spid="853002"/>
                                        </p:tgtEl>
                                        <p:attrNameLst>
                                          <p:attrName>stroke.color</p:attrName>
                                        </p:attrNameLst>
                                      </p:cBhvr>
                                      <p:by>
                                        <p:hsl h="10842353" s="0" l="0"/>
                                      </p:by>
                                    </p:animClr>
                                    <p:set>
                                      <p:cBhvr>
                                        <p:cTn id="25" dur="500" fill="hold"/>
                                        <p:tgtEl>
                                          <p:spTgt spid="853002"/>
                                        </p:tgtEl>
                                        <p:attrNameLst>
                                          <p:attrName>fill.type</p:attrName>
                                        </p:attrNameLst>
                                      </p:cBhvr>
                                      <p:to>
                                        <p:strVal val="solid"/>
                                      </p:to>
                                    </p:set>
                                  </p:childTnLst>
                                </p:cTn>
                              </p:par>
                            </p:childTnLst>
                          </p:cTn>
                        </p:par>
                        <p:par>
                          <p:cTn id="26" fill="hold" nodeType="afterGroup">
                            <p:stCondLst>
                              <p:cond delay="2000"/>
                            </p:stCondLst>
                            <p:childTnLst>
                              <p:par>
                                <p:cTn id="27" presetID="1" presetClass="entr" presetSubtype="0" fill="hold" grpId="0" nodeType="afterEffect">
                                  <p:stCondLst>
                                    <p:cond delay="0"/>
                                  </p:stCondLst>
                                  <p:childTnLst>
                                    <p:set>
                                      <p:cBhvr>
                                        <p:cTn id="28" dur="1" fill="hold">
                                          <p:stCondLst>
                                            <p:cond delay="0"/>
                                          </p:stCondLst>
                                        </p:cTn>
                                        <p:tgtEl>
                                          <p:spTgt spid="853003"/>
                                        </p:tgtEl>
                                        <p:attrNameLst>
                                          <p:attrName>style.visibility</p:attrName>
                                        </p:attrNameLst>
                                      </p:cBhvr>
                                      <p:to>
                                        <p:strVal val="visible"/>
                                      </p:to>
                                    </p:set>
                                  </p:childTnLst>
                                </p:cTn>
                              </p:par>
                              <p:par>
                                <p:cTn id="29" presetID="23" presetClass="emph" presetSubtype="0" repeatCount="indefinite" fill="hold" grpId="1" nodeType="withEffect">
                                  <p:stCondLst>
                                    <p:cond delay="0"/>
                                  </p:stCondLst>
                                  <p:endCondLst>
                                    <p:cond evt="onNext" delay="0">
                                      <p:tgtEl>
                                        <p:sldTgt/>
                                      </p:tgtEl>
                                    </p:cond>
                                  </p:endCondLst>
                                  <p:childTnLst>
                                    <p:animClr clrSpc="hsl" dir="cw">
                                      <p:cBhvr override="childStyle">
                                        <p:cTn id="30" dur="500" fill="hold"/>
                                        <p:tgtEl>
                                          <p:spTgt spid="853003"/>
                                        </p:tgtEl>
                                        <p:attrNameLst>
                                          <p:attrName>style.color</p:attrName>
                                        </p:attrNameLst>
                                      </p:cBhvr>
                                      <p:by>
                                        <p:hsl h="10842353" s="0" l="0"/>
                                      </p:by>
                                    </p:animClr>
                                    <p:animClr clrSpc="hsl" dir="cw">
                                      <p:cBhvr>
                                        <p:cTn id="31" dur="500" fill="hold"/>
                                        <p:tgtEl>
                                          <p:spTgt spid="853003"/>
                                        </p:tgtEl>
                                        <p:attrNameLst>
                                          <p:attrName>fillcolor</p:attrName>
                                        </p:attrNameLst>
                                      </p:cBhvr>
                                      <p:by>
                                        <p:hsl h="10842353" s="0" l="0"/>
                                      </p:by>
                                    </p:animClr>
                                    <p:animClr clrSpc="hsl" dir="cw">
                                      <p:cBhvr>
                                        <p:cTn id="32" dur="500" fill="hold"/>
                                        <p:tgtEl>
                                          <p:spTgt spid="853003"/>
                                        </p:tgtEl>
                                        <p:attrNameLst>
                                          <p:attrName>stroke.color</p:attrName>
                                        </p:attrNameLst>
                                      </p:cBhvr>
                                      <p:by>
                                        <p:hsl h="10842353" s="0" l="0"/>
                                      </p:by>
                                    </p:animClr>
                                    <p:set>
                                      <p:cBhvr>
                                        <p:cTn id="33" dur="500" fill="hold"/>
                                        <p:tgtEl>
                                          <p:spTgt spid="853003"/>
                                        </p:tgtEl>
                                        <p:attrNameLst>
                                          <p:attrName>fill.type</p:attrName>
                                        </p:attrNameLst>
                                      </p:cBhvr>
                                      <p:to>
                                        <p:strVal val="solid"/>
                                      </p:to>
                                    </p:set>
                                  </p:childTnLst>
                                </p:cTn>
                              </p:par>
                            </p:childTnLst>
                          </p:cTn>
                        </p:par>
                        <p:par>
                          <p:cTn id="34" fill="hold" nodeType="afterGroup">
                            <p:stCondLst>
                              <p:cond delay="2500"/>
                            </p:stCondLst>
                            <p:childTnLst>
                              <p:par>
                                <p:cTn id="35" presetID="1" presetClass="entr" presetSubtype="0" fill="hold" grpId="0" nodeType="afterEffect">
                                  <p:stCondLst>
                                    <p:cond delay="0"/>
                                  </p:stCondLst>
                                  <p:childTnLst>
                                    <p:set>
                                      <p:cBhvr>
                                        <p:cTn id="36" dur="1" fill="hold">
                                          <p:stCondLst>
                                            <p:cond delay="0"/>
                                          </p:stCondLst>
                                        </p:cTn>
                                        <p:tgtEl>
                                          <p:spTgt spid="853004"/>
                                        </p:tgtEl>
                                        <p:attrNameLst>
                                          <p:attrName>style.visibility</p:attrName>
                                        </p:attrNameLst>
                                      </p:cBhvr>
                                      <p:to>
                                        <p:strVal val="visible"/>
                                      </p:to>
                                    </p:set>
                                  </p:childTnLst>
                                </p:cTn>
                              </p:par>
                              <p:par>
                                <p:cTn id="37" presetID="23" presetClass="emph" presetSubtype="0" repeatCount="indefinite" fill="hold" grpId="1" nodeType="withEffect">
                                  <p:stCondLst>
                                    <p:cond delay="0"/>
                                  </p:stCondLst>
                                  <p:endCondLst>
                                    <p:cond evt="onNext" delay="0">
                                      <p:tgtEl>
                                        <p:sldTgt/>
                                      </p:tgtEl>
                                    </p:cond>
                                  </p:endCondLst>
                                  <p:childTnLst>
                                    <p:animClr clrSpc="hsl" dir="cw">
                                      <p:cBhvr override="childStyle">
                                        <p:cTn id="38" dur="500" fill="hold"/>
                                        <p:tgtEl>
                                          <p:spTgt spid="853004"/>
                                        </p:tgtEl>
                                        <p:attrNameLst>
                                          <p:attrName>style.color</p:attrName>
                                        </p:attrNameLst>
                                      </p:cBhvr>
                                      <p:by>
                                        <p:hsl h="10842353" s="0" l="0"/>
                                      </p:by>
                                    </p:animClr>
                                    <p:animClr clrSpc="hsl" dir="cw">
                                      <p:cBhvr>
                                        <p:cTn id="39" dur="500" fill="hold"/>
                                        <p:tgtEl>
                                          <p:spTgt spid="853004"/>
                                        </p:tgtEl>
                                        <p:attrNameLst>
                                          <p:attrName>fillcolor</p:attrName>
                                        </p:attrNameLst>
                                      </p:cBhvr>
                                      <p:by>
                                        <p:hsl h="10842353" s="0" l="0"/>
                                      </p:by>
                                    </p:animClr>
                                    <p:animClr clrSpc="hsl" dir="cw">
                                      <p:cBhvr>
                                        <p:cTn id="40" dur="500" fill="hold"/>
                                        <p:tgtEl>
                                          <p:spTgt spid="853004"/>
                                        </p:tgtEl>
                                        <p:attrNameLst>
                                          <p:attrName>stroke.color</p:attrName>
                                        </p:attrNameLst>
                                      </p:cBhvr>
                                      <p:by>
                                        <p:hsl h="10842353" s="0" l="0"/>
                                      </p:by>
                                    </p:animClr>
                                    <p:set>
                                      <p:cBhvr>
                                        <p:cTn id="41" dur="500" fill="hold"/>
                                        <p:tgtEl>
                                          <p:spTgt spid="85300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3001" grpId="0" animBg="1"/>
      <p:bldP spid="853001" grpId="1" animBg="1"/>
      <p:bldP spid="853002" grpId="0" animBg="1"/>
      <p:bldP spid="853002" grpId="1" animBg="1"/>
      <p:bldP spid="853003" grpId="0" animBg="1"/>
      <p:bldP spid="853003" grpId="1" animBg="1"/>
      <p:bldP spid="853004" grpId="0" animBg="1"/>
      <p:bldP spid="853004" grpId="1" animBg="1"/>
      <p:bldP spid="85300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3064"/>
            <a:ext cx="12192000" cy="901336"/>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ln>
            <a:headEnd/>
            <a:tailEnd/>
          </a:ln>
        </p:spPr>
        <p:style>
          <a:lnRef idx="0">
            <a:schemeClr val="accent5"/>
          </a:lnRef>
          <a:fillRef idx="3">
            <a:schemeClr val="accent5"/>
          </a:fillRef>
          <a:effectRef idx="3">
            <a:schemeClr val="accent5"/>
          </a:effectRef>
          <a:fontRef idx="minor">
            <a:schemeClr val="lt1"/>
          </a:fontRef>
        </p:style>
        <p:txBody>
          <a:bodyPr wrap="none" lIns="91348" tIns="45671" rIns="91348" bIns="45671" anchor="ctr"/>
          <a:lstStyle/>
          <a:p>
            <a:pPr algn="ctr"/>
            <a:r>
              <a:rPr lang="en-US" sz="2800" b="1" dirty="0" err="1">
                <a:solidFill>
                  <a:srgbClr val="FF0000"/>
                </a:solidFill>
                <a:latin typeface="Times New Roman" pitchFamily="18" charset="0"/>
                <a:cs typeface="Times New Roman" pitchFamily="18" charset="0"/>
              </a:rPr>
              <a:t>Tiết</a:t>
            </a:r>
            <a:r>
              <a:rPr lang="en-US" sz="2800" b="1" dirty="0">
                <a:solidFill>
                  <a:srgbClr val="FF0000"/>
                </a:solidFill>
                <a:latin typeface="Times New Roman" pitchFamily="18" charset="0"/>
                <a:cs typeface="Times New Roman" pitchFamily="18" charset="0"/>
              </a:rPr>
              <a:t> 38   </a:t>
            </a:r>
            <a:r>
              <a:rPr lang="vi-VN" sz="2800" b="1" dirty="0">
                <a:solidFill>
                  <a:srgbClr val="FF0000"/>
                </a:solidFill>
                <a:latin typeface="Times New Roman" pitchFamily="18" charset="0"/>
                <a:cs typeface="Times New Roman" pitchFamily="18" charset="0"/>
              </a:rPr>
              <a:t>Bài 14. TRUNG QUỐC VÀ NHẬT BẢN TỪ NỬA SAU </a:t>
            </a:r>
            <a:endParaRPr lang="en-US" sz="2800" b="1" dirty="0">
              <a:solidFill>
                <a:srgbClr val="FF0000"/>
              </a:solidFill>
              <a:latin typeface="Times New Roman" pitchFamily="18" charset="0"/>
              <a:cs typeface="Times New Roman" pitchFamily="18" charset="0"/>
            </a:endParaRPr>
          </a:p>
          <a:p>
            <a:pPr algn="ctr"/>
            <a:r>
              <a:rPr lang="vi-VN" sz="2800" b="1" dirty="0">
                <a:solidFill>
                  <a:srgbClr val="FF0000"/>
                </a:solidFill>
                <a:latin typeface="Times New Roman" pitchFamily="18" charset="0"/>
                <a:cs typeface="Times New Roman" pitchFamily="18" charset="0"/>
              </a:rPr>
              <a:t>THẾ KỈ XIX ĐẾN ĐẦU THẾ KỈ XX</a:t>
            </a:r>
          </a:p>
        </p:txBody>
      </p:sp>
      <p:cxnSp>
        <p:nvCxnSpPr>
          <p:cNvPr id="6" name="Straight Connector 5"/>
          <p:cNvCxnSpPr/>
          <p:nvPr/>
        </p:nvCxnSpPr>
        <p:spPr>
          <a:xfrm>
            <a:off x="6096000" y="888274"/>
            <a:ext cx="0" cy="5969726"/>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2" name="Rectangle 1"/>
          <p:cNvSpPr/>
          <p:nvPr/>
        </p:nvSpPr>
        <p:spPr>
          <a:xfrm>
            <a:off x="291737" y="1854925"/>
            <a:ext cx="6096000" cy="553998"/>
          </a:xfrm>
          <a:prstGeom prst="rect">
            <a:avLst/>
          </a:prstGeom>
        </p:spPr>
        <p:txBody>
          <a:bodyPr>
            <a:spAutoFit/>
          </a:bodyPr>
          <a:lstStyle/>
          <a:p>
            <a:r>
              <a:rPr lang="en-US" sz="3000" b="1" dirty="0">
                <a:solidFill>
                  <a:srgbClr val="0000FF"/>
                </a:solidFill>
                <a:latin typeface="Times New Roman" panose="02020603050405020304" pitchFamily="18" charset="0"/>
                <a:ea typeface="Times New Roman" panose="02020603050405020304" pitchFamily="18" charset="0"/>
              </a:rPr>
              <a:t>a. </a:t>
            </a:r>
            <a:r>
              <a:rPr lang="en-US" sz="3000" b="1" dirty="0" err="1">
                <a:solidFill>
                  <a:srgbClr val="0000FF"/>
                </a:solidFill>
                <a:latin typeface="Times New Roman" panose="02020603050405020304" pitchFamily="18" charset="0"/>
                <a:ea typeface="Times New Roman" panose="02020603050405020304" pitchFamily="18" charset="0"/>
              </a:rPr>
              <a:t>Cuộc</a:t>
            </a:r>
            <a:r>
              <a:rPr lang="en-US" sz="3000" b="1" dirty="0">
                <a:solidFill>
                  <a:srgbClr val="0000FF"/>
                </a:solidFill>
                <a:latin typeface="Times New Roman" panose="02020603050405020304" pitchFamily="18" charset="0"/>
                <a:ea typeface="Times New Roman" panose="02020603050405020304" pitchFamily="18" charset="0"/>
              </a:rPr>
              <a:t> </a:t>
            </a:r>
            <a:r>
              <a:rPr lang="en-US" sz="3000" b="1" dirty="0" err="1">
                <a:solidFill>
                  <a:srgbClr val="0000FF"/>
                </a:solidFill>
                <a:latin typeface="Times New Roman" panose="02020603050405020304" pitchFamily="18" charset="0"/>
                <a:ea typeface="Times New Roman" panose="02020603050405020304" pitchFamily="18" charset="0"/>
              </a:rPr>
              <a:t>duy</a:t>
            </a:r>
            <a:r>
              <a:rPr lang="en-US" sz="3000" b="1" dirty="0">
                <a:solidFill>
                  <a:srgbClr val="0000FF"/>
                </a:solidFill>
                <a:latin typeface="Times New Roman" panose="02020603050405020304" pitchFamily="18" charset="0"/>
                <a:ea typeface="Times New Roman" panose="02020603050405020304" pitchFamily="18" charset="0"/>
              </a:rPr>
              <a:t> </a:t>
            </a:r>
            <a:r>
              <a:rPr lang="en-US" sz="3000" b="1" dirty="0" err="1">
                <a:solidFill>
                  <a:srgbClr val="0000FF"/>
                </a:solidFill>
                <a:latin typeface="Times New Roman" panose="02020603050405020304" pitchFamily="18" charset="0"/>
                <a:ea typeface="Times New Roman" panose="02020603050405020304" pitchFamily="18" charset="0"/>
              </a:rPr>
              <a:t>tân</a:t>
            </a:r>
            <a:r>
              <a:rPr lang="en-US" sz="3000" b="1" dirty="0">
                <a:solidFill>
                  <a:srgbClr val="0000FF"/>
                </a:solidFill>
                <a:latin typeface="Times New Roman" panose="02020603050405020304" pitchFamily="18" charset="0"/>
                <a:ea typeface="Times New Roman" panose="02020603050405020304" pitchFamily="18" charset="0"/>
              </a:rPr>
              <a:t> Minh </a:t>
            </a:r>
            <a:r>
              <a:rPr lang="en-US" sz="3000" b="1" dirty="0" err="1">
                <a:solidFill>
                  <a:srgbClr val="0000FF"/>
                </a:solidFill>
                <a:latin typeface="Times New Roman" panose="02020603050405020304" pitchFamily="18" charset="0"/>
                <a:ea typeface="Times New Roman" panose="02020603050405020304" pitchFamily="18" charset="0"/>
              </a:rPr>
              <a:t>Trị</a:t>
            </a:r>
            <a:r>
              <a:rPr lang="en-US" sz="3000" b="1" dirty="0">
                <a:solidFill>
                  <a:srgbClr val="0000FF"/>
                </a:solidFill>
                <a:latin typeface="Times New Roman" panose="02020603050405020304" pitchFamily="18" charset="0"/>
                <a:ea typeface="Times New Roman" panose="02020603050405020304" pitchFamily="18" charset="0"/>
              </a:rPr>
              <a:t> 1968</a:t>
            </a:r>
            <a:endParaRPr lang="en-US" sz="3000" dirty="0">
              <a:solidFill>
                <a:srgbClr val="0000FF"/>
              </a:solidFill>
            </a:endParaRPr>
          </a:p>
        </p:txBody>
      </p:sp>
      <p:sp>
        <p:nvSpPr>
          <p:cNvPr id="3" name="Rectangle 2"/>
          <p:cNvSpPr/>
          <p:nvPr/>
        </p:nvSpPr>
        <p:spPr>
          <a:xfrm>
            <a:off x="111994" y="914400"/>
            <a:ext cx="5984006" cy="1015663"/>
          </a:xfrm>
          <a:prstGeom prst="rect">
            <a:avLst/>
          </a:prstGeom>
        </p:spPr>
        <p:txBody>
          <a:bodyPr wrap="square">
            <a:spAutoFit/>
          </a:bodyPr>
          <a:lstStyle/>
          <a:p>
            <a:pPr>
              <a:spcAft>
                <a:spcPts val="0"/>
              </a:spcAft>
            </a:pPr>
            <a:r>
              <a:rPr lang="en-US" sz="3000" b="1" dirty="0">
                <a:solidFill>
                  <a:srgbClr val="FF0000"/>
                </a:solidFill>
                <a:latin typeface="Times New Roman" panose="02020603050405020304" pitchFamily="18" charset="0"/>
                <a:ea typeface="Times New Roman" panose="02020603050405020304" pitchFamily="18" charset="0"/>
              </a:rPr>
              <a:t>2. </a:t>
            </a:r>
            <a:r>
              <a:rPr lang="en-US" sz="3000" b="1" dirty="0" err="1">
                <a:solidFill>
                  <a:srgbClr val="FF0000"/>
                </a:solidFill>
                <a:latin typeface="Times New Roman" panose="02020603050405020304" pitchFamily="18" charset="0"/>
                <a:ea typeface="Times New Roman" panose="02020603050405020304" pitchFamily="18" charset="0"/>
              </a:rPr>
              <a:t>Nhật</a:t>
            </a:r>
            <a:r>
              <a:rPr lang="en-US" sz="3000" b="1" dirty="0">
                <a:solidFill>
                  <a:srgbClr val="FF0000"/>
                </a:solidFill>
                <a:latin typeface="Times New Roman" panose="02020603050405020304" pitchFamily="18" charset="0"/>
                <a:ea typeface="Times New Roman" panose="02020603050405020304" pitchFamily="18" charset="0"/>
              </a:rPr>
              <a:t> </a:t>
            </a:r>
            <a:r>
              <a:rPr lang="en-US" sz="3000" b="1" dirty="0" err="1">
                <a:solidFill>
                  <a:srgbClr val="FF0000"/>
                </a:solidFill>
                <a:latin typeface="Times New Roman" panose="02020603050405020304" pitchFamily="18" charset="0"/>
                <a:ea typeface="Times New Roman" panose="02020603050405020304" pitchFamily="18" charset="0"/>
              </a:rPr>
              <a:t>Bản</a:t>
            </a:r>
            <a:r>
              <a:rPr lang="en-US" sz="3000" b="1" dirty="0">
                <a:solidFill>
                  <a:srgbClr val="FF0000"/>
                </a:solidFill>
                <a:latin typeface="Times New Roman" panose="02020603050405020304" pitchFamily="18" charset="0"/>
                <a:ea typeface="Times New Roman" panose="02020603050405020304" pitchFamily="18" charset="0"/>
              </a:rPr>
              <a:t> </a:t>
            </a:r>
            <a:r>
              <a:rPr lang="en-US" sz="3000" b="1" dirty="0" err="1">
                <a:solidFill>
                  <a:srgbClr val="FF0000"/>
                </a:solidFill>
                <a:latin typeface="Times New Roman" panose="02020603050405020304" pitchFamily="18" charset="0"/>
                <a:ea typeface="Times New Roman" panose="02020603050405020304" pitchFamily="18" charset="0"/>
              </a:rPr>
              <a:t>từ</a:t>
            </a:r>
            <a:r>
              <a:rPr lang="en-US" sz="3000" b="1" dirty="0">
                <a:solidFill>
                  <a:srgbClr val="FF0000"/>
                </a:solidFill>
                <a:latin typeface="Times New Roman" panose="02020603050405020304" pitchFamily="18" charset="0"/>
                <a:ea typeface="Times New Roman" panose="02020603050405020304" pitchFamily="18" charset="0"/>
              </a:rPr>
              <a:t> </a:t>
            </a:r>
            <a:r>
              <a:rPr lang="en-US" sz="3000" b="1" dirty="0" err="1">
                <a:solidFill>
                  <a:srgbClr val="FF0000"/>
                </a:solidFill>
                <a:latin typeface="Times New Roman" panose="02020603050405020304" pitchFamily="18" charset="0"/>
                <a:ea typeface="Times New Roman" panose="02020603050405020304" pitchFamily="18" charset="0"/>
              </a:rPr>
              <a:t>nửa</a:t>
            </a:r>
            <a:r>
              <a:rPr lang="en-US" sz="3000" b="1" dirty="0">
                <a:solidFill>
                  <a:srgbClr val="FF0000"/>
                </a:solidFill>
                <a:latin typeface="Times New Roman" panose="02020603050405020304" pitchFamily="18" charset="0"/>
                <a:ea typeface="Times New Roman" panose="02020603050405020304" pitchFamily="18" charset="0"/>
              </a:rPr>
              <a:t> </a:t>
            </a:r>
            <a:r>
              <a:rPr lang="en-US" sz="3000" b="1" dirty="0" err="1">
                <a:solidFill>
                  <a:srgbClr val="FF0000"/>
                </a:solidFill>
                <a:latin typeface="Times New Roman" panose="02020603050405020304" pitchFamily="18" charset="0"/>
                <a:ea typeface="Times New Roman" panose="02020603050405020304" pitchFamily="18" charset="0"/>
              </a:rPr>
              <a:t>sau</a:t>
            </a:r>
            <a:r>
              <a:rPr lang="en-US" sz="3000" b="1" dirty="0">
                <a:solidFill>
                  <a:srgbClr val="FF0000"/>
                </a:solidFill>
                <a:latin typeface="Times New Roman" panose="02020603050405020304" pitchFamily="18" charset="0"/>
                <a:ea typeface="Times New Roman" panose="02020603050405020304" pitchFamily="18" charset="0"/>
              </a:rPr>
              <a:t> </a:t>
            </a:r>
            <a:r>
              <a:rPr lang="en-US" sz="3000" b="1" dirty="0" err="1">
                <a:solidFill>
                  <a:srgbClr val="FF0000"/>
                </a:solidFill>
                <a:latin typeface="Times New Roman" panose="02020603050405020304" pitchFamily="18" charset="0"/>
                <a:ea typeface="Times New Roman" panose="02020603050405020304" pitchFamily="18" charset="0"/>
              </a:rPr>
              <a:t>thế</a:t>
            </a:r>
            <a:r>
              <a:rPr lang="en-US" sz="3000" b="1" dirty="0">
                <a:solidFill>
                  <a:srgbClr val="FF0000"/>
                </a:solidFill>
                <a:latin typeface="Times New Roman" panose="02020603050405020304" pitchFamily="18" charset="0"/>
                <a:ea typeface="Times New Roman" panose="02020603050405020304" pitchFamily="18" charset="0"/>
              </a:rPr>
              <a:t> </a:t>
            </a:r>
            <a:r>
              <a:rPr lang="en-US" sz="3000" b="1" dirty="0" err="1">
                <a:solidFill>
                  <a:srgbClr val="FF0000"/>
                </a:solidFill>
                <a:latin typeface="Times New Roman" panose="02020603050405020304" pitchFamily="18" charset="0"/>
                <a:ea typeface="Times New Roman" panose="02020603050405020304" pitchFamily="18" charset="0"/>
              </a:rPr>
              <a:t>kỉ</a:t>
            </a:r>
            <a:r>
              <a:rPr lang="en-US" sz="3000" b="1" dirty="0">
                <a:solidFill>
                  <a:srgbClr val="FF0000"/>
                </a:solidFill>
                <a:latin typeface="Times New Roman" panose="02020603050405020304" pitchFamily="18" charset="0"/>
                <a:ea typeface="Times New Roman" panose="02020603050405020304" pitchFamily="18" charset="0"/>
              </a:rPr>
              <a:t> XIX </a:t>
            </a:r>
            <a:r>
              <a:rPr lang="en-US" sz="3000" b="1" dirty="0" err="1">
                <a:solidFill>
                  <a:srgbClr val="FF0000"/>
                </a:solidFill>
                <a:latin typeface="Times New Roman" panose="02020603050405020304" pitchFamily="18" charset="0"/>
                <a:ea typeface="Times New Roman" panose="02020603050405020304" pitchFamily="18" charset="0"/>
              </a:rPr>
              <a:t>đến</a:t>
            </a:r>
            <a:r>
              <a:rPr lang="en-US" sz="3000" b="1" dirty="0">
                <a:solidFill>
                  <a:srgbClr val="FF0000"/>
                </a:solidFill>
                <a:latin typeface="Times New Roman" panose="02020603050405020304" pitchFamily="18" charset="0"/>
                <a:ea typeface="Times New Roman" panose="02020603050405020304" pitchFamily="18" charset="0"/>
              </a:rPr>
              <a:t> </a:t>
            </a:r>
            <a:r>
              <a:rPr lang="en-US" sz="3000" b="1" dirty="0" err="1">
                <a:solidFill>
                  <a:srgbClr val="FF0000"/>
                </a:solidFill>
                <a:latin typeface="Times New Roman" panose="02020603050405020304" pitchFamily="18" charset="0"/>
                <a:ea typeface="Times New Roman" panose="02020603050405020304" pitchFamily="18" charset="0"/>
              </a:rPr>
              <a:t>đầu</a:t>
            </a:r>
            <a:r>
              <a:rPr lang="en-US" sz="3000" b="1" dirty="0">
                <a:solidFill>
                  <a:srgbClr val="FF0000"/>
                </a:solidFill>
                <a:latin typeface="Times New Roman" panose="02020603050405020304" pitchFamily="18" charset="0"/>
                <a:ea typeface="Times New Roman" panose="02020603050405020304" pitchFamily="18" charset="0"/>
              </a:rPr>
              <a:t> </a:t>
            </a:r>
            <a:r>
              <a:rPr lang="en-US" sz="3000" b="1" dirty="0" err="1">
                <a:solidFill>
                  <a:srgbClr val="FF0000"/>
                </a:solidFill>
                <a:latin typeface="Times New Roman" panose="02020603050405020304" pitchFamily="18" charset="0"/>
                <a:ea typeface="Times New Roman" panose="02020603050405020304" pitchFamily="18" charset="0"/>
              </a:rPr>
              <a:t>thế</a:t>
            </a:r>
            <a:r>
              <a:rPr lang="en-US" sz="3000" b="1" dirty="0">
                <a:solidFill>
                  <a:srgbClr val="FF0000"/>
                </a:solidFill>
                <a:latin typeface="Times New Roman" panose="02020603050405020304" pitchFamily="18" charset="0"/>
                <a:ea typeface="Times New Roman" panose="02020603050405020304" pitchFamily="18" charset="0"/>
              </a:rPr>
              <a:t> </a:t>
            </a:r>
            <a:r>
              <a:rPr lang="en-US" sz="3000" b="1" dirty="0" err="1">
                <a:solidFill>
                  <a:srgbClr val="FF0000"/>
                </a:solidFill>
                <a:latin typeface="Times New Roman" panose="02020603050405020304" pitchFamily="18" charset="0"/>
                <a:ea typeface="Times New Roman" panose="02020603050405020304" pitchFamily="18" charset="0"/>
              </a:rPr>
              <a:t>kỉ</a:t>
            </a:r>
            <a:r>
              <a:rPr lang="en-US" sz="3000" b="1" dirty="0">
                <a:solidFill>
                  <a:srgbClr val="FF0000"/>
                </a:solidFill>
                <a:latin typeface="Times New Roman" panose="02020603050405020304" pitchFamily="18" charset="0"/>
                <a:ea typeface="Times New Roman" panose="02020603050405020304" pitchFamily="18" charset="0"/>
              </a:rPr>
              <a:t> XX</a:t>
            </a:r>
            <a:endParaRPr lang="en-US" sz="3000" dirty="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8932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hiên Hoàng Minh Trị - đấng minh quân canh tân đất nước Nhật Bản - Xuất  Khẩu Lao Động HVTC"/>
          <p:cNvPicPr>
            <a:picLocks noChangeAspect="1" noChangeArrowheads="1"/>
          </p:cNvPicPr>
          <p:nvPr/>
        </p:nvPicPr>
        <p:blipFill rotWithShape="1">
          <a:blip r:embed="rId2">
            <a:extLst>
              <a:ext uri="{28A0092B-C50C-407E-A947-70E740481C1C}">
                <a14:useLocalDpi xmlns:a14="http://schemas.microsoft.com/office/drawing/2010/main" val="0"/>
              </a:ext>
            </a:extLst>
          </a:blip>
          <a:srcRect l="3333" r="3627" b="16010"/>
          <a:stretch/>
        </p:blipFill>
        <p:spPr bwMode="auto">
          <a:xfrm>
            <a:off x="387846" y="715157"/>
            <a:ext cx="4508490" cy="502837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006956" y="5743534"/>
            <a:ext cx="2978316" cy="461665"/>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en-US" sz="2400" dirty="0" err="1">
                <a:solidFill>
                  <a:srgbClr val="0000FF"/>
                </a:solidFill>
                <a:latin typeface="Times New Roman" panose="02020603050405020304" pitchFamily="18" charset="0"/>
                <a:ea typeface="Times New Roman" panose="02020603050405020304" pitchFamily="18" charset="0"/>
              </a:rPr>
              <a:t>Thiên</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Hoàng</a:t>
            </a:r>
            <a:r>
              <a:rPr lang="en-US" sz="2400" dirty="0">
                <a:solidFill>
                  <a:srgbClr val="0000FF"/>
                </a:solidFill>
                <a:latin typeface="Times New Roman" panose="02020603050405020304" pitchFamily="18" charset="0"/>
                <a:ea typeface="Times New Roman" panose="02020603050405020304" pitchFamily="18" charset="0"/>
              </a:rPr>
              <a:t> Minh </a:t>
            </a:r>
            <a:r>
              <a:rPr lang="en-US" sz="2400" dirty="0" err="1">
                <a:solidFill>
                  <a:srgbClr val="0000FF"/>
                </a:solidFill>
                <a:latin typeface="Times New Roman" panose="02020603050405020304" pitchFamily="18" charset="0"/>
                <a:ea typeface="Times New Roman" panose="02020603050405020304" pitchFamily="18" charset="0"/>
              </a:rPr>
              <a:t>Trị</a:t>
            </a:r>
            <a:endParaRPr lang="en-US" sz="2400" dirty="0">
              <a:solidFill>
                <a:srgbClr val="0000FF"/>
              </a:solidFill>
            </a:endParaRPr>
          </a:p>
        </p:txBody>
      </p:sp>
      <p:sp>
        <p:nvSpPr>
          <p:cNvPr id="2" name="Rectangle 1"/>
          <p:cNvSpPr/>
          <p:nvPr/>
        </p:nvSpPr>
        <p:spPr>
          <a:xfrm>
            <a:off x="5029201" y="742105"/>
            <a:ext cx="6942908" cy="526297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vi-VN" sz="2800" b="1" dirty="0">
                <a:solidFill>
                  <a:srgbClr val="0000FF"/>
                </a:solidFill>
                <a:latin typeface="+mj-lt"/>
              </a:rPr>
              <a:t>Minh Trị Thiên hoàng</a:t>
            </a:r>
            <a:r>
              <a:rPr lang="vi-VN" sz="2800" dirty="0">
                <a:solidFill>
                  <a:srgbClr val="0000FF"/>
                </a:solidFill>
                <a:latin typeface="+mj-lt"/>
              </a:rPr>
              <a:t> (3 tháng 11, 1852 - 30 tháng 7, 1912) hay còn gọi là Nhật Minh là vị </a:t>
            </a:r>
            <a:r>
              <a:rPr lang="vi-VN" sz="2800" dirty="0">
                <a:solidFill>
                  <a:srgbClr val="0000FF"/>
                </a:solidFill>
                <a:latin typeface="+mj-lt"/>
                <a:hlinkClick r:id="rId3" tooltip="Thiên hoàng"/>
              </a:rPr>
              <a:t>Thiên hoàng</a:t>
            </a:r>
            <a:r>
              <a:rPr lang="vi-VN" sz="2800" dirty="0">
                <a:solidFill>
                  <a:srgbClr val="0000FF"/>
                </a:solidFill>
                <a:latin typeface="+mj-lt"/>
              </a:rPr>
              <a:t> thứ 122 của </a:t>
            </a:r>
            <a:r>
              <a:rPr lang="vi-VN" sz="2800" dirty="0">
                <a:solidFill>
                  <a:srgbClr val="0000FF"/>
                </a:solidFill>
                <a:latin typeface="+mj-lt"/>
                <a:hlinkClick r:id="rId4" tooltip="Nhật Bản"/>
              </a:rPr>
              <a:t>Nhật</a:t>
            </a:r>
            <a:r>
              <a:rPr lang="en-US" sz="2800" dirty="0">
                <a:solidFill>
                  <a:srgbClr val="0000FF"/>
                </a:solidFill>
                <a:latin typeface="+mj-lt"/>
                <a:hlinkClick r:id="rId4" tooltip="Nhật Bản"/>
              </a:rPr>
              <a:t> </a:t>
            </a:r>
            <a:r>
              <a:rPr lang="vi-VN" sz="2800" dirty="0">
                <a:solidFill>
                  <a:srgbClr val="0000FF"/>
                </a:solidFill>
                <a:latin typeface="+mj-lt"/>
                <a:hlinkClick r:id="rId4" tooltip="Nhật Bản"/>
              </a:rPr>
              <a:t>Bản</a:t>
            </a:r>
            <a:r>
              <a:rPr lang="vi-VN" sz="2800" dirty="0">
                <a:solidFill>
                  <a:srgbClr val="0000FF"/>
                </a:solidFill>
                <a:latin typeface="+mj-lt"/>
              </a:rPr>
              <a:t> theo </a:t>
            </a:r>
            <a:r>
              <a:rPr lang="vi-VN" sz="2800" dirty="0">
                <a:solidFill>
                  <a:srgbClr val="0000FF"/>
                </a:solidFill>
                <a:latin typeface="+mj-lt"/>
                <a:hlinkClick r:id="rId5" tooltip="Danh sách Thiên hoàng"/>
              </a:rPr>
              <a:t>Danh sách Thiên hoàng</a:t>
            </a:r>
            <a:r>
              <a:rPr lang="vi-VN" sz="2800" dirty="0">
                <a:solidFill>
                  <a:srgbClr val="0000FF"/>
                </a:solidFill>
                <a:latin typeface="+mj-lt"/>
              </a:rPr>
              <a:t> truyền thống, trị vì từ ngày </a:t>
            </a:r>
            <a:r>
              <a:rPr lang="vi-VN" sz="2800" dirty="0">
                <a:solidFill>
                  <a:srgbClr val="0000FF"/>
                </a:solidFill>
                <a:latin typeface="+mj-lt"/>
                <a:hlinkClick r:id="rId6" tooltip="13 tháng 2"/>
              </a:rPr>
              <a:t>13 tháng 2</a:t>
            </a:r>
            <a:r>
              <a:rPr lang="vi-VN" sz="2800" dirty="0">
                <a:solidFill>
                  <a:srgbClr val="0000FF"/>
                </a:solidFill>
                <a:latin typeface="+mj-lt"/>
              </a:rPr>
              <a:t> năm </a:t>
            </a:r>
            <a:r>
              <a:rPr lang="vi-VN" sz="2800" dirty="0">
                <a:solidFill>
                  <a:srgbClr val="0000FF"/>
                </a:solidFill>
                <a:latin typeface="+mj-lt"/>
                <a:hlinkClick r:id="rId7" tooltip="1867"/>
              </a:rPr>
              <a:t>1867</a:t>
            </a:r>
            <a:r>
              <a:rPr lang="vi-VN" sz="2800" dirty="0">
                <a:solidFill>
                  <a:srgbClr val="0000FF"/>
                </a:solidFill>
                <a:latin typeface="+mj-lt"/>
              </a:rPr>
              <a:t> tới khi qua đời. Ông</a:t>
            </a:r>
            <a:r>
              <a:rPr lang="en-US" sz="2800" dirty="0">
                <a:solidFill>
                  <a:srgbClr val="0000FF"/>
                </a:solidFill>
                <a:latin typeface="+mj-lt"/>
              </a:rPr>
              <a:t> </a:t>
            </a:r>
            <a:r>
              <a:rPr lang="en-US" sz="2800" dirty="0" err="1">
                <a:solidFill>
                  <a:srgbClr val="0000FF"/>
                </a:solidFill>
                <a:latin typeface="Times New Roman" panose="02020603050405020304" pitchFamily="18" charset="0"/>
                <a:cs typeface="Times New Roman" panose="02020603050405020304" pitchFamily="18" charset="0"/>
              </a:rPr>
              <a:t>kế</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vị</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khi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mới</a:t>
            </a:r>
            <a:r>
              <a:rPr lang="en-US" sz="2800" dirty="0">
                <a:solidFill>
                  <a:srgbClr val="0000FF"/>
                </a:solidFill>
                <a:latin typeface="Times New Roman" panose="02020603050405020304" pitchFamily="18" charset="0"/>
                <a:cs typeface="Times New Roman" panose="02020603050405020304" pitchFamily="18" charset="0"/>
              </a:rPr>
              <a:t> 15 </a:t>
            </a:r>
            <a:r>
              <a:rPr lang="en-US" sz="2800" dirty="0" err="1">
                <a:solidFill>
                  <a:srgbClr val="0000FF"/>
                </a:solidFill>
                <a:latin typeface="Times New Roman" panose="02020603050405020304" pitchFamily="18" charset="0"/>
                <a:cs typeface="Times New Roman" panose="02020603050405020304" pitchFamily="18" charset="0"/>
              </a:rPr>
              <a:t>tuổi</a:t>
            </a:r>
            <a:r>
              <a:rPr lang="en-US" sz="2800" dirty="0">
                <a:solidFill>
                  <a:srgbClr val="0000FF"/>
                </a:solidFill>
                <a:latin typeface="+mj-lt"/>
              </a:rPr>
              <a:t>, </a:t>
            </a:r>
            <a:r>
              <a:rPr lang="vi-VN" sz="2800" dirty="0">
                <a:solidFill>
                  <a:srgbClr val="0000FF"/>
                </a:solidFill>
                <a:latin typeface="+mj-lt"/>
              </a:rPr>
              <a:t> được coi là một vị minh quân có công lớn nhất trong </a:t>
            </a:r>
            <a:r>
              <a:rPr lang="vi-VN" sz="2800" dirty="0">
                <a:solidFill>
                  <a:srgbClr val="0000FF"/>
                </a:solidFill>
                <a:latin typeface="+mj-lt"/>
                <a:hlinkClick r:id="rId8" tooltip="Lịch sử Nhật Bản"/>
              </a:rPr>
              <a:t>lịch sử Nhật Bản</a:t>
            </a:r>
            <a:r>
              <a:rPr lang="vi-VN" sz="2800" dirty="0">
                <a:solidFill>
                  <a:srgbClr val="0000FF"/>
                </a:solidFill>
                <a:latin typeface="+mj-lt"/>
              </a:rPr>
              <a:t>, đã canh tân và đưa </a:t>
            </a:r>
            <a:r>
              <a:rPr lang="vi-VN" sz="2800" dirty="0">
                <a:solidFill>
                  <a:srgbClr val="0000FF"/>
                </a:solidFill>
                <a:latin typeface="+mj-lt"/>
                <a:hlinkClick r:id="rId4" tooltip="Nhật Bản"/>
              </a:rPr>
              <a:t>Nhật Bản</a:t>
            </a:r>
            <a:r>
              <a:rPr lang="vi-VN" sz="2800" dirty="0">
                <a:solidFill>
                  <a:srgbClr val="0000FF"/>
                </a:solidFill>
                <a:latin typeface="+mj-lt"/>
              </a:rPr>
              <a:t> trở thành một quốc gia hiện đại, thoát khỏi nguy cơ trở thành thuộc địa của các nước đế quốc phương Tây giữa lúc </a:t>
            </a:r>
            <a:r>
              <a:rPr lang="vi-VN" sz="2800" dirty="0">
                <a:solidFill>
                  <a:srgbClr val="0000FF"/>
                </a:solidFill>
                <a:latin typeface="+mj-lt"/>
                <a:hlinkClick r:id="rId9" tooltip="Chủ nghĩa thực dân"/>
              </a:rPr>
              <a:t>chủ nghĩa thực dân</a:t>
            </a:r>
            <a:r>
              <a:rPr lang="vi-VN" sz="2800" dirty="0">
                <a:solidFill>
                  <a:srgbClr val="0000FF"/>
                </a:solidFill>
                <a:latin typeface="+mj-lt"/>
              </a:rPr>
              <a:t> đang phát triển mạnh.</a:t>
            </a:r>
            <a:endParaRPr lang="en-US" sz="2800" dirty="0">
              <a:solidFill>
                <a:srgbClr val="0000FF"/>
              </a:solidFill>
              <a:latin typeface="+mj-lt"/>
            </a:endParaRPr>
          </a:p>
        </p:txBody>
      </p:sp>
    </p:spTree>
    <p:extLst>
      <p:ext uri="{BB962C8B-B14F-4D97-AF65-F5344CB8AC3E}">
        <p14:creationId xmlns:p14="http://schemas.microsoft.com/office/powerpoint/2010/main" val="31073779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3064"/>
            <a:ext cx="12192000" cy="901336"/>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ln>
            <a:headEnd/>
            <a:tailEnd/>
          </a:ln>
        </p:spPr>
        <p:style>
          <a:lnRef idx="0">
            <a:schemeClr val="accent5"/>
          </a:lnRef>
          <a:fillRef idx="3">
            <a:schemeClr val="accent5"/>
          </a:fillRef>
          <a:effectRef idx="3">
            <a:schemeClr val="accent5"/>
          </a:effectRef>
          <a:fontRef idx="minor">
            <a:schemeClr val="lt1"/>
          </a:fontRef>
        </p:style>
        <p:txBody>
          <a:bodyPr wrap="none" lIns="91348" tIns="45671" rIns="91348" bIns="45671" anchor="ctr"/>
          <a:lstStyle/>
          <a:p>
            <a:pPr algn="ctr"/>
            <a:r>
              <a:rPr lang="en-US" sz="2800" b="1" dirty="0" err="1">
                <a:solidFill>
                  <a:srgbClr val="FF0000"/>
                </a:solidFill>
                <a:latin typeface="Times New Roman" pitchFamily="18" charset="0"/>
                <a:cs typeface="Times New Roman" pitchFamily="18" charset="0"/>
              </a:rPr>
              <a:t>Tiết</a:t>
            </a:r>
            <a:r>
              <a:rPr lang="en-US" sz="2800" b="1" dirty="0">
                <a:solidFill>
                  <a:srgbClr val="FF0000"/>
                </a:solidFill>
                <a:latin typeface="Times New Roman" pitchFamily="18" charset="0"/>
                <a:cs typeface="Times New Roman" pitchFamily="18" charset="0"/>
              </a:rPr>
              <a:t> 38   </a:t>
            </a:r>
            <a:r>
              <a:rPr lang="vi-VN" sz="2800" b="1" dirty="0">
                <a:solidFill>
                  <a:srgbClr val="FF0000"/>
                </a:solidFill>
                <a:latin typeface="Times New Roman" pitchFamily="18" charset="0"/>
                <a:cs typeface="Times New Roman" pitchFamily="18" charset="0"/>
              </a:rPr>
              <a:t>Bài 14. TRUNG QUỐC VÀ NHẬT BẢN TỪ NỬA SAU </a:t>
            </a:r>
            <a:endParaRPr lang="en-US" sz="2800" b="1" dirty="0">
              <a:solidFill>
                <a:srgbClr val="FF0000"/>
              </a:solidFill>
              <a:latin typeface="Times New Roman" pitchFamily="18" charset="0"/>
              <a:cs typeface="Times New Roman" pitchFamily="18" charset="0"/>
            </a:endParaRPr>
          </a:p>
          <a:p>
            <a:pPr algn="ctr"/>
            <a:r>
              <a:rPr lang="vi-VN" sz="2800" b="1" dirty="0">
                <a:solidFill>
                  <a:srgbClr val="FF0000"/>
                </a:solidFill>
                <a:latin typeface="Times New Roman" pitchFamily="18" charset="0"/>
                <a:cs typeface="Times New Roman" pitchFamily="18" charset="0"/>
              </a:rPr>
              <a:t>THẾ KỈ XIX ĐẾN ĐẦU THẾ KỈ XX</a:t>
            </a:r>
          </a:p>
        </p:txBody>
      </p:sp>
      <p:cxnSp>
        <p:nvCxnSpPr>
          <p:cNvPr id="6" name="Straight Connector 5"/>
          <p:cNvCxnSpPr/>
          <p:nvPr/>
        </p:nvCxnSpPr>
        <p:spPr>
          <a:xfrm>
            <a:off x="6096000" y="888274"/>
            <a:ext cx="0" cy="5969726"/>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2" name="Rectangle 1"/>
          <p:cNvSpPr/>
          <p:nvPr/>
        </p:nvSpPr>
        <p:spPr>
          <a:xfrm>
            <a:off x="224502" y="1814584"/>
            <a:ext cx="6096000" cy="553998"/>
          </a:xfrm>
          <a:prstGeom prst="rect">
            <a:avLst/>
          </a:prstGeom>
        </p:spPr>
        <p:txBody>
          <a:bodyPr>
            <a:spAutoFit/>
          </a:bodyPr>
          <a:lstStyle/>
          <a:p>
            <a:r>
              <a:rPr lang="en-US" sz="3000" b="1" dirty="0">
                <a:solidFill>
                  <a:srgbClr val="0000FF"/>
                </a:solidFill>
                <a:latin typeface="Times New Roman" panose="02020603050405020304" pitchFamily="18" charset="0"/>
                <a:ea typeface="Times New Roman" panose="02020603050405020304" pitchFamily="18" charset="0"/>
              </a:rPr>
              <a:t>a. </a:t>
            </a:r>
            <a:r>
              <a:rPr lang="en-US" sz="3000" b="1" dirty="0" err="1">
                <a:solidFill>
                  <a:srgbClr val="0000FF"/>
                </a:solidFill>
                <a:latin typeface="Times New Roman" panose="02020603050405020304" pitchFamily="18" charset="0"/>
                <a:ea typeface="Times New Roman" panose="02020603050405020304" pitchFamily="18" charset="0"/>
              </a:rPr>
              <a:t>Cuộc</a:t>
            </a:r>
            <a:r>
              <a:rPr lang="en-US" sz="3000" b="1" dirty="0">
                <a:solidFill>
                  <a:srgbClr val="0000FF"/>
                </a:solidFill>
                <a:latin typeface="Times New Roman" panose="02020603050405020304" pitchFamily="18" charset="0"/>
                <a:ea typeface="Times New Roman" panose="02020603050405020304" pitchFamily="18" charset="0"/>
              </a:rPr>
              <a:t> </a:t>
            </a:r>
            <a:r>
              <a:rPr lang="en-US" sz="3000" b="1" dirty="0" err="1">
                <a:solidFill>
                  <a:srgbClr val="0000FF"/>
                </a:solidFill>
                <a:latin typeface="Times New Roman" panose="02020603050405020304" pitchFamily="18" charset="0"/>
                <a:ea typeface="Times New Roman" panose="02020603050405020304" pitchFamily="18" charset="0"/>
              </a:rPr>
              <a:t>duy</a:t>
            </a:r>
            <a:r>
              <a:rPr lang="en-US" sz="3000" b="1" dirty="0">
                <a:solidFill>
                  <a:srgbClr val="0000FF"/>
                </a:solidFill>
                <a:latin typeface="Times New Roman" panose="02020603050405020304" pitchFamily="18" charset="0"/>
                <a:ea typeface="Times New Roman" panose="02020603050405020304" pitchFamily="18" charset="0"/>
              </a:rPr>
              <a:t> </a:t>
            </a:r>
            <a:r>
              <a:rPr lang="en-US" sz="3000" b="1" dirty="0" err="1">
                <a:solidFill>
                  <a:srgbClr val="0000FF"/>
                </a:solidFill>
                <a:latin typeface="Times New Roman" panose="02020603050405020304" pitchFamily="18" charset="0"/>
                <a:ea typeface="Times New Roman" panose="02020603050405020304" pitchFamily="18" charset="0"/>
              </a:rPr>
              <a:t>tân</a:t>
            </a:r>
            <a:r>
              <a:rPr lang="en-US" sz="3000" b="1" dirty="0">
                <a:solidFill>
                  <a:srgbClr val="0000FF"/>
                </a:solidFill>
                <a:latin typeface="Times New Roman" panose="02020603050405020304" pitchFamily="18" charset="0"/>
                <a:ea typeface="Times New Roman" panose="02020603050405020304" pitchFamily="18" charset="0"/>
              </a:rPr>
              <a:t> Minh </a:t>
            </a:r>
            <a:r>
              <a:rPr lang="en-US" sz="3000" b="1" dirty="0" err="1">
                <a:solidFill>
                  <a:srgbClr val="0000FF"/>
                </a:solidFill>
                <a:latin typeface="Times New Roman" panose="02020603050405020304" pitchFamily="18" charset="0"/>
                <a:ea typeface="Times New Roman" panose="02020603050405020304" pitchFamily="18" charset="0"/>
              </a:rPr>
              <a:t>Trị</a:t>
            </a:r>
            <a:r>
              <a:rPr lang="en-US" sz="3000" b="1" dirty="0">
                <a:solidFill>
                  <a:srgbClr val="0000FF"/>
                </a:solidFill>
                <a:latin typeface="Times New Roman" panose="02020603050405020304" pitchFamily="18" charset="0"/>
                <a:ea typeface="Times New Roman" panose="02020603050405020304" pitchFamily="18" charset="0"/>
              </a:rPr>
              <a:t> 1968</a:t>
            </a:r>
            <a:endParaRPr lang="en-US" sz="3000" dirty="0">
              <a:solidFill>
                <a:srgbClr val="0000FF"/>
              </a:solidFill>
            </a:endParaRPr>
          </a:p>
        </p:txBody>
      </p:sp>
      <p:sp>
        <p:nvSpPr>
          <p:cNvPr id="3" name="Rectangle 2"/>
          <p:cNvSpPr/>
          <p:nvPr/>
        </p:nvSpPr>
        <p:spPr>
          <a:xfrm>
            <a:off x="138888" y="914400"/>
            <a:ext cx="5984006" cy="1015663"/>
          </a:xfrm>
          <a:prstGeom prst="rect">
            <a:avLst/>
          </a:prstGeom>
        </p:spPr>
        <p:txBody>
          <a:bodyPr wrap="square">
            <a:spAutoFit/>
          </a:bodyPr>
          <a:lstStyle/>
          <a:p>
            <a:pPr>
              <a:spcAft>
                <a:spcPts val="0"/>
              </a:spcAft>
            </a:pPr>
            <a:r>
              <a:rPr lang="en-US" sz="3000" b="1" dirty="0">
                <a:solidFill>
                  <a:srgbClr val="FF0000"/>
                </a:solidFill>
                <a:latin typeface="Times New Roman" panose="02020603050405020304" pitchFamily="18" charset="0"/>
                <a:ea typeface="Times New Roman" panose="02020603050405020304" pitchFamily="18" charset="0"/>
              </a:rPr>
              <a:t>2. </a:t>
            </a:r>
            <a:r>
              <a:rPr lang="en-US" sz="3000" b="1" dirty="0" err="1">
                <a:solidFill>
                  <a:srgbClr val="FF0000"/>
                </a:solidFill>
                <a:latin typeface="Times New Roman" panose="02020603050405020304" pitchFamily="18" charset="0"/>
                <a:ea typeface="Times New Roman" panose="02020603050405020304" pitchFamily="18" charset="0"/>
              </a:rPr>
              <a:t>Nhật</a:t>
            </a:r>
            <a:r>
              <a:rPr lang="en-US" sz="3000" b="1" dirty="0">
                <a:solidFill>
                  <a:srgbClr val="FF0000"/>
                </a:solidFill>
                <a:latin typeface="Times New Roman" panose="02020603050405020304" pitchFamily="18" charset="0"/>
                <a:ea typeface="Times New Roman" panose="02020603050405020304" pitchFamily="18" charset="0"/>
              </a:rPr>
              <a:t> </a:t>
            </a:r>
            <a:r>
              <a:rPr lang="en-US" sz="3000" b="1" dirty="0" err="1">
                <a:solidFill>
                  <a:srgbClr val="FF0000"/>
                </a:solidFill>
                <a:latin typeface="Times New Roman" panose="02020603050405020304" pitchFamily="18" charset="0"/>
                <a:ea typeface="Times New Roman" panose="02020603050405020304" pitchFamily="18" charset="0"/>
              </a:rPr>
              <a:t>Bản</a:t>
            </a:r>
            <a:r>
              <a:rPr lang="en-US" sz="3000" b="1" dirty="0">
                <a:solidFill>
                  <a:srgbClr val="FF0000"/>
                </a:solidFill>
                <a:latin typeface="Times New Roman" panose="02020603050405020304" pitchFamily="18" charset="0"/>
                <a:ea typeface="Times New Roman" panose="02020603050405020304" pitchFamily="18" charset="0"/>
              </a:rPr>
              <a:t> </a:t>
            </a:r>
            <a:r>
              <a:rPr lang="en-US" sz="3000" b="1" dirty="0" err="1">
                <a:solidFill>
                  <a:srgbClr val="FF0000"/>
                </a:solidFill>
                <a:latin typeface="Times New Roman" panose="02020603050405020304" pitchFamily="18" charset="0"/>
                <a:ea typeface="Times New Roman" panose="02020603050405020304" pitchFamily="18" charset="0"/>
              </a:rPr>
              <a:t>từ</a:t>
            </a:r>
            <a:r>
              <a:rPr lang="en-US" sz="3000" b="1" dirty="0">
                <a:solidFill>
                  <a:srgbClr val="FF0000"/>
                </a:solidFill>
                <a:latin typeface="Times New Roman" panose="02020603050405020304" pitchFamily="18" charset="0"/>
                <a:ea typeface="Times New Roman" panose="02020603050405020304" pitchFamily="18" charset="0"/>
              </a:rPr>
              <a:t> </a:t>
            </a:r>
            <a:r>
              <a:rPr lang="en-US" sz="3000" b="1" dirty="0" err="1">
                <a:solidFill>
                  <a:srgbClr val="FF0000"/>
                </a:solidFill>
                <a:latin typeface="Times New Roman" panose="02020603050405020304" pitchFamily="18" charset="0"/>
                <a:ea typeface="Times New Roman" panose="02020603050405020304" pitchFamily="18" charset="0"/>
              </a:rPr>
              <a:t>nửa</a:t>
            </a:r>
            <a:r>
              <a:rPr lang="en-US" sz="3000" b="1" dirty="0">
                <a:solidFill>
                  <a:srgbClr val="FF0000"/>
                </a:solidFill>
                <a:latin typeface="Times New Roman" panose="02020603050405020304" pitchFamily="18" charset="0"/>
                <a:ea typeface="Times New Roman" panose="02020603050405020304" pitchFamily="18" charset="0"/>
              </a:rPr>
              <a:t> </a:t>
            </a:r>
            <a:r>
              <a:rPr lang="en-US" sz="3000" b="1" dirty="0" err="1">
                <a:solidFill>
                  <a:srgbClr val="FF0000"/>
                </a:solidFill>
                <a:latin typeface="Times New Roman" panose="02020603050405020304" pitchFamily="18" charset="0"/>
                <a:ea typeface="Times New Roman" panose="02020603050405020304" pitchFamily="18" charset="0"/>
              </a:rPr>
              <a:t>sau</a:t>
            </a:r>
            <a:r>
              <a:rPr lang="en-US" sz="3000" b="1" dirty="0">
                <a:solidFill>
                  <a:srgbClr val="FF0000"/>
                </a:solidFill>
                <a:latin typeface="Times New Roman" panose="02020603050405020304" pitchFamily="18" charset="0"/>
                <a:ea typeface="Times New Roman" panose="02020603050405020304" pitchFamily="18" charset="0"/>
              </a:rPr>
              <a:t> </a:t>
            </a:r>
            <a:r>
              <a:rPr lang="en-US" sz="3000" b="1" dirty="0" err="1">
                <a:solidFill>
                  <a:srgbClr val="FF0000"/>
                </a:solidFill>
                <a:latin typeface="Times New Roman" panose="02020603050405020304" pitchFamily="18" charset="0"/>
                <a:ea typeface="Times New Roman" panose="02020603050405020304" pitchFamily="18" charset="0"/>
              </a:rPr>
              <a:t>thế</a:t>
            </a:r>
            <a:r>
              <a:rPr lang="en-US" sz="3000" b="1" dirty="0">
                <a:solidFill>
                  <a:srgbClr val="FF0000"/>
                </a:solidFill>
                <a:latin typeface="Times New Roman" panose="02020603050405020304" pitchFamily="18" charset="0"/>
                <a:ea typeface="Times New Roman" panose="02020603050405020304" pitchFamily="18" charset="0"/>
              </a:rPr>
              <a:t> </a:t>
            </a:r>
            <a:r>
              <a:rPr lang="en-US" sz="3000" b="1" dirty="0" err="1">
                <a:solidFill>
                  <a:srgbClr val="FF0000"/>
                </a:solidFill>
                <a:latin typeface="Times New Roman" panose="02020603050405020304" pitchFamily="18" charset="0"/>
                <a:ea typeface="Times New Roman" panose="02020603050405020304" pitchFamily="18" charset="0"/>
              </a:rPr>
              <a:t>kỉ</a:t>
            </a:r>
            <a:r>
              <a:rPr lang="en-US" sz="3000" b="1" dirty="0">
                <a:solidFill>
                  <a:srgbClr val="FF0000"/>
                </a:solidFill>
                <a:latin typeface="Times New Roman" panose="02020603050405020304" pitchFamily="18" charset="0"/>
                <a:ea typeface="Times New Roman" panose="02020603050405020304" pitchFamily="18" charset="0"/>
              </a:rPr>
              <a:t> XIX </a:t>
            </a:r>
            <a:r>
              <a:rPr lang="en-US" sz="3000" b="1" dirty="0" err="1">
                <a:solidFill>
                  <a:srgbClr val="FF0000"/>
                </a:solidFill>
                <a:latin typeface="Times New Roman" panose="02020603050405020304" pitchFamily="18" charset="0"/>
                <a:ea typeface="Times New Roman" panose="02020603050405020304" pitchFamily="18" charset="0"/>
              </a:rPr>
              <a:t>đến</a:t>
            </a:r>
            <a:r>
              <a:rPr lang="en-US" sz="3000" b="1" dirty="0">
                <a:solidFill>
                  <a:srgbClr val="FF0000"/>
                </a:solidFill>
                <a:latin typeface="Times New Roman" panose="02020603050405020304" pitchFamily="18" charset="0"/>
                <a:ea typeface="Times New Roman" panose="02020603050405020304" pitchFamily="18" charset="0"/>
              </a:rPr>
              <a:t> </a:t>
            </a:r>
            <a:r>
              <a:rPr lang="en-US" sz="3000" b="1" dirty="0" err="1">
                <a:solidFill>
                  <a:srgbClr val="FF0000"/>
                </a:solidFill>
                <a:latin typeface="Times New Roman" panose="02020603050405020304" pitchFamily="18" charset="0"/>
                <a:ea typeface="Times New Roman" panose="02020603050405020304" pitchFamily="18" charset="0"/>
              </a:rPr>
              <a:t>đầu</a:t>
            </a:r>
            <a:r>
              <a:rPr lang="en-US" sz="3000" b="1" dirty="0">
                <a:solidFill>
                  <a:srgbClr val="FF0000"/>
                </a:solidFill>
                <a:latin typeface="Times New Roman" panose="02020603050405020304" pitchFamily="18" charset="0"/>
                <a:ea typeface="Times New Roman" panose="02020603050405020304" pitchFamily="18" charset="0"/>
              </a:rPr>
              <a:t> </a:t>
            </a:r>
            <a:r>
              <a:rPr lang="en-US" sz="3000" b="1" dirty="0" err="1">
                <a:solidFill>
                  <a:srgbClr val="FF0000"/>
                </a:solidFill>
                <a:latin typeface="Times New Roman" panose="02020603050405020304" pitchFamily="18" charset="0"/>
                <a:ea typeface="Times New Roman" panose="02020603050405020304" pitchFamily="18" charset="0"/>
              </a:rPr>
              <a:t>thế</a:t>
            </a:r>
            <a:r>
              <a:rPr lang="en-US" sz="3000" b="1" dirty="0">
                <a:solidFill>
                  <a:srgbClr val="FF0000"/>
                </a:solidFill>
                <a:latin typeface="Times New Roman" panose="02020603050405020304" pitchFamily="18" charset="0"/>
                <a:ea typeface="Times New Roman" panose="02020603050405020304" pitchFamily="18" charset="0"/>
              </a:rPr>
              <a:t> </a:t>
            </a:r>
            <a:r>
              <a:rPr lang="en-US" sz="3000" b="1" dirty="0" err="1">
                <a:solidFill>
                  <a:srgbClr val="FF0000"/>
                </a:solidFill>
                <a:latin typeface="Times New Roman" panose="02020603050405020304" pitchFamily="18" charset="0"/>
                <a:ea typeface="Times New Roman" panose="02020603050405020304" pitchFamily="18" charset="0"/>
              </a:rPr>
              <a:t>kỉ</a:t>
            </a:r>
            <a:r>
              <a:rPr lang="en-US" sz="3000" b="1" dirty="0">
                <a:solidFill>
                  <a:srgbClr val="FF0000"/>
                </a:solidFill>
                <a:latin typeface="Times New Roman" panose="02020603050405020304" pitchFamily="18" charset="0"/>
                <a:ea typeface="Times New Roman" panose="02020603050405020304" pitchFamily="18" charset="0"/>
              </a:rPr>
              <a:t> XX</a:t>
            </a:r>
            <a:endParaRPr lang="en-US" sz="3000" dirty="0">
              <a:solidFill>
                <a:srgbClr val="FF0000"/>
              </a:solidFill>
              <a:latin typeface="Times New Roman" panose="02020603050405020304" pitchFamily="18" charset="0"/>
              <a:ea typeface="Times New Roman" panose="02020603050405020304" pitchFamily="18" charset="0"/>
            </a:endParaRPr>
          </a:p>
        </p:txBody>
      </p:sp>
      <p:sp>
        <p:nvSpPr>
          <p:cNvPr id="5" name="Rectangle 4"/>
          <p:cNvSpPr/>
          <p:nvPr/>
        </p:nvSpPr>
        <p:spPr>
          <a:xfrm>
            <a:off x="138887" y="2299993"/>
            <a:ext cx="5903325" cy="1938992"/>
          </a:xfrm>
          <a:prstGeom prst="rect">
            <a:avLst/>
          </a:prstGeom>
        </p:spPr>
        <p:txBody>
          <a:bodyPr wrap="square">
            <a:spAutoFit/>
          </a:bodyPr>
          <a:lstStyle/>
          <a:p>
            <a:pPr>
              <a:spcAft>
                <a:spcPts val="0"/>
              </a:spcAft>
            </a:pPr>
            <a:r>
              <a:rPr lang="en-US" sz="3000" dirty="0">
                <a:latin typeface="Times New Roman" panose="02020603050405020304" pitchFamily="18" charset="0"/>
                <a:ea typeface="Times New Roman" panose="02020603050405020304" pitchFamily="18" charset="0"/>
              </a:rPr>
              <a:t> - </a:t>
            </a:r>
            <a:r>
              <a:rPr lang="en-US" sz="3000" dirty="0" err="1">
                <a:latin typeface="Times New Roman" panose="02020603050405020304" pitchFamily="18" charset="0"/>
                <a:ea typeface="Times New Roman" panose="02020603050405020304" pitchFamily="18" charset="0"/>
              </a:rPr>
              <a:t>Tháng</a:t>
            </a:r>
            <a:r>
              <a:rPr lang="en-US" sz="3000" dirty="0">
                <a:latin typeface="Times New Roman" panose="02020603050405020304" pitchFamily="18" charset="0"/>
                <a:ea typeface="Times New Roman" panose="02020603050405020304" pitchFamily="18" charset="0"/>
              </a:rPr>
              <a:t> 1-1868, </a:t>
            </a:r>
            <a:r>
              <a:rPr lang="en-US" sz="3000" dirty="0" err="1">
                <a:latin typeface="Times New Roman" panose="02020603050405020304" pitchFamily="18" charset="0"/>
                <a:ea typeface="Times New Roman" panose="02020603050405020304" pitchFamily="18" charset="0"/>
              </a:rPr>
              <a:t>sau</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khi</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lên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ngôi</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Thiên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hoàng</a:t>
            </a:r>
            <a:r>
              <a:rPr lang="en-US" sz="3000" dirty="0">
                <a:latin typeface="Times New Roman" panose="02020603050405020304" pitchFamily="18" charset="0"/>
                <a:ea typeface="Times New Roman" panose="02020603050405020304" pitchFamily="18" charset="0"/>
              </a:rPr>
              <a:t> Minh </a:t>
            </a:r>
            <a:r>
              <a:rPr lang="en-US" sz="3000" dirty="0" err="1">
                <a:latin typeface="Times New Roman" panose="02020603050405020304" pitchFamily="18" charset="0"/>
                <a:ea typeface="Times New Roman" panose="02020603050405020304" pitchFamily="18" charset="0"/>
              </a:rPr>
              <a:t>Trị</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tiến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hành</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một</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loạt</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cải</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cách</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mà</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lịch</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sử</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gọi</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là</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cuộc</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Duy</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tân</a:t>
            </a:r>
            <a:r>
              <a:rPr lang="en-US" sz="3000" dirty="0">
                <a:latin typeface="Times New Roman" panose="02020603050405020304" pitchFamily="18" charset="0"/>
                <a:ea typeface="Times New Roman" panose="02020603050405020304" pitchFamily="18" charset="0"/>
              </a:rPr>
              <a:t> Minh </a:t>
            </a:r>
            <a:r>
              <a:rPr lang="en-US" sz="3000" dirty="0" err="1">
                <a:latin typeface="Times New Roman" panose="02020603050405020304" pitchFamily="18" charset="0"/>
                <a:ea typeface="Times New Roman" panose="02020603050405020304" pitchFamily="18" charset="0"/>
              </a:rPr>
              <a:t>Trị</a:t>
            </a:r>
            <a:r>
              <a:rPr lang="en-US" sz="3000" dirty="0">
                <a:latin typeface="Times New Roman" panose="02020603050405020304" pitchFamily="18" charset="0"/>
                <a:ea typeface="Times New Roman" panose="02020603050405020304" pitchFamily="18" charset="0"/>
              </a:rPr>
              <a:t>.</a:t>
            </a:r>
            <a:endParaRPr lang="en-US" sz="3000"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224502" y="4148017"/>
            <a:ext cx="2055371" cy="553998"/>
          </a:xfrm>
          <a:prstGeom prst="rect">
            <a:avLst/>
          </a:prstGeom>
        </p:spPr>
        <p:txBody>
          <a:bodyPr wrap="none">
            <a:spAutoFit/>
          </a:bodyPr>
          <a:lstStyle/>
          <a:p>
            <a:r>
              <a:rPr lang="en-US" sz="3000" dirty="0">
                <a:solidFill>
                  <a:srgbClr val="0000FF"/>
                </a:solidFill>
                <a:latin typeface="Times New Roman" panose="02020603050405020304" pitchFamily="18" charset="0"/>
                <a:ea typeface="Times New Roman" panose="02020603050405020304" pitchFamily="18" charset="0"/>
              </a:rPr>
              <a:t>- </a:t>
            </a:r>
            <a:r>
              <a:rPr lang="en-US" sz="3000" dirty="0" err="1">
                <a:solidFill>
                  <a:srgbClr val="0000FF"/>
                </a:solidFill>
                <a:latin typeface="Times New Roman" panose="02020603050405020304" pitchFamily="18" charset="0"/>
                <a:ea typeface="Times New Roman" panose="02020603050405020304" pitchFamily="18" charset="0"/>
              </a:rPr>
              <a:t>Nội</a:t>
            </a:r>
            <a:r>
              <a:rPr lang="en-US" sz="3000" dirty="0">
                <a:solidFill>
                  <a:srgbClr val="0000FF"/>
                </a:solidFill>
                <a:latin typeface="Times New Roman" panose="02020603050405020304" pitchFamily="18" charset="0"/>
                <a:ea typeface="Times New Roman" panose="02020603050405020304" pitchFamily="18" charset="0"/>
              </a:rPr>
              <a:t> dung: </a:t>
            </a:r>
            <a:endParaRPr lang="en-US" sz="3000" dirty="0"/>
          </a:p>
        </p:txBody>
      </p:sp>
    </p:spTree>
    <p:extLst>
      <p:ext uri="{BB962C8B-B14F-4D97-AF65-F5344CB8AC3E}">
        <p14:creationId xmlns:p14="http://schemas.microsoft.com/office/powerpoint/2010/main" val="1548669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6752" y="7272"/>
            <a:ext cx="3729224" cy="2426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5">
            <a:extLst>
              <a:ext uri="{FF2B5EF4-FFF2-40B4-BE49-F238E27FC236}">
                <a16:creationId xmlns:a16="http://schemas.microsoft.com/office/drawing/2014/main" id="{2E3F2EBD-7C5F-F5BC-8CF0-4C76C6BE86C1}"/>
              </a:ext>
            </a:extLst>
          </p:cNvPr>
          <p:cNvSpPr>
            <a:spLocks noChangeArrowheads="1"/>
          </p:cNvSpPr>
          <p:nvPr/>
        </p:nvSpPr>
        <p:spPr bwMode="auto">
          <a:xfrm>
            <a:off x="5977778" y="141764"/>
            <a:ext cx="5370934" cy="1038313"/>
          </a:xfrm>
          <a:prstGeom prst="roundRect">
            <a:avLst>
              <a:gd name="adj" fmla="val 50000"/>
            </a:avLst>
          </a:prstGeom>
          <a:gradFill rotWithShape="1">
            <a:gsLst>
              <a:gs pos="0">
                <a:srgbClr val="D2D2D2"/>
              </a:gs>
              <a:gs pos="50000">
                <a:srgbClr val="E2E2E2"/>
              </a:gs>
              <a:gs pos="100000">
                <a:srgbClr val="F0F0F0"/>
              </a:gs>
            </a:gsLst>
            <a:lin ang="5400000" scaled="1"/>
          </a:gradFill>
          <a:ln w="12700" cmpd="sng">
            <a:solidFill>
              <a:srgbClr val="DCDCDC"/>
            </a:solid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wrap="none" anchor="ctr"/>
          <a:lstStyle/>
          <a:p>
            <a:pPr eaLnBrk="1" fontAlgn="auto" hangingPunct="1">
              <a:spcBef>
                <a:spcPts val="0"/>
              </a:spcBef>
              <a:spcAft>
                <a:spcPts val="0"/>
              </a:spcAft>
              <a:defRPr/>
            </a:pPr>
            <a:r>
              <a:rPr lang="en-US" altLang="zh-CN" sz="4000" kern="0" dirty="0">
                <a:solidFill>
                  <a:srgbClr val="FF0000"/>
                </a:solidFill>
                <a:latin typeface="Times New Roman" panose="02020603050405020304" pitchFamily="18" charset="0"/>
                <a:cs typeface="Times New Roman" panose="02020603050405020304" pitchFamily="18" charset="0"/>
              </a:rPr>
              <a:t>HOẠT ĐỘNG NHÓM</a:t>
            </a:r>
            <a:endParaRPr lang="zh-CN" altLang="en-US" sz="4000" kern="0" dirty="0">
              <a:solidFill>
                <a:srgbClr val="FF0000"/>
              </a:solidFill>
              <a:latin typeface="Times New Roman" panose="02020603050405020304" pitchFamily="18" charset="0"/>
              <a:cs typeface="Times New Roman" panose="02020603050405020304" pitchFamily="18"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2116623235"/>
              </p:ext>
            </p:extLst>
          </p:nvPr>
        </p:nvGraphicFramePr>
        <p:xfrm>
          <a:off x="4531612" y="1307446"/>
          <a:ext cx="7449716" cy="5435197"/>
        </p:xfrm>
        <a:graphic>
          <a:graphicData uri="http://schemas.openxmlformats.org/drawingml/2006/table">
            <a:tbl>
              <a:tblPr/>
              <a:tblGrid>
                <a:gridCol w="2171552">
                  <a:extLst>
                    <a:ext uri="{9D8B030D-6E8A-4147-A177-3AD203B41FA5}">
                      <a16:colId xmlns:a16="http://schemas.microsoft.com/office/drawing/2014/main" val="1080810541"/>
                    </a:ext>
                  </a:extLst>
                </a:gridCol>
                <a:gridCol w="2639082">
                  <a:extLst>
                    <a:ext uri="{9D8B030D-6E8A-4147-A177-3AD203B41FA5}">
                      <a16:colId xmlns:a16="http://schemas.microsoft.com/office/drawing/2014/main" val="3506869782"/>
                    </a:ext>
                  </a:extLst>
                </a:gridCol>
                <a:gridCol w="2639082">
                  <a:extLst>
                    <a:ext uri="{9D8B030D-6E8A-4147-A177-3AD203B41FA5}">
                      <a16:colId xmlns:a16="http://schemas.microsoft.com/office/drawing/2014/main" val="1317189737"/>
                    </a:ext>
                  </a:extLst>
                </a:gridCol>
              </a:tblGrid>
              <a:tr h="1574951">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ts val="800"/>
                        </a:spcAft>
                        <a:buClrTx/>
                        <a:buSzTx/>
                        <a:buFontTx/>
                        <a:buNone/>
                        <a:tabLst/>
                      </a:pPr>
                      <a:r>
                        <a:rPr kumimoji="0" lang="en-US" altLang="en-US" sz="30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Lĩnh</a:t>
                      </a:r>
                      <a:r>
                        <a:rPr kumimoji="0" lang="en-US" altLang="en-US" sz="3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30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vực</a:t>
                      </a:r>
                      <a:r>
                        <a:rPr kumimoji="0" lang="en-US" altLang="en-US" sz="3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30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cải</a:t>
                      </a:r>
                      <a:r>
                        <a:rPr kumimoji="0" lang="en-US" altLang="en-US" sz="3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30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cách</a:t>
                      </a:r>
                      <a:endParaRPr kumimoji="0" lang="en-US" altLang="en-US" sz="3000" b="0" i="0" u="none" strike="noStrike" cap="none" normalizeH="0" baseline="0" dirty="0">
                        <a:ln>
                          <a:noFill/>
                        </a:ln>
                        <a:solidFill>
                          <a:srgbClr val="0000FF"/>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ts val="800"/>
                        </a:spcAft>
                        <a:buClrTx/>
                        <a:buSzTx/>
                        <a:buFontTx/>
                        <a:buNone/>
                        <a:tabLst/>
                      </a:pPr>
                      <a:r>
                        <a:rPr kumimoji="0" lang="en-US" altLang="en-US" sz="30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Nội</a:t>
                      </a:r>
                      <a:r>
                        <a:rPr kumimoji="0" lang="en-US" altLang="en-US" sz="3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dung</a:t>
                      </a:r>
                      <a:endParaRPr kumimoji="0" lang="en-US" altLang="en-US" sz="3000" b="0" i="0" u="none" strike="noStrike" cap="none" normalizeH="0" baseline="0" dirty="0">
                        <a:ln>
                          <a:noFill/>
                        </a:ln>
                        <a:solidFill>
                          <a:srgbClr val="0000FF"/>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ts val="800"/>
                        </a:spcAft>
                        <a:buClrTx/>
                        <a:buSzTx/>
                        <a:buFontTx/>
                        <a:buNone/>
                        <a:tabLst/>
                      </a:pPr>
                      <a:r>
                        <a:rPr kumimoji="0" lang="en-US" altLang="en-US" sz="3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Ý </a:t>
                      </a:r>
                      <a:r>
                        <a:rPr kumimoji="0" lang="en-US" altLang="en-US" sz="30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nghĩa</a:t>
                      </a:r>
                      <a:endParaRPr kumimoji="0" lang="en-US" altLang="en-US" sz="3000" b="0" i="0" u="none" strike="noStrike" cap="none" normalizeH="0" baseline="0" dirty="0">
                        <a:ln>
                          <a:noFill/>
                        </a:ln>
                        <a:solidFill>
                          <a:srgbClr val="0000FF"/>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extLst>
                  <a:ext uri="{0D108BD9-81ED-4DB2-BD59-A6C34878D82A}">
                    <a16:rowId xmlns:a16="http://schemas.microsoft.com/office/drawing/2014/main" val="447467458"/>
                  </a:ext>
                </a:extLst>
              </a:tr>
              <a:tr h="76176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ts val="800"/>
                        </a:spcAft>
                        <a:buClrTx/>
                        <a:buSzTx/>
                        <a:buFontTx/>
                        <a:buNone/>
                        <a:tabLst/>
                      </a:pPr>
                      <a:r>
                        <a:rPr kumimoji="0" lang="en-US" altLang="en-US" sz="3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Chính</a:t>
                      </a:r>
                      <a:r>
                        <a:rPr kumimoji="0" lang="en-US" altLang="en-US" sz="3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trị</a:t>
                      </a:r>
                      <a:endParaRPr kumimoji="0" lang="en-US" altLang="en-US" sz="3000" b="0" i="0" u="none" strike="noStrike" cap="none" normalizeH="0" baseline="0" dirty="0">
                        <a:ln>
                          <a:noFill/>
                        </a:ln>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ts val="800"/>
                        </a:spcAft>
                        <a:buClrTx/>
                        <a:buSzTx/>
                        <a:buFontTx/>
                        <a:buNone/>
                        <a:tabLst/>
                      </a:pPr>
                      <a:r>
                        <a:rPr kumimoji="0" lang="en-US" alt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endParaRPr kumimoji="0" lang="en-US" altLang="en-US" sz="2800" b="0" i="0" u="none" strike="noStrike" cap="none" normalizeH="0" baseline="0" dirty="0">
                        <a:ln>
                          <a:noFill/>
                        </a:ln>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ts val="800"/>
                        </a:spcAft>
                        <a:buClrTx/>
                        <a:buSzTx/>
                        <a:buFontTx/>
                        <a:buNone/>
                        <a:tabLst/>
                      </a:pPr>
                      <a:r>
                        <a:rPr kumimoji="0" lang="en-US" alt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endParaRPr kumimoji="0" lang="en-US" altLang="en-US" sz="2800" b="0" i="0" u="none" strike="noStrike" cap="none" normalizeH="0" baseline="0">
                        <a:ln>
                          <a:noFill/>
                        </a:ln>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extLst>
                  <a:ext uri="{0D108BD9-81ED-4DB2-BD59-A6C34878D82A}">
                    <a16:rowId xmlns:a16="http://schemas.microsoft.com/office/drawing/2014/main" val="2831651177"/>
                  </a:ext>
                </a:extLst>
              </a:tr>
              <a:tr h="76176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ts val="800"/>
                        </a:spcAft>
                        <a:buClrTx/>
                        <a:buSzTx/>
                        <a:buFontTx/>
                        <a:buNone/>
                        <a:tabLst/>
                      </a:pPr>
                      <a:r>
                        <a:rPr kumimoji="0" lang="en-US" altLang="en-US" sz="3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Kinh</a:t>
                      </a:r>
                      <a:r>
                        <a:rPr kumimoji="0" lang="en-US" altLang="en-US" sz="3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tế</a:t>
                      </a:r>
                      <a:endParaRPr kumimoji="0" lang="en-US" altLang="en-US" sz="3000" b="0" i="0" u="none" strike="noStrike" cap="none" normalizeH="0" baseline="0" dirty="0">
                        <a:ln>
                          <a:noFill/>
                        </a:ln>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ts val="800"/>
                        </a:spcAft>
                        <a:buClrTx/>
                        <a:buSzTx/>
                        <a:buFontTx/>
                        <a:buNone/>
                        <a:tabLst/>
                      </a:pPr>
                      <a:r>
                        <a:rPr kumimoji="0" lang="en-US" alt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endParaRPr kumimoji="0" lang="en-US" altLang="en-US" sz="2800" b="0" i="0" u="none" strike="noStrike" cap="none" normalizeH="0" baseline="0" dirty="0">
                        <a:ln>
                          <a:noFill/>
                        </a:ln>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ts val="800"/>
                        </a:spcAft>
                        <a:buClrTx/>
                        <a:buSzTx/>
                        <a:buFontTx/>
                        <a:buNone/>
                        <a:tabLst/>
                      </a:pPr>
                      <a:r>
                        <a:rPr kumimoji="0" lang="en-US" alt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endParaRPr kumimoji="0" lang="en-US" altLang="en-US" sz="2800" b="0" i="0" u="none" strike="noStrike" cap="none" normalizeH="0" baseline="0">
                        <a:ln>
                          <a:noFill/>
                        </a:ln>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extLst>
                  <a:ext uri="{0D108BD9-81ED-4DB2-BD59-A6C34878D82A}">
                    <a16:rowId xmlns:a16="http://schemas.microsoft.com/office/drawing/2014/main" val="1546172340"/>
                  </a:ext>
                </a:extLst>
              </a:tr>
              <a:tr h="1574951">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ts val="800"/>
                        </a:spcAft>
                        <a:buClrTx/>
                        <a:buSzTx/>
                        <a:buFontTx/>
                        <a:buNone/>
                        <a:tabLst/>
                      </a:pPr>
                      <a:r>
                        <a:rPr kumimoji="0" lang="en-US" altLang="en-US" sz="3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Khoa</a:t>
                      </a:r>
                      <a:r>
                        <a:rPr kumimoji="0" lang="en-US" altLang="en-US" sz="3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học</a:t>
                      </a:r>
                      <a:r>
                        <a:rPr kumimoji="0" lang="en-US" altLang="en-US" sz="3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giáo</a:t>
                      </a:r>
                      <a:r>
                        <a:rPr kumimoji="0" lang="en-US" altLang="en-US" sz="3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dục</a:t>
                      </a:r>
                      <a:endParaRPr kumimoji="0" lang="en-US" altLang="en-US" sz="3000" b="0" i="0" u="none" strike="noStrike" cap="none" normalizeH="0" baseline="0" dirty="0">
                        <a:ln>
                          <a:noFill/>
                        </a:ln>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ts val="800"/>
                        </a:spcAft>
                        <a:buClrTx/>
                        <a:buSzTx/>
                        <a:buFontTx/>
                        <a:buNone/>
                        <a:tabLst/>
                      </a:pPr>
                      <a:r>
                        <a:rPr kumimoji="0" lang="en-US" alt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endParaRPr kumimoji="0" lang="en-US" altLang="en-US" sz="2800" b="0" i="0" u="none" strike="noStrike" cap="none" normalizeH="0" baseline="0" dirty="0">
                        <a:ln>
                          <a:noFill/>
                        </a:ln>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ts val="800"/>
                        </a:spcAft>
                        <a:buClrTx/>
                        <a:buSzTx/>
                        <a:buFontTx/>
                        <a:buNone/>
                        <a:tabLst/>
                      </a:pPr>
                      <a:r>
                        <a:rPr kumimoji="0" lang="en-US" alt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endParaRPr kumimoji="0" lang="en-US" altLang="en-US" sz="2800" b="0" i="0" u="none" strike="noStrike" cap="none" normalizeH="0" baseline="0">
                        <a:ln>
                          <a:noFill/>
                        </a:ln>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extLst>
                  <a:ext uri="{0D108BD9-81ED-4DB2-BD59-A6C34878D82A}">
                    <a16:rowId xmlns:a16="http://schemas.microsoft.com/office/drawing/2014/main" val="2542773227"/>
                  </a:ext>
                </a:extLst>
              </a:tr>
              <a:tr h="76176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ts val="800"/>
                        </a:spcAft>
                        <a:buClrTx/>
                        <a:buSzTx/>
                        <a:buFontTx/>
                        <a:buNone/>
                        <a:tabLst/>
                      </a:pPr>
                      <a:r>
                        <a:rPr kumimoji="0" lang="en-US" altLang="en-US" sz="3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Quân</a:t>
                      </a:r>
                      <a:r>
                        <a:rPr kumimoji="0" lang="en-US" altLang="en-US" sz="3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sự</a:t>
                      </a:r>
                      <a:endParaRPr kumimoji="0" lang="en-US" altLang="en-US" sz="3000" b="0" i="0" u="none" strike="noStrike" cap="none" normalizeH="0" baseline="0" dirty="0">
                        <a:ln>
                          <a:noFill/>
                        </a:ln>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ts val="800"/>
                        </a:spcAft>
                        <a:buClrTx/>
                        <a:buSzTx/>
                        <a:buFontTx/>
                        <a:buNone/>
                        <a:tabLst/>
                      </a:pPr>
                      <a:r>
                        <a:rPr kumimoji="0" lang="en-US" alt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endParaRPr kumimoji="0" lang="en-US" altLang="en-US" sz="2800" b="0" i="0" u="none" strike="noStrike" cap="none" normalizeH="0" baseline="0">
                        <a:ln>
                          <a:noFill/>
                        </a:ln>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ts val="800"/>
                        </a:spcAft>
                        <a:buClrTx/>
                        <a:buSzTx/>
                        <a:buFontTx/>
                        <a:buNone/>
                        <a:tabLst/>
                      </a:pPr>
                      <a:r>
                        <a:rPr kumimoji="0" lang="en-US" alt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endParaRPr kumimoji="0" lang="en-US" altLang="en-US" sz="2800" b="0" i="0" u="none" strike="noStrike" cap="none" normalizeH="0" baseline="0" dirty="0">
                        <a:ln>
                          <a:noFill/>
                        </a:ln>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extLst>
                  <a:ext uri="{0D108BD9-81ED-4DB2-BD59-A6C34878D82A}">
                    <a16:rowId xmlns:a16="http://schemas.microsoft.com/office/drawing/2014/main" val="681560599"/>
                  </a:ext>
                </a:extLst>
              </a:tr>
            </a:tbl>
          </a:graphicData>
        </a:graphic>
      </p:graphicFrame>
      <p:sp>
        <p:nvSpPr>
          <p:cNvPr id="16" name="TextBox 15">
            <a:extLst>
              <a:ext uri="{FF2B5EF4-FFF2-40B4-BE49-F238E27FC236}">
                <a16:creationId xmlns:a16="http://schemas.microsoft.com/office/drawing/2014/main" id="{B5CE7CD1-66F3-AB3E-C347-67D7EAC76568}"/>
              </a:ext>
            </a:extLst>
          </p:cNvPr>
          <p:cNvSpPr txBox="1"/>
          <p:nvPr/>
        </p:nvSpPr>
        <p:spPr>
          <a:xfrm>
            <a:off x="89834" y="2541494"/>
            <a:ext cx="4356847" cy="420115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spcAft>
                <a:spcPts val="600"/>
              </a:spcAft>
            </a:pPr>
            <a:r>
              <a:rPr lang="en-US" altLang="en-US" sz="2800" b="1" dirty="0" err="1">
                <a:solidFill>
                  <a:srgbClr val="FF0000"/>
                </a:solidFill>
                <a:latin typeface="Times New Roman" panose="02020603050405020304" pitchFamily="18" charset="0"/>
                <a:cs typeface="Times New Roman" panose="02020603050405020304" pitchFamily="18" charset="0"/>
              </a:rPr>
              <a:t>Nhóm</a:t>
            </a:r>
            <a:r>
              <a:rPr lang="en-US" altLang="en-US" sz="2800" b="1" dirty="0">
                <a:solidFill>
                  <a:srgbClr val="FF0000"/>
                </a:solidFill>
                <a:latin typeface="Times New Roman" panose="02020603050405020304" pitchFamily="18" charset="0"/>
                <a:cs typeface="Times New Roman" panose="02020603050405020304" pitchFamily="18" charset="0"/>
              </a:rPr>
              <a:t> 1: </a:t>
            </a:r>
            <a:r>
              <a:rPr lang="en-US" altLang="en-US" sz="2800" b="1" dirty="0" err="1">
                <a:solidFill>
                  <a:srgbClr val="FF0000"/>
                </a:solidFill>
                <a:latin typeface="Times New Roman" panose="02020603050405020304" pitchFamily="18" charset="0"/>
                <a:cs typeface="Times New Roman" panose="02020603050405020304" pitchFamily="18" charset="0"/>
              </a:rPr>
              <a:t>Tìm</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hiểu</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về</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chính</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trị</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và</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rút</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ra</a:t>
            </a:r>
            <a:r>
              <a:rPr lang="en-US" altLang="en-US" sz="2800" b="1" dirty="0">
                <a:solidFill>
                  <a:srgbClr val="FF0000"/>
                </a:solidFill>
                <a:latin typeface="Times New Roman" panose="02020603050405020304" pitchFamily="18" charset="0"/>
                <a:cs typeface="Times New Roman" panose="02020603050405020304" pitchFamily="18" charset="0"/>
              </a:rPr>
              <a:t> ý </a:t>
            </a:r>
            <a:r>
              <a:rPr lang="en-US" altLang="en-US" sz="2800" b="1" dirty="0" err="1">
                <a:solidFill>
                  <a:srgbClr val="FF0000"/>
                </a:solidFill>
                <a:latin typeface="Times New Roman" panose="02020603050405020304" pitchFamily="18" charset="0"/>
                <a:cs typeface="Times New Roman" panose="02020603050405020304" pitchFamily="18" charset="0"/>
              </a:rPr>
              <a:t>nghĩa</a:t>
            </a:r>
            <a:endParaRPr lang="en-US" altLang="en-US" sz="2800" b="1" dirty="0">
              <a:solidFill>
                <a:srgbClr val="FF0000"/>
              </a:solidFill>
              <a:latin typeface="Times New Roman" panose="02020603050405020304" pitchFamily="18" charset="0"/>
              <a:ea typeface="Malgun Gothic" panose="020B0503020000020004" pitchFamily="34" charset="-127"/>
              <a:cs typeface="Times New Roman" panose="02020603050405020304" pitchFamily="18" charset="0"/>
            </a:endParaRPr>
          </a:p>
          <a:p>
            <a:pPr algn="just" eaLnBrk="1" hangingPunct="1">
              <a:spcAft>
                <a:spcPts val="600"/>
              </a:spcAft>
            </a:pPr>
            <a:r>
              <a:rPr lang="en-US" altLang="en-US" sz="2800" b="1" dirty="0" err="1">
                <a:solidFill>
                  <a:srgbClr val="FF0000"/>
                </a:solidFill>
                <a:latin typeface="Times New Roman" panose="02020603050405020304" pitchFamily="18" charset="0"/>
                <a:cs typeface="Times New Roman" panose="02020603050405020304" pitchFamily="18" charset="0"/>
              </a:rPr>
              <a:t>Nhóm</a:t>
            </a:r>
            <a:r>
              <a:rPr lang="en-US" altLang="en-US" sz="2800" b="1" dirty="0">
                <a:solidFill>
                  <a:srgbClr val="FF0000"/>
                </a:solidFill>
                <a:latin typeface="Times New Roman" panose="02020603050405020304" pitchFamily="18" charset="0"/>
                <a:cs typeface="Times New Roman" panose="02020603050405020304" pitchFamily="18" charset="0"/>
              </a:rPr>
              <a:t> 2: </a:t>
            </a:r>
            <a:r>
              <a:rPr lang="en-US" altLang="en-US" sz="2800" b="1" dirty="0" err="1">
                <a:solidFill>
                  <a:srgbClr val="FF0000"/>
                </a:solidFill>
                <a:latin typeface="Times New Roman" panose="02020603050405020304" pitchFamily="18" charset="0"/>
                <a:cs typeface="Times New Roman" panose="02020603050405020304" pitchFamily="18" charset="0"/>
              </a:rPr>
              <a:t>Tìm</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hiểu</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về</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kinh</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tế</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và</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rút</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ra</a:t>
            </a:r>
            <a:r>
              <a:rPr lang="en-US" altLang="en-US" sz="2800" b="1" dirty="0">
                <a:solidFill>
                  <a:srgbClr val="FF0000"/>
                </a:solidFill>
                <a:latin typeface="Times New Roman" panose="02020603050405020304" pitchFamily="18" charset="0"/>
                <a:cs typeface="Times New Roman" panose="02020603050405020304" pitchFamily="18" charset="0"/>
              </a:rPr>
              <a:t> ý </a:t>
            </a:r>
            <a:r>
              <a:rPr lang="en-US" altLang="en-US" sz="2800" b="1" dirty="0" err="1">
                <a:solidFill>
                  <a:srgbClr val="FF0000"/>
                </a:solidFill>
                <a:latin typeface="Times New Roman" panose="02020603050405020304" pitchFamily="18" charset="0"/>
                <a:cs typeface="Times New Roman" panose="02020603050405020304" pitchFamily="18" charset="0"/>
              </a:rPr>
              <a:t>nghĩa</a:t>
            </a:r>
            <a:endParaRPr lang="en-US" altLang="en-US" sz="2800" b="1" dirty="0">
              <a:solidFill>
                <a:srgbClr val="FF0000"/>
              </a:solidFill>
              <a:latin typeface="Times New Roman" panose="02020603050405020304" pitchFamily="18" charset="0"/>
              <a:ea typeface="Malgun Gothic" panose="020B0503020000020004" pitchFamily="34" charset="-127"/>
            </a:endParaRPr>
          </a:p>
          <a:p>
            <a:pPr algn="just" eaLnBrk="1" hangingPunct="1">
              <a:spcAft>
                <a:spcPts val="600"/>
              </a:spcAft>
            </a:pPr>
            <a:r>
              <a:rPr lang="en-US" altLang="en-US" sz="2800" b="1" dirty="0" err="1">
                <a:solidFill>
                  <a:srgbClr val="FF0000"/>
                </a:solidFill>
                <a:latin typeface="Times New Roman" panose="02020603050405020304" pitchFamily="18" charset="0"/>
                <a:cs typeface="Times New Roman" panose="02020603050405020304" pitchFamily="18" charset="0"/>
              </a:rPr>
              <a:t>Nhóm</a:t>
            </a:r>
            <a:r>
              <a:rPr lang="en-US" altLang="en-US" sz="2800" b="1" dirty="0">
                <a:solidFill>
                  <a:srgbClr val="FF0000"/>
                </a:solidFill>
                <a:latin typeface="Times New Roman" panose="02020603050405020304" pitchFamily="18" charset="0"/>
                <a:cs typeface="Times New Roman" panose="02020603050405020304" pitchFamily="18" charset="0"/>
              </a:rPr>
              <a:t> 3: </a:t>
            </a:r>
            <a:r>
              <a:rPr lang="en-US" altLang="en-US" sz="2800" b="1" dirty="0" err="1">
                <a:solidFill>
                  <a:srgbClr val="FF0000"/>
                </a:solidFill>
                <a:latin typeface="Times New Roman" panose="02020603050405020304" pitchFamily="18" charset="0"/>
                <a:cs typeface="Times New Roman" panose="02020603050405020304" pitchFamily="18" charset="0"/>
              </a:rPr>
              <a:t>Tìm</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hiểu</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về</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Khoa</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học</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giáo</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dục</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và</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rút</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ra</a:t>
            </a:r>
            <a:r>
              <a:rPr lang="en-US" altLang="en-US" sz="2800" b="1" dirty="0">
                <a:solidFill>
                  <a:srgbClr val="FF0000"/>
                </a:solidFill>
                <a:latin typeface="Times New Roman" panose="02020603050405020304" pitchFamily="18" charset="0"/>
                <a:cs typeface="Times New Roman" panose="02020603050405020304" pitchFamily="18" charset="0"/>
              </a:rPr>
              <a:t> ý </a:t>
            </a:r>
            <a:r>
              <a:rPr lang="en-US" altLang="en-US" sz="2800" b="1" dirty="0" err="1">
                <a:solidFill>
                  <a:srgbClr val="FF0000"/>
                </a:solidFill>
                <a:latin typeface="Times New Roman" panose="02020603050405020304" pitchFamily="18" charset="0"/>
                <a:cs typeface="Times New Roman" panose="02020603050405020304" pitchFamily="18" charset="0"/>
              </a:rPr>
              <a:t>nghĩa</a:t>
            </a:r>
            <a:endParaRPr lang="en-US" altLang="en-US" sz="2800" b="1" dirty="0">
              <a:solidFill>
                <a:srgbClr val="FF0000"/>
              </a:solidFill>
              <a:latin typeface="Times New Roman" panose="02020603050405020304" pitchFamily="18" charset="0"/>
              <a:ea typeface="Malgun Gothic" panose="020B0503020000020004" pitchFamily="34" charset="-127"/>
            </a:endParaRPr>
          </a:p>
          <a:p>
            <a:pPr algn="just" eaLnBrk="1" hangingPunct="1">
              <a:spcAft>
                <a:spcPts val="600"/>
              </a:spcAft>
            </a:pPr>
            <a:r>
              <a:rPr lang="en-US" altLang="en-US" sz="2800" b="1" dirty="0" err="1">
                <a:solidFill>
                  <a:srgbClr val="FF0000"/>
                </a:solidFill>
                <a:latin typeface="Times New Roman" panose="02020603050405020304" pitchFamily="18" charset="0"/>
                <a:cs typeface="Times New Roman" panose="02020603050405020304" pitchFamily="18" charset="0"/>
              </a:rPr>
              <a:t>Nhóm</a:t>
            </a:r>
            <a:r>
              <a:rPr lang="en-US" altLang="en-US" sz="2800" b="1" dirty="0">
                <a:solidFill>
                  <a:srgbClr val="FF0000"/>
                </a:solidFill>
                <a:latin typeface="Times New Roman" panose="02020603050405020304" pitchFamily="18" charset="0"/>
                <a:cs typeface="Times New Roman" panose="02020603050405020304" pitchFamily="18" charset="0"/>
              </a:rPr>
              <a:t> 4: </a:t>
            </a:r>
            <a:r>
              <a:rPr lang="en-US" altLang="en-US" sz="2800" b="1" dirty="0" err="1">
                <a:solidFill>
                  <a:srgbClr val="FF0000"/>
                </a:solidFill>
                <a:latin typeface="Times New Roman" panose="02020603050405020304" pitchFamily="18" charset="0"/>
                <a:cs typeface="Times New Roman" panose="02020603050405020304" pitchFamily="18" charset="0"/>
              </a:rPr>
              <a:t>Tìm</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hiểu</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về</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Quân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sự</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và</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rút</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ra</a:t>
            </a:r>
            <a:r>
              <a:rPr lang="en-US" altLang="en-US" sz="2800" b="1" dirty="0">
                <a:solidFill>
                  <a:srgbClr val="FF0000"/>
                </a:solidFill>
                <a:latin typeface="Times New Roman" panose="02020603050405020304" pitchFamily="18" charset="0"/>
                <a:cs typeface="Times New Roman" panose="02020603050405020304" pitchFamily="18" charset="0"/>
              </a:rPr>
              <a:t> ý </a:t>
            </a:r>
            <a:r>
              <a:rPr lang="en-US" altLang="en-US" sz="2800" b="1" dirty="0" err="1">
                <a:solidFill>
                  <a:srgbClr val="FF0000"/>
                </a:solidFill>
                <a:latin typeface="Times New Roman" panose="02020603050405020304" pitchFamily="18" charset="0"/>
                <a:cs typeface="Times New Roman" panose="02020603050405020304" pitchFamily="18" charset="0"/>
              </a:rPr>
              <a:t>nghĩa</a:t>
            </a:r>
            <a:endParaRPr lang="en-US" altLang="en-US" sz="2800" b="1" dirty="0">
              <a:solidFill>
                <a:srgbClr val="FF0000"/>
              </a:solidFill>
              <a:latin typeface="Times New Roman" panose="02020603050405020304" pitchFamily="18" charset="0"/>
              <a:ea typeface="Malgun Gothic" panose="020B0503020000020004" pitchFamily="34" charset="-127"/>
            </a:endParaRPr>
          </a:p>
        </p:txBody>
      </p:sp>
    </p:spTree>
    <p:extLst>
      <p:ext uri="{BB962C8B-B14F-4D97-AF65-F5344CB8AC3E}">
        <p14:creationId xmlns:p14="http://schemas.microsoft.com/office/powerpoint/2010/main" val="22793526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ChangeArrowheads="1"/>
          </p:cNvSpPr>
          <p:nvPr/>
        </p:nvSpPr>
        <p:spPr bwMode="auto">
          <a:xfrm>
            <a:off x="3892550" y="198812"/>
            <a:ext cx="4117975" cy="522287"/>
          </a:xfrm>
          <a:prstGeom prst="rect">
            <a:avLst/>
          </a:prstGeom>
          <a:ln/>
        </p:spPr>
        <p:style>
          <a:lnRef idx="1">
            <a:schemeClr val="accent4"/>
          </a:lnRef>
          <a:fillRef idx="3">
            <a:schemeClr val="accent4"/>
          </a:fillRef>
          <a:effectRef idx="2">
            <a:schemeClr val="accent4"/>
          </a:effectRef>
          <a:fontRef idx="minor">
            <a:schemeClr val="lt1"/>
          </a:fontRef>
        </p:style>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2800" b="1" dirty="0">
                <a:solidFill>
                  <a:srgbClr val="000000"/>
                </a:solidFill>
                <a:latin typeface="Times New Roman" panose="02020603050405020304" pitchFamily="18" charset="0"/>
                <a:cs typeface="Times New Roman" panose="02020603050405020304" pitchFamily="18" charset="0"/>
              </a:rPr>
              <a:t>PHIẾU HỌC TẬP</a:t>
            </a:r>
            <a:endParaRPr lang="en-US" altLang="en-US" sz="3600" dirty="0">
              <a:solidFill>
                <a:srgbClr val="000000"/>
              </a:solidFill>
              <a:latin typeface="Times New Roman" panose="02020603050405020304" pitchFamily="18" charset="0"/>
              <a:cs typeface="Times New Roman" panose="02020603050405020304" pitchFamily="18"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3997693062"/>
              </p:ext>
            </p:extLst>
          </p:nvPr>
        </p:nvGraphicFramePr>
        <p:xfrm>
          <a:off x="282388" y="1203325"/>
          <a:ext cx="11322424" cy="6289795"/>
        </p:xfrm>
        <a:graphic>
          <a:graphicData uri="http://schemas.openxmlformats.org/drawingml/2006/table">
            <a:tbl>
              <a:tblPr/>
              <a:tblGrid>
                <a:gridCol w="2003511">
                  <a:extLst>
                    <a:ext uri="{9D8B030D-6E8A-4147-A177-3AD203B41FA5}">
                      <a16:colId xmlns:a16="http://schemas.microsoft.com/office/drawing/2014/main" val="1004738837"/>
                    </a:ext>
                  </a:extLst>
                </a:gridCol>
                <a:gridCol w="5582194">
                  <a:extLst>
                    <a:ext uri="{9D8B030D-6E8A-4147-A177-3AD203B41FA5}">
                      <a16:colId xmlns:a16="http://schemas.microsoft.com/office/drawing/2014/main" val="1271273696"/>
                    </a:ext>
                  </a:extLst>
                </a:gridCol>
                <a:gridCol w="3736719">
                  <a:extLst>
                    <a:ext uri="{9D8B030D-6E8A-4147-A177-3AD203B41FA5}">
                      <a16:colId xmlns:a16="http://schemas.microsoft.com/office/drawing/2014/main" val="3667333160"/>
                    </a:ext>
                  </a:extLst>
                </a:gridCol>
              </a:tblGrid>
              <a:tr h="89148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ts val="800"/>
                        </a:spcAft>
                        <a:buClrTx/>
                        <a:buSzTx/>
                        <a:buFontTx/>
                        <a:buNone/>
                        <a:tabLst/>
                      </a:pPr>
                      <a:r>
                        <a:rPr kumimoji="0" lang="en-US" altLang="en-US" sz="28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Lĩnh</a:t>
                      </a:r>
                      <a:r>
                        <a:rPr kumimoji="0" lang="en-US" altLang="en-US"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vực</a:t>
                      </a:r>
                      <a:r>
                        <a:rPr kumimoji="0" lang="en-US" altLang="en-US"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cải</a:t>
                      </a:r>
                      <a:r>
                        <a:rPr kumimoji="0" lang="en-US" altLang="en-US"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cách</a:t>
                      </a:r>
                      <a:endParaRPr kumimoji="0" lang="en-US" altLang="en-US" sz="2800" b="0" i="0" u="none" strike="noStrike" cap="none" normalizeH="0" baseline="0" dirty="0">
                        <a:ln>
                          <a:noFill/>
                        </a:ln>
                        <a:solidFill>
                          <a:srgbClr val="0000FF"/>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ts val="800"/>
                        </a:spcAft>
                        <a:buClrTx/>
                        <a:buSzTx/>
                        <a:buFontTx/>
                        <a:buNone/>
                        <a:tabLst/>
                      </a:pPr>
                      <a:r>
                        <a:rPr kumimoji="0" lang="en-US" altLang="en-US" sz="28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Nội</a:t>
                      </a:r>
                      <a:r>
                        <a:rPr kumimoji="0" lang="en-US" altLang="en-US"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dung</a:t>
                      </a:r>
                      <a:endParaRPr kumimoji="0" lang="en-US" altLang="en-US" sz="2800" b="0" i="0" u="none" strike="noStrike" cap="none" normalizeH="0" baseline="0" dirty="0">
                        <a:ln>
                          <a:noFill/>
                        </a:ln>
                        <a:solidFill>
                          <a:srgbClr val="0000FF"/>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ts val="800"/>
                        </a:spcAft>
                        <a:buClrTx/>
                        <a:buSzTx/>
                        <a:buFontTx/>
                        <a:buNone/>
                        <a:tabLst/>
                      </a:pPr>
                      <a:r>
                        <a:rPr kumimoji="0" lang="en-US" altLang="en-US"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Ý </a:t>
                      </a:r>
                      <a:r>
                        <a:rPr kumimoji="0" lang="en-US" altLang="en-US" sz="28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nghĩa</a:t>
                      </a:r>
                      <a:endParaRPr kumimoji="0" lang="en-US" altLang="en-US" sz="2800" b="0" i="0" u="none" strike="noStrike" cap="none" normalizeH="0" baseline="0" dirty="0">
                        <a:ln>
                          <a:noFill/>
                        </a:ln>
                        <a:solidFill>
                          <a:srgbClr val="0000FF"/>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extLst>
                  <a:ext uri="{0D108BD9-81ED-4DB2-BD59-A6C34878D82A}">
                    <a16:rowId xmlns:a16="http://schemas.microsoft.com/office/drawing/2014/main" val="1064440854"/>
                  </a:ext>
                </a:extLst>
              </a:tr>
              <a:tr h="250824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ts val="800"/>
                        </a:spcAft>
                        <a:buClrTx/>
                        <a:buSzTx/>
                        <a:buFontTx/>
                        <a:buNone/>
                        <a:tabLst/>
                      </a:pPr>
                      <a:endParaRPr kumimoji="0" lang="en-US" alt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15000"/>
                        </a:lnSpc>
                        <a:spcBef>
                          <a:spcPct val="0"/>
                        </a:spcBef>
                        <a:spcAft>
                          <a:spcPts val="800"/>
                        </a:spcAft>
                        <a:buClrTx/>
                        <a:buSzTx/>
                        <a:buFontTx/>
                        <a:buNone/>
                        <a:tabLst/>
                      </a:pPr>
                      <a:r>
                        <a:rPr kumimoji="0" lang="en-US" alt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Chính</a:t>
                      </a:r>
                      <a:r>
                        <a:rPr kumimoji="0" lang="en-US" alt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trị</a:t>
                      </a:r>
                      <a:endParaRPr kumimoji="0" lang="en-US" altLang="en-US" sz="2800" b="0" i="0" u="none" strike="noStrike" cap="none" normalizeH="0" baseline="0" dirty="0">
                        <a:ln>
                          <a:noFill/>
                        </a:ln>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ts val="800"/>
                        </a:spcAft>
                        <a:buClrTx/>
                        <a:buSzTx/>
                        <a:buFontTx/>
                        <a:buNone/>
                        <a:tabLst/>
                      </a:pPr>
                      <a:r>
                        <a:rPr kumimoji="0" lang="en-US" alt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p>
                      <a:pPr marL="0" marR="0" lvl="0" indent="0" algn="just" defTabSz="914400" rtl="0" eaLnBrk="1" fontAlgn="base" latinLnBrk="0" hangingPunct="1">
                        <a:lnSpc>
                          <a:spcPct val="115000"/>
                        </a:lnSpc>
                        <a:spcBef>
                          <a:spcPct val="0"/>
                        </a:spcBef>
                        <a:spcAft>
                          <a:spcPts val="800"/>
                        </a:spcAft>
                        <a:buClrTx/>
                        <a:buSzTx/>
                        <a:buFontTx/>
                        <a:buNone/>
                        <a:tabLst/>
                      </a:pPr>
                      <a:endParaRPr kumimoji="0" lang="en-US" altLang="en-US" sz="2800"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endParaRPr>
                    </a:p>
                    <a:p>
                      <a:pPr marL="0" marR="0" lvl="0" indent="0" algn="just" defTabSz="914400" rtl="0" eaLnBrk="1" fontAlgn="base" latinLnBrk="0" hangingPunct="1">
                        <a:lnSpc>
                          <a:spcPct val="115000"/>
                        </a:lnSpc>
                        <a:spcBef>
                          <a:spcPct val="0"/>
                        </a:spcBef>
                        <a:spcAft>
                          <a:spcPts val="800"/>
                        </a:spcAft>
                        <a:buClrTx/>
                        <a:buSzTx/>
                        <a:buFontTx/>
                        <a:buNone/>
                        <a:tabLst/>
                      </a:pPr>
                      <a:endParaRPr kumimoji="0" lang="en-US" altLang="en-US" sz="2800" b="0" i="0" u="none" strike="noStrike" cap="none" normalizeH="0" baseline="0" dirty="0">
                        <a:ln>
                          <a:noFill/>
                        </a:ln>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ts val="800"/>
                        </a:spcAft>
                        <a:buClrTx/>
                        <a:buSzTx/>
                        <a:buFontTx/>
                        <a:buNone/>
                        <a:tabLst/>
                      </a:pPr>
                      <a:r>
                        <a:rPr kumimoji="0" lang="en-US" alt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p>
                      <a:pPr marL="0" marR="0" lvl="0" indent="0" algn="just" defTabSz="914400" rtl="0" eaLnBrk="1" fontAlgn="base" latinLnBrk="0" hangingPunct="1">
                        <a:lnSpc>
                          <a:spcPct val="115000"/>
                        </a:lnSpc>
                        <a:spcBef>
                          <a:spcPct val="0"/>
                        </a:spcBef>
                        <a:spcAft>
                          <a:spcPts val="800"/>
                        </a:spcAft>
                        <a:buClrTx/>
                        <a:buSzTx/>
                        <a:buFontTx/>
                        <a:buNone/>
                        <a:tabLst/>
                      </a:pPr>
                      <a:endParaRPr kumimoji="0" lang="en-US" altLang="en-US" sz="2800"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endParaRPr>
                    </a:p>
                    <a:p>
                      <a:pPr marL="0" marR="0" lvl="0" indent="0" algn="just" defTabSz="914400" rtl="0" eaLnBrk="1" fontAlgn="base" latinLnBrk="0" hangingPunct="1">
                        <a:lnSpc>
                          <a:spcPct val="115000"/>
                        </a:lnSpc>
                        <a:spcBef>
                          <a:spcPct val="0"/>
                        </a:spcBef>
                        <a:spcAft>
                          <a:spcPts val="800"/>
                        </a:spcAft>
                        <a:buClrTx/>
                        <a:buSzTx/>
                        <a:buFontTx/>
                        <a:buNone/>
                        <a:tabLst/>
                      </a:pPr>
                      <a:endParaRPr kumimoji="0" lang="en-US" altLang="en-US" sz="2800"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endParaRPr>
                    </a:p>
                    <a:p>
                      <a:pPr marL="0" marR="0" lvl="0" indent="0" algn="just" defTabSz="914400" rtl="0" eaLnBrk="1" fontAlgn="base" latinLnBrk="0" hangingPunct="1">
                        <a:lnSpc>
                          <a:spcPct val="115000"/>
                        </a:lnSpc>
                        <a:spcBef>
                          <a:spcPct val="0"/>
                        </a:spcBef>
                        <a:spcAft>
                          <a:spcPts val="800"/>
                        </a:spcAft>
                        <a:buClrTx/>
                        <a:buSzTx/>
                        <a:buFontTx/>
                        <a:buNone/>
                        <a:tabLst/>
                      </a:pPr>
                      <a:endParaRPr kumimoji="0" lang="en-US" altLang="en-US" sz="2800" b="0" i="0" u="none" strike="noStrike" cap="none" normalizeH="0" baseline="0" dirty="0">
                        <a:ln>
                          <a:noFill/>
                        </a:ln>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extLst>
                  <a:ext uri="{0D108BD9-81ED-4DB2-BD59-A6C34878D82A}">
                    <a16:rowId xmlns:a16="http://schemas.microsoft.com/office/drawing/2014/main" val="4194194851"/>
                  </a:ext>
                </a:extLst>
              </a:tr>
              <a:tr h="2547939">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ts val="800"/>
                        </a:spcAft>
                        <a:buClrTx/>
                        <a:buSzTx/>
                        <a:buFontTx/>
                        <a:buNone/>
                        <a:tabLst/>
                      </a:pPr>
                      <a:endParaRPr kumimoji="0" lang="en-US" alt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15000"/>
                        </a:lnSpc>
                        <a:spcBef>
                          <a:spcPct val="0"/>
                        </a:spcBef>
                        <a:spcAft>
                          <a:spcPts val="800"/>
                        </a:spcAft>
                        <a:buClrTx/>
                        <a:buSzTx/>
                        <a:buFontTx/>
                        <a:buNone/>
                        <a:tabLst/>
                      </a:pPr>
                      <a:r>
                        <a:rPr kumimoji="0" lang="en-US" alt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Kinh</a:t>
                      </a:r>
                      <a:r>
                        <a:rPr kumimoji="0" lang="en-US" alt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tế</a:t>
                      </a:r>
                      <a:endParaRPr kumimoji="0" lang="en-US" altLang="en-US" sz="2800" b="0" i="0" u="none" strike="noStrike" cap="none" normalizeH="0" baseline="0" dirty="0">
                        <a:ln>
                          <a:noFill/>
                        </a:ln>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ts val="800"/>
                        </a:spcAft>
                        <a:buClrTx/>
                        <a:buSzTx/>
                        <a:buFontTx/>
                        <a:buNone/>
                        <a:tabLst/>
                      </a:pPr>
                      <a:r>
                        <a:rPr kumimoji="0" lang="en-US" alt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p>
                      <a:pPr marL="0" marR="0" lvl="0" indent="0" algn="just" defTabSz="914400" rtl="0" eaLnBrk="1" fontAlgn="base" latinLnBrk="0" hangingPunct="1">
                        <a:lnSpc>
                          <a:spcPct val="115000"/>
                        </a:lnSpc>
                        <a:spcBef>
                          <a:spcPct val="0"/>
                        </a:spcBef>
                        <a:spcAft>
                          <a:spcPts val="800"/>
                        </a:spcAft>
                        <a:buClrTx/>
                        <a:buSzTx/>
                        <a:buFontTx/>
                        <a:buNone/>
                        <a:tabLst/>
                      </a:pPr>
                      <a:endParaRPr kumimoji="0" lang="en-US" altLang="en-US" sz="2800"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endParaRPr>
                    </a:p>
                    <a:p>
                      <a:pPr marL="0" marR="0" lvl="0" indent="0" algn="just" defTabSz="914400" rtl="0" eaLnBrk="1" fontAlgn="base" latinLnBrk="0" hangingPunct="1">
                        <a:lnSpc>
                          <a:spcPct val="115000"/>
                        </a:lnSpc>
                        <a:spcBef>
                          <a:spcPct val="0"/>
                        </a:spcBef>
                        <a:spcAft>
                          <a:spcPts val="800"/>
                        </a:spcAft>
                        <a:buClrTx/>
                        <a:buSzTx/>
                        <a:buFontTx/>
                        <a:buNone/>
                        <a:tabLst/>
                      </a:pPr>
                      <a:endParaRPr kumimoji="0" lang="en-US" altLang="en-US" sz="2800"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endParaRPr>
                    </a:p>
                    <a:p>
                      <a:pPr marL="0" marR="0" lvl="0" indent="0" algn="just" defTabSz="914400" rtl="0" eaLnBrk="1" fontAlgn="base" latinLnBrk="0" hangingPunct="1">
                        <a:lnSpc>
                          <a:spcPct val="115000"/>
                        </a:lnSpc>
                        <a:spcBef>
                          <a:spcPct val="0"/>
                        </a:spcBef>
                        <a:spcAft>
                          <a:spcPts val="800"/>
                        </a:spcAft>
                        <a:buClrTx/>
                        <a:buSzTx/>
                        <a:buFontTx/>
                        <a:buNone/>
                        <a:tabLst/>
                      </a:pPr>
                      <a:endParaRPr kumimoji="0" lang="en-US" altLang="en-US" sz="2800"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endParaRPr>
                    </a:p>
                    <a:p>
                      <a:pPr marL="0" marR="0" lvl="0" indent="0" algn="just" defTabSz="914400" rtl="0" eaLnBrk="1" fontAlgn="base" latinLnBrk="0" hangingPunct="1">
                        <a:lnSpc>
                          <a:spcPct val="115000"/>
                        </a:lnSpc>
                        <a:spcBef>
                          <a:spcPct val="0"/>
                        </a:spcBef>
                        <a:spcAft>
                          <a:spcPts val="800"/>
                        </a:spcAft>
                        <a:buClrTx/>
                        <a:buSzTx/>
                        <a:buFontTx/>
                        <a:buNone/>
                        <a:tabLst/>
                      </a:pPr>
                      <a:endParaRPr kumimoji="0" lang="en-US" altLang="en-US" sz="2800" b="0" i="0" u="none" strike="noStrike" cap="none" normalizeH="0" baseline="0" dirty="0">
                        <a:ln>
                          <a:noFill/>
                        </a:ln>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ts val="800"/>
                        </a:spcAft>
                        <a:buClrTx/>
                        <a:buSzTx/>
                        <a:buFontTx/>
                        <a:buNone/>
                        <a:tabLst/>
                      </a:pPr>
                      <a:r>
                        <a:rPr kumimoji="0" lang="en-US" alt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endParaRPr kumimoji="0" lang="en-US" altLang="en-US" sz="2800" b="0" i="0" u="none" strike="noStrike" cap="none" normalizeH="0" baseline="0" dirty="0">
                        <a:ln>
                          <a:noFill/>
                        </a:ln>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extLst>
                  <a:ext uri="{0D108BD9-81ED-4DB2-BD59-A6C34878D82A}">
                    <a16:rowId xmlns:a16="http://schemas.microsoft.com/office/drawing/2014/main" val="2691075254"/>
                  </a:ext>
                </a:extLst>
              </a:tr>
            </a:tbl>
          </a:graphicData>
        </a:graphic>
      </p:graphicFrame>
      <p:sp>
        <p:nvSpPr>
          <p:cNvPr id="3" name="TextBox 2"/>
          <p:cNvSpPr txBox="1">
            <a:spLocks noChangeArrowheads="1"/>
          </p:cNvSpPr>
          <p:nvPr/>
        </p:nvSpPr>
        <p:spPr bwMode="auto">
          <a:xfrm>
            <a:off x="2360145" y="2082313"/>
            <a:ext cx="5459971"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Thành</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lập</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chính</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phủ</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mới</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xoá</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bỏ</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tình</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trạng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cát</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cứ</a:t>
            </a:r>
            <a:r>
              <a:rPr lang="en-US" altLang="en-US" sz="2800" dirty="0">
                <a:solidFill>
                  <a:srgbClr val="000000"/>
                </a:solidFill>
                <a:latin typeface="Times New Roman" panose="02020603050405020304" pitchFamily="18" charset="0"/>
                <a:cs typeface="Times New Roman" panose="02020603050405020304" pitchFamily="18" charset="0"/>
              </a:rPr>
              <a:t>.</a:t>
            </a:r>
            <a:endParaRPr lang="en-US" altLang="en-US" sz="2800" dirty="0">
              <a:latin typeface="Times New Roman" panose="02020603050405020304" pitchFamily="18" charset="0"/>
              <a:ea typeface="Malgun Gothic" panose="020B0503020000020004" pitchFamily="34" charset="-127"/>
              <a:cs typeface="Times New Roman" panose="02020603050405020304" pitchFamily="18" charset="0"/>
            </a:endParaRPr>
          </a:p>
          <a:p>
            <a:pPr algn="just" eaLnBrk="1" hangingPunct="1"/>
            <a:r>
              <a:rPr lang="en-US" altLang="en-US" sz="2800" dirty="0">
                <a:solidFill>
                  <a:srgbClr val="000000"/>
                </a:solidFill>
                <a:latin typeface="Times New Roman" panose="02020603050405020304" pitchFamily="18" charset="0"/>
                <a:cs typeface="Times New Roman" panose="02020603050405020304" pitchFamily="18" charset="0"/>
              </a:rPr>
              <a:t>- Ban </a:t>
            </a:r>
            <a:r>
              <a:rPr lang="en-US" altLang="en-US" sz="2800" dirty="0" err="1">
                <a:solidFill>
                  <a:srgbClr val="000000"/>
                </a:solidFill>
                <a:latin typeface="Times New Roman" panose="02020603050405020304" pitchFamily="18" charset="0"/>
                <a:cs typeface="Times New Roman" panose="02020603050405020304" pitchFamily="18" charset="0"/>
              </a:rPr>
              <a:t>hành</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Hiến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pháp</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năm</a:t>
            </a:r>
            <a:r>
              <a:rPr lang="en-US" altLang="en-US" sz="2800" dirty="0">
                <a:solidFill>
                  <a:srgbClr val="000000"/>
                </a:solidFill>
                <a:latin typeface="Times New Roman" panose="02020603050405020304" pitchFamily="18" charset="0"/>
                <a:cs typeface="Times New Roman" panose="02020603050405020304" pitchFamily="18" charset="0"/>
              </a:rPr>
              <a:t> 1889, </a:t>
            </a:r>
            <a:r>
              <a:rPr lang="en-US" altLang="en-US" sz="2800" dirty="0" err="1">
                <a:solidFill>
                  <a:srgbClr val="000000"/>
                </a:solidFill>
                <a:latin typeface="Times New Roman" panose="02020603050405020304" pitchFamily="18" charset="0"/>
                <a:cs typeface="Times New Roman" panose="02020603050405020304" pitchFamily="18" charset="0"/>
              </a:rPr>
              <a:t>Thiên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Hoàng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nắm</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quyền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lực</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tối</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cao</a:t>
            </a:r>
            <a:endParaRPr lang="en-US" altLang="en-US" sz="2800" dirty="0">
              <a:latin typeface="Times New Roman" panose="02020603050405020304" pitchFamily="18" charset="0"/>
              <a:ea typeface="Malgun Gothic" panose="020B0503020000020004" pitchFamily="34" charset="-127"/>
            </a:endParaRPr>
          </a:p>
          <a:p>
            <a:pPr eaLnBrk="1" hangingPunct="1"/>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Đưa</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quý</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tộc</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tư</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sản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hoá</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và</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đại</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tư</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sản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lên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nắm</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quyền</a:t>
            </a:r>
            <a:r>
              <a:rPr lang="en-US" altLang="en-US" sz="2800" i="1" dirty="0">
                <a:solidFill>
                  <a:srgbClr val="000000"/>
                </a:solidFill>
                <a:latin typeface="Times New Roman" panose="02020603050405020304" pitchFamily="18" charset="0"/>
                <a:cs typeface="Times New Roman" panose="02020603050405020304" pitchFamily="18" charset="0"/>
              </a:rPr>
              <a:t>.</a:t>
            </a:r>
            <a:endParaRPr lang="en-US" altLang="en-US" sz="2800" dirty="0">
              <a:latin typeface="Times New Roman" panose="02020603050405020304" pitchFamily="18" charset="0"/>
              <a:cs typeface="Times New Roman" panose="02020603050405020304" pitchFamily="18" charset="0"/>
            </a:endParaRPr>
          </a:p>
        </p:txBody>
      </p:sp>
      <p:sp>
        <p:nvSpPr>
          <p:cNvPr id="7" name="TextBox 6"/>
          <p:cNvSpPr txBox="1">
            <a:spLocks noChangeArrowheads="1"/>
          </p:cNvSpPr>
          <p:nvPr/>
        </p:nvSpPr>
        <p:spPr bwMode="auto">
          <a:xfrm>
            <a:off x="7895711" y="2289551"/>
            <a:ext cx="3554413" cy="1978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lnSpc>
                <a:spcPct val="107000"/>
              </a:lnSpc>
              <a:spcAft>
                <a:spcPts val="800"/>
              </a:spcAft>
            </a:pP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Thống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nhất</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về</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lãnh</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thổ</a:t>
            </a:r>
            <a:r>
              <a:rPr lang="en-US" altLang="en-US" sz="2800" dirty="0">
                <a:solidFill>
                  <a:srgbClr val="000000"/>
                </a:solidFill>
                <a:latin typeface="Times New Roman" panose="02020603050405020304" pitchFamily="18" charset="0"/>
                <a:cs typeface="Times New Roman" panose="02020603050405020304" pitchFamily="18" charset="0"/>
              </a:rPr>
              <a:t>.</a:t>
            </a:r>
            <a:endParaRPr lang="en-US" altLang="en-US" sz="2800" dirty="0">
              <a:latin typeface="Times New Roman" panose="02020603050405020304" pitchFamily="18" charset="0"/>
              <a:ea typeface="Malgun Gothic" panose="020B0503020000020004" pitchFamily="34" charset="-127"/>
              <a:cs typeface="Times New Roman" panose="02020603050405020304" pitchFamily="18" charset="0"/>
            </a:endParaRPr>
          </a:p>
          <a:p>
            <a:pPr eaLnBrk="1" hangingPunct="1"/>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Xác</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lập</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chế</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độ</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quân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chủ</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lập</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hiến</a:t>
            </a:r>
            <a:r>
              <a:rPr lang="en-US" altLang="en-US" sz="2800" dirty="0">
                <a:solidFill>
                  <a:srgbClr val="000000"/>
                </a:solidFill>
                <a:latin typeface="Times New Roman" panose="02020603050405020304" pitchFamily="18" charset="0"/>
                <a:cs typeface="Times New Roman" panose="02020603050405020304" pitchFamily="18" charset="0"/>
              </a:rPr>
              <a:t>.</a:t>
            </a:r>
            <a:endParaRPr lang="en-US" altLang="en-US" sz="2800" dirty="0">
              <a:latin typeface="Times New Roman" panose="02020603050405020304" pitchFamily="18" charset="0"/>
              <a:cs typeface="Times New Roman" panose="02020603050405020304" pitchFamily="18" charset="0"/>
            </a:endParaRPr>
          </a:p>
        </p:txBody>
      </p:sp>
      <p:sp>
        <p:nvSpPr>
          <p:cNvPr id="9" name="TextBox 8"/>
          <p:cNvSpPr txBox="1">
            <a:spLocks noChangeArrowheads="1"/>
          </p:cNvSpPr>
          <p:nvPr/>
        </p:nvSpPr>
        <p:spPr bwMode="auto">
          <a:xfrm>
            <a:off x="2289826" y="4802001"/>
            <a:ext cx="5133322" cy="200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lnSpc>
                <a:spcPct val="107000"/>
              </a:lnSpc>
              <a:spcAft>
                <a:spcPts val="800"/>
              </a:spcAft>
            </a:pP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Thống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nhất</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tiền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tệ</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và</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thị</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trường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cho</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phép</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mua</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bán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ruộng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đất</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và</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tự</a:t>
            </a:r>
            <a:r>
              <a:rPr lang="en-US" altLang="en-US" sz="2800" dirty="0">
                <a:solidFill>
                  <a:srgbClr val="000000"/>
                </a:solidFill>
                <a:latin typeface="Times New Roman" panose="02020603050405020304" pitchFamily="18" charset="0"/>
                <a:cs typeface="Times New Roman" panose="02020603050405020304" pitchFamily="18" charset="0"/>
              </a:rPr>
              <a:t> do </a:t>
            </a:r>
            <a:r>
              <a:rPr lang="en-US" altLang="en-US" sz="2800" dirty="0" err="1">
                <a:solidFill>
                  <a:srgbClr val="000000"/>
                </a:solidFill>
                <a:latin typeface="Times New Roman" panose="02020603050405020304" pitchFamily="18" charset="0"/>
                <a:cs typeface="Times New Roman" panose="02020603050405020304" pitchFamily="18" charset="0"/>
              </a:rPr>
              <a:t>kinh</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doanh</a:t>
            </a:r>
            <a:r>
              <a:rPr lang="en-US" altLang="en-US" sz="2800" dirty="0">
                <a:solidFill>
                  <a:srgbClr val="000000"/>
                </a:solidFill>
                <a:latin typeface="Times New Roman" panose="02020603050405020304" pitchFamily="18" charset="0"/>
                <a:cs typeface="Times New Roman" panose="02020603050405020304" pitchFamily="18" charset="0"/>
              </a:rPr>
              <a:t>.</a:t>
            </a:r>
            <a:endParaRPr lang="en-US" altLang="en-US" sz="2800" dirty="0">
              <a:latin typeface="Times New Roman" panose="02020603050405020304" pitchFamily="18" charset="0"/>
              <a:ea typeface="Malgun Gothic" panose="020B0503020000020004" pitchFamily="34" charset="-127"/>
              <a:cs typeface="Times New Roman" panose="02020603050405020304" pitchFamily="18" charset="0"/>
            </a:endParaRPr>
          </a:p>
          <a:p>
            <a:pPr eaLnBrk="1" hangingPunct="1"/>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Xây</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dựng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đường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xá</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cầu</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cống</a:t>
            </a:r>
            <a:r>
              <a:rPr lang="en-US" altLang="en-US" sz="2800" dirty="0">
                <a:solidFill>
                  <a:srgbClr val="000000"/>
                </a:solidFill>
                <a:latin typeface="Times New Roman" panose="02020603050405020304" pitchFamily="18" charset="0"/>
                <a:cs typeface="Times New Roman" panose="02020603050405020304" pitchFamily="18" charset="0"/>
              </a:rPr>
              <a:t>...</a:t>
            </a:r>
            <a:endParaRPr lang="en-US" altLang="en-US" sz="28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F157D2C6-F5AB-51AF-17E8-29247BA5EB9A}"/>
              </a:ext>
            </a:extLst>
          </p:cNvPr>
          <p:cNvSpPr txBox="1"/>
          <p:nvPr/>
        </p:nvSpPr>
        <p:spPr>
          <a:xfrm>
            <a:off x="7935258" y="4802001"/>
            <a:ext cx="3554413" cy="1384995"/>
          </a:xfrm>
          <a:prstGeom prst="rect">
            <a:avLst/>
          </a:prstGeom>
          <a:noFill/>
        </p:spPr>
        <p:txBody>
          <a:bodyPr wrap="square">
            <a:spAutoFit/>
          </a:bodyPr>
          <a:lstStyle/>
          <a:p>
            <a:pPr eaLnBrk="1" fontAlgn="auto" hangingPunct="1">
              <a:spcBef>
                <a:spcPts val="0"/>
              </a:spcBef>
              <a:spcAft>
                <a:spcPts val="0"/>
              </a:spcAft>
              <a:defRPr/>
            </a:pPr>
            <a:r>
              <a:rPr lang="vi-VN" sz="2800" dirty="0"/>
              <a:t>- </a:t>
            </a:r>
            <a:r>
              <a:rPr lang="vi-VN" sz="2800" dirty="0">
                <a:latin typeface="+mj-lt"/>
              </a:rPr>
              <a:t>Mở đường cho kinh tế tư bản chủ nghĩa phát triển.</a:t>
            </a:r>
            <a:endParaRPr lang="en-US" sz="2800" dirty="0">
              <a:latin typeface="+mj-lt"/>
            </a:endParaRPr>
          </a:p>
        </p:txBody>
      </p:sp>
      <p:pic>
        <p:nvPicPr>
          <p:cNvPr id="31769"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65765" y="-134470"/>
            <a:ext cx="2406650" cy="240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83201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93"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3448" y="-85726"/>
            <a:ext cx="2598737"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Table 9"/>
          <p:cNvGraphicFramePr>
            <a:graphicFrameLocks noGrp="1"/>
          </p:cNvGraphicFramePr>
          <p:nvPr>
            <p:extLst>
              <p:ext uri="{D42A27DB-BD31-4B8C-83A1-F6EECF244321}">
                <p14:modId xmlns:p14="http://schemas.microsoft.com/office/powerpoint/2010/main" val="59154697"/>
              </p:ext>
            </p:extLst>
          </p:nvPr>
        </p:nvGraphicFramePr>
        <p:xfrm>
          <a:off x="243448" y="1251930"/>
          <a:ext cx="11536176" cy="5528550"/>
        </p:xfrm>
        <a:graphic>
          <a:graphicData uri="http://schemas.openxmlformats.org/drawingml/2006/table">
            <a:tbl>
              <a:tblPr/>
              <a:tblGrid>
                <a:gridCol w="2129502">
                  <a:extLst>
                    <a:ext uri="{9D8B030D-6E8A-4147-A177-3AD203B41FA5}">
                      <a16:colId xmlns:a16="http://schemas.microsoft.com/office/drawing/2014/main" val="4139545520"/>
                    </a:ext>
                  </a:extLst>
                </a:gridCol>
                <a:gridCol w="5451800">
                  <a:extLst>
                    <a:ext uri="{9D8B030D-6E8A-4147-A177-3AD203B41FA5}">
                      <a16:colId xmlns:a16="http://schemas.microsoft.com/office/drawing/2014/main" val="765339168"/>
                    </a:ext>
                  </a:extLst>
                </a:gridCol>
                <a:gridCol w="3954874">
                  <a:extLst>
                    <a:ext uri="{9D8B030D-6E8A-4147-A177-3AD203B41FA5}">
                      <a16:colId xmlns:a16="http://schemas.microsoft.com/office/drawing/2014/main" val="3477651648"/>
                    </a:ext>
                  </a:extLst>
                </a:gridCol>
              </a:tblGrid>
              <a:tr h="885094">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ts val="800"/>
                        </a:spcAft>
                        <a:buClrTx/>
                        <a:buSzTx/>
                        <a:buFontTx/>
                        <a:buNone/>
                        <a:tabLst/>
                      </a:pPr>
                      <a:r>
                        <a:rPr kumimoji="0" lang="en-US" altLang="en-US" sz="28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Lĩnh</a:t>
                      </a:r>
                      <a:r>
                        <a:rPr kumimoji="0" lang="en-US" altLang="en-US"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vực</a:t>
                      </a:r>
                      <a:r>
                        <a:rPr kumimoji="0" lang="en-US" altLang="en-US"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cải</a:t>
                      </a:r>
                      <a:r>
                        <a:rPr kumimoji="0" lang="en-US" altLang="en-US"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cách</a:t>
                      </a:r>
                      <a:endParaRPr kumimoji="0" lang="en-US" altLang="en-US" sz="2800" b="0" i="0" u="none" strike="noStrike" cap="none" normalizeH="0" baseline="0" dirty="0">
                        <a:ln>
                          <a:noFill/>
                        </a:ln>
                        <a:solidFill>
                          <a:srgbClr val="0000FF"/>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ts val="800"/>
                        </a:spcAft>
                        <a:buClrTx/>
                        <a:buSzTx/>
                        <a:buFontTx/>
                        <a:buNone/>
                        <a:tabLst/>
                      </a:pPr>
                      <a:r>
                        <a:rPr kumimoji="0" lang="en-US" altLang="en-US" sz="28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Nội</a:t>
                      </a:r>
                      <a:r>
                        <a:rPr kumimoji="0" lang="en-US" altLang="en-US"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dung</a:t>
                      </a:r>
                      <a:endParaRPr kumimoji="0" lang="en-US" altLang="en-US" sz="2800" b="0" i="0" u="none" strike="noStrike" cap="none" normalizeH="0" baseline="0" dirty="0">
                        <a:ln>
                          <a:noFill/>
                        </a:ln>
                        <a:solidFill>
                          <a:srgbClr val="0000FF"/>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ts val="800"/>
                        </a:spcAft>
                        <a:buClrTx/>
                        <a:buSzTx/>
                        <a:buFontTx/>
                        <a:buNone/>
                        <a:tabLst/>
                      </a:pPr>
                      <a:r>
                        <a:rPr kumimoji="0" lang="en-US" altLang="en-US"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Ý </a:t>
                      </a:r>
                      <a:r>
                        <a:rPr kumimoji="0" lang="en-US" altLang="en-US" sz="28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nghĩa</a:t>
                      </a:r>
                      <a:endParaRPr kumimoji="0" lang="en-US" altLang="en-US" sz="2800" b="0" i="0" u="none" strike="noStrike" cap="none" normalizeH="0" baseline="0" dirty="0">
                        <a:ln>
                          <a:noFill/>
                        </a:ln>
                        <a:solidFill>
                          <a:srgbClr val="0000FF"/>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extLst>
                  <a:ext uri="{0D108BD9-81ED-4DB2-BD59-A6C34878D82A}">
                    <a16:rowId xmlns:a16="http://schemas.microsoft.com/office/drawing/2014/main" val="3401712982"/>
                  </a:ext>
                </a:extLst>
              </a:tr>
              <a:tr h="239395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ts val="800"/>
                        </a:spcAft>
                        <a:buClrTx/>
                        <a:buSzTx/>
                        <a:buFontTx/>
                        <a:buNone/>
                        <a:tabLst/>
                      </a:pPr>
                      <a:endParaRPr kumimoji="0" lang="en-US" alt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15000"/>
                        </a:lnSpc>
                        <a:spcBef>
                          <a:spcPct val="0"/>
                        </a:spcBef>
                        <a:spcAft>
                          <a:spcPts val="800"/>
                        </a:spcAft>
                        <a:buClrTx/>
                        <a:buSzTx/>
                        <a:buFontTx/>
                        <a:buNone/>
                        <a:tabLst/>
                      </a:pPr>
                      <a:r>
                        <a:rPr kumimoji="0" lang="en-US" alt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Khoa</a:t>
                      </a:r>
                      <a:r>
                        <a:rPr kumimoji="0" lang="en-US" alt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học</a:t>
                      </a:r>
                      <a:r>
                        <a:rPr kumimoji="0" lang="en-US" alt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giáo</a:t>
                      </a:r>
                      <a:r>
                        <a:rPr kumimoji="0" lang="en-US" alt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dục</a:t>
                      </a:r>
                      <a:endParaRPr kumimoji="0" lang="en-US" altLang="en-US" sz="2800" b="0" i="0" u="none" strike="noStrike" cap="none" normalizeH="0" baseline="0" dirty="0">
                        <a:ln>
                          <a:noFill/>
                        </a:ln>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ts val="800"/>
                        </a:spcAft>
                        <a:buClrTx/>
                        <a:buSzTx/>
                        <a:buFontTx/>
                        <a:buNone/>
                        <a:tabLst/>
                      </a:pP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ts val="800"/>
                        </a:spcAft>
                        <a:buClrTx/>
                        <a:buSzTx/>
                        <a:buFontTx/>
                        <a:buNone/>
                        <a:tabLst/>
                      </a:pP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extLst>
                  <a:ext uri="{0D108BD9-81ED-4DB2-BD59-A6C34878D82A}">
                    <a16:rowId xmlns:a16="http://schemas.microsoft.com/office/drawing/2014/main" val="2498978557"/>
                  </a:ext>
                </a:extLst>
              </a:tr>
              <a:tr h="2153144">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ts val="800"/>
                        </a:spcAft>
                        <a:buClrTx/>
                        <a:buSzTx/>
                        <a:buFontTx/>
                        <a:buNone/>
                        <a:tabLst/>
                      </a:pPr>
                      <a:endPar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15000"/>
                        </a:lnSpc>
                        <a:spcBef>
                          <a:spcPct val="0"/>
                        </a:spcBef>
                        <a:spcAft>
                          <a:spcPts val="800"/>
                        </a:spcAft>
                        <a:buClrTx/>
                        <a:buSzTx/>
                        <a:buFontTx/>
                        <a:buNone/>
                        <a:tabLst/>
                      </a:pPr>
                      <a:r>
                        <a:rPr kumimoji="0" lang="en-US" alt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Quân</a:t>
                      </a:r>
                      <a:r>
                        <a:rPr kumimoji="0" lang="en-US" alt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sự</a:t>
                      </a:r>
                      <a:endParaRPr kumimoji="0" lang="en-US" altLang="en-US" sz="2800" b="0" i="0" u="none" strike="noStrike" cap="none" normalizeH="0" baseline="0" dirty="0">
                        <a:ln>
                          <a:noFill/>
                        </a:ln>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ts val="800"/>
                        </a:spcAft>
                        <a:buClrTx/>
                        <a:buSzTx/>
                        <a:buFontTx/>
                        <a:buNone/>
                        <a:tabLst/>
                      </a:pP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p>
                      <a:pPr marL="0" marR="0" lvl="0" indent="0" algn="just" defTabSz="914400" rtl="0" eaLnBrk="1" fontAlgn="base" latinLnBrk="0" hangingPunct="1">
                        <a:lnSpc>
                          <a:spcPct val="115000"/>
                        </a:lnSpc>
                        <a:spcBef>
                          <a:spcPct val="0"/>
                        </a:spcBef>
                        <a:spcAft>
                          <a:spcPts val="800"/>
                        </a:spcAft>
                        <a:buClrTx/>
                        <a:buSzTx/>
                        <a:buFontTx/>
                        <a:buNone/>
                        <a:tabLst/>
                      </a:pPr>
                      <a:endParaRPr kumimoji="0" lang="en-US" altLang="en-US" sz="2400"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endParaRPr>
                    </a:p>
                    <a:p>
                      <a:pPr marL="0" marR="0" lvl="0" indent="0" algn="just" defTabSz="914400" rtl="0" eaLnBrk="1" fontAlgn="base" latinLnBrk="0" hangingPunct="1">
                        <a:lnSpc>
                          <a:spcPct val="115000"/>
                        </a:lnSpc>
                        <a:spcBef>
                          <a:spcPct val="0"/>
                        </a:spcBef>
                        <a:spcAft>
                          <a:spcPts val="800"/>
                        </a:spcAft>
                        <a:buClrTx/>
                        <a:buSzTx/>
                        <a:buFontTx/>
                        <a:buNone/>
                        <a:tabLst/>
                      </a:pPr>
                      <a:endParaRPr kumimoji="0" lang="en-US" altLang="en-US" sz="2400"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endParaRPr>
                    </a:p>
                    <a:p>
                      <a:pPr marL="0" marR="0" lvl="0" indent="0" algn="just" defTabSz="914400" rtl="0" eaLnBrk="1" fontAlgn="base" latinLnBrk="0" hangingPunct="1">
                        <a:lnSpc>
                          <a:spcPct val="115000"/>
                        </a:lnSpc>
                        <a:spcBef>
                          <a:spcPct val="0"/>
                        </a:spcBef>
                        <a:spcAft>
                          <a:spcPts val="800"/>
                        </a:spcAft>
                        <a:buClrTx/>
                        <a:buSzTx/>
                        <a:buFontTx/>
                        <a:buNone/>
                        <a:tabLst/>
                      </a:pPr>
                      <a:endParaRPr kumimoji="0" lang="en-US" altLang="en-US" sz="1800" b="0" i="0" u="none" strike="noStrike" cap="none" normalizeH="0" baseline="0" dirty="0">
                        <a:ln>
                          <a:noFill/>
                        </a:ln>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ts val="800"/>
                        </a:spcAft>
                        <a:buClrTx/>
                        <a:buSzTx/>
                        <a:buFontTx/>
                        <a:buNone/>
                        <a:tabLst/>
                      </a:pP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extLst>
                  <a:ext uri="{0D108BD9-81ED-4DB2-BD59-A6C34878D82A}">
                    <a16:rowId xmlns:a16="http://schemas.microsoft.com/office/drawing/2014/main" val="2439497034"/>
                  </a:ext>
                </a:extLst>
              </a:tr>
            </a:tbl>
          </a:graphicData>
        </a:graphic>
      </p:graphicFrame>
      <p:sp>
        <p:nvSpPr>
          <p:cNvPr id="12" name="TextBox 11">
            <a:extLst>
              <a:ext uri="{FF2B5EF4-FFF2-40B4-BE49-F238E27FC236}">
                <a16:creationId xmlns:a16="http://schemas.microsoft.com/office/drawing/2014/main" id="{5F4BE951-1C86-F35C-A51C-08816482F613}"/>
              </a:ext>
            </a:extLst>
          </p:cNvPr>
          <p:cNvSpPr txBox="1"/>
          <p:nvPr/>
        </p:nvSpPr>
        <p:spPr>
          <a:xfrm>
            <a:off x="2393577" y="2212371"/>
            <a:ext cx="5244353" cy="2246769"/>
          </a:xfrm>
          <a:prstGeom prst="rect">
            <a:avLst/>
          </a:prstGeom>
          <a:noFill/>
        </p:spPr>
        <p:txBody>
          <a:bodyPr wrap="square">
            <a:spAutoFit/>
          </a:bodyPr>
          <a:lstStyle/>
          <a:p>
            <a:pPr eaLnBrk="1" fontAlgn="auto" hangingPunct="1">
              <a:spcBef>
                <a:spcPts val="0"/>
              </a:spcBef>
              <a:spcAft>
                <a:spcPts val="0"/>
              </a:spcAft>
              <a:defRPr/>
            </a:pPr>
            <a:r>
              <a:rPr lang="vi-VN" sz="2800" dirty="0">
                <a:latin typeface="+mj-lt"/>
              </a:rPr>
              <a:t>- Thi hành chính sách giáo dục bắt buộc, chú trọng nội dung khoa học - kĩ thuật trong chương trình giảng dạy.</a:t>
            </a:r>
          </a:p>
          <a:p>
            <a:pPr eaLnBrk="1" fontAlgn="auto" hangingPunct="1">
              <a:spcBef>
                <a:spcPts val="0"/>
              </a:spcBef>
              <a:spcAft>
                <a:spcPts val="0"/>
              </a:spcAft>
              <a:defRPr/>
            </a:pPr>
            <a:r>
              <a:rPr lang="vi-VN" sz="2800" dirty="0">
                <a:latin typeface="+mj-lt"/>
              </a:rPr>
              <a:t>- Cử học sinh ưu tú du học ở </a:t>
            </a:r>
            <a:r>
              <a:rPr lang="en-US" sz="2800" dirty="0">
                <a:latin typeface="Times New Roman" panose="02020603050405020304" pitchFamily="18" charset="0"/>
                <a:cs typeface="Times New Roman" panose="02020603050405020304" pitchFamily="18" charset="0"/>
              </a:rPr>
              <a:t>P</a:t>
            </a:r>
            <a:r>
              <a:rPr lang="en-US" sz="2800" dirty="0">
                <a:latin typeface="+mj-lt"/>
              </a:rPr>
              <a:t>.</a:t>
            </a:r>
            <a:r>
              <a:rPr lang="vi-VN" sz="2800" dirty="0">
                <a:latin typeface="+mj-lt"/>
              </a:rPr>
              <a:t>Tây.</a:t>
            </a:r>
          </a:p>
        </p:txBody>
      </p:sp>
      <p:sp>
        <p:nvSpPr>
          <p:cNvPr id="13" name="TextBox 12"/>
          <p:cNvSpPr txBox="1">
            <a:spLocks noChangeArrowheads="1"/>
          </p:cNvSpPr>
          <p:nvPr/>
        </p:nvSpPr>
        <p:spPr bwMode="auto">
          <a:xfrm>
            <a:off x="2393577" y="4622167"/>
            <a:ext cx="4943660" cy="1936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lnSpc>
                <a:spcPct val="107000"/>
              </a:lnSpc>
              <a:spcAft>
                <a:spcPts val="800"/>
              </a:spcAft>
            </a:pP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Tổ</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chức</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và</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huấn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luyện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quân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đội</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theo</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kiểu</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phương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Tây</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thực</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hiện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chế</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độ</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nghĩa</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vụ</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thay</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cho</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chế</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độ</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trưng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binh</a:t>
            </a:r>
            <a:r>
              <a:rPr lang="en-US" altLang="en-US" sz="2800" dirty="0">
                <a:solidFill>
                  <a:srgbClr val="000000"/>
                </a:solidFill>
                <a:latin typeface="Times New Roman" panose="02020603050405020304" pitchFamily="18" charset="0"/>
                <a:cs typeface="Times New Roman" panose="02020603050405020304" pitchFamily="18" charset="0"/>
              </a:rPr>
              <a:t>.</a:t>
            </a:r>
            <a:endParaRPr lang="en-US" altLang="en-US" sz="2800" dirty="0">
              <a:ea typeface="Malgun Gothic" panose="020B0503020000020004" pitchFamily="34" charset="-127"/>
              <a:cs typeface="Times New Roman" panose="02020603050405020304" pitchFamily="18" charset="0"/>
            </a:endParaRPr>
          </a:p>
        </p:txBody>
      </p:sp>
      <p:sp>
        <p:nvSpPr>
          <p:cNvPr id="15" name="TextBox 14"/>
          <p:cNvSpPr txBox="1">
            <a:spLocks noChangeArrowheads="1"/>
          </p:cNvSpPr>
          <p:nvPr/>
        </p:nvSpPr>
        <p:spPr bwMode="auto">
          <a:xfrm>
            <a:off x="7906871" y="2237423"/>
            <a:ext cx="3872752" cy="248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lnSpc>
                <a:spcPct val="107000"/>
              </a:lnSpc>
              <a:spcAft>
                <a:spcPts val="800"/>
              </a:spcAft>
            </a:pP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Nâng</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cao</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dân</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trí</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đào</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tạo</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nhân</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lực</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bồi</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dưỡng</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nhân</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tài</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cho</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đất</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nước</a:t>
            </a:r>
            <a:r>
              <a:rPr lang="en-US" altLang="en-US" sz="2400" dirty="0">
                <a:solidFill>
                  <a:srgbClr val="000000"/>
                </a:solidFill>
                <a:latin typeface="Times New Roman" panose="02020603050405020304" pitchFamily="18" charset="0"/>
                <a:cs typeface="Times New Roman" panose="02020603050405020304" pitchFamily="18" charset="0"/>
              </a:rPr>
              <a:t>.</a:t>
            </a:r>
            <a:endParaRPr lang="en-US" altLang="en-US" sz="2400" dirty="0">
              <a:latin typeface="Times New Roman" panose="02020603050405020304" pitchFamily="18" charset="0"/>
              <a:ea typeface="Malgun Gothic" panose="020B0503020000020004" pitchFamily="34" charset="-127"/>
              <a:cs typeface="Times New Roman" panose="02020603050405020304" pitchFamily="18" charset="0"/>
            </a:endParaRPr>
          </a:p>
          <a:p>
            <a:pPr eaLnBrk="1" hangingPunct="1"/>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Là</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cơ</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sở</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động</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lực</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quan</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trọng</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để</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để</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phát</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triển</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kinh</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tế</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xã</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hội</a:t>
            </a:r>
            <a:r>
              <a:rPr lang="en-US" altLang="en-US" sz="2400" dirty="0">
                <a:solidFill>
                  <a:srgbClr val="000000"/>
                </a:solidFill>
                <a:latin typeface="Times New Roman" panose="02020603050405020304" pitchFamily="18" charset="0"/>
                <a:cs typeface="Times New Roman" panose="02020603050405020304" pitchFamily="18" charset="0"/>
              </a:rPr>
              <a:t>...</a:t>
            </a:r>
            <a:endParaRPr lang="en-US" altLang="en-US" sz="2400" dirty="0">
              <a:latin typeface="Times New Roman" panose="02020603050405020304" pitchFamily="18" charset="0"/>
              <a:cs typeface="Times New Roman" panose="02020603050405020304" pitchFamily="18" charset="0"/>
            </a:endParaRPr>
          </a:p>
        </p:txBody>
      </p:sp>
      <p:sp>
        <p:nvSpPr>
          <p:cNvPr id="16" name="TextBox 15"/>
          <p:cNvSpPr txBox="1">
            <a:spLocks noChangeArrowheads="1"/>
          </p:cNvSpPr>
          <p:nvPr/>
        </p:nvSpPr>
        <p:spPr bwMode="auto">
          <a:xfrm>
            <a:off x="7763808" y="4954595"/>
            <a:ext cx="3263900" cy="991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lnSpc>
                <a:spcPct val="107000"/>
              </a:lnSpc>
              <a:spcAft>
                <a:spcPts val="800"/>
              </a:spcAft>
            </a:pP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Hiện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đại</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hóa</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quân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đội</a:t>
            </a:r>
            <a:r>
              <a:rPr lang="en-US" altLang="en-US" sz="2800" dirty="0">
                <a:solidFill>
                  <a:srgbClr val="000000"/>
                </a:solidFill>
                <a:latin typeface="Times New Roman" panose="02020603050405020304" pitchFamily="18" charset="0"/>
                <a:cs typeface="Times New Roman" panose="02020603050405020304" pitchFamily="18" charset="0"/>
              </a:rPr>
              <a:t>.</a:t>
            </a:r>
            <a:endParaRPr lang="en-US" altLang="en-US" sz="2800" dirty="0">
              <a:ea typeface="Malgun Gothic" panose="020B0503020000020004" pitchFamily="34" charset="-127"/>
              <a:cs typeface="Times New Roman" panose="02020603050405020304" pitchFamily="18" charset="0"/>
            </a:endParaRPr>
          </a:p>
        </p:txBody>
      </p:sp>
      <p:sp>
        <p:nvSpPr>
          <p:cNvPr id="17" name="Rectangle 3"/>
          <p:cNvSpPr>
            <a:spLocks noChangeArrowheads="1"/>
          </p:cNvSpPr>
          <p:nvPr/>
        </p:nvSpPr>
        <p:spPr bwMode="auto">
          <a:xfrm>
            <a:off x="3892550" y="131577"/>
            <a:ext cx="4117975" cy="522287"/>
          </a:xfrm>
          <a:prstGeom prst="rect">
            <a:avLst/>
          </a:prstGeom>
          <a:ln/>
        </p:spPr>
        <p:style>
          <a:lnRef idx="1">
            <a:schemeClr val="accent4"/>
          </a:lnRef>
          <a:fillRef idx="3">
            <a:schemeClr val="accent4"/>
          </a:fillRef>
          <a:effectRef idx="2">
            <a:schemeClr val="accent4"/>
          </a:effectRef>
          <a:fontRef idx="minor">
            <a:schemeClr val="lt1"/>
          </a:fontRef>
        </p:style>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2800" b="1" dirty="0">
                <a:solidFill>
                  <a:srgbClr val="000000"/>
                </a:solidFill>
                <a:latin typeface="Times New Roman" panose="02020603050405020304" pitchFamily="18" charset="0"/>
                <a:cs typeface="Times New Roman" panose="02020603050405020304" pitchFamily="18" charset="0"/>
              </a:rPr>
              <a:t>PHIẾU HỌC TẬP</a:t>
            </a:r>
            <a:endParaRPr lang="en-US" altLang="en-US" sz="36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157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barn(inVertical)">
                                      <p:cBhvr>
                                        <p:cTn id="22"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2005-09-04 (11)"/>
          <p:cNvPicPr>
            <a:picLocks noChangeAspect="1" noChangeArrowheads="1"/>
          </p:cNvPicPr>
          <p:nvPr/>
        </p:nvPicPr>
        <p:blipFill>
          <a:blip r:embed="rId2">
            <a:lum bright="-10000" contrast="30000"/>
            <a:extLst>
              <a:ext uri="{28A0092B-C50C-407E-A947-70E740481C1C}">
                <a14:useLocalDpi xmlns:a14="http://schemas.microsoft.com/office/drawing/2010/main" val="0"/>
              </a:ext>
            </a:extLst>
          </a:blip>
          <a:srcRect/>
          <a:stretch>
            <a:fillRect/>
          </a:stretch>
        </p:blipFill>
        <p:spPr>
          <a:xfrm>
            <a:off x="1837766" y="0"/>
            <a:ext cx="8935205" cy="615427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tangle 4"/>
          <p:cNvSpPr/>
          <p:nvPr/>
        </p:nvSpPr>
        <p:spPr>
          <a:xfrm>
            <a:off x="2415987" y="6154272"/>
            <a:ext cx="7452320" cy="430887"/>
          </a:xfrm>
          <a:prstGeom prst="rect">
            <a:avLst/>
          </a:prstGeom>
          <a:solidFill>
            <a:srgbClr val="FFFFCC"/>
          </a:solidFill>
        </p:spPr>
        <p:txBody>
          <a:bodyPr wrap="square">
            <a:spAutoFit/>
          </a:bodyPr>
          <a:lstStyle/>
          <a:p>
            <a:pPr algn="ctr"/>
            <a:r>
              <a:rPr lang="vi-VN" sz="2200" b="1" dirty="0">
                <a:solidFill>
                  <a:srgbClr val="FF0000"/>
                </a:solidFill>
                <a:latin typeface="Times New Roman" pitchFamily="18" charset="0"/>
                <a:cs typeface="Times New Roman" pitchFamily="18" charset="0"/>
              </a:rPr>
              <a:t>Hoàng hậu dự lễ khánh thành một trường nữ học</a:t>
            </a:r>
          </a:p>
        </p:txBody>
      </p:sp>
    </p:spTree>
    <p:extLst>
      <p:ext uri="{BB962C8B-B14F-4D97-AF65-F5344CB8AC3E}">
        <p14:creationId xmlns:p14="http://schemas.microsoft.com/office/powerpoint/2010/main" val="35846605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5000" y="5665114"/>
            <a:ext cx="8550322" cy="430887"/>
          </a:xfrm>
          <a:prstGeom prst="rect">
            <a:avLst/>
          </a:prstGeom>
          <a:solidFill>
            <a:srgbClr val="FFFFCC"/>
          </a:solidFill>
        </p:spPr>
        <p:txBody>
          <a:bodyPr wrap="square">
            <a:spAutoFit/>
          </a:bodyPr>
          <a:lstStyle/>
          <a:p>
            <a:pPr algn="ctr"/>
            <a:r>
              <a:rPr lang="vi-VN" sz="2200" b="1" dirty="0">
                <a:solidFill>
                  <a:srgbClr val="FF0000"/>
                </a:solidFill>
                <a:latin typeface="Times New Roman" pitchFamily="18" charset="0"/>
                <a:cs typeface="Times New Roman" pitchFamily="18" charset="0"/>
              </a:rPr>
              <a:t>Nhật Hoàng quan sát cuộc tập trận của lực lượng Hải quân</a:t>
            </a:r>
          </a:p>
        </p:txBody>
      </p:sp>
      <p:pic>
        <p:nvPicPr>
          <p:cNvPr id="5" name="Picture 2"/>
          <p:cNvPicPr>
            <a:picLocks noChangeAspect="1" noChangeArrowheads="1"/>
          </p:cNvPicPr>
          <p:nvPr/>
        </p:nvPicPr>
        <p:blipFill>
          <a:blip r:embed="rId2">
            <a:lum contrast="30000"/>
            <a:extLst>
              <a:ext uri="{28A0092B-C50C-407E-A947-70E740481C1C}">
                <a14:useLocalDpi xmlns:a14="http://schemas.microsoft.com/office/drawing/2010/main" val="0"/>
              </a:ext>
            </a:extLst>
          </a:blip>
          <a:srcRect/>
          <a:stretch>
            <a:fillRect/>
          </a:stretch>
        </p:blipFill>
        <p:spPr bwMode="auto">
          <a:xfrm>
            <a:off x="1447800" y="381000"/>
            <a:ext cx="9326862" cy="5199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61431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3064"/>
            <a:ext cx="12192000" cy="901336"/>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ln>
            <a:headEnd/>
            <a:tailEnd/>
          </a:ln>
        </p:spPr>
        <p:style>
          <a:lnRef idx="0">
            <a:schemeClr val="accent5"/>
          </a:lnRef>
          <a:fillRef idx="3">
            <a:schemeClr val="accent5"/>
          </a:fillRef>
          <a:effectRef idx="3">
            <a:schemeClr val="accent5"/>
          </a:effectRef>
          <a:fontRef idx="minor">
            <a:schemeClr val="lt1"/>
          </a:fontRef>
        </p:style>
        <p:txBody>
          <a:bodyPr wrap="none" lIns="91348" tIns="45671" rIns="91348" bIns="45671" anchor="ctr"/>
          <a:lstStyle/>
          <a:p>
            <a:pPr algn="ctr"/>
            <a:r>
              <a:rPr lang="en-US" sz="2800" b="1" dirty="0" err="1">
                <a:solidFill>
                  <a:srgbClr val="FF0000"/>
                </a:solidFill>
                <a:latin typeface="Times New Roman" pitchFamily="18" charset="0"/>
                <a:cs typeface="Times New Roman" pitchFamily="18" charset="0"/>
              </a:rPr>
              <a:t>Tiết</a:t>
            </a:r>
            <a:r>
              <a:rPr lang="en-US" sz="2800" b="1" dirty="0">
                <a:solidFill>
                  <a:srgbClr val="FF0000"/>
                </a:solidFill>
                <a:latin typeface="Times New Roman" pitchFamily="18" charset="0"/>
                <a:cs typeface="Times New Roman" pitchFamily="18" charset="0"/>
              </a:rPr>
              <a:t> 38   </a:t>
            </a:r>
            <a:r>
              <a:rPr lang="vi-VN" sz="2800" b="1" dirty="0">
                <a:solidFill>
                  <a:srgbClr val="FF0000"/>
                </a:solidFill>
                <a:latin typeface="Times New Roman" pitchFamily="18" charset="0"/>
                <a:cs typeface="Times New Roman" pitchFamily="18" charset="0"/>
              </a:rPr>
              <a:t>Bài 14. TRUNG QUỐC VÀ NHẬT BẢN TỪ NỬA SAU </a:t>
            </a:r>
            <a:endParaRPr lang="en-US" sz="2800" b="1" dirty="0">
              <a:solidFill>
                <a:srgbClr val="FF0000"/>
              </a:solidFill>
              <a:latin typeface="Times New Roman" pitchFamily="18" charset="0"/>
              <a:cs typeface="Times New Roman" pitchFamily="18" charset="0"/>
            </a:endParaRPr>
          </a:p>
          <a:p>
            <a:pPr algn="ctr"/>
            <a:r>
              <a:rPr lang="vi-VN" sz="2800" b="1" dirty="0">
                <a:solidFill>
                  <a:srgbClr val="FF0000"/>
                </a:solidFill>
                <a:latin typeface="Times New Roman" pitchFamily="18" charset="0"/>
                <a:cs typeface="Times New Roman" pitchFamily="18" charset="0"/>
              </a:rPr>
              <a:t>THẾ KỈ XIX ĐẾN ĐẦU THẾ KỈ XX</a:t>
            </a:r>
          </a:p>
        </p:txBody>
      </p:sp>
      <p:cxnSp>
        <p:nvCxnSpPr>
          <p:cNvPr id="6" name="Straight Connector 5"/>
          <p:cNvCxnSpPr>
            <a:stCxn id="4" idx="2"/>
          </p:cNvCxnSpPr>
          <p:nvPr/>
        </p:nvCxnSpPr>
        <p:spPr>
          <a:xfrm>
            <a:off x="6096000" y="914400"/>
            <a:ext cx="0" cy="594360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2" name="Rectangle 1"/>
          <p:cNvSpPr/>
          <p:nvPr/>
        </p:nvSpPr>
        <p:spPr>
          <a:xfrm>
            <a:off x="224502" y="1814584"/>
            <a:ext cx="6096000" cy="553998"/>
          </a:xfrm>
          <a:prstGeom prst="rect">
            <a:avLst/>
          </a:prstGeom>
        </p:spPr>
        <p:txBody>
          <a:bodyPr>
            <a:spAutoFit/>
          </a:bodyPr>
          <a:lstStyle/>
          <a:p>
            <a:r>
              <a:rPr lang="en-US" sz="3000" b="1" dirty="0">
                <a:solidFill>
                  <a:srgbClr val="0000FF"/>
                </a:solidFill>
                <a:latin typeface="Times New Roman" panose="02020603050405020304" pitchFamily="18" charset="0"/>
                <a:ea typeface="Times New Roman" panose="02020603050405020304" pitchFamily="18" charset="0"/>
              </a:rPr>
              <a:t>a. </a:t>
            </a:r>
            <a:r>
              <a:rPr lang="en-US" sz="3000" b="1" dirty="0" err="1">
                <a:solidFill>
                  <a:srgbClr val="0000FF"/>
                </a:solidFill>
                <a:latin typeface="Times New Roman" panose="02020603050405020304" pitchFamily="18" charset="0"/>
                <a:ea typeface="Times New Roman" panose="02020603050405020304" pitchFamily="18" charset="0"/>
              </a:rPr>
              <a:t>Cuộc</a:t>
            </a:r>
            <a:r>
              <a:rPr lang="en-US" sz="3000" b="1" dirty="0">
                <a:solidFill>
                  <a:srgbClr val="0000FF"/>
                </a:solidFill>
                <a:latin typeface="Times New Roman" panose="02020603050405020304" pitchFamily="18" charset="0"/>
                <a:ea typeface="Times New Roman" panose="02020603050405020304" pitchFamily="18" charset="0"/>
              </a:rPr>
              <a:t> </a:t>
            </a:r>
            <a:r>
              <a:rPr lang="en-US" sz="3000" b="1" dirty="0" err="1">
                <a:solidFill>
                  <a:srgbClr val="0000FF"/>
                </a:solidFill>
                <a:latin typeface="Times New Roman" panose="02020603050405020304" pitchFamily="18" charset="0"/>
                <a:ea typeface="Times New Roman" panose="02020603050405020304" pitchFamily="18" charset="0"/>
              </a:rPr>
              <a:t>duy</a:t>
            </a:r>
            <a:r>
              <a:rPr lang="en-US" sz="3000" b="1" dirty="0">
                <a:solidFill>
                  <a:srgbClr val="0000FF"/>
                </a:solidFill>
                <a:latin typeface="Times New Roman" panose="02020603050405020304" pitchFamily="18" charset="0"/>
                <a:ea typeface="Times New Roman" panose="02020603050405020304" pitchFamily="18" charset="0"/>
              </a:rPr>
              <a:t> </a:t>
            </a:r>
            <a:r>
              <a:rPr lang="en-US" sz="3000" b="1" dirty="0" err="1">
                <a:solidFill>
                  <a:srgbClr val="0000FF"/>
                </a:solidFill>
                <a:latin typeface="Times New Roman" panose="02020603050405020304" pitchFamily="18" charset="0"/>
                <a:ea typeface="Times New Roman" panose="02020603050405020304" pitchFamily="18" charset="0"/>
              </a:rPr>
              <a:t>tân</a:t>
            </a:r>
            <a:r>
              <a:rPr lang="en-US" sz="3000" b="1" dirty="0">
                <a:solidFill>
                  <a:srgbClr val="0000FF"/>
                </a:solidFill>
                <a:latin typeface="Times New Roman" panose="02020603050405020304" pitchFamily="18" charset="0"/>
                <a:ea typeface="Times New Roman" panose="02020603050405020304" pitchFamily="18" charset="0"/>
              </a:rPr>
              <a:t> Minh </a:t>
            </a:r>
            <a:r>
              <a:rPr lang="en-US" sz="3000" b="1" dirty="0" err="1">
                <a:solidFill>
                  <a:srgbClr val="0000FF"/>
                </a:solidFill>
                <a:latin typeface="Times New Roman" panose="02020603050405020304" pitchFamily="18" charset="0"/>
                <a:ea typeface="Times New Roman" panose="02020603050405020304" pitchFamily="18" charset="0"/>
              </a:rPr>
              <a:t>Trị</a:t>
            </a:r>
            <a:r>
              <a:rPr lang="en-US" sz="3000" b="1" dirty="0">
                <a:solidFill>
                  <a:srgbClr val="0000FF"/>
                </a:solidFill>
                <a:latin typeface="Times New Roman" panose="02020603050405020304" pitchFamily="18" charset="0"/>
                <a:ea typeface="Times New Roman" panose="02020603050405020304" pitchFamily="18" charset="0"/>
              </a:rPr>
              <a:t> 1968</a:t>
            </a:r>
            <a:endParaRPr lang="en-US" sz="3000" dirty="0">
              <a:solidFill>
                <a:srgbClr val="0000FF"/>
              </a:solidFill>
            </a:endParaRPr>
          </a:p>
        </p:txBody>
      </p:sp>
      <p:sp>
        <p:nvSpPr>
          <p:cNvPr id="3" name="Rectangle 2"/>
          <p:cNvSpPr/>
          <p:nvPr/>
        </p:nvSpPr>
        <p:spPr>
          <a:xfrm>
            <a:off x="138888" y="914400"/>
            <a:ext cx="5984006" cy="1015663"/>
          </a:xfrm>
          <a:prstGeom prst="rect">
            <a:avLst/>
          </a:prstGeom>
        </p:spPr>
        <p:txBody>
          <a:bodyPr wrap="square">
            <a:spAutoFit/>
          </a:bodyPr>
          <a:lstStyle/>
          <a:p>
            <a:pPr>
              <a:spcAft>
                <a:spcPts val="0"/>
              </a:spcAft>
            </a:pPr>
            <a:r>
              <a:rPr lang="en-US" sz="3000" b="1" dirty="0">
                <a:solidFill>
                  <a:srgbClr val="FF0000"/>
                </a:solidFill>
                <a:latin typeface="Times New Roman" panose="02020603050405020304" pitchFamily="18" charset="0"/>
                <a:ea typeface="Times New Roman" panose="02020603050405020304" pitchFamily="18" charset="0"/>
              </a:rPr>
              <a:t>2. </a:t>
            </a:r>
            <a:r>
              <a:rPr lang="en-US" sz="3000" b="1" dirty="0" err="1">
                <a:solidFill>
                  <a:srgbClr val="FF0000"/>
                </a:solidFill>
                <a:latin typeface="Times New Roman" panose="02020603050405020304" pitchFamily="18" charset="0"/>
                <a:ea typeface="Times New Roman" panose="02020603050405020304" pitchFamily="18" charset="0"/>
              </a:rPr>
              <a:t>Nhật</a:t>
            </a:r>
            <a:r>
              <a:rPr lang="en-US" sz="3000" b="1" dirty="0">
                <a:solidFill>
                  <a:srgbClr val="FF0000"/>
                </a:solidFill>
                <a:latin typeface="Times New Roman" panose="02020603050405020304" pitchFamily="18" charset="0"/>
                <a:ea typeface="Times New Roman" panose="02020603050405020304" pitchFamily="18" charset="0"/>
              </a:rPr>
              <a:t> </a:t>
            </a:r>
            <a:r>
              <a:rPr lang="en-US" sz="3000" b="1" dirty="0" err="1">
                <a:solidFill>
                  <a:srgbClr val="FF0000"/>
                </a:solidFill>
                <a:latin typeface="Times New Roman" panose="02020603050405020304" pitchFamily="18" charset="0"/>
                <a:ea typeface="Times New Roman" panose="02020603050405020304" pitchFamily="18" charset="0"/>
              </a:rPr>
              <a:t>Bản</a:t>
            </a:r>
            <a:r>
              <a:rPr lang="en-US" sz="3000" b="1" dirty="0">
                <a:solidFill>
                  <a:srgbClr val="FF0000"/>
                </a:solidFill>
                <a:latin typeface="Times New Roman" panose="02020603050405020304" pitchFamily="18" charset="0"/>
                <a:ea typeface="Times New Roman" panose="02020603050405020304" pitchFamily="18" charset="0"/>
              </a:rPr>
              <a:t> </a:t>
            </a:r>
            <a:r>
              <a:rPr lang="en-US" sz="3000" b="1" dirty="0" err="1">
                <a:solidFill>
                  <a:srgbClr val="FF0000"/>
                </a:solidFill>
                <a:latin typeface="Times New Roman" panose="02020603050405020304" pitchFamily="18" charset="0"/>
                <a:ea typeface="Times New Roman" panose="02020603050405020304" pitchFamily="18" charset="0"/>
              </a:rPr>
              <a:t>từ</a:t>
            </a:r>
            <a:r>
              <a:rPr lang="en-US" sz="3000" b="1" dirty="0">
                <a:solidFill>
                  <a:srgbClr val="FF0000"/>
                </a:solidFill>
                <a:latin typeface="Times New Roman" panose="02020603050405020304" pitchFamily="18" charset="0"/>
                <a:ea typeface="Times New Roman" panose="02020603050405020304" pitchFamily="18" charset="0"/>
              </a:rPr>
              <a:t> </a:t>
            </a:r>
            <a:r>
              <a:rPr lang="en-US" sz="3000" b="1" dirty="0" err="1">
                <a:solidFill>
                  <a:srgbClr val="FF0000"/>
                </a:solidFill>
                <a:latin typeface="Times New Roman" panose="02020603050405020304" pitchFamily="18" charset="0"/>
                <a:ea typeface="Times New Roman" panose="02020603050405020304" pitchFamily="18" charset="0"/>
              </a:rPr>
              <a:t>nửa</a:t>
            </a:r>
            <a:r>
              <a:rPr lang="en-US" sz="3000" b="1" dirty="0">
                <a:solidFill>
                  <a:srgbClr val="FF0000"/>
                </a:solidFill>
                <a:latin typeface="Times New Roman" panose="02020603050405020304" pitchFamily="18" charset="0"/>
                <a:ea typeface="Times New Roman" panose="02020603050405020304" pitchFamily="18" charset="0"/>
              </a:rPr>
              <a:t> </a:t>
            </a:r>
            <a:r>
              <a:rPr lang="en-US" sz="3000" b="1" dirty="0" err="1">
                <a:solidFill>
                  <a:srgbClr val="FF0000"/>
                </a:solidFill>
                <a:latin typeface="Times New Roman" panose="02020603050405020304" pitchFamily="18" charset="0"/>
                <a:ea typeface="Times New Roman" panose="02020603050405020304" pitchFamily="18" charset="0"/>
              </a:rPr>
              <a:t>sau</a:t>
            </a:r>
            <a:r>
              <a:rPr lang="en-US" sz="3000" b="1" dirty="0">
                <a:solidFill>
                  <a:srgbClr val="FF0000"/>
                </a:solidFill>
                <a:latin typeface="Times New Roman" panose="02020603050405020304" pitchFamily="18" charset="0"/>
                <a:ea typeface="Times New Roman" panose="02020603050405020304" pitchFamily="18" charset="0"/>
              </a:rPr>
              <a:t> </a:t>
            </a:r>
            <a:r>
              <a:rPr lang="en-US" sz="3000" b="1" dirty="0" err="1">
                <a:solidFill>
                  <a:srgbClr val="FF0000"/>
                </a:solidFill>
                <a:latin typeface="Times New Roman" panose="02020603050405020304" pitchFamily="18" charset="0"/>
                <a:ea typeface="Times New Roman" panose="02020603050405020304" pitchFamily="18" charset="0"/>
              </a:rPr>
              <a:t>thế</a:t>
            </a:r>
            <a:r>
              <a:rPr lang="en-US" sz="3000" b="1" dirty="0">
                <a:solidFill>
                  <a:srgbClr val="FF0000"/>
                </a:solidFill>
                <a:latin typeface="Times New Roman" panose="02020603050405020304" pitchFamily="18" charset="0"/>
                <a:ea typeface="Times New Roman" panose="02020603050405020304" pitchFamily="18" charset="0"/>
              </a:rPr>
              <a:t> </a:t>
            </a:r>
            <a:r>
              <a:rPr lang="en-US" sz="3000" b="1" dirty="0" err="1">
                <a:solidFill>
                  <a:srgbClr val="FF0000"/>
                </a:solidFill>
                <a:latin typeface="Times New Roman" panose="02020603050405020304" pitchFamily="18" charset="0"/>
                <a:ea typeface="Times New Roman" panose="02020603050405020304" pitchFamily="18" charset="0"/>
              </a:rPr>
              <a:t>kỉ</a:t>
            </a:r>
            <a:r>
              <a:rPr lang="en-US" sz="3000" b="1" dirty="0">
                <a:solidFill>
                  <a:srgbClr val="FF0000"/>
                </a:solidFill>
                <a:latin typeface="Times New Roman" panose="02020603050405020304" pitchFamily="18" charset="0"/>
                <a:ea typeface="Times New Roman" panose="02020603050405020304" pitchFamily="18" charset="0"/>
              </a:rPr>
              <a:t> XIX </a:t>
            </a:r>
            <a:r>
              <a:rPr lang="en-US" sz="3000" b="1" dirty="0" err="1">
                <a:solidFill>
                  <a:srgbClr val="FF0000"/>
                </a:solidFill>
                <a:latin typeface="Times New Roman" panose="02020603050405020304" pitchFamily="18" charset="0"/>
                <a:ea typeface="Times New Roman" panose="02020603050405020304" pitchFamily="18" charset="0"/>
              </a:rPr>
              <a:t>đến</a:t>
            </a:r>
            <a:r>
              <a:rPr lang="en-US" sz="3000" b="1" dirty="0">
                <a:solidFill>
                  <a:srgbClr val="FF0000"/>
                </a:solidFill>
                <a:latin typeface="Times New Roman" panose="02020603050405020304" pitchFamily="18" charset="0"/>
                <a:ea typeface="Times New Roman" panose="02020603050405020304" pitchFamily="18" charset="0"/>
              </a:rPr>
              <a:t> </a:t>
            </a:r>
            <a:r>
              <a:rPr lang="en-US" sz="3000" b="1" dirty="0" err="1">
                <a:solidFill>
                  <a:srgbClr val="FF0000"/>
                </a:solidFill>
                <a:latin typeface="Times New Roman" panose="02020603050405020304" pitchFamily="18" charset="0"/>
                <a:ea typeface="Times New Roman" panose="02020603050405020304" pitchFamily="18" charset="0"/>
              </a:rPr>
              <a:t>đầu</a:t>
            </a:r>
            <a:r>
              <a:rPr lang="en-US" sz="3000" b="1" dirty="0">
                <a:solidFill>
                  <a:srgbClr val="FF0000"/>
                </a:solidFill>
                <a:latin typeface="Times New Roman" panose="02020603050405020304" pitchFamily="18" charset="0"/>
                <a:ea typeface="Times New Roman" panose="02020603050405020304" pitchFamily="18" charset="0"/>
              </a:rPr>
              <a:t> </a:t>
            </a:r>
            <a:r>
              <a:rPr lang="en-US" sz="3000" b="1" dirty="0" err="1">
                <a:solidFill>
                  <a:srgbClr val="FF0000"/>
                </a:solidFill>
                <a:latin typeface="Times New Roman" panose="02020603050405020304" pitchFamily="18" charset="0"/>
                <a:ea typeface="Times New Roman" panose="02020603050405020304" pitchFamily="18" charset="0"/>
              </a:rPr>
              <a:t>thế</a:t>
            </a:r>
            <a:r>
              <a:rPr lang="en-US" sz="3000" b="1" dirty="0">
                <a:solidFill>
                  <a:srgbClr val="FF0000"/>
                </a:solidFill>
                <a:latin typeface="Times New Roman" panose="02020603050405020304" pitchFamily="18" charset="0"/>
                <a:ea typeface="Times New Roman" panose="02020603050405020304" pitchFamily="18" charset="0"/>
              </a:rPr>
              <a:t> </a:t>
            </a:r>
            <a:r>
              <a:rPr lang="en-US" sz="3000" b="1" dirty="0" err="1">
                <a:solidFill>
                  <a:srgbClr val="FF0000"/>
                </a:solidFill>
                <a:latin typeface="Times New Roman" panose="02020603050405020304" pitchFamily="18" charset="0"/>
                <a:ea typeface="Times New Roman" panose="02020603050405020304" pitchFamily="18" charset="0"/>
              </a:rPr>
              <a:t>kỉ</a:t>
            </a:r>
            <a:r>
              <a:rPr lang="en-US" sz="3000" b="1" dirty="0">
                <a:solidFill>
                  <a:srgbClr val="FF0000"/>
                </a:solidFill>
                <a:latin typeface="Times New Roman" panose="02020603050405020304" pitchFamily="18" charset="0"/>
                <a:ea typeface="Times New Roman" panose="02020603050405020304" pitchFamily="18" charset="0"/>
              </a:rPr>
              <a:t> XX</a:t>
            </a:r>
            <a:endParaRPr lang="en-US" sz="3000" dirty="0">
              <a:solidFill>
                <a:srgbClr val="FF0000"/>
              </a:solidFill>
              <a:latin typeface="Times New Roman" panose="02020603050405020304" pitchFamily="18" charset="0"/>
              <a:ea typeface="Times New Roman" panose="02020603050405020304" pitchFamily="18" charset="0"/>
            </a:endParaRPr>
          </a:p>
        </p:txBody>
      </p:sp>
      <p:sp>
        <p:nvSpPr>
          <p:cNvPr id="5" name="Rectangle 4"/>
          <p:cNvSpPr/>
          <p:nvPr/>
        </p:nvSpPr>
        <p:spPr>
          <a:xfrm>
            <a:off x="197608" y="2299993"/>
            <a:ext cx="5804263" cy="1938992"/>
          </a:xfrm>
          <a:prstGeom prst="rect">
            <a:avLst/>
          </a:prstGeom>
        </p:spPr>
        <p:txBody>
          <a:bodyPr wrap="square">
            <a:spAutoFit/>
          </a:bodyPr>
          <a:lstStyle/>
          <a:p>
            <a:pPr>
              <a:spcAft>
                <a:spcPts val="0"/>
              </a:spcAft>
            </a:pPr>
            <a:r>
              <a:rPr lang="en-US" sz="3000" dirty="0">
                <a:latin typeface="Times New Roman" panose="02020603050405020304" pitchFamily="18" charset="0"/>
                <a:ea typeface="Times New Roman" panose="02020603050405020304" pitchFamily="18" charset="0"/>
              </a:rPr>
              <a:t> - </a:t>
            </a:r>
            <a:r>
              <a:rPr lang="en-US" sz="3000" dirty="0" err="1">
                <a:latin typeface="Times New Roman" panose="02020603050405020304" pitchFamily="18" charset="0"/>
                <a:ea typeface="Times New Roman" panose="02020603050405020304" pitchFamily="18" charset="0"/>
              </a:rPr>
              <a:t>Tháng</a:t>
            </a:r>
            <a:r>
              <a:rPr lang="en-US" sz="3000" dirty="0">
                <a:latin typeface="Times New Roman" panose="02020603050405020304" pitchFamily="18" charset="0"/>
                <a:ea typeface="Times New Roman" panose="02020603050405020304" pitchFamily="18" charset="0"/>
              </a:rPr>
              <a:t> 1-1868, </a:t>
            </a:r>
            <a:r>
              <a:rPr lang="en-US" sz="3000" dirty="0" err="1">
                <a:latin typeface="Times New Roman" panose="02020603050405020304" pitchFamily="18" charset="0"/>
                <a:ea typeface="Times New Roman" panose="02020603050405020304" pitchFamily="18" charset="0"/>
              </a:rPr>
              <a:t>sau</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khi</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lên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ngôi</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Thiên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hoàng</a:t>
            </a:r>
            <a:r>
              <a:rPr lang="en-US" sz="3000" dirty="0">
                <a:latin typeface="Times New Roman" panose="02020603050405020304" pitchFamily="18" charset="0"/>
                <a:ea typeface="Times New Roman" panose="02020603050405020304" pitchFamily="18" charset="0"/>
              </a:rPr>
              <a:t> Minh </a:t>
            </a:r>
            <a:r>
              <a:rPr lang="en-US" sz="3000" dirty="0" err="1">
                <a:latin typeface="Times New Roman" panose="02020603050405020304" pitchFamily="18" charset="0"/>
                <a:ea typeface="Times New Roman" panose="02020603050405020304" pitchFamily="18" charset="0"/>
              </a:rPr>
              <a:t>Trị</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tiến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hành</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một</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loạt</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cải</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cách</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mà</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lịch</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sử</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gọi</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là</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cuộc</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Duy</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tân</a:t>
            </a:r>
            <a:r>
              <a:rPr lang="en-US" sz="3000" dirty="0">
                <a:latin typeface="Times New Roman" panose="02020603050405020304" pitchFamily="18" charset="0"/>
                <a:ea typeface="Times New Roman" panose="02020603050405020304" pitchFamily="18" charset="0"/>
              </a:rPr>
              <a:t> Minh </a:t>
            </a:r>
            <a:r>
              <a:rPr lang="en-US" sz="3000" dirty="0" err="1">
                <a:latin typeface="Times New Roman" panose="02020603050405020304" pitchFamily="18" charset="0"/>
                <a:ea typeface="Times New Roman" panose="02020603050405020304" pitchFamily="18" charset="0"/>
              </a:rPr>
              <a:t>Trị</a:t>
            </a:r>
            <a:r>
              <a:rPr lang="en-US" sz="3000" dirty="0">
                <a:latin typeface="Times New Roman" panose="02020603050405020304" pitchFamily="18" charset="0"/>
                <a:ea typeface="Times New Roman" panose="02020603050405020304" pitchFamily="18" charset="0"/>
              </a:rPr>
              <a:t>.</a:t>
            </a:r>
            <a:endParaRPr lang="en-US" sz="3000"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194950" y="4117962"/>
            <a:ext cx="5602942" cy="1477328"/>
          </a:xfrm>
          <a:prstGeom prst="rect">
            <a:avLst/>
          </a:prstGeom>
        </p:spPr>
        <p:txBody>
          <a:bodyPr wrap="square">
            <a:spAutoFit/>
          </a:bodyPr>
          <a:lstStyle/>
          <a:p>
            <a:pPr>
              <a:spcAft>
                <a:spcPts val="0"/>
              </a:spcAft>
            </a:pPr>
            <a:r>
              <a:rPr lang="en-US" sz="3000" dirty="0">
                <a:latin typeface="Times New Roman" panose="02020603050405020304" pitchFamily="18" charset="0"/>
                <a:ea typeface="Times New Roman" panose="02020603050405020304" pitchFamily="18" charset="0"/>
              </a:rPr>
              <a:t> </a:t>
            </a:r>
            <a:r>
              <a:rPr lang="en-US" sz="3000" dirty="0">
                <a:solidFill>
                  <a:srgbClr val="0000FF"/>
                </a:solidFill>
                <a:latin typeface="Times New Roman" panose="02020603050405020304" pitchFamily="18" charset="0"/>
                <a:ea typeface="Times New Roman" panose="02020603050405020304" pitchFamily="18" charset="0"/>
              </a:rPr>
              <a:t>- </a:t>
            </a:r>
            <a:r>
              <a:rPr lang="en-US" sz="3000" dirty="0" err="1">
                <a:solidFill>
                  <a:srgbClr val="0000FF"/>
                </a:solidFill>
                <a:latin typeface="Times New Roman" panose="02020603050405020304" pitchFamily="18" charset="0"/>
                <a:ea typeface="Times New Roman" panose="02020603050405020304" pitchFamily="18" charset="0"/>
              </a:rPr>
              <a:t>Nội</a:t>
            </a:r>
            <a:r>
              <a:rPr lang="en-US" sz="3000" dirty="0">
                <a:solidFill>
                  <a:srgbClr val="0000FF"/>
                </a:solidFill>
                <a:latin typeface="Times New Roman" panose="02020603050405020304" pitchFamily="18" charset="0"/>
                <a:ea typeface="Times New Roman" panose="02020603050405020304" pitchFamily="18" charset="0"/>
              </a:rPr>
              <a:t> dung: </a:t>
            </a:r>
            <a:r>
              <a:rPr lang="en-US" sz="3000" dirty="0" err="1">
                <a:latin typeface="Times New Roman" panose="02020603050405020304" pitchFamily="18" charset="0"/>
                <a:ea typeface="Times New Roman" panose="02020603050405020304" pitchFamily="18" charset="0"/>
              </a:rPr>
              <a:t>tiến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hành</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cải</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cách</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toàn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diện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về</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chính</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trị</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kinh</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tế</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quân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sự</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giáo</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dục</a:t>
            </a:r>
            <a:r>
              <a:rPr lang="en-US" sz="3000" dirty="0">
                <a:latin typeface="Times New Roman" panose="02020603050405020304" pitchFamily="18" charset="0"/>
                <a:ea typeface="Times New Roman" panose="02020603050405020304" pitchFamily="18" charset="0"/>
              </a:rPr>
              <a:t>.</a:t>
            </a:r>
            <a:endParaRPr lang="en-US" sz="3000" dirty="0">
              <a:effectLst/>
              <a:latin typeface="Times New Roman" panose="02020603050405020304" pitchFamily="18" charset="0"/>
              <a:ea typeface="Times New Roman" panose="02020603050405020304" pitchFamily="18" charset="0"/>
            </a:endParaRPr>
          </a:p>
        </p:txBody>
      </p:sp>
      <p:sp>
        <p:nvSpPr>
          <p:cNvPr id="8" name="Rectangle 7"/>
          <p:cNvSpPr/>
          <p:nvPr/>
        </p:nvSpPr>
        <p:spPr>
          <a:xfrm>
            <a:off x="343207" y="5541502"/>
            <a:ext cx="1842171" cy="553998"/>
          </a:xfrm>
          <a:prstGeom prst="rect">
            <a:avLst/>
          </a:prstGeom>
        </p:spPr>
        <p:txBody>
          <a:bodyPr wrap="none">
            <a:spAutoFit/>
          </a:bodyPr>
          <a:lstStyle/>
          <a:p>
            <a:r>
              <a:rPr lang="en-US" sz="3000" dirty="0">
                <a:solidFill>
                  <a:srgbClr val="0000FF"/>
                </a:solidFill>
                <a:latin typeface="Times New Roman" panose="02020603050405020304" pitchFamily="18" charset="0"/>
                <a:ea typeface="Times New Roman" panose="02020603050405020304" pitchFamily="18" charset="0"/>
              </a:rPr>
              <a:t>- Ý </a:t>
            </a:r>
            <a:r>
              <a:rPr lang="en-US" sz="3000" dirty="0" err="1">
                <a:solidFill>
                  <a:srgbClr val="0000FF"/>
                </a:solidFill>
                <a:latin typeface="Times New Roman" panose="02020603050405020304" pitchFamily="18" charset="0"/>
                <a:ea typeface="Times New Roman" panose="02020603050405020304" pitchFamily="18" charset="0"/>
              </a:rPr>
              <a:t>nghĩa</a:t>
            </a:r>
            <a:r>
              <a:rPr lang="en-US" sz="3000" dirty="0">
                <a:solidFill>
                  <a:srgbClr val="0000FF"/>
                </a:solidFill>
                <a:latin typeface="Times New Roman" panose="02020603050405020304" pitchFamily="18" charset="0"/>
                <a:ea typeface="Times New Roman" panose="02020603050405020304" pitchFamily="18" charset="0"/>
              </a:rPr>
              <a:t>: </a:t>
            </a:r>
            <a:endParaRPr lang="en-US" sz="3000" dirty="0">
              <a:solidFill>
                <a:srgbClr val="0000FF"/>
              </a:solidFill>
            </a:endParaRPr>
          </a:p>
        </p:txBody>
      </p:sp>
    </p:spTree>
    <p:extLst>
      <p:ext uri="{BB962C8B-B14F-4D97-AF65-F5344CB8AC3E}">
        <p14:creationId xmlns:p14="http://schemas.microsoft.com/office/powerpoint/2010/main" val="3851188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a:extLst>
              <a:ext uri="{FF2B5EF4-FFF2-40B4-BE49-F238E27FC236}">
                <a16:creationId xmlns:a16="http://schemas.microsoft.com/office/drawing/2014/main" id="{72A510E2-BEB9-4332-899E-A4C9DBA87C63}"/>
              </a:ext>
            </a:extLst>
          </p:cNvPr>
          <p:cNvSpPr txBox="1">
            <a:spLocks noChangeArrowheads="1"/>
          </p:cNvSpPr>
          <p:nvPr/>
        </p:nvSpPr>
        <p:spPr bwMode="auto">
          <a:xfrm>
            <a:off x="0" y="1708966"/>
            <a:ext cx="1219200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vi-VN" sz="3600" b="1" dirty="0">
                <a:solidFill>
                  <a:srgbClr val="0000FF"/>
                </a:solidFill>
                <a:latin typeface="Times New Roman" panose="02020603050405020304" pitchFamily="18" charset="0"/>
                <a:cs typeface="Times New Roman" panose="02020603050405020304" pitchFamily="18" charset="0"/>
              </a:rPr>
              <a:t>CHƯƠNG 6: </a:t>
            </a:r>
          </a:p>
          <a:p>
            <a:pPr algn="ctr" eaLnBrk="1" hangingPunct="1"/>
            <a:r>
              <a:rPr lang="en-US" altLang="vi-VN" sz="3600" b="1" dirty="0">
                <a:solidFill>
                  <a:srgbClr val="FF0000"/>
                </a:solidFill>
                <a:latin typeface="Times New Roman" panose="02020603050405020304" pitchFamily="18" charset="0"/>
                <a:cs typeface="Times New Roman" panose="02020603050405020304" pitchFamily="18" charset="0"/>
              </a:rPr>
              <a:t>CHÂU Á TỪ SAU THẾ KỈ XIX ĐẾN ĐẦU THẾ KỈ XX</a:t>
            </a:r>
          </a:p>
          <a:p>
            <a:pPr algn="ctr" eaLnBrk="1" hangingPunct="1"/>
            <a:endParaRPr lang="en-US" altLang="vi-VN" sz="3600" b="1" dirty="0">
              <a:solidFill>
                <a:srgbClr val="0000FF"/>
              </a:solidFill>
              <a:latin typeface="Times New Roman" panose="02020603050405020304" pitchFamily="18" charset="0"/>
              <a:cs typeface="Times New Roman" panose="02020603050405020304" pitchFamily="18" charset="0"/>
            </a:endParaRPr>
          </a:p>
          <a:p>
            <a:pPr algn="ctr" eaLnBrk="1" hangingPunct="1"/>
            <a:r>
              <a:rPr lang="en-US" altLang="vi-VN" sz="3600" b="1" dirty="0" err="1">
                <a:solidFill>
                  <a:srgbClr val="0000FF"/>
                </a:solidFill>
                <a:latin typeface="Times New Roman" panose="02020603050405020304" pitchFamily="18" charset="0"/>
                <a:cs typeface="Times New Roman" panose="02020603050405020304" pitchFamily="18" charset="0"/>
              </a:rPr>
              <a:t>Tiết</a:t>
            </a:r>
            <a:r>
              <a:rPr lang="en-US" altLang="vi-VN" sz="3600" b="1">
                <a:solidFill>
                  <a:srgbClr val="0000FF"/>
                </a:solidFill>
                <a:latin typeface="Times New Roman" panose="02020603050405020304" pitchFamily="18" charset="0"/>
                <a:cs typeface="Times New Roman" panose="02020603050405020304" pitchFamily="18" charset="0"/>
              </a:rPr>
              <a:t> 36, 37, 38 BÀI </a:t>
            </a:r>
            <a:r>
              <a:rPr lang="en-US" altLang="vi-VN" sz="3600" b="1" dirty="0">
                <a:solidFill>
                  <a:srgbClr val="0000FF"/>
                </a:solidFill>
                <a:latin typeface="Times New Roman" panose="02020603050405020304" pitchFamily="18" charset="0"/>
                <a:cs typeface="Times New Roman" panose="02020603050405020304" pitchFamily="18" charset="0"/>
              </a:rPr>
              <a:t>14: </a:t>
            </a:r>
            <a:r>
              <a:rPr lang="en-US" altLang="vi-VN" sz="3600" b="1" dirty="0">
                <a:solidFill>
                  <a:srgbClr val="FF0000"/>
                </a:solidFill>
                <a:latin typeface="Times New Roman" panose="02020603050405020304" pitchFamily="18" charset="0"/>
                <a:cs typeface="Times New Roman" panose="02020603050405020304" pitchFamily="18" charset="0"/>
              </a:rPr>
              <a:t>TRUNG QUỐC VÀ NHẬT BẢN </a:t>
            </a:r>
          </a:p>
          <a:p>
            <a:pPr lvl="0" algn="ctr" eaLnBrk="1" hangingPunct="1"/>
            <a:r>
              <a:rPr lang="en-US" altLang="vi-VN" sz="3600" b="1" dirty="0">
                <a:solidFill>
                  <a:srgbClr val="FF0000"/>
                </a:solidFill>
                <a:latin typeface="Times New Roman" panose="02020603050405020304" pitchFamily="18" charset="0"/>
                <a:cs typeface="Times New Roman" panose="02020603050405020304" pitchFamily="18" charset="0"/>
              </a:rPr>
              <a:t>TỪ SAU THẾ KỈ XIX ĐẾN ĐẦU THẾ KỈ XX</a:t>
            </a:r>
          </a:p>
        </p:txBody>
      </p:sp>
    </p:spTree>
    <p:extLst>
      <p:ext uri="{BB962C8B-B14F-4D97-AF65-F5344CB8AC3E}">
        <p14:creationId xmlns:p14="http://schemas.microsoft.com/office/powerpoint/2010/main" val="240127820"/>
      </p:ext>
    </p:extLst>
  </p:cSld>
  <p:clrMapOvr>
    <a:masterClrMapping/>
  </p:clrMapOvr>
  <p:transition spd="slow">
    <p:wedge/>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iterate type="lt">
                                    <p:tmAbs val="75"/>
                                  </p:iterate>
                                  <p:childTnLst>
                                    <p:set>
                                      <p:cBhvr>
                                        <p:cTn id="6" dur="1" fill="hold">
                                          <p:stCondLst>
                                            <p:cond delay="74"/>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8025" y="1831975"/>
            <a:ext cx="3452813" cy="407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单圆角矩形 1">
            <a:extLst>
              <a:ext uri="{FF2B5EF4-FFF2-40B4-BE49-F238E27FC236}">
                <a16:creationId xmlns:a16="http://schemas.microsoft.com/office/drawing/2014/main" id="{2952CF2E-F335-4D2C-BCF4-5D89D7C5D9E8}"/>
              </a:ext>
            </a:extLst>
          </p:cNvPr>
          <p:cNvSpPr>
            <a:spLocks noChangeAspect="1"/>
          </p:cNvSpPr>
          <p:nvPr/>
        </p:nvSpPr>
        <p:spPr>
          <a:xfrm>
            <a:off x="2959100" y="149225"/>
            <a:ext cx="6230938" cy="1593850"/>
          </a:xfrm>
          <a:prstGeom prst="snipRound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prstClr val="white"/>
              </a:solidFill>
              <a:ea typeface="微软雅黑" panose="020B0503020204020204" pitchFamily="34" charset="-122"/>
            </a:endParaRPr>
          </a:p>
        </p:txBody>
      </p:sp>
      <p:pic>
        <p:nvPicPr>
          <p:cNvPr id="33796" name="Picture 4" descr="Hình ảnh Cam Báo Thức đồng Hồ Hoạt Hình Minh Họa Vẽ Tay đồng Hồ Báo Thức  Minh Họa Trân Trọng Thời Gian Minh Họa PNG , đồng Hồ Báo Thức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39025" y="23813"/>
            <a:ext cx="150495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Rectangle 3"/>
          <p:cNvSpPr>
            <a:spLocks noChangeArrowheads="1"/>
          </p:cNvSpPr>
          <p:nvPr/>
        </p:nvSpPr>
        <p:spPr bwMode="auto">
          <a:xfrm>
            <a:off x="3625850" y="469900"/>
            <a:ext cx="4116388"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2800" b="1">
                <a:solidFill>
                  <a:srgbClr val="000000"/>
                </a:solidFill>
                <a:latin typeface="Times New Roman" panose="02020603050405020304" pitchFamily="18" charset="0"/>
                <a:cs typeface="Times New Roman" panose="02020603050405020304" pitchFamily="18" charset="0"/>
              </a:rPr>
              <a:t>Hoạt động cặp đôi</a:t>
            </a:r>
          </a:p>
          <a:p>
            <a:pPr algn="ctr"/>
            <a:r>
              <a:rPr lang="en-US" altLang="en-US" sz="2800" b="1">
                <a:solidFill>
                  <a:srgbClr val="000000"/>
                </a:solidFill>
                <a:latin typeface="Times New Roman" panose="02020603050405020304" pitchFamily="18" charset="0"/>
                <a:cs typeface="Times New Roman" panose="02020603050405020304" pitchFamily="18" charset="0"/>
              </a:rPr>
              <a:t>2 phút</a:t>
            </a:r>
            <a:endParaRPr lang="en-US" altLang="en-US" sz="3600">
              <a:solidFill>
                <a:srgbClr val="000000"/>
              </a:solidFill>
              <a:latin typeface="Times New Roman" panose="02020603050405020304" pitchFamily="18" charset="0"/>
              <a:cs typeface="Times New Roman" panose="02020603050405020304" pitchFamily="18" charset="0"/>
            </a:endParaRPr>
          </a:p>
        </p:txBody>
      </p:sp>
      <p:sp>
        <p:nvSpPr>
          <p:cNvPr id="9" name="Cloud Callout 9">
            <a:extLst>
              <a:ext uri="{FF2B5EF4-FFF2-40B4-BE49-F238E27FC236}">
                <a16:creationId xmlns:a16="http://schemas.microsoft.com/office/drawing/2014/main" id="{2BDA9339-55A0-0BD7-AB1B-AA4EBB24DC66}"/>
              </a:ext>
            </a:extLst>
          </p:cNvPr>
          <p:cNvSpPr/>
          <p:nvPr/>
        </p:nvSpPr>
        <p:spPr>
          <a:xfrm>
            <a:off x="4898231" y="1957387"/>
            <a:ext cx="6586538" cy="3365500"/>
          </a:xfrm>
          <a:prstGeom prst="cloudCallout">
            <a:avLst>
              <a:gd name="adj1" fmla="val -69692"/>
              <a:gd name="adj2" fmla="val 10520"/>
            </a:avLst>
          </a:prstGeom>
          <a:solidFill>
            <a:srgbClr val="FFFF66"/>
          </a:solidFill>
          <a:ln w="25400" cap="flat" cmpd="sng" algn="ctr">
            <a:solidFill>
              <a:srgbClr val="FF0000"/>
            </a:solidFill>
            <a:prstDash val="solid"/>
          </a:ln>
          <a:effectLst/>
        </p:spPr>
        <p:txBody>
          <a:bodyPr anchor="ctr"/>
          <a:lstStyle/>
          <a:p>
            <a:pPr eaLnBrk="1" fontAlgn="auto" hangingPunct="1">
              <a:spcBef>
                <a:spcPts val="0"/>
              </a:spcBef>
              <a:spcAft>
                <a:spcPts val="0"/>
              </a:spcAft>
              <a:defRPr/>
            </a:pPr>
            <a:r>
              <a:rPr lang="vi-VN" sz="2800" b="1" i="1" kern="0" dirty="0">
                <a:solidFill>
                  <a:srgbClr val="0000FF"/>
                </a:solidFill>
                <a:latin typeface="+mj-lt"/>
              </a:rPr>
              <a:t>1. Căn cứ vào đâu để khẳng định cuộc duy tân Minh Trị là cuộc cách mạng tư sản?</a:t>
            </a:r>
          </a:p>
          <a:p>
            <a:pPr eaLnBrk="1" fontAlgn="auto" hangingPunct="1">
              <a:spcBef>
                <a:spcPts val="0"/>
              </a:spcBef>
              <a:spcAft>
                <a:spcPts val="0"/>
              </a:spcAft>
              <a:defRPr/>
            </a:pPr>
            <a:r>
              <a:rPr lang="vi-VN" sz="2800" b="1" i="1" kern="0" dirty="0">
                <a:solidFill>
                  <a:srgbClr val="0000FF"/>
                </a:solidFill>
                <a:latin typeface="+mj-lt"/>
              </a:rPr>
              <a:t>2. Cuộc duy tân Minh Trị có ý nghĩa gì?</a:t>
            </a:r>
          </a:p>
        </p:txBody>
      </p:sp>
    </p:spTree>
    <p:extLst>
      <p:ext uri="{BB962C8B-B14F-4D97-AF65-F5344CB8AC3E}">
        <p14:creationId xmlns:p14="http://schemas.microsoft.com/office/powerpoint/2010/main" val="39574135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3038" y="-130175"/>
            <a:ext cx="2233612" cy="251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a:grpSpLocks/>
          </p:cNvGrpSpPr>
          <p:nvPr/>
        </p:nvGrpSpPr>
        <p:grpSpPr bwMode="auto">
          <a:xfrm>
            <a:off x="1397000" y="1641663"/>
            <a:ext cx="6610350" cy="1220788"/>
            <a:chOff x="3352799" y="785810"/>
            <a:chExt cx="5583555" cy="1266827"/>
          </a:xfrm>
        </p:grpSpPr>
        <p:sp>
          <p:nvSpPr>
            <p:cNvPr id="4" name="Rectangle: Rounded Corners 5">
              <a:extLst>
                <a:ext uri="{FF2B5EF4-FFF2-40B4-BE49-F238E27FC236}">
                  <a16:creationId xmlns:a16="http://schemas.microsoft.com/office/drawing/2014/main" id="{137F24EE-E914-A31A-488E-7BE67DE5A3E3}"/>
                </a:ext>
              </a:extLst>
            </p:cNvPr>
            <p:cNvSpPr/>
            <p:nvPr/>
          </p:nvSpPr>
          <p:spPr>
            <a:xfrm>
              <a:off x="4410076" y="923923"/>
              <a:ext cx="4526278" cy="1089224"/>
            </a:xfrm>
            <a:prstGeom prst="roundRect">
              <a:avLst/>
            </a:prstGeom>
            <a:solidFill>
              <a:srgbClr val="5B9BD5">
                <a:lumMod val="40000"/>
                <a:lumOff val="60000"/>
              </a:srgbClr>
            </a:solidFill>
            <a:ln w="12700" cap="flat" cmpd="sng" algn="ctr">
              <a:noFill/>
              <a:prstDash val="solid"/>
              <a:miter lim="800000"/>
            </a:ln>
            <a:effectLst>
              <a:glow rad="101600">
                <a:srgbClr val="ED7D31">
                  <a:satMod val="175000"/>
                  <a:alpha val="40000"/>
                </a:srgbClr>
              </a:glow>
            </a:effectLst>
          </p:spPr>
          <p:txBody>
            <a:bodyPr anchor="ctr"/>
            <a:lstStyle/>
            <a:p>
              <a:pPr algn="ctr" eaLnBrk="1" fontAlgn="auto" hangingPunct="1">
                <a:spcBef>
                  <a:spcPts val="0"/>
                </a:spcBef>
                <a:spcAft>
                  <a:spcPts val="0"/>
                </a:spcAft>
                <a:defRPr/>
              </a:pPr>
              <a:r>
                <a:rPr lang="en-US" sz="2800" kern="0" dirty="0" err="1">
                  <a:latin typeface="Times New Roman" panose="02020603050405020304" pitchFamily="18" charset="0"/>
                  <a:cs typeface="Times New Roman" panose="02020603050405020304" pitchFamily="18" charset="0"/>
                </a:rPr>
                <a:t>Chính</a:t>
              </a:r>
              <a:r>
                <a:rPr lang="en-US" sz="2800" kern="0" dirty="0">
                  <a:latin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cs typeface="Times New Roman" panose="02020603050405020304" pitchFamily="18" charset="0"/>
                </a:rPr>
                <a:t>quyền</a:t>
              </a:r>
              <a:r>
                <a:rPr lang="en-US" sz="2800" kern="0" dirty="0">
                  <a:latin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cs typeface="Times New Roman" panose="02020603050405020304" pitchFamily="18" charset="0"/>
                </a:rPr>
                <a:t>phong</a:t>
              </a:r>
              <a:r>
                <a:rPr lang="en-US" sz="2800" kern="0" dirty="0">
                  <a:latin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cs typeface="Times New Roman" panose="02020603050405020304" pitchFamily="18" charset="0"/>
                </a:rPr>
                <a:t>kiến</a:t>
              </a:r>
              <a:r>
                <a:rPr lang="en-US" sz="2800" kern="0" dirty="0">
                  <a:latin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cs typeface="Times New Roman" panose="02020603050405020304" pitchFamily="18" charset="0"/>
                </a:rPr>
                <a:t>chuyển</a:t>
              </a:r>
              <a:r>
                <a:rPr lang="en-US" sz="2800" kern="0" dirty="0">
                  <a:latin typeface="Times New Roman" panose="02020603050405020304" pitchFamily="18" charset="0"/>
                  <a:cs typeface="Times New Roman" panose="02020603050405020304" pitchFamily="18" charset="0"/>
                </a:rPr>
                <a:t> sang </a:t>
              </a:r>
              <a:r>
                <a:rPr lang="en-US" sz="2800" kern="0" dirty="0" err="1">
                  <a:latin typeface="Times New Roman" panose="02020603050405020304" pitchFamily="18" charset="0"/>
                  <a:cs typeface="Times New Roman" panose="02020603050405020304" pitchFamily="18" charset="0"/>
                </a:rPr>
                <a:t>quý</a:t>
              </a:r>
              <a:r>
                <a:rPr lang="en-US" sz="2800" kern="0" dirty="0">
                  <a:latin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cs typeface="Times New Roman" panose="02020603050405020304" pitchFamily="18" charset="0"/>
                </a:rPr>
                <a:t>tộc</a:t>
              </a:r>
              <a:r>
                <a:rPr lang="en-US" sz="2800" kern="0" dirty="0">
                  <a:latin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cs typeface="Times New Roman" panose="02020603050405020304" pitchFamily="18" charset="0"/>
                </a:rPr>
                <a:t>tư</a:t>
              </a:r>
              <a:r>
                <a:rPr lang="en-US" sz="2800" kern="0" dirty="0">
                  <a:latin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cs typeface="Times New Roman" panose="02020603050405020304" pitchFamily="18" charset="0"/>
                </a:rPr>
                <a:t>sản</a:t>
              </a:r>
              <a:r>
                <a:rPr lang="en-US" sz="2800" kern="0" dirty="0">
                  <a:latin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cs typeface="Times New Roman" panose="02020603050405020304" pitchFamily="18" charset="0"/>
                </a:rPr>
                <a:t>hóa</a:t>
              </a:r>
              <a:r>
                <a:rPr lang="en-US" sz="2800" kern="0" dirty="0">
                  <a:latin typeface="Times New Roman" panose="02020603050405020304" pitchFamily="18" charset="0"/>
                  <a:cs typeface="Times New Roman" panose="02020603050405020304" pitchFamily="18" charset="0"/>
                </a:rPr>
                <a:t> </a:t>
              </a:r>
            </a:p>
          </p:txBody>
        </p:sp>
        <p:pic>
          <p:nvPicPr>
            <p:cNvPr id="34841" name="Picture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799" y="785810"/>
              <a:ext cx="853166" cy="1266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oup 11"/>
          <p:cNvGrpSpPr>
            <a:grpSpLocks/>
          </p:cNvGrpSpPr>
          <p:nvPr/>
        </p:nvGrpSpPr>
        <p:grpSpPr bwMode="auto">
          <a:xfrm>
            <a:off x="336177" y="2915865"/>
            <a:ext cx="7671174" cy="2195795"/>
            <a:chOff x="3352799" y="785810"/>
            <a:chExt cx="6172202" cy="1266827"/>
          </a:xfrm>
        </p:grpSpPr>
        <p:sp>
          <p:nvSpPr>
            <p:cNvPr id="13" name="Rectangle: Rounded Corners 5">
              <a:extLst>
                <a:ext uri="{FF2B5EF4-FFF2-40B4-BE49-F238E27FC236}">
                  <a16:creationId xmlns:a16="http://schemas.microsoft.com/office/drawing/2014/main" id="{90047D95-59E5-B16F-600C-2241744C8783}"/>
                </a:ext>
              </a:extLst>
            </p:cNvPr>
            <p:cNvSpPr/>
            <p:nvPr/>
          </p:nvSpPr>
          <p:spPr>
            <a:xfrm>
              <a:off x="4410076" y="923924"/>
              <a:ext cx="5114925" cy="990601"/>
            </a:xfrm>
            <a:prstGeom prst="roundRect">
              <a:avLst/>
            </a:prstGeom>
            <a:solidFill>
              <a:srgbClr val="5B9BD5">
                <a:lumMod val="40000"/>
                <a:lumOff val="60000"/>
              </a:srgbClr>
            </a:solidFill>
            <a:ln w="12700" cap="flat" cmpd="sng" algn="ctr">
              <a:noFill/>
              <a:prstDash val="solid"/>
              <a:miter lim="800000"/>
            </a:ln>
            <a:effectLst>
              <a:glow rad="101600">
                <a:srgbClr val="ED7D31">
                  <a:satMod val="175000"/>
                  <a:alpha val="40000"/>
                </a:srgbClr>
              </a:glow>
            </a:effectLst>
          </p:spPr>
          <p:txBody>
            <a:bodyPr anchor="ctr"/>
            <a:lstStyle/>
            <a:p>
              <a:pPr algn="ctr" eaLnBrk="1" fontAlgn="auto" hangingPunct="1">
                <a:spcBef>
                  <a:spcPts val="0"/>
                </a:spcBef>
                <a:spcAft>
                  <a:spcPts val="0"/>
                </a:spcAft>
                <a:defRPr/>
              </a:pPr>
              <a:endParaRPr lang="en-US" sz="3200" kern="0" dirty="0">
                <a:latin typeface="Times New Roman" panose="02020603050405020304" pitchFamily="18" charset="0"/>
                <a:cs typeface="Times New Roman" panose="02020603050405020304" pitchFamily="18" charset="0"/>
              </a:endParaRPr>
            </a:p>
          </p:txBody>
        </p:sp>
        <p:pic>
          <p:nvPicPr>
            <p:cNvPr id="34837"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52799" y="785810"/>
              <a:ext cx="1266827" cy="1266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TextBox 15"/>
          <p:cNvSpPr txBox="1">
            <a:spLocks noChangeArrowheads="1"/>
          </p:cNvSpPr>
          <p:nvPr/>
        </p:nvSpPr>
        <p:spPr bwMode="auto">
          <a:xfrm>
            <a:off x="1879805" y="3078272"/>
            <a:ext cx="616788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2800" dirty="0" err="1">
                <a:latin typeface="Times New Roman" panose="02020603050405020304" pitchFamily="18" charset="0"/>
                <a:cs typeface="Times New Roman" panose="02020603050405020304" pitchFamily="18" charset="0"/>
              </a:rPr>
              <a:t>Những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cải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cách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Âu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hóa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mang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tính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chất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tư</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sản</a:t>
            </a:r>
            <a:r>
              <a:rPr lang="en-US" alt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xóa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hữu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ruộng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a:t>
            </a:r>
          </a:p>
        </p:txBody>
      </p:sp>
      <p:grpSp>
        <p:nvGrpSpPr>
          <p:cNvPr id="20" name="Group 19"/>
          <p:cNvGrpSpPr>
            <a:grpSpLocks/>
          </p:cNvGrpSpPr>
          <p:nvPr/>
        </p:nvGrpSpPr>
        <p:grpSpPr bwMode="auto">
          <a:xfrm>
            <a:off x="30163" y="5070568"/>
            <a:ext cx="7977187" cy="1797050"/>
            <a:chOff x="3352799" y="785810"/>
            <a:chExt cx="6172202" cy="1266827"/>
          </a:xfrm>
        </p:grpSpPr>
        <p:sp>
          <p:nvSpPr>
            <p:cNvPr id="21" name="Rectangle: Rounded Corners 5">
              <a:extLst>
                <a:ext uri="{FF2B5EF4-FFF2-40B4-BE49-F238E27FC236}">
                  <a16:creationId xmlns:a16="http://schemas.microsoft.com/office/drawing/2014/main" id="{800C90A7-DD53-F668-DF88-7D5CC6618558}"/>
                </a:ext>
              </a:extLst>
            </p:cNvPr>
            <p:cNvSpPr/>
            <p:nvPr/>
          </p:nvSpPr>
          <p:spPr>
            <a:xfrm>
              <a:off x="4410076" y="923924"/>
              <a:ext cx="5114925" cy="990601"/>
            </a:xfrm>
            <a:prstGeom prst="roundRect">
              <a:avLst/>
            </a:prstGeom>
            <a:solidFill>
              <a:srgbClr val="5B9BD5">
                <a:lumMod val="40000"/>
                <a:lumOff val="60000"/>
              </a:srgbClr>
            </a:solidFill>
            <a:ln w="12700" cap="flat" cmpd="sng" algn="ctr">
              <a:noFill/>
              <a:prstDash val="solid"/>
              <a:miter lim="800000"/>
            </a:ln>
            <a:effectLst>
              <a:glow rad="101600">
                <a:srgbClr val="ED7D31">
                  <a:satMod val="175000"/>
                  <a:alpha val="40000"/>
                </a:srgbClr>
              </a:glow>
            </a:effectLst>
          </p:spPr>
          <p:txBody>
            <a:bodyPr anchor="ctr"/>
            <a:lstStyle/>
            <a:p>
              <a:pPr algn="ctr" eaLnBrk="1" fontAlgn="auto" hangingPunct="1">
                <a:spcBef>
                  <a:spcPts val="0"/>
                </a:spcBef>
                <a:spcAft>
                  <a:spcPts val="0"/>
                </a:spcAft>
                <a:defRPr/>
              </a:pPr>
              <a:endParaRPr lang="en-US" sz="3200" kern="0" dirty="0">
                <a:latin typeface="Times New Roman" panose="02020603050405020304" pitchFamily="18" charset="0"/>
                <a:cs typeface="Times New Roman" panose="02020603050405020304" pitchFamily="18" charset="0"/>
              </a:endParaRPr>
            </a:p>
          </p:txBody>
        </p:sp>
        <p:pic>
          <p:nvPicPr>
            <p:cNvPr id="34833" name="Picture 2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52799" y="785810"/>
              <a:ext cx="1266827" cy="1266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TextBox 17"/>
          <p:cNvSpPr txBox="1">
            <a:spLocks noChangeArrowheads="1"/>
          </p:cNvSpPr>
          <p:nvPr/>
        </p:nvSpPr>
        <p:spPr bwMode="auto">
          <a:xfrm>
            <a:off x="1627188" y="5138177"/>
            <a:ext cx="6421437" cy="154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lnSpc>
                <a:spcPct val="115000"/>
              </a:lnSpc>
              <a:spcAft>
                <a:spcPts val="800"/>
              </a:spcAft>
            </a:pPr>
            <a:r>
              <a:rPr lang="en-US" altLang="en-US" sz="2800" dirty="0" err="1">
                <a:latin typeface="Times New Roman" panose="02020603050405020304" pitchFamily="18" charset="0"/>
                <a:cs typeface="Times New Roman" panose="02020603050405020304" pitchFamily="18" charset="0"/>
              </a:rPr>
              <a:t>Cải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cách</a:t>
            </a:r>
            <a:r>
              <a:rPr lang="en-US" altLang="en-US" sz="2800" dirty="0">
                <a:latin typeface="Times New Roman" panose="02020603050405020304" pitchFamily="18" charset="0"/>
                <a:cs typeface="Times New Roman" panose="02020603050405020304" pitchFamily="18" charset="0"/>
              </a:rPr>
              <a:t> do </a:t>
            </a:r>
            <a:r>
              <a:rPr lang="en-US" altLang="en-US" sz="2800" dirty="0" err="1">
                <a:latin typeface="Times New Roman" panose="02020603050405020304" pitchFamily="18" charset="0"/>
                <a:cs typeface="Times New Roman" panose="02020603050405020304" pitchFamily="18" charset="0"/>
              </a:rPr>
              <a:t>liên</a:t>
            </a:r>
            <a:r>
              <a:rPr lang="en-US" altLang="en-US" sz="2800" dirty="0">
                <a:latin typeface="Times New Roman" panose="02020603050405020304" pitchFamily="18" charset="0"/>
                <a:cs typeface="Times New Roman" panose="02020603050405020304" pitchFamily="18" charset="0"/>
              </a:rPr>
              <a:t> minh </a:t>
            </a:r>
            <a:r>
              <a:rPr lang="en-US" altLang="en-US" sz="2800" dirty="0" err="1">
                <a:latin typeface="Times New Roman" panose="02020603050405020304" pitchFamily="18" charset="0"/>
                <a:cs typeface="Times New Roman" panose="02020603050405020304" pitchFamily="18" charset="0"/>
              </a:rPr>
              <a:t>quý</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tộc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tư</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sản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tiến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hành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từ</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xuống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động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lực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cách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mạng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đông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đảo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quần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chúng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nhân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dân</a:t>
            </a:r>
            <a:r>
              <a:rPr lang="en-US" altLang="en-US" sz="2800" dirty="0">
                <a:latin typeface="Times New Roman" panose="02020603050405020304" pitchFamily="18" charset="0"/>
                <a:cs typeface="Times New Roman" panose="02020603050405020304" pitchFamily="18" charset="0"/>
              </a:rPr>
              <a:t>.</a:t>
            </a:r>
            <a:endParaRPr lang="en-US" altLang="en-US" sz="2000" dirty="0">
              <a:ea typeface="Malgun Gothic" panose="020B0503020000020004" pitchFamily="34" charset="-127"/>
              <a:cs typeface="Times New Roman" panose="02020603050405020304" pitchFamily="18" charset="0"/>
            </a:endParaRPr>
          </a:p>
        </p:txBody>
      </p:sp>
      <p:sp>
        <p:nvSpPr>
          <p:cNvPr id="23" name="Arrow: Right 22">
            <a:extLst>
              <a:ext uri="{FF2B5EF4-FFF2-40B4-BE49-F238E27FC236}">
                <a16:creationId xmlns:a16="http://schemas.microsoft.com/office/drawing/2014/main" id="{E21A5CB1-49D2-7401-E280-087C8271C643}"/>
              </a:ext>
            </a:extLst>
          </p:cNvPr>
          <p:cNvSpPr/>
          <p:nvPr/>
        </p:nvSpPr>
        <p:spPr>
          <a:xfrm>
            <a:off x="8301038" y="3986213"/>
            <a:ext cx="534987" cy="482600"/>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4" name="TextBox 23"/>
          <p:cNvSpPr txBox="1">
            <a:spLocks noChangeArrowheads="1"/>
          </p:cNvSpPr>
          <p:nvPr/>
        </p:nvSpPr>
        <p:spPr bwMode="auto">
          <a:xfrm>
            <a:off x="9059863" y="1830388"/>
            <a:ext cx="2073275" cy="646112"/>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3600" b="1" dirty="0">
                <a:solidFill>
                  <a:srgbClr val="FF0000"/>
                </a:solidFill>
                <a:latin typeface="Times New Roman" panose="02020603050405020304" pitchFamily="18" charset="0"/>
                <a:cs typeface="Times New Roman" panose="02020603050405020304" pitchFamily="18" charset="0"/>
              </a:rPr>
              <a:t>Ý </a:t>
            </a:r>
            <a:r>
              <a:rPr lang="en-US" altLang="en-US" sz="3600" b="1" dirty="0" err="1">
                <a:solidFill>
                  <a:srgbClr val="FF0000"/>
                </a:solidFill>
                <a:latin typeface="Times New Roman" panose="02020603050405020304" pitchFamily="18" charset="0"/>
                <a:cs typeface="Times New Roman" panose="02020603050405020304" pitchFamily="18" charset="0"/>
              </a:rPr>
              <a:t>nghĩa</a:t>
            </a:r>
            <a:endParaRPr lang="en-US" altLang="en-US" sz="3600" b="1" dirty="0">
              <a:solidFill>
                <a:srgbClr val="FF0000"/>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E0202010-48CB-EBD5-7D0C-4CC067F55FE4}"/>
              </a:ext>
            </a:extLst>
          </p:cNvPr>
          <p:cNvSpPr txBox="1"/>
          <p:nvPr/>
        </p:nvSpPr>
        <p:spPr>
          <a:xfrm>
            <a:off x="8836025" y="2665413"/>
            <a:ext cx="3182938" cy="3784600"/>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p>
            <a:pPr eaLnBrk="1" fontAlgn="auto" hangingPunct="1">
              <a:spcBef>
                <a:spcPts val="0"/>
              </a:spcBef>
              <a:spcAft>
                <a:spcPts val="0"/>
              </a:spcAft>
              <a:defRPr/>
            </a:pPr>
            <a:r>
              <a:rPr lang="vi-VN" sz="2400" dirty="0">
                <a:latin typeface="Times New Roman" panose="02020603050405020304" pitchFamily="18" charset="0"/>
                <a:cs typeface="Times New Roman" panose="02020603050405020304" pitchFamily="18" charset="0"/>
              </a:rPr>
              <a:t>- Mở đường cho chủ nghĩa tư bản phát triển</a:t>
            </a:r>
          </a:p>
          <a:p>
            <a:pPr eaLnBrk="1" fontAlgn="auto" hangingPunct="1">
              <a:spcBef>
                <a:spcPts val="0"/>
              </a:spcBef>
              <a:spcAft>
                <a:spcPts val="0"/>
              </a:spcAft>
              <a:defRPr/>
            </a:pPr>
            <a:r>
              <a:rPr lang="vi-VN" sz="2400" dirty="0">
                <a:latin typeface="Times New Roman" panose="02020603050405020304" pitchFamily="18" charset="0"/>
                <a:cs typeface="Times New Roman" panose="02020603050405020304" pitchFamily="18" charset="0"/>
              </a:rPr>
              <a:t>- Đưa Nhật Bản trở thành một nước có nền kinh tế công, thương nghiệp phát triển nhất Châu Á, giữ vững được độc lập chủ quyền trước làn sóng xâm lược của đế quốc phương tây.</a:t>
            </a:r>
          </a:p>
        </p:txBody>
      </p:sp>
      <p:sp>
        <p:nvSpPr>
          <p:cNvPr id="2" name="Rectangle 1"/>
          <p:cNvSpPr/>
          <p:nvPr/>
        </p:nvSpPr>
        <p:spPr>
          <a:xfrm>
            <a:off x="2731256" y="106205"/>
            <a:ext cx="5358644" cy="138499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vi-VN" sz="2800" b="1" kern="0" dirty="0">
                <a:solidFill>
                  <a:srgbClr val="FF0000"/>
                </a:solidFill>
                <a:latin typeface="Times New Roman" panose="02020603050405020304" pitchFamily="18" charset="0"/>
                <a:cs typeface="Times New Roman" panose="02020603050405020304" pitchFamily="18" charset="0"/>
              </a:rPr>
              <a:t>Căn cứ vào đâu để khẳng định cuộc duy tân Minh Trị là cuộc cách mạng tư sản</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28472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6" presetClass="entr" presetSubtype="21"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par>
                                <p:cTn id="21" presetID="16" presetClass="entr" presetSubtype="21"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inVertical)">
                                      <p:cBhvr>
                                        <p:cTn id="23" dur="500"/>
                                        <p:tgtEl>
                                          <p:spTgt spid="2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barn(inVertical)">
                                      <p:cBhvr>
                                        <p:cTn id="28" dur="500"/>
                                        <p:tgtEl>
                                          <p:spTgt spid="23"/>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barn(inVertical)">
                                      <p:cBhvr>
                                        <p:cTn id="31" dur="500"/>
                                        <p:tgtEl>
                                          <p:spTgt spid="2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barn(inVertical)">
                                      <p:cBhvr>
                                        <p:cTn id="3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23" grpId="0" animBg="1"/>
      <p:bldP spid="24" grpId="0" animBg="1"/>
      <p:bldP spid="2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3064"/>
            <a:ext cx="12192000" cy="901336"/>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ln>
            <a:headEnd/>
            <a:tailEnd/>
          </a:ln>
        </p:spPr>
        <p:style>
          <a:lnRef idx="0">
            <a:schemeClr val="accent5"/>
          </a:lnRef>
          <a:fillRef idx="3">
            <a:schemeClr val="accent5"/>
          </a:fillRef>
          <a:effectRef idx="3">
            <a:schemeClr val="accent5"/>
          </a:effectRef>
          <a:fontRef idx="minor">
            <a:schemeClr val="lt1"/>
          </a:fontRef>
        </p:style>
        <p:txBody>
          <a:bodyPr wrap="none" lIns="91348" tIns="45671" rIns="91348" bIns="45671" anchor="ctr"/>
          <a:lstStyle/>
          <a:p>
            <a:pPr algn="ctr"/>
            <a:r>
              <a:rPr lang="en-US" sz="2800" b="1" dirty="0" err="1">
                <a:solidFill>
                  <a:srgbClr val="FF0000"/>
                </a:solidFill>
                <a:latin typeface="Times New Roman" pitchFamily="18" charset="0"/>
                <a:cs typeface="Times New Roman" pitchFamily="18" charset="0"/>
              </a:rPr>
              <a:t>Tiết</a:t>
            </a:r>
            <a:r>
              <a:rPr lang="en-US" sz="2800" b="1" dirty="0">
                <a:solidFill>
                  <a:srgbClr val="FF0000"/>
                </a:solidFill>
                <a:latin typeface="Times New Roman" pitchFamily="18" charset="0"/>
                <a:cs typeface="Times New Roman" pitchFamily="18" charset="0"/>
              </a:rPr>
              <a:t> 38   </a:t>
            </a:r>
            <a:r>
              <a:rPr lang="vi-VN" sz="2800" b="1" dirty="0">
                <a:solidFill>
                  <a:srgbClr val="FF0000"/>
                </a:solidFill>
                <a:latin typeface="Times New Roman" pitchFamily="18" charset="0"/>
                <a:cs typeface="Times New Roman" pitchFamily="18" charset="0"/>
              </a:rPr>
              <a:t>Bài 14. TRUNG QUỐC VÀ NHẬT BẢN TỪ NỬA SAU </a:t>
            </a:r>
            <a:endParaRPr lang="en-US" sz="2800" b="1" dirty="0">
              <a:solidFill>
                <a:srgbClr val="FF0000"/>
              </a:solidFill>
              <a:latin typeface="Times New Roman" pitchFamily="18" charset="0"/>
              <a:cs typeface="Times New Roman" pitchFamily="18" charset="0"/>
            </a:endParaRPr>
          </a:p>
          <a:p>
            <a:pPr algn="ctr"/>
            <a:r>
              <a:rPr lang="vi-VN" sz="2800" b="1" dirty="0">
                <a:solidFill>
                  <a:srgbClr val="FF0000"/>
                </a:solidFill>
                <a:latin typeface="Times New Roman" pitchFamily="18" charset="0"/>
                <a:cs typeface="Times New Roman" pitchFamily="18" charset="0"/>
              </a:rPr>
              <a:t>THẾ KỈ XIX ĐẾN ĐẦU THẾ KỈ XX</a:t>
            </a:r>
          </a:p>
        </p:txBody>
      </p:sp>
      <p:sp>
        <p:nvSpPr>
          <p:cNvPr id="2" name="Rectangle 1"/>
          <p:cNvSpPr/>
          <p:nvPr/>
        </p:nvSpPr>
        <p:spPr>
          <a:xfrm>
            <a:off x="224502" y="1814584"/>
            <a:ext cx="6096000" cy="553998"/>
          </a:xfrm>
          <a:prstGeom prst="rect">
            <a:avLst/>
          </a:prstGeom>
        </p:spPr>
        <p:txBody>
          <a:bodyPr>
            <a:spAutoFit/>
          </a:bodyPr>
          <a:lstStyle/>
          <a:p>
            <a:r>
              <a:rPr lang="en-US" sz="3000" b="1" dirty="0">
                <a:solidFill>
                  <a:srgbClr val="0000FF"/>
                </a:solidFill>
                <a:latin typeface="Times New Roman" panose="02020603050405020304" pitchFamily="18" charset="0"/>
                <a:ea typeface="Times New Roman" panose="02020603050405020304" pitchFamily="18" charset="0"/>
              </a:rPr>
              <a:t>a. </a:t>
            </a:r>
            <a:r>
              <a:rPr lang="en-US" sz="3000" b="1" dirty="0" err="1">
                <a:solidFill>
                  <a:srgbClr val="0000FF"/>
                </a:solidFill>
                <a:latin typeface="Times New Roman" panose="02020603050405020304" pitchFamily="18" charset="0"/>
                <a:ea typeface="Times New Roman" panose="02020603050405020304" pitchFamily="18" charset="0"/>
              </a:rPr>
              <a:t>Cuộc</a:t>
            </a:r>
            <a:r>
              <a:rPr lang="en-US" sz="3000" b="1" dirty="0">
                <a:solidFill>
                  <a:srgbClr val="0000FF"/>
                </a:solidFill>
                <a:latin typeface="Times New Roman" panose="02020603050405020304" pitchFamily="18" charset="0"/>
                <a:ea typeface="Times New Roman" panose="02020603050405020304" pitchFamily="18" charset="0"/>
              </a:rPr>
              <a:t> </a:t>
            </a:r>
            <a:r>
              <a:rPr lang="en-US" sz="3000" b="1" dirty="0" err="1">
                <a:solidFill>
                  <a:srgbClr val="0000FF"/>
                </a:solidFill>
                <a:latin typeface="Times New Roman" panose="02020603050405020304" pitchFamily="18" charset="0"/>
                <a:ea typeface="Times New Roman" panose="02020603050405020304" pitchFamily="18" charset="0"/>
              </a:rPr>
              <a:t>duy</a:t>
            </a:r>
            <a:r>
              <a:rPr lang="en-US" sz="3000" b="1" dirty="0">
                <a:solidFill>
                  <a:srgbClr val="0000FF"/>
                </a:solidFill>
                <a:latin typeface="Times New Roman" panose="02020603050405020304" pitchFamily="18" charset="0"/>
                <a:ea typeface="Times New Roman" panose="02020603050405020304" pitchFamily="18" charset="0"/>
              </a:rPr>
              <a:t> </a:t>
            </a:r>
            <a:r>
              <a:rPr lang="en-US" sz="3000" b="1" dirty="0" err="1">
                <a:solidFill>
                  <a:srgbClr val="0000FF"/>
                </a:solidFill>
                <a:latin typeface="Times New Roman" panose="02020603050405020304" pitchFamily="18" charset="0"/>
                <a:ea typeface="Times New Roman" panose="02020603050405020304" pitchFamily="18" charset="0"/>
              </a:rPr>
              <a:t>tân</a:t>
            </a:r>
            <a:r>
              <a:rPr lang="en-US" sz="3000" b="1" dirty="0">
                <a:solidFill>
                  <a:srgbClr val="0000FF"/>
                </a:solidFill>
                <a:latin typeface="Times New Roman" panose="02020603050405020304" pitchFamily="18" charset="0"/>
                <a:ea typeface="Times New Roman" panose="02020603050405020304" pitchFamily="18" charset="0"/>
              </a:rPr>
              <a:t> Minh </a:t>
            </a:r>
            <a:r>
              <a:rPr lang="en-US" sz="3000" b="1" dirty="0" err="1">
                <a:solidFill>
                  <a:srgbClr val="0000FF"/>
                </a:solidFill>
                <a:latin typeface="Times New Roman" panose="02020603050405020304" pitchFamily="18" charset="0"/>
                <a:ea typeface="Times New Roman" panose="02020603050405020304" pitchFamily="18" charset="0"/>
              </a:rPr>
              <a:t>Trị</a:t>
            </a:r>
            <a:r>
              <a:rPr lang="en-US" sz="3000" b="1" dirty="0">
                <a:solidFill>
                  <a:srgbClr val="0000FF"/>
                </a:solidFill>
                <a:latin typeface="Times New Roman" panose="02020603050405020304" pitchFamily="18" charset="0"/>
                <a:ea typeface="Times New Roman" panose="02020603050405020304" pitchFamily="18" charset="0"/>
              </a:rPr>
              <a:t> 1968</a:t>
            </a:r>
            <a:endParaRPr lang="en-US" sz="3000" dirty="0">
              <a:solidFill>
                <a:srgbClr val="0000FF"/>
              </a:solidFill>
            </a:endParaRPr>
          </a:p>
        </p:txBody>
      </p:sp>
      <p:sp>
        <p:nvSpPr>
          <p:cNvPr id="3" name="Rectangle 2"/>
          <p:cNvSpPr/>
          <p:nvPr/>
        </p:nvSpPr>
        <p:spPr>
          <a:xfrm>
            <a:off x="138888" y="914400"/>
            <a:ext cx="5984006" cy="1015663"/>
          </a:xfrm>
          <a:prstGeom prst="rect">
            <a:avLst/>
          </a:prstGeom>
        </p:spPr>
        <p:txBody>
          <a:bodyPr wrap="square">
            <a:spAutoFit/>
          </a:bodyPr>
          <a:lstStyle/>
          <a:p>
            <a:pPr>
              <a:spcAft>
                <a:spcPts val="0"/>
              </a:spcAft>
            </a:pPr>
            <a:r>
              <a:rPr lang="en-US" sz="3000" b="1" dirty="0">
                <a:solidFill>
                  <a:srgbClr val="FF0000"/>
                </a:solidFill>
                <a:latin typeface="Times New Roman" panose="02020603050405020304" pitchFamily="18" charset="0"/>
                <a:ea typeface="Times New Roman" panose="02020603050405020304" pitchFamily="18" charset="0"/>
              </a:rPr>
              <a:t>2. </a:t>
            </a:r>
            <a:r>
              <a:rPr lang="en-US" sz="3000" b="1" dirty="0" err="1">
                <a:solidFill>
                  <a:srgbClr val="FF0000"/>
                </a:solidFill>
                <a:latin typeface="Times New Roman" panose="02020603050405020304" pitchFamily="18" charset="0"/>
                <a:ea typeface="Times New Roman" panose="02020603050405020304" pitchFamily="18" charset="0"/>
              </a:rPr>
              <a:t>Nhật</a:t>
            </a:r>
            <a:r>
              <a:rPr lang="en-US" sz="3000" b="1" dirty="0">
                <a:solidFill>
                  <a:srgbClr val="FF0000"/>
                </a:solidFill>
                <a:latin typeface="Times New Roman" panose="02020603050405020304" pitchFamily="18" charset="0"/>
                <a:ea typeface="Times New Roman" panose="02020603050405020304" pitchFamily="18" charset="0"/>
              </a:rPr>
              <a:t> </a:t>
            </a:r>
            <a:r>
              <a:rPr lang="en-US" sz="3000" b="1" dirty="0" err="1">
                <a:solidFill>
                  <a:srgbClr val="FF0000"/>
                </a:solidFill>
                <a:latin typeface="Times New Roman" panose="02020603050405020304" pitchFamily="18" charset="0"/>
                <a:ea typeface="Times New Roman" panose="02020603050405020304" pitchFamily="18" charset="0"/>
              </a:rPr>
              <a:t>Bản</a:t>
            </a:r>
            <a:r>
              <a:rPr lang="en-US" sz="3000" b="1" dirty="0">
                <a:solidFill>
                  <a:srgbClr val="FF0000"/>
                </a:solidFill>
                <a:latin typeface="Times New Roman" panose="02020603050405020304" pitchFamily="18" charset="0"/>
                <a:ea typeface="Times New Roman" panose="02020603050405020304" pitchFamily="18" charset="0"/>
              </a:rPr>
              <a:t> </a:t>
            </a:r>
            <a:r>
              <a:rPr lang="en-US" sz="3000" b="1" dirty="0" err="1">
                <a:solidFill>
                  <a:srgbClr val="FF0000"/>
                </a:solidFill>
                <a:latin typeface="Times New Roman" panose="02020603050405020304" pitchFamily="18" charset="0"/>
                <a:ea typeface="Times New Roman" panose="02020603050405020304" pitchFamily="18" charset="0"/>
              </a:rPr>
              <a:t>từ</a:t>
            </a:r>
            <a:r>
              <a:rPr lang="en-US" sz="3000" b="1" dirty="0">
                <a:solidFill>
                  <a:srgbClr val="FF0000"/>
                </a:solidFill>
                <a:latin typeface="Times New Roman" panose="02020603050405020304" pitchFamily="18" charset="0"/>
                <a:ea typeface="Times New Roman" panose="02020603050405020304" pitchFamily="18" charset="0"/>
              </a:rPr>
              <a:t> </a:t>
            </a:r>
            <a:r>
              <a:rPr lang="en-US" sz="3000" b="1" dirty="0" err="1">
                <a:solidFill>
                  <a:srgbClr val="FF0000"/>
                </a:solidFill>
                <a:latin typeface="Times New Roman" panose="02020603050405020304" pitchFamily="18" charset="0"/>
                <a:ea typeface="Times New Roman" panose="02020603050405020304" pitchFamily="18" charset="0"/>
              </a:rPr>
              <a:t>nửa</a:t>
            </a:r>
            <a:r>
              <a:rPr lang="en-US" sz="3000" b="1" dirty="0">
                <a:solidFill>
                  <a:srgbClr val="FF0000"/>
                </a:solidFill>
                <a:latin typeface="Times New Roman" panose="02020603050405020304" pitchFamily="18" charset="0"/>
                <a:ea typeface="Times New Roman" panose="02020603050405020304" pitchFamily="18" charset="0"/>
              </a:rPr>
              <a:t> </a:t>
            </a:r>
            <a:r>
              <a:rPr lang="en-US" sz="3000" b="1" dirty="0" err="1">
                <a:solidFill>
                  <a:srgbClr val="FF0000"/>
                </a:solidFill>
                <a:latin typeface="Times New Roman" panose="02020603050405020304" pitchFamily="18" charset="0"/>
                <a:ea typeface="Times New Roman" panose="02020603050405020304" pitchFamily="18" charset="0"/>
              </a:rPr>
              <a:t>sau</a:t>
            </a:r>
            <a:r>
              <a:rPr lang="en-US" sz="3000" b="1" dirty="0">
                <a:solidFill>
                  <a:srgbClr val="FF0000"/>
                </a:solidFill>
                <a:latin typeface="Times New Roman" panose="02020603050405020304" pitchFamily="18" charset="0"/>
                <a:ea typeface="Times New Roman" panose="02020603050405020304" pitchFamily="18" charset="0"/>
              </a:rPr>
              <a:t> </a:t>
            </a:r>
            <a:r>
              <a:rPr lang="en-US" sz="3000" b="1" dirty="0" err="1">
                <a:solidFill>
                  <a:srgbClr val="FF0000"/>
                </a:solidFill>
                <a:latin typeface="Times New Roman" panose="02020603050405020304" pitchFamily="18" charset="0"/>
                <a:ea typeface="Times New Roman" panose="02020603050405020304" pitchFamily="18" charset="0"/>
              </a:rPr>
              <a:t>thế</a:t>
            </a:r>
            <a:r>
              <a:rPr lang="en-US" sz="3000" b="1" dirty="0">
                <a:solidFill>
                  <a:srgbClr val="FF0000"/>
                </a:solidFill>
                <a:latin typeface="Times New Roman" panose="02020603050405020304" pitchFamily="18" charset="0"/>
                <a:ea typeface="Times New Roman" panose="02020603050405020304" pitchFamily="18" charset="0"/>
              </a:rPr>
              <a:t> </a:t>
            </a:r>
            <a:r>
              <a:rPr lang="en-US" sz="3000" b="1" dirty="0" err="1">
                <a:solidFill>
                  <a:srgbClr val="FF0000"/>
                </a:solidFill>
                <a:latin typeface="Times New Roman" panose="02020603050405020304" pitchFamily="18" charset="0"/>
                <a:ea typeface="Times New Roman" panose="02020603050405020304" pitchFamily="18" charset="0"/>
              </a:rPr>
              <a:t>kỉ</a:t>
            </a:r>
            <a:r>
              <a:rPr lang="en-US" sz="3000" b="1" dirty="0">
                <a:solidFill>
                  <a:srgbClr val="FF0000"/>
                </a:solidFill>
                <a:latin typeface="Times New Roman" panose="02020603050405020304" pitchFamily="18" charset="0"/>
                <a:ea typeface="Times New Roman" panose="02020603050405020304" pitchFamily="18" charset="0"/>
              </a:rPr>
              <a:t> XIX </a:t>
            </a:r>
            <a:r>
              <a:rPr lang="en-US" sz="3000" b="1" dirty="0" err="1">
                <a:solidFill>
                  <a:srgbClr val="FF0000"/>
                </a:solidFill>
                <a:latin typeface="Times New Roman" panose="02020603050405020304" pitchFamily="18" charset="0"/>
                <a:ea typeface="Times New Roman" panose="02020603050405020304" pitchFamily="18" charset="0"/>
              </a:rPr>
              <a:t>đến</a:t>
            </a:r>
            <a:r>
              <a:rPr lang="en-US" sz="3000" b="1" dirty="0">
                <a:solidFill>
                  <a:srgbClr val="FF0000"/>
                </a:solidFill>
                <a:latin typeface="Times New Roman" panose="02020603050405020304" pitchFamily="18" charset="0"/>
                <a:ea typeface="Times New Roman" panose="02020603050405020304" pitchFamily="18" charset="0"/>
              </a:rPr>
              <a:t> </a:t>
            </a:r>
            <a:r>
              <a:rPr lang="en-US" sz="3000" b="1" dirty="0" err="1">
                <a:solidFill>
                  <a:srgbClr val="FF0000"/>
                </a:solidFill>
                <a:latin typeface="Times New Roman" panose="02020603050405020304" pitchFamily="18" charset="0"/>
                <a:ea typeface="Times New Roman" panose="02020603050405020304" pitchFamily="18" charset="0"/>
              </a:rPr>
              <a:t>đầu</a:t>
            </a:r>
            <a:r>
              <a:rPr lang="en-US" sz="3000" b="1" dirty="0">
                <a:solidFill>
                  <a:srgbClr val="FF0000"/>
                </a:solidFill>
                <a:latin typeface="Times New Roman" panose="02020603050405020304" pitchFamily="18" charset="0"/>
                <a:ea typeface="Times New Roman" panose="02020603050405020304" pitchFamily="18" charset="0"/>
              </a:rPr>
              <a:t> </a:t>
            </a:r>
            <a:r>
              <a:rPr lang="en-US" sz="3000" b="1" dirty="0" err="1">
                <a:solidFill>
                  <a:srgbClr val="FF0000"/>
                </a:solidFill>
                <a:latin typeface="Times New Roman" panose="02020603050405020304" pitchFamily="18" charset="0"/>
                <a:ea typeface="Times New Roman" panose="02020603050405020304" pitchFamily="18" charset="0"/>
              </a:rPr>
              <a:t>thế</a:t>
            </a:r>
            <a:r>
              <a:rPr lang="en-US" sz="3000" b="1" dirty="0">
                <a:solidFill>
                  <a:srgbClr val="FF0000"/>
                </a:solidFill>
                <a:latin typeface="Times New Roman" panose="02020603050405020304" pitchFamily="18" charset="0"/>
                <a:ea typeface="Times New Roman" panose="02020603050405020304" pitchFamily="18" charset="0"/>
              </a:rPr>
              <a:t> </a:t>
            </a:r>
            <a:r>
              <a:rPr lang="en-US" sz="3000" b="1" dirty="0" err="1">
                <a:solidFill>
                  <a:srgbClr val="FF0000"/>
                </a:solidFill>
                <a:latin typeface="Times New Roman" panose="02020603050405020304" pitchFamily="18" charset="0"/>
                <a:ea typeface="Times New Roman" panose="02020603050405020304" pitchFamily="18" charset="0"/>
              </a:rPr>
              <a:t>kỉ</a:t>
            </a:r>
            <a:r>
              <a:rPr lang="en-US" sz="3000" b="1" dirty="0">
                <a:solidFill>
                  <a:srgbClr val="FF0000"/>
                </a:solidFill>
                <a:latin typeface="Times New Roman" panose="02020603050405020304" pitchFamily="18" charset="0"/>
                <a:ea typeface="Times New Roman" panose="02020603050405020304" pitchFamily="18" charset="0"/>
              </a:rPr>
              <a:t> XX</a:t>
            </a:r>
            <a:endParaRPr lang="en-US" sz="3000" dirty="0">
              <a:solidFill>
                <a:srgbClr val="FF0000"/>
              </a:solidFill>
              <a:latin typeface="Times New Roman" panose="02020603050405020304" pitchFamily="18" charset="0"/>
              <a:ea typeface="Times New Roman" panose="02020603050405020304" pitchFamily="18" charset="0"/>
            </a:endParaRPr>
          </a:p>
        </p:txBody>
      </p:sp>
      <p:sp>
        <p:nvSpPr>
          <p:cNvPr id="5" name="Rectangle 4"/>
          <p:cNvSpPr/>
          <p:nvPr/>
        </p:nvSpPr>
        <p:spPr>
          <a:xfrm>
            <a:off x="197608" y="2299993"/>
            <a:ext cx="5804263" cy="1938992"/>
          </a:xfrm>
          <a:prstGeom prst="rect">
            <a:avLst/>
          </a:prstGeom>
        </p:spPr>
        <p:txBody>
          <a:bodyPr wrap="square">
            <a:spAutoFit/>
          </a:bodyPr>
          <a:lstStyle/>
          <a:p>
            <a:pPr>
              <a:spcAft>
                <a:spcPts val="0"/>
              </a:spcAft>
            </a:pPr>
            <a:r>
              <a:rPr lang="en-US" sz="3000" dirty="0">
                <a:latin typeface="Times New Roman" panose="02020603050405020304" pitchFamily="18" charset="0"/>
                <a:ea typeface="Times New Roman" panose="02020603050405020304" pitchFamily="18" charset="0"/>
              </a:rPr>
              <a:t> - </a:t>
            </a:r>
            <a:r>
              <a:rPr lang="en-US" sz="3000" dirty="0" err="1">
                <a:latin typeface="Times New Roman" panose="02020603050405020304" pitchFamily="18" charset="0"/>
                <a:ea typeface="Times New Roman" panose="02020603050405020304" pitchFamily="18" charset="0"/>
              </a:rPr>
              <a:t>Tháng</a:t>
            </a:r>
            <a:r>
              <a:rPr lang="en-US" sz="3000" dirty="0">
                <a:latin typeface="Times New Roman" panose="02020603050405020304" pitchFamily="18" charset="0"/>
                <a:ea typeface="Times New Roman" panose="02020603050405020304" pitchFamily="18" charset="0"/>
              </a:rPr>
              <a:t> 1-1868, </a:t>
            </a:r>
            <a:r>
              <a:rPr lang="en-US" sz="3000" dirty="0" err="1">
                <a:latin typeface="Times New Roman" panose="02020603050405020304" pitchFamily="18" charset="0"/>
                <a:ea typeface="Times New Roman" panose="02020603050405020304" pitchFamily="18" charset="0"/>
              </a:rPr>
              <a:t>sau</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khi</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lên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ngôi</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Thiên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hoàng</a:t>
            </a:r>
            <a:r>
              <a:rPr lang="en-US" sz="3000" dirty="0">
                <a:latin typeface="Times New Roman" panose="02020603050405020304" pitchFamily="18" charset="0"/>
                <a:ea typeface="Times New Roman" panose="02020603050405020304" pitchFamily="18" charset="0"/>
              </a:rPr>
              <a:t> Minh </a:t>
            </a:r>
            <a:r>
              <a:rPr lang="en-US" sz="3000" dirty="0" err="1">
                <a:latin typeface="Times New Roman" panose="02020603050405020304" pitchFamily="18" charset="0"/>
                <a:ea typeface="Times New Roman" panose="02020603050405020304" pitchFamily="18" charset="0"/>
              </a:rPr>
              <a:t>Trị</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tiến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hành</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một</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loạt</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cải</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cách</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mà</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lịch</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sử</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gọi</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là</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cuộc</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Duy</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tân</a:t>
            </a:r>
            <a:r>
              <a:rPr lang="en-US" sz="3000" dirty="0">
                <a:latin typeface="Times New Roman" panose="02020603050405020304" pitchFamily="18" charset="0"/>
                <a:ea typeface="Times New Roman" panose="02020603050405020304" pitchFamily="18" charset="0"/>
              </a:rPr>
              <a:t> Minh </a:t>
            </a:r>
            <a:r>
              <a:rPr lang="en-US" sz="3000" dirty="0" err="1">
                <a:latin typeface="Times New Roman" panose="02020603050405020304" pitchFamily="18" charset="0"/>
                <a:ea typeface="Times New Roman" panose="02020603050405020304" pitchFamily="18" charset="0"/>
              </a:rPr>
              <a:t>Trị</a:t>
            </a:r>
            <a:r>
              <a:rPr lang="en-US" sz="3000" dirty="0">
                <a:latin typeface="Times New Roman" panose="02020603050405020304" pitchFamily="18" charset="0"/>
                <a:ea typeface="Times New Roman" panose="02020603050405020304" pitchFamily="18" charset="0"/>
              </a:rPr>
              <a:t>.</a:t>
            </a:r>
            <a:endParaRPr lang="en-US" sz="3000"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194950" y="4117962"/>
            <a:ext cx="5602942" cy="1477328"/>
          </a:xfrm>
          <a:prstGeom prst="rect">
            <a:avLst/>
          </a:prstGeom>
        </p:spPr>
        <p:txBody>
          <a:bodyPr wrap="square">
            <a:spAutoFit/>
          </a:bodyPr>
          <a:lstStyle/>
          <a:p>
            <a:pPr>
              <a:spcAft>
                <a:spcPts val="0"/>
              </a:spcAft>
            </a:pPr>
            <a:r>
              <a:rPr lang="en-US" sz="3000" dirty="0">
                <a:latin typeface="Times New Roman" panose="02020603050405020304" pitchFamily="18" charset="0"/>
                <a:ea typeface="Times New Roman" panose="02020603050405020304" pitchFamily="18" charset="0"/>
              </a:rPr>
              <a:t> </a:t>
            </a:r>
            <a:r>
              <a:rPr lang="en-US" sz="3000" dirty="0">
                <a:solidFill>
                  <a:srgbClr val="0000FF"/>
                </a:solidFill>
                <a:latin typeface="Times New Roman" panose="02020603050405020304" pitchFamily="18" charset="0"/>
                <a:ea typeface="Times New Roman" panose="02020603050405020304" pitchFamily="18" charset="0"/>
              </a:rPr>
              <a:t>- </a:t>
            </a:r>
            <a:r>
              <a:rPr lang="en-US" sz="3000" dirty="0" err="1">
                <a:solidFill>
                  <a:srgbClr val="0000FF"/>
                </a:solidFill>
                <a:latin typeface="Times New Roman" panose="02020603050405020304" pitchFamily="18" charset="0"/>
                <a:ea typeface="Times New Roman" panose="02020603050405020304" pitchFamily="18" charset="0"/>
              </a:rPr>
              <a:t>Nội</a:t>
            </a:r>
            <a:r>
              <a:rPr lang="en-US" sz="3000" dirty="0">
                <a:solidFill>
                  <a:srgbClr val="0000FF"/>
                </a:solidFill>
                <a:latin typeface="Times New Roman" panose="02020603050405020304" pitchFamily="18" charset="0"/>
                <a:ea typeface="Times New Roman" panose="02020603050405020304" pitchFamily="18" charset="0"/>
              </a:rPr>
              <a:t> dung: </a:t>
            </a:r>
            <a:r>
              <a:rPr lang="en-US" sz="3000" dirty="0" err="1">
                <a:latin typeface="Times New Roman" panose="02020603050405020304" pitchFamily="18" charset="0"/>
                <a:ea typeface="Times New Roman" panose="02020603050405020304" pitchFamily="18" charset="0"/>
              </a:rPr>
              <a:t>tiến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hành</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cải</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cách</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toàn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diện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về</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chính</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trị</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kinh</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tế</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quân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sự</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giáo</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dục</a:t>
            </a:r>
            <a:r>
              <a:rPr lang="en-US" sz="3000" dirty="0">
                <a:latin typeface="Times New Roman" panose="02020603050405020304" pitchFamily="18" charset="0"/>
                <a:ea typeface="Times New Roman" panose="02020603050405020304" pitchFamily="18" charset="0"/>
              </a:rPr>
              <a:t>.</a:t>
            </a:r>
            <a:endParaRPr lang="en-US" sz="3000" dirty="0">
              <a:effectLst/>
              <a:latin typeface="Times New Roman" panose="02020603050405020304" pitchFamily="18" charset="0"/>
              <a:ea typeface="Times New Roman" panose="02020603050405020304" pitchFamily="18" charset="0"/>
            </a:endParaRPr>
          </a:p>
        </p:txBody>
      </p:sp>
      <p:sp>
        <p:nvSpPr>
          <p:cNvPr id="8" name="Rectangle 7"/>
          <p:cNvSpPr/>
          <p:nvPr/>
        </p:nvSpPr>
        <p:spPr>
          <a:xfrm>
            <a:off x="197608" y="5508781"/>
            <a:ext cx="5871498" cy="1015663"/>
          </a:xfrm>
          <a:prstGeom prst="rect">
            <a:avLst/>
          </a:prstGeom>
        </p:spPr>
        <p:txBody>
          <a:bodyPr wrap="square">
            <a:spAutoFit/>
          </a:bodyPr>
          <a:lstStyle/>
          <a:p>
            <a:pPr algn="just">
              <a:spcAft>
                <a:spcPts val="0"/>
              </a:spcAft>
            </a:pPr>
            <a:r>
              <a:rPr lang="en-US" sz="3000" dirty="0">
                <a:solidFill>
                  <a:srgbClr val="0000FF"/>
                </a:solidFill>
                <a:latin typeface="Times New Roman" panose="02020603050405020304" pitchFamily="18" charset="0"/>
                <a:ea typeface="Times New Roman" panose="02020603050405020304" pitchFamily="18" charset="0"/>
              </a:rPr>
              <a:t>- Ý </a:t>
            </a:r>
            <a:r>
              <a:rPr lang="en-US" sz="3000" dirty="0" err="1">
                <a:solidFill>
                  <a:srgbClr val="0000FF"/>
                </a:solidFill>
                <a:latin typeface="Times New Roman" panose="02020603050405020304" pitchFamily="18" charset="0"/>
                <a:ea typeface="Times New Roman" panose="02020603050405020304" pitchFamily="18" charset="0"/>
              </a:rPr>
              <a:t>nghĩa</a:t>
            </a:r>
            <a:r>
              <a:rPr lang="en-US" sz="3000" dirty="0">
                <a:solidFill>
                  <a:srgbClr val="0000FF"/>
                </a:solidFill>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Cuộc</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Duy</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tân</a:t>
            </a:r>
            <a:r>
              <a:rPr lang="en-US" sz="3000" dirty="0">
                <a:latin typeface="Times New Roman" panose="02020603050405020304" pitchFamily="18" charset="0"/>
                <a:ea typeface="Times New Roman" panose="02020603050405020304" pitchFamily="18" charset="0"/>
              </a:rPr>
              <a:t> Minh </a:t>
            </a:r>
            <a:r>
              <a:rPr lang="en-US" sz="3000" dirty="0" err="1">
                <a:latin typeface="Times New Roman" panose="02020603050405020304" pitchFamily="18" charset="0"/>
                <a:ea typeface="Times New Roman" panose="02020603050405020304" pitchFamily="18" charset="0"/>
              </a:rPr>
              <a:t>Trị</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có</a:t>
            </a:r>
            <a:r>
              <a:rPr lang="en-US" sz="3000" dirty="0">
                <a:latin typeface="Times New Roman" panose="02020603050405020304" pitchFamily="18" charset="0"/>
                <a:ea typeface="Times New Roman" panose="02020603050405020304" pitchFamily="18" charset="0"/>
              </a:rPr>
              <a:t> ý </a:t>
            </a:r>
            <a:r>
              <a:rPr lang="en-US" sz="3000" dirty="0" err="1">
                <a:latin typeface="Times New Roman" panose="02020603050405020304" pitchFamily="18" charset="0"/>
                <a:ea typeface="Times New Roman" panose="02020603050405020304" pitchFamily="18" charset="0"/>
              </a:rPr>
              <a:t>nghĩa</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như</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một</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cuộc</a:t>
            </a:r>
            <a:r>
              <a:rPr lang="en-US" sz="3000" dirty="0">
                <a:latin typeface="Times New Roman" panose="02020603050405020304" pitchFamily="18" charset="0"/>
                <a:ea typeface="Times New Roman" panose="02020603050405020304" pitchFamily="18" charset="0"/>
              </a:rPr>
              <a:t> CMTS, </a:t>
            </a:r>
            <a:r>
              <a:rPr lang="en-US" sz="3000" dirty="0" err="1">
                <a:latin typeface="Times New Roman" panose="02020603050405020304" pitchFamily="18" charset="0"/>
                <a:ea typeface="Times New Roman" panose="02020603050405020304" pitchFamily="18" charset="0"/>
              </a:rPr>
              <a:t>đưa</a:t>
            </a:r>
            <a:r>
              <a:rPr lang="en-US" sz="3000" dirty="0">
                <a:latin typeface="Times New Roman" panose="02020603050405020304" pitchFamily="18" charset="0"/>
                <a:ea typeface="Times New Roman" panose="02020603050405020304" pitchFamily="18" charset="0"/>
              </a:rPr>
              <a:t> </a:t>
            </a:r>
          </a:p>
        </p:txBody>
      </p:sp>
      <p:sp>
        <p:nvSpPr>
          <p:cNvPr id="9" name="Rectangle 8"/>
          <p:cNvSpPr/>
          <p:nvPr/>
        </p:nvSpPr>
        <p:spPr>
          <a:xfrm>
            <a:off x="6109062" y="978641"/>
            <a:ext cx="6082937" cy="1938992"/>
          </a:xfrm>
          <a:prstGeom prst="rect">
            <a:avLst/>
          </a:prstGeom>
        </p:spPr>
        <p:txBody>
          <a:bodyPr wrap="square">
            <a:spAutoFit/>
          </a:bodyPr>
          <a:lstStyle/>
          <a:p>
            <a:pPr>
              <a:spcAft>
                <a:spcPts val="0"/>
              </a:spcAft>
            </a:pPr>
            <a:r>
              <a:rPr lang="en-US" sz="3000" dirty="0" err="1">
                <a:latin typeface="Times New Roman" panose="02020603050405020304" pitchFamily="18" charset="0"/>
                <a:ea typeface="Times New Roman" panose="02020603050405020304" pitchFamily="18" charset="0"/>
              </a:rPr>
              <a:t>Nhật</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Bản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phát</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triển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vược</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bậc</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về</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kinh</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tế</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giáo</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dục</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khoa</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học</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kĩ</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thuật</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Nhờ</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đó</a:t>
            </a:r>
            <a:r>
              <a:rPr lang="en-US" sz="3000" dirty="0">
                <a:latin typeface="Times New Roman" panose="02020603050405020304" pitchFamily="18" charset="0"/>
                <a:ea typeface="Times New Roman" panose="02020603050405020304" pitchFamily="18" charset="0"/>
              </a:rPr>
              <a:t> NB </a:t>
            </a:r>
            <a:r>
              <a:rPr lang="en-US" sz="3000" dirty="0" err="1">
                <a:latin typeface="Times New Roman" panose="02020603050405020304" pitchFamily="18" charset="0"/>
                <a:ea typeface="Times New Roman" panose="02020603050405020304" pitchFamily="18" charset="0"/>
              </a:rPr>
              <a:t>giữ</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vững</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được</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nền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độc</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lập</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và</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trở</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thành</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một</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nước</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tư</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bản</a:t>
            </a:r>
            <a:r>
              <a:rPr lang="en-US" sz="3000" dirty="0">
                <a:latin typeface="Times New Roman" panose="02020603050405020304" pitchFamily="18" charset="0"/>
                <a:ea typeface="Times New Roman" panose="02020603050405020304" pitchFamily="18" charset="0"/>
              </a:rPr>
              <a:t> CN.</a:t>
            </a:r>
          </a:p>
        </p:txBody>
      </p:sp>
      <p:sp>
        <p:nvSpPr>
          <p:cNvPr id="11" name="Rectangle 10"/>
          <p:cNvSpPr/>
          <p:nvPr/>
        </p:nvSpPr>
        <p:spPr>
          <a:xfrm>
            <a:off x="6122894" y="2850618"/>
            <a:ext cx="5930219" cy="1015663"/>
          </a:xfrm>
          <a:prstGeom prst="rect">
            <a:avLst/>
          </a:prstGeom>
        </p:spPr>
        <p:txBody>
          <a:bodyPr wrap="square">
            <a:spAutoFit/>
          </a:bodyPr>
          <a:lstStyle/>
          <a:p>
            <a:r>
              <a:rPr lang="en-US" sz="3000" b="1" dirty="0">
                <a:solidFill>
                  <a:srgbClr val="0000FF"/>
                </a:solidFill>
                <a:latin typeface="Times New Roman" panose="02020603050405020304" pitchFamily="18" charset="0"/>
                <a:cs typeface="Times New Roman" panose="02020603050405020304" pitchFamily="18" charset="0"/>
              </a:rPr>
              <a:t>b. </a:t>
            </a:r>
            <a:r>
              <a:rPr lang="en-US" sz="3000" b="1" dirty="0" err="1">
                <a:solidFill>
                  <a:srgbClr val="0000FF"/>
                </a:solidFill>
                <a:latin typeface="Times New Roman" panose="02020603050405020304" pitchFamily="18" charset="0"/>
                <a:cs typeface="Times New Roman" panose="02020603050405020304" pitchFamily="18" charset="0"/>
              </a:rPr>
              <a:t>Nhật</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Bản</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chuyển</a:t>
            </a:r>
            <a:r>
              <a:rPr lang="en-US" sz="3000" b="1" dirty="0">
                <a:solidFill>
                  <a:srgbClr val="0000FF"/>
                </a:solidFill>
                <a:latin typeface="Times New Roman" panose="02020603050405020304" pitchFamily="18" charset="0"/>
                <a:cs typeface="Times New Roman" panose="02020603050405020304" pitchFamily="18" charset="0"/>
              </a:rPr>
              <a:t> sang </a:t>
            </a:r>
            <a:r>
              <a:rPr lang="en-US" sz="3000" b="1" dirty="0" err="1">
                <a:solidFill>
                  <a:srgbClr val="0000FF"/>
                </a:solidFill>
                <a:latin typeface="Times New Roman" panose="02020603050405020304" pitchFamily="18" charset="0"/>
                <a:cs typeface="Times New Roman" panose="02020603050405020304" pitchFamily="18" charset="0"/>
              </a:rPr>
              <a:t>giai</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đoạn</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đế</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quốc</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chủ</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nghĩa</a:t>
            </a:r>
            <a:endParaRPr lang="en-US" sz="3000" b="1" dirty="0">
              <a:solidFill>
                <a:srgbClr val="0000FF"/>
              </a:solidFill>
              <a:latin typeface="Times New Roman" panose="02020603050405020304" pitchFamily="18" charset="0"/>
              <a:cs typeface="Times New Roman" panose="02020603050405020304" pitchFamily="18" charset="0"/>
            </a:endParaRPr>
          </a:p>
        </p:txBody>
      </p:sp>
      <p:cxnSp>
        <p:nvCxnSpPr>
          <p:cNvPr id="12" name="Straight Connector 11"/>
          <p:cNvCxnSpPr/>
          <p:nvPr/>
        </p:nvCxnSpPr>
        <p:spPr>
          <a:xfrm>
            <a:off x="6096000" y="914400"/>
            <a:ext cx="0" cy="594360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45293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3064"/>
            <a:ext cx="12192000" cy="901336"/>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ln>
            <a:headEnd/>
            <a:tailEnd/>
          </a:ln>
        </p:spPr>
        <p:style>
          <a:lnRef idx="0">
            <a:schemeClr val="accent5"/>
          </a:lnRef>
          <a:fillRef idx="3">
            <a:schemeClr val="accent5"/>
          </a:fillRef>
          <a:effectRef idx="3">
            <a:schemeClr val="accent5"/>
          </a:effectRef>
          <a:fontRef idx="minor">
            <a:schemeClr val="lt1"/>
          </a:fontRef>
        </p:style>
        <p:txBody>
          <a:bodyPr wrap="none" lIns="91348" tIns="45671" rIns="91348" bIns="45671" anchor="ctr"/>
          <a:lstStyle/>
          <a:p>
            <a:pPr algn="ctr"/>
            <a:r>
              <a:rPr lang="en-US" sz="2800" b="1" dirty="0" err="1">
                <a:solidFill>
                  <a:srgbClr val="FF0000"/>
                </a:solidFill>
                <a:latin typeface="Times New Roman" pitchFamily="18" charset="0"/>
                <a:cs typeface="Times New Roman" pitchFamily="18" charset="0"/>
              </a:rPr>
              <a:t>Tiết</a:t>
            </a:r>
            <a:r>
              <a:rPr lang="en-US" sz="2800" b="1" dirty="0">
                <a:solidFill>
                  <a:srgbClr val="FF0000"/>
                </a:solidFill>
                <a:latin typeface="Times New Roman" pitchFamily="18" charset="0"/>
                <a:cs typeface="Times New Roman" pitchFamily="18" charset="0"/>
              </a:rPr>
              <a:t> 38   </a:t>
            </a:r>
            <a:r>
              <a:rPr lang="vi-VN" sz="2800" b="1" dirty="0">
                <a:solidFill>
                  <a:srgbClr val="FF0000"/>
                </a:solidFill>
                <a:latin typeface="Times New Roman" pitchFamily="18" charset="0"/>
                <a:cs typeface="Times New Roman" pitchFamily="18" charset="0"/>
              </a:rPr>
              <a:t>Bài 14. TRUNG QUỐC VÀ NHẬT BẢN TỪ NỬA SAU </a:t>
            </a:r>
            <a:endParaRPr lang="en-US" sz="2800" b="1" dirty="0">
              <a:solidFill>
                <a:srgbClr val="FF0000"/>
              </a:solidFill>
              <a:latin typeface="Times New Roman" pitchFamily="18" charset="0"/>
              <a:cs typeface="Times New Roman" pitchFamily="18" charset="0"/>
            </a:endParaRPr>
          </a:p>
          <a:p>
            <a:pPr algn="ctr"/>
            <a:r>
              <a:rPr lang="vi-VN" sz="2800" b="1" dirty="0">
                <a:solidFill>
                  <a:srgbClr val="FF0000"/>
                </a:solidFill>
                <a:latin typeface="Times New Roman" pitchFamily="18" charset="0"/>
                <a:cs typeface="Times New Roman" pitchFamily="18" charset="0"/>
              </a:rPr>
              <a:t>THẾ KỈ XIX ĐẾN ĐẦU THẾ KỈ XX</a:t>
            </a:r>
          </a:p>
        </p:txBody>
      </p:sp>
      <p:sp>
        <p:nvSpPr>
          <p:cNvPr id="2" name="Rectangle 1"/>
          <p:cNvSpPr/>
          <p:nvPr/>
        </p:nvSpPr>
        <p:spPr>
          <a:xfrm>
            <a:off x="224502" y="1666667"/>
            <a:ext cx="6096000" cy="461665"/>
          </a:xfrm>
          <a:prstGeom prst="rect">
            <a:avLst/>
          </a:prstGeom>
        </p:spPr>
        <p:txBody>
          <a:bodyPr>
            <a:spAutoFit/>
          </a:bodyPr>
          <a:lstStyle/>
          <a:p>
            <a:r>
              <a:rPr lang="en-US" sz="2400" b="1" dirty="0">
                <a:solidFill>
                  <a:srgbClr val="0000FF"/>
                </a:solidFill>
                <a:latin typeface="Times New Roman" panose="02020603050405020304" pitchFamily="18" charset="0"/>
                <a:ea typeface="Times New Roman" panose="02020603050405020304" pitchFamily="18" charset="0"/>
              </a:rPr>
              <a:t>a. </a:t>
            </a:r>
            <a:r>
              <a:rPr lang="en-US" sz="2400" b="1" dirty="0" err="1">
                <a:solidFill>
                  <a:srgbClr val="0000FF"/>
                </a:solidFill>
                <a:latin typeface="Times New Roman" panose="02020603050405020304" pitchFamily="18" charset="0"/>
                <a:ea typeface="Times New Roman" panose="02020603050405020304" pitchFamily="18" charset="0"/>
              </a:rPr>
              <a:t>Cuộc</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duy</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tân</a:t>
            </a:r>
            <a:r>
              <a:rPr lang="en-US" sz="2400" b="1" dirty="0">
                <a:solidFill>
                  <a:srgbClr val="0000FF"/>
                </a:solidFill>
                <a:latin typeface="Times New Roman" panose="02020603050405020304" pitchFamily="18" charset="0"/>
                <a:ea typeface="Times New Roman" panose="02020603050405020304" pitchFamily="18" charset="0"/>
              </a:rPr>
              <a:t> Minh </a:t>
            </a:r>
            <a:r>
              <a:rPr lang="en-US" sz="2400" b="1" dirty="0" err="1">
                <a:solidFill>
                  <a:srgbClr val="0000FF"/>
                </a:solidFill>
                <a:latin typeface="Times New Roman" panose="02020603050405020304" pitchFamily="18" charset="0"/>
                <a:ea typeface="Times New Roman" panose="02020603050405020304" pitchFamily="18" charset="0"/>
              </a:rPr>
              <a:t>Trị</a:t>
            </a:r>
            <a:r>
              <a:rPr lang="en-US" sz="2400" b="1" dirty="0">
                <a:solidFill>
                  <a:srgbClr val="0000FF"/>
                </a:solidFill>
                <a:latin typeface="Times New Roman" panose="02020603050405020304" pitchFamily="18" charset="0"/>
                <a:ea typeface="Times New Roman" panose="02020603050405020304" pitchFamily="18" charset="0"/>
              </a:rPr>
              <a:t> 1968</a:t>
            </a:r>
            <a:endParaRPr lang="en-US" sz="2400" dirty="0">
              <a:solidFill>
                <a:srgbClr val="0000FF"/>
              </a:solidFill>
            </a:endParaRPr>
          </a:p>
        </p:txBody>
      </p:sp>
      <p:sp>
        <p:nvSpPr>
          <p:cNvPr id="3" name="Rectangle 2"/>
          <p:cNvSpPr/>
          <p:nvPr/>
        </p:nvSpPr>
        <p:spPr>
          <a:xfrm>
            <a:off x="138888" y="914400"/>
            <a:ext cx="5984006" cy="830997"/>
          </a:xfrm>
          <a:prstGeom prst="rect">
            <a:avLst/>
          </a:prstGeom>
        </p:spPr>
        <p:txBody>
          <a:bodyPr wrap="square">
            <a:spAutoFit/>
          </a:bodyPr>
          <a:lstStyle/>
          <a:p>
            <a:pPr>
              <a:spcAft>
                <a:spcPts val="0"/>
              </a:spcAft>
            </a:pPr>
            <a:r>
              <a:rPr lang="en-US" sz="2400" b="1" dirty="0">
                <a:solidFill>
                  <a:srgbClr val="FF0000"/>
                </a:solidFill>
                <a:latin typeface="Times New Roman" panose="02020603050405020304" pitchFamily="18" charset="0"/>
                <a:ea typeface="Times New Roman" panose="02020603050405020304" pitchFamily="18" charset="0"/>
              </a:rPr>
              <a:t>2. </a:t>
            </a:r>
            <a:r>
              <a:rPr lang="en-US" sz="2400" b="1" dirty="0" err="1">
                <a:solidFill>
                  <a:srgbClr val="FF0000"/>
                </a:solidFill>
                <a:latin typeface="Times New Roman" panose="02020603050405020304" pitchFamily="18" charset="0"/>
                <a:ea typeface="Times New Roman" panose="02020603050405020304" pitchFamily="18" charset="0"/>
              </a:rPr>
              <a:t>Nhật</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Bản</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từ</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nửa</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sau</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thế</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kỉ</a:t>
            </a:r>
            <a:r>
              <a:rPr lang="en-US" sz="2400" b="1" dirty="0">
                <a:solidFill>
                  <a:srgbClr val="FF0000"/>
                </a:solidFill>
                <a:latin typeface="Times New Roman" panose="02020603050405020304" pitchFamily="18" charset="0"/>
                <a:ea typeface="Times New Roman" panose="02020603050405020304" pitchFamily="18" charset="0"/>
              </a:rPr>
              <a:t> XIX </a:t>
            </a:r>
            <a:r>
              <a:rPr lang="en-US" sz="2400" b="1" dirty="0" err="1">
                <a:solidFill>
                  <a:srgbClr val="FF0000"/>
                </a:solidFill>
                <a:latin typeface="Times New Roman" panose="02020603050405020304" pitchFamily="18" charset="0"/>
                <a:ea typeface="Times New Roman" panose="02020603050405020304" pitchFamily="18" charset="0"/>
              </a:rPr>
              <a:t>đến</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đầu</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thế</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kỉ</a:t>
            </a:r>
            <a:r>
              <a:rPr lang="en-US" sz="2400" b="1" dirty="0">
                <a:solidFill>
                  <a:srgbClr val="FF0000"/>
                </a:solidFill>
                <a:latin typeface="Times New Roman" panose="02020603050405020304" pitchFamily="18" charset="0"/>
                <a:ea typeface="Times New Roman" panose="02020603050405020304" pitchFamily="18" charset="0"/>
              </a:rPr>
              <a:t> XX</a:t>
            </a:r>
            <a:endParaRPr lang="en-US" sz="2400" dirty="0">
              <a:solidFill>
                <a:srgbClr val="FF0000"/>
              </a:solidFill>
              <a:latin typeface="Times New Roman" panose="02020603050405020304" pitchFamily="18" charset="0"/>
              <a:ea typeface="Times New Roman" panose="02020603050405020304" pitchFamily="18" charset="0"/>
            </a:endParaRPr>
          </a:p>
        </p:txBody>
      </p:sp>
      <p:sp>
        <p:nvSpPr>
          <p:cNvPr id="5" name="Rectangle 4"/>
          <p:cNvSpPr/>
          <p:nvPr/>
        </p:nvSpPr>
        <p:spPr>
          <a:xfrm>
            <a:off x="197608" y="2017606"/>
            <a:ext cx="5898392" cy="1200329"/>
          </a:xfrm>
          <a:prstGeom prst="rect">
            <a:avLst/>
          </a:prstGeom>
        </p:spPr>
        <p:txBody>
          <a:bodyPr wrap="square">
            <a:spAutoFit/>
          </a:bodyPr>
          <a:lstStyle/>
          <a:p>
            <a:pPr>
              <a:spcAft>
                <a:spcPts val="0"/>
              </a:spcAft>
            </a:pPr>
            <a:r>
              <a:rPr lang="en-US" sz="2400" dirty="0">
                <a:latin typeface="Times New Roman" panose="02020603050405020304" pitchFamily="18" charset="0"/>
                <a:ea typeface="Times New Roman" panose="02020603050405020304" pitchFamily="18" charset="0"/>
              </a:rPr>
              <a:t> - </a:t>
            </a:r>
            <a:r>
              <a:rPr lang="en-US" sz="2400" dirty="0" err="1">
                <a:latin typeface="Times New Roman" panose="02020603050405020304" pitchFamily="18" charset="0"/>
                <a:ea typeface="Times New Roman" panose="02020603050405020304" pitchFamily="18" charset="0"/>
              </a:rPr>
              <a:t>Tháng</a:t>
            </a:r>
            <a:r>
              <a:rPr lang="en-US" sz="2400" dirty="0">
                <a:latin typeface="Times New Roman" panose="02020603050405020304" pitchFamily="18" charset="0"/>
                <a:ea typeface="Times New Roman" panose="02020603050405020304" pitchFamily="18" charset="0"/>
              </a:rPr>
              <a:t> 1-1868, </a:t>
            </a:r>
            <a:r>
              <a:rPr lang="en-US" sz="2400" dirty="0" err="1">
                <a:latin typeface="Times New Roman" panose="02020603050405020304" pitchFamily="18" charset="0"/>
                <a:ea typeface="Times New Roman" panose="02020603050405020304" pitchFamily="18" charset="0"/>
              </a:rPr>
              <a:t>sau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ngôi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Minh </a:t>
            </a:r>
            <a:r>
              <a:rPr lang="en-US" sz="2400" dirty="0" err="1">
                <a:latin typeface="Times New Roman" panose="02020603050405020304" pitchFamily="18" charset="0"/>
                <a:ea typeface="Times New Roman" panose="02020603050405020304" pitchFamily="18" charset="0"/>
              </a:rPr>
              <a:t>Trị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loạt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lịch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gọi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cuộc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Duy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tân</a:t>
            </a:r>
            <a:r>
              <a:rPr lang="en-US" sz="2400" dirty="0">
                <a:latin typeface="Times New Roman" panose="02020603050405020304" pitchFamily="18" charset="0"/>
                <a:ea typeface="Times New Roman" panose="02020603050405020304" pitchFamily="18" charset="0"/>
              </a:rPr>
              <a:t> Minh </a:t>
            </a:r>
            <a:r>
              <a:rPr lang="en-US" sz="2400" dirty="0" err="1">
                <a:latin typeface="Times New Roman" panose="02020603050405020304" pitchFamily="18" charset="0"/>
                <a:ea typeface="Times New Roman" panose="02020603050405020304" pitchFamily="18" charset="0"/>
              </a:rPr>
              <a:t>Trị</a:t>
            </a:r>
            <a:r>
              <a:rPr lang="en-US" sz="2400"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194949" y="3176672"/>
            <a:ext cx="5676549" cy="830997"/>
          </a:xfrm>
          <a:prstGeom prst="rect">
            <a:avLst/>
          </a:prstGeom>
        </p:spPr>
        <p:txBody>
          <a:bodyPr wrap="square">
            <a:spAutoFit/>
          </a:bodyPr>
          <a:lstStyle/>
          <a:p>
            <a:pPr>
              <a:spcAft>
                <a:spcPts val="0"/>
              </a:spcAft>
            </a:pPr>
            <a:r>
              <a:rPr lang="en-US" sz="2400" dirty="0">
                <a:latin typeface="Times New Roman" panose="02020603050405020304" pitchFamily="18" charset="0"/>
                <a:ea typeface="Times New Roman" panose="02020603050405020304" pitchFamily="18" charset="0"/>
              </a:rPr>
              <a:t> </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Nội</a:t>
            </a:r>
            <a:r>
              <a:rPr lang="en-US" sz="2400" dirty="0">
                <a:solidFill>
                  <a:srgbClr val="0000FF"/>
                </a:solidFill>
                <a:latin typeface="Times New Roman" panose="02020603050405020304" pitchFamily="18" charset="0"/>
                <a:ea typeface="Times New Roman" panose="02020603050405020304" pitchFamily="18" charset="0"/>
              </a:rPr>
              <a:t> dung: </a:t>
            </a:r>
            <a:r>
              <a:rPr lang="en-US" sz="2400" dirty="0" err="1">
                <a:latin typeface="Times New Roman" panose="02020603050405020304" pitchFamily="18" charset="0"/>
                <a:ea typeface="Times New Roman" panose="02020603050405020304" pitchFamily="18" charset="0"/>
              </a:rPr>
              <a:t>tiến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toàn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về</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chính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kinh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tế</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sự</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dục</a:t>
            </a:r>
            <a:r>
              <a:rPr lang="en-US" sz="2400"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8" name="Rectangle 7"/>
          <p:cNvSpPr/>
          <p:nvPr/>
        </p:nvSpPr>
        <p:spPr>
          <a:xfrm>
            <a:off x="237949" y="4028130"/>
            <a:ext cx="5844605" cy="1938992"/>
          </a:xfrm>
          <a:prstGeom prst="rect">
            <a:avLst/>
          </a:prstGeom>
        </p:spPr>
        <p:txBody>
          <a:bodyPr wrap="square">
            <a:spAutoFit/>
          </a:bodyPr>
          <a:lstStyle/>
          <a:p>
            <a:pPr algn="just">
              <a:spcAft>
                <a:spcPts val="0"/>
              </a:spcAft>
            </a:pPr>
            <a:r>
              <a:rPr lang="en-US" sz="2400" dirty="0">
                <a:solidFill>
                  <a:srgbClr val="0000FF"/>
                </a:solidFill>
                <a:latin typeface="Times New Roman" panose="02020603050405020304" pitchFamily="18" charset="0"/>
                <a:ea typeface="Times New Roman" panose="02020603050405020304" pitchFamily="18" charset="0"/>
              </a:rPr>
              <a:t>- Ý </a:t>
            </a:r>
            <a:r>
              <a:rPr lang="en-US" sz="2400" dirty="0" err="1">
                <a:solidFill>
                  <a:srgbClr val="0000FF"/>
                </a:solidFill>
                <a:latin typeface="Times New Roman" panose="02020603050405020304" pitchFamily="18" charset="0"/>
                <a:ea typeface="Times New Roman" panose="02020603050405020304" pitchFamily="18" charset="0"/>
              </a:rPr>
              <a:t>nghĩa</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Cuộc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Duy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tân</a:t>
            </a:r>
            <a:r>
              <a:rPr lang="en-US" sz="2400" dirty="0">
                <a:latin typeface="Times New Roman" panose="02020603050405020304" pitchFamily="18" charset="0"/>
                <a:ea typeface="Times New Roman" panose="02020603050405020304" pitchFamily="18" charset="0"/>
              </a:rPr>
              <a:t> Minh </a:t>
            </a:r>
            <a:r>
              <a:rPr lang="en-US" sz="2400" dirty="0" err="1">
                <a:latin typeface="Times New Roman" panose="02020603050405020304" pitchFamily="18" charset="0"/>
                <a:ea typeface="Times New Roman" panose="02020603050405020304" pitchFamily="18" charset="0"/>
              </a:rPr>
              <a:t>Trị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ý </a:t>
            </a:r>
            <a:r>
              <a:rPr lang="en-US" sz="2400" dirty="0" err="1">
                <a:latin typeface="Times New Roman" panose="02020603050405020304" pitchFamily="18" charset="0"/>
                <a:ea typeface="Times New Roman" panose="02020603050405020304" pitchFamily="18" charset="0"/>
              </a:rPr>
              <a:t>nghĩa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như</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cuộc</a:t>
            </a:r>
            <a:r>
              <a:rPr lang="en-US" sz="2400" dirty="0">
                <a:latin typeface="Times New Roman" panose="02020603050405020304" pitchFamily="18" charset="0"/>
                <a:ea typeface="Times New Roman" panose="02020603050405020304" pitchFamily="18" charset="0"/>
              </a:rPr>
              <a:t> CMTS, </a:t>
            </a:r>
            <a:r>
              <a:rPr lang="en-US" sz="2400" dirty="0" err="1">
                <a:latin typeface="Times New Roman" panose="02020603050405020304" pitchFamily="18" charset="0"/>
                <a:ea typeface="Times New Roman" panose="02020603050405020304" pitchFamily="18" charset="0"/>
              </a:rPr>
              <a:t>đưa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Bản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triển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bậc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về</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kinh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tế</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dục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khoa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học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thuật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Nhờ</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rPr>
              <a:t> NB </a:t>
            </a:r>
            <a:r>
              <a:rPr lang="en-US" sz="2400" dirty="0" err="1">
                <a:latin typeface="Times New Roman" panose="02020603050405020304" pitchFamily="18" charset="0"/>
                <a:ea typeface="Times New Roman" panose="02020603050405020304" pitchFamily="18" charset="0"/>
              </a:rPr>
              <a:t>giữ</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nền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lập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trở</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tư</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bản</a:t>
            </a:r>
            <a:r>
              <a:rPr lang="en-US" sz="2400" dirty="0">
                <a:latin typeface="Times New Roman" panose="02020603050405020304" pitchFamily="18" charset="0"/>
                <a:ea typeface="Times New Roman" panose="02020603050405020304" pitchFamily="18" charset="0"/>
              </a:rPr>
              <a:t> CN.</a:t>
            </a:r>
            <a:endParaRPr lang="en-US" sz="2400" dirty="0">
              <a:effectLst/>
              <a:latin typeface="Times New Roman" panose="02020603050405020304" pitchFamily="18" charset="0"/>
              <a:ea typeface="Times New Roman" panose="02020603050405020304" pitchFamily="18" charset="0"/>
            </a:endParaRPr>
          </a:p>
        </p:txBody>
      </p:sp>
      <p:sp>
        <p:nvSpPr>
          <p:cNvPr id="9" name="Rectangle 8"/>
          <p:cNvSpPr/>
          <p:nvPr/>
        </p:nvSpPr>
        <p:spPr>
          <a:xfrm>
            <a:off x="6205784" y="951370"/>
            <a:ext cx="5930219" cy="1015663"/>
          </a:xfrm>
          <a:prstGeom prst="rect">
            <a:avLst/>
          </a:prstGeom>
        </p:spPr>
        <p:txBody>
          <a:bodyPr wrap="square">
            <a:spAutoFit/>
          </a:bodyPr>
          <a:lstStyle/>
          <a:p>
            <a:r>
              <a:rPr lang="en-US" sz="3000" b="1" dirty="0">
                <a:solidFill>
                  <a:srgbClr val="0000FF"/>
                </a:solidFill>
                <a:latin typeface="Times New Roman" panose="02020603050405020304" pitchFamily="18" charset="0"/>
                <a:cs typeface="Times New Roman" panose="02020603050405020304" pitchFamily="18" charset="0"/>
              </a:rPr>
              <a:t>b. </a:t>
            </a:r>
            <a:r>
              <a:rPr lang="en-US" sz="3000" b="1" dirty="0" err="1">
                <a:solidFill>
                  <a:srgbClr val="0000FF"/>
                </a:solidFill>
                <a:latin typeface="Times New Roman" panose="02020603050405020304" pitchFamily="18" charset="0"/>
                <a:cs typeface="Times New Roman" panose="02020603050405020304" pitchFamily="18" charset="0"/>
              </a:rPr>
              <a:t>Nhật</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Bản</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chuyển</a:t>
            </a:r>
            <a:r>
              <a:rPr lang="en-US" sz="3000" b="1" dirty="0">
                <a:solidFill>
                  <a:srgbClr val="0000FF"/>
                </a:solidFill>
                <a:latin typeface="Times New Roman" panose="02020603050405020304" pitchFamily="18" charset="0"/>
                <a:cs typeface="Times New Roman" panose="02020603050405020304" pitchFamily="18" charset="0"/>
              </a:rPr>
              <a:t> sang </a:t>
            </a:r>
            <a:r>
              <a:rPr lang="en-US" sz="3000" b="1" dirty="0" err="1">
                <a:solidFill>
                  <a:srgbClr val="0000FF"/>
                </a:solidFill>
                <a:latin typeface="Times New Roman" panose="02020603050405020304" pitchFamily="18" charset="0"/>
                <a:cs typeface="Times New Roman" panose="02020603050405020304" pitchFamily="18" charset="0"/>
              </a:rPr>
              <a:t>giai</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đoạn</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đế</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quốc</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chủ</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nghĩa</a:t>
            </a:r>
            <a:endParaRPr lang="en-US" sz="3000" b="1" dirty="0">
              <a:solidFill>
                <a:srgbClr val="0000FF"/>
              </a:solidFill>
              <a:latin typeface="Times New Roman" panose="02020603050405020304" pitchFamily="18" charset="0"/>
              <a:cs typeface="Times New Roman" panose="02020603050405020304" pitchFamily="18" charset="0"/>
            </a:endParaRPr>
          </a:p>
        </p:txBody>
      </p:sp>
      <p:cxnSp>
        <p:nvCxnSpPr>
          <p:cNvPr id="10" name="Straight Connector 9"/>
          <p:cNvCxnSpPr/>
          <p:nvPr/>
        </p:nvCxnSpPr>
        <p:spPr>
          <a:xfrm>
            <a:off x="6096000" y="914400"/>
            <a:ext cx="0" cy="594360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2796426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37" descr="Khai thác tư liệu 2 giúp em biết thông tin gì về tình hình Nhật Bả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89" y="0"/>
            <a:ext cx="12081811" cy="3540125"/>
          </a:xfrm>
          <a:prstGeom prst="rect">
            <a:avLst/>
          </a:prstGeom>
          <a:ln/>
        </p:spPr>
        <p:style>
          <a:lnRef idx="2">
            <a:schemeClr val="accent2"/>
          </a:lnRef>
          <a:fillRef idx="1">
            <a:schemeClr val="lt1"/>
          </a:fillRef>
          <a:effectRef idx="0">
            <a:schemeClr val="accent2"/>
          </a:effectRef>
          <a:fontRef idx="minor">
            <a:schemeClr val="dk1"/>
          </a:fontRef>
        </p:style>
      </p:pic>
      <p:pic>
        <p:nvPicPr>
          <p:cNvPr id="8" name="Picture 2" descr="Học Sinh Học Hoạt Hình Hình ảnh PNG | Vector Và Các Tập Tin PSD | Tải Về  Miễn Phí Trên Pngtr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644" y="4162300"/>
            <a:ext cx="2514600" cy="265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loud Callout 9">
            <a:extLst>
              <a:ext uri="{FF2B5EF4-FFF2-40B4-BE49-F238E27FC236}">
                <a16:creationId xmlns:a16="http://schemas.microsoft.com/office/drawing/2014/main" id="{D5B1BEBF-5642-1A94-078D-A11C91492188}"/>
              </a:ext>
            </a:extLst>
          </p:cNvPr>
          <p:cNvSpPr/>
          <p:nvPr/>
        </p:nvSpPr>
        <p:spPr>
          <a:xfrm>
            <a:off x="5634318" y="3540125"/>
            <a:ext cx="6131859" cy="3317875"/>
          </a:xfrm>
          <a:prstGeom prst="cloudCallout">
            <a:avLst>
              <a:gd name="adj1" fmla="val -99406"/>
              <a:gd name="adj2" fmla="val 14837"/>
            </a:avLst>
          </a:prstGeom>
          <a:solidFill>
            <a:srgbClr val="FFFF66"/>
          </a:solidFill>
          <a:ln w="25400" cap="flat" cmpd="sng" algn="ctr">
            <a:solidFill>
              <a:srgbClr val="FF0000"/>
            </a:solidFill>
            <a:prstDash val="solid"/>
          </a:ln>
          <a:effectLst/>
        </p:spPr>
        <p:txBody>
          <a:bodyPr anchor="ctr"/>
          <a:lstStyle/>
          <a:p>
            <a:pPr algn="ctr" eaLnBrk="1" fontAlgn="auto" hangingPunct="1">
              <a:spcBef>
                <a:spcPts val="0"/>
              </a:spcBef>
              <a:spcAft>
                <a:spcPts val="0"/>
              </a:spcAft>
              <a:defRPr/>
            </a:pPr>
            <a:r>
              <a:rPr lang="vi-VN" sz="2600" b="1" kern="0" dirty="0">
                <a:solidFill>
                  <a:srgbClr val="0000FF"/>
                </a:solidFill>
                <a:latin typeface="+mj-lt"/>
              </a:rPr>
              <a:t>Tìm những từ, cụm từ thể hiện tình hình công nghiệp của Nhật Bản? từ đó em biết được những thông tin gì về Nhật bản cuối thế kỉ XIX đầu thế kỉ XX?</a:t>
            </a:r>
          </a:p>
        </p:txBody>
      </p:sp>
      <p:sp>
        <p:nvSpPr>
          <p:cNvPr id="2" name="Rectangle 1"/>
          <p:cNvSpPr/>
          <p:nvPr/>
        </p:nvSpPr>
        <p:spPr>
          <a:xfrm>
            <a:off x="1936376" y="3644790"/>
            <a:ext cx="10255624" cy="310854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Aft>
                <a:spcPts val="0"/>
              </a:spcAft>
            </a:pPr>
            <a:r>
              <a:rPr lang="en-US" sz="2800" dirty="0" err="1">
                <a:solidFill>
                  <a:srgbClr val="0000FF"/>
                </a:solidFill>
                <a:latin typeface="Times New Roman" panose="02020603050405020304" pitchFamily="18" charset="0"/>
                <a:ea typeface="Times New Roman" panose="02020603050405020304" pitchFamily="18" charset="0"/>
              </a:rPr>
              <a:t>Những</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từ</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cụm</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từ</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thể</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hiện</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tình</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hình</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công</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nghiệp</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của</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Nhật</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Bản</a:t>
            </a:r>
            <a:r>
              <a:rPr lang="en-US" sz="2800" dirty="0">
                <a:solidFill>
                  <a:srgbClr val="0000FF"/>
                </a:solidFill>
                <a:latin typeface="Times New Roman" panose="02020603050405020304" pitchFamily="18" charset="0"/>
                <a:ea typeface="Times New Roman" panose="02020603050405020304" pitchFamily="18" charset="0"/>
              </a:rPr>
              <a:t>:</a:t>
            </a:r>
          </a:p>
          <a:p>
            <a:pPr algn="just">
              <a:spcAft>
                <a:spcPts val="0"/>
              </a:spcAft>
            </a:pPr>
            <a:r>
              <a:rPr lang="en-US" sz="2800" dirty="0" err="1">
                <a:solidFill>
                  <a:srgbClr val="0000FF"/>
                </a:solidFill>
                <a:latin typeface="Times New Roman" panose="02020603050405020304" pitchFamily="18" charset="0"/>
                <a:ea typeface="Times New Roman" panose="02020603050405020304" pitchFamily="18" charset="0"/>
              </a:rPr>
              <a:t>Công</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nghiệp</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đóng</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tàu</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sản</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xuất</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vũ</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khí</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quân</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trang</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trở</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thành</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mũi</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nhọn</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xây</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dựng</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lực</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lượng</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quân</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sự</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mạnh</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để</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cạnh</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tranh</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và</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bành</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chướng</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công</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nghiệp</a:t>
            </a:r>
            <a:r>
              <a:rPr lang="en-US" sz="2800" dirty="0">
                <a:solidFill>
                  <a:srgbClr val="0000FF"/>
                </a:solidFill>
                <a:latin typeface="Times New Roman" panose="02020603050405020304" pitchFamily="18" charset="0"/>
                <a:ea typeface="Times New Roman" panose="02020603050405020304" pitchFamily="18" charset="0"/>
              </a:rPr>
              <a:t> gang </a:t>
            </a:r>
            <a:r>
              <a:rPr lang="en-US" sz="2800" dirty="0" err="1">
                <a:solidFill>
                  <a:srgbClr val="0000FF"/>
                </a:solidFill>
                <a:latin typeface="Times New Roman" panose="02020603050405020304" pitchFamily="18" charset="0"/>
                <a:ea typeface="Times New Roman" panose="02020603050405020304" pitchFamily="18" charset="0"/>
              </a:rPr>
              <a:t>thép</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và</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công</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nghiệp</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điện</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tăng</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trưởng</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mạnh</a:t>
            </a:r>
            <a:r>
              <a:rPr lang="en-US" sz="2800" dirty="0">
                <a:solidFill>
                  <a:srgbClr val="0000FF"/>
                </a:solidFill>
                <a:latin typeface="Times New Roman" panose="02020603050405020304" pitchFamily="18" charset="0"/>
                <a:ea typeface="Times New Roman" panose="02020603050405020304" pitchFamily="18" charset="0"/>
              </a:rPr>
              <a:t>…</a:t>
            </a:r>
          </a:p>
          <a:p>
            <a:pPr algn="just">
              <a:spcAft>
                <a:spcPts val="0"/>
              </a:spcAft>
            </a:pPr>
            <a:r>
              <a:rPr lang="en-US" sz="2800" dirty="0">
                <a:solidFill>
                  <a:srgbClr val="0000FF"/>
                </a:solidFill>
                <a:latin typeface="Times New Roman" panose="02020603050405020304" pitchFamily="18" charset="0"/>
                <a:ea typeface="Times New Roman" panose="02020603050405020304" pitchFamily="18" charset="0"/>
              </a:rPr>
              <a:t>-&gt; </a:t>
            </a:r>
            <a:r>
              <a:rPr lang="en-US" sz="2800" dirty="0" err="1">
                <a:solidFill>
                  <a:srgbClr val="0000FF"/>
                </a:solidFill>
                <a:latin typeface="Times New Roman" panose="02020603050405020304" pitchFamily="18" charset="0"/>
                <a:ea typeface="Times New Roman" panose="02020603050405020304" pitchFamily="18" charset="0"/>
              </a:rPr>
              <a:t>Chú</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trọng</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phát</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triển</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các</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ngành</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công</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nghiệp</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phục</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vụ</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quốc</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phòng</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các</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tập</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đoàn</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tư</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bản</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lớn</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trong</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nước</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cũng</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đầu</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tư</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ra</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nước</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ngoài</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để</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tăng</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sức</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cạnh</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tranh</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và</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mở</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rộng</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bành</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trướng</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cho</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đế</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quốc</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Nhật</a:t>
            </a:r>
            <a:r>
              <a:rPr lang="en-US" sz="2800" dirty="0">
                <a:solidFill>
                  <a:srgbClr val="0000FF"/>
                </a:solidFill>
                <a:latin typeface="Times New Roman" panose="02020603050405020304" pitchFamily="18" charset="0"/>
                <a:ea typeface="Times New Roman" panose="02020603050405020304" pitchFamily="18" charset="0"/>
              </a:rPr>
              <a:t>.</a:t>
            </a:r>
            <a:endParaRPr lang="en-US" sz="2800" dirty="0">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75313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2" nodeType="clickEffect">
                                  <p:stCondLst>
                                    <p:cond delay="0"/>
                                  </p:stCondLst>
                                  <p:childTnLst>
                                    <p:anim calcmode="lin" valueType="num">
                                      <p:cBhvr>
                                        <p:cTn id="13" dur="500"/>
                                        <p:tgtEl>
                                          <p:spTgt spid="9"/>
                                        </p:tgtEl>
                                        <p:attrNameLst>
                                          <p:attrName>ppt_w</p:attrName>
                                        </p:attrNameLst>
                                      </p:cBhvr>
                                      <p:tavLst>
                                        <p:tav tm="0">
                                          <p:val>
                                            <p:strVal val="ppt_w"/>
                                          </p:val>
                                        </p:tav>
                                        <p:tav tm="100000">
                                          <p:val>
                                            <p:fltVal val="0"/>
                                          </p:val>
                                        </p:tav>
                                      </p:tavLst>
                                    </p:anim>
                                    <p:anim calcmode="lin" valueType="num">
                                      <p:cBhvr>
                                        <p:cTn id="14" dur="500"/>
                                        <p:tgtEl>
                                          <p:spTgt spid="9"/>
                                        </p:tgtEl>
                                        <p:attrNameLst>
                                          <p:attrName>ppt_h</p:attrName>
                                        </p:attrNameLst>
                                      </p:cBhvr>
                                      <p:tavLst>
                                        <p:tav tm="0">
                                          <p:val>
                                            <p:strVal val="ppt_h"/>
                                          </p:val>
                                        </p:tav>
                                        <p:tav tm="100000">
                                          <p:val>
                                            <p:fltVal val="0"/>
                                          </p:val>
                                        </p:tav>
                                      </p:tavLst>
                                    </p:anim>
                                    <p:animEffect transition="out" filter="fade">
                                      <p:cBhvr>
                                        <p:cTn id="15" dur="500"/>
                                        <p:tgtEl>
                                          <p:spTgt spid="9"/>
                                        </p:tgtEl>
                                      </p:cBhvr>
                                    </p:animEffect>
                                    <p:set>
                                      <p:cBhvr>
                                        <p:cTn id="16" dur="1" fill="hold">
                                          <p:stCondLst>
                                            <p:cond delay="499"/>
                                          </p:stCondLst>
                                        </p:cTn>
                                        <p:tgtEl>
                                          <p:spTgt spid="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animBg="1"/>
      <p:bldP spid="9" grpId="2" animBg="1"/>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SC_786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28600"/>
            <a:ext cx="8610600" cy="6324600"/>
          </a:xfrm>
          <a:prstGeom prst="rect">
            <a:avLst/>
          </a:prstGeom>
          <a:noFill/>
          <a:ln w="9525">
            <a:solidFill>
              <a:srgbClr val="0033CC"/>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403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descr="meiji-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66255"/>
            <a:ext cx="8763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286000" y="6216134"/>
            <a:ext cx="7924800" cy="400110"/>
          </a:xfrm>
          <a:prstGeom prst="rect">
            <a:avLst/>
          </a:prstGeom>
          <a:solidFill>
            <a:srgbClr val="FFFF00"/>
          </a:solidFill>
        </p:spPr>
        <p:txBody>
          <a:bodyPr wrap="square" rtlCol="0">
            <a:spAutoFit/>
          </a:bodyPr>
          <a:lstStyle/>
          <a:p>
            <a:pPr algn="ctr" fontAlgn="base">
              <a:spcBef>
                <a:spcPct val="50000"/>
              </a:spcBef>
              <a:spcAft>
                <a:spcPct val="0"/>
              </a:spcAft>
              <a:defRPr/>
            </a:pPr>
            <a:r>
              <a:rPr lang="en-US" sz="2000" b="1" dirty="0" err="1">
                <a:solidFill>
                  <a:prstClr val="black"/>
                </a:solidFill>
                <a:effectLst>
                  <a:outerShdw blurRad="38100" dist="38100" dir="2700000" algn="tl">
                    <a:srgbClr val="FFFFFF"/>
                  </a:outerShdw>
                </a:effectLst>
                <a:latin typeface="Times New Roman" pitchFamily="18" charset="0"/>
                <a:cs typeface="Times New Roman" pitchFamily="18" charset="0"/>
              </a:rPr>
              <a:t>Nhật</a:t>
            </a:r>
            <a:r>
              <a:rPr lang="en-US" sz="2000" b="1" dirty="0">
                <a:solidFill>
                  <a:prstClr val="black"/>
                </a:solidFill>
                <a:effectLst>
                  <a:outerShdw blurRad="38100" dist="38100" dir="2700000" algn="tl">
                    <a:srgbClr val="FFFFFF"/>
                  </a:outerShdw>
                </a:effectLst>
                <a:latin typeface="Times New Roman" pitchFamily="18" charset="0"/>
                <a:cs typeface="Times New Roman" pitchFamily="18" charset="0"/>
              </a:rPr>
              <a:t> </a:t>
            </a:r>
            <a:r>
              <a:rPr lang="en-US" sz="2000" b="1" dirty="0" err="1">
                <a:solidFill>
                  <a:prstClr val="black"/>
                </a:solidFill>
                <a:effectLst>
                  <a:outerShdw blurRad="38100" dist="38100" dir="2700000" algn="tl">
                    <a:srgbClr val="FFFFFF"/>
                  </a:outerShdw>
                </a:effectLst>
                <a:latin typeface="Times New Roman" pitchFamily="18" charset="0"/>
                <a:cs typeface="Times New Roman" pitchFamily="18" charset="0"/>
              </a:rPr>
              <a:t>Bản</a:t>
            </a:r>
            <a:r>
              <a:rPr lang="en-US" sz="2000" b="1" dirty="0">
                <a:solidFill>
                  <a:prstClr val="black"/>
                </a:solidFill>
                <a:effectLst>
                  <a:outerShdw blurRad="38100" dist="38100" dir="2700000" algn="tl">
                    <a:srgbClr val="FFFFFF"/>
                  </a:outerShdw>
                </a:effectLst>
                <a:latin typeface="Times New Roman" pitchFamily="18" charset="0"/>
                <a:cs typeface="Times New Roman" pitchFamily="18" charset="0"/>
              </a:rPr>
              <a:t> </a:t>
            </a:r>
            <a:r>
              <a:rPr lang="en-US" sz="2000" b="1" dirty="0" err="1">
                <a:solidFill>
                  <a:prstClr val="black"/>
                </a:solidFill>
                <a:effectLst>
                  <a:outerShdw blurRad="38100" dist="38100" dir="2700000" algn="tl">
                    <a:srgbClr val="FFFFFF"/>
                  </a:outerShdw>
                </a:effectLst>
                <a:latin typeface="Times New Roman" pitchFamily="18" charset="0"/>
                <a:cs typeface="Times New Roman" pitchFamily="18" charset="0"/>
              </a:rPr>
              <a:t>mở</a:t>
            </a:r>
            <a:r>
              <a:rPr lang="en-US" sz="2000" b="1" dirty="0">
                <a:solidFill>
                  <a:prstClr val="black"/>
                </a:solidFill>
                <a:effectLst>
                  <a:outerShdw blurRad="38100" dist="38100" dir="2700000" algn="tl">
                    <a:srgbClr val="FFFFFF"/>
                  </a:outerShdw>
                </a:effectLst>
                <a:latin typeface="Times New Roman" pitchFamily="18" charset="0"/>
                <a:cs typeface="Times New Roman" pitchFamily="18" charset="0"/>
              </a:rPr>
              <a:t> </a:t>
            </a:r>
            <a:r>
              <a:rPr lang="en-US" sz="2000" b="1" dirty="0" err="1">
                <a:solidFill>
                  <a:prstClr val="black"/>
                </a:solidFill>
                <a:effectLst>
                  <a:outerShdw blurRad="38100" dist="38100" dir="2700000" algn="tl">
                    <a:srgbClr val="FFFFFF"/>
                  </a:outerShdw>
                </a:effectLst>
                <a:latin typeface="Times New Roman" pitchFamily="18" charset="0"/>
                <a:cs typeface="Times New Roman" pitchFamily="18" charset="0"/>
              </a:rPr>
              <a:t>các</a:t>
            </a:r>
            <a:r>
              <a:rPr lang="en-US" sz="2000" b="1" dirty="0">
                <a:solidFill>
                  <a:prstClr val="black"/>
                </a:solidFill>
                <a:effectLst>
                  <a:outerShdw blurRad="38100" dist="38100" dir="2700000" algn="tl">
                    <a:srgbClr val="FFFFFF"/>
                  </a:outerShdw>
                </a:effectLst>
                <a:latin typeface="Times New Roman" pitchFamily="18" charset="0"/>
                <a:cs typeface="Times New Roman" pitchFamily="18" charset="0"/>
              </a:rPr>
              <a:t> </a:t>
            </a:r>
            <a:r>
              <a:rPr lang="en-US" sz="2000" b="1" dirty="0" err="1">
                <a:solidFill>
                  <a:prstClr val="black"/>
                </a:solidFill>
                <a:effectLst>
                  <a:outerShdw blurRad="38100" dist="38100" dir="2700000" algn="tl">
                    <a:srgbClr val="FFFFFF"/>
                  </a:outerShdw>
                </a:effectLst>
                <a:latin typeface="Times New Roman" pitchFamily="18" charset="0"/>
                <a:cs typeface="Times New Roman" pitchFamily="18" charset="0"/>
              </a:rPr>
              <a:t>cửa</a:t>
            </a:r>
            <a:r>
              <a:rPr lang="en-US" sz="2000" b="1" dirty="0">
                <a:solidFill>
                  <a:prstClr val="black"/>
                </a:solidFill>
                <a:effectLst>
                  <a:outerShdw blurRad="38100" dist="38100" dir="2700000" algn="tl">
                    <a:srgbClr val="FFFFFF"/>
                  </a:outerShdw>
                </a:effectLst>
                <a:latin typeface="Times New Roman" pitchFamily="18" charset="0"/>
                <a:cs typeface="Times New Roman" pitchFamily="18" charset="0"/>
              </a:rPr>
              <a:t> </a:t>
            </a:r>
            <a:r>
              <a:rPr lang="en-US" sz="2000" b="1" dirty="0" err="1">
                <a:solidFill>
                  <a:prstClr val="black"/>
                </a:solidFill>
                <a:effectLst>
                  <a:outerShdw blurRad="38100" dist="38100" dir="2700000" algn="tl">
                    <a:srgbClr val="FFFFFF"/>
                  </a:outerShdw>
                </a:effectLst>
                <a:latin typeface="Times New Roman" pitchFamily="18" charset="0"/>
                <a:cs typeface="Times New Roman" pitchFamily="18" charset="0"/>
              </a:rPr>
              <a:t>cảng</a:t>
            </a:r>
            <a:r>
              <a:rPr lang="en-US" sz="2000" b="1" dirty="0">
                <a:solidFill>
                  <a:prstClr val="black"/>
                </a:solidFill>
                <a:effectLst>
                  <a:outerShdw blurRad="38100" dist="38100" dir="2700000" algn="tl">
                    <a:srgbClr val="FFFFFF"/>
                  </a:outerShdw>
                </a:effectLst>
                <a:latin typeface="Times New Roman" pitchFamily="18" charset="0"/>
                <a:cs typeface="Times New Roman" pitchFamily="18" charset="0"/>
              </a:rPr>
              <a:t> </a:t>
            </a:r>
            <a:r>
              <a:rPr lang="en-US" sz="2000" b="1" dirty="0" err="1">
                <a:solidFill>
                  <a:prstClr val="black"/>
                </a:solidFill>
                <a:effectLst>
                  <a:outerShdw blurRad="38100" dist="38100" dir="2700000" algn="tl">
                    <a:srgbClr val="FFFFFF"/>
                  </a:outerShdw>
                </a:effectLst>
                <a:latin typeface="Times New Roman" pitchFamily="18" charset="0"/>
                <a:cs typeface="Times New Roman" pitchFamily="18" charset="0"/>
              </a:rPr>
              <a:t>tiếp</a:t>
            </a:r>
            <a:r>
              <a:rPr lang="en-US" sz="2000" b="1" dirty="0">
                <a:solidFill>
                  <a:prstClr val="black"/>
                </a:solidFill>
                <a:effectLst>
                  <a:outerShdw blurRad="38100" dist="38100" dir="2700000" algn="tl">
                    <a:srgbClr val="FFFFFF"/>
                  </a:outerShdw>
                </a:effectLst>
                <a:latin typeface="Times New Roman" pitchFamily="18" charset="0"/>
                <a:cs typeface="Times New Roman" pitchFamily="18" charset="0"/>
              </a:rPr>
              <a:t> </a:t>
            </a:r>
            <a:r>
              <a:rPr lang="en-US" sz="2000" b="1" dirty="0" err="1">
                <a:solidFill>
                  <a:prstClr val="black"/>
                </a:solidFill>
                <a:effectLst>
                  <a:outerShdw blurRad="38100" dist="38100" dir="2700000" algn="tl">
                    <a:srgbClr val="FFFFFF"/>
                  </a:outerShdw>
                </a:effectLst>
                <a:latin typeface="Times New Roman" pitchFamily="18" charset="0"/>
                <a:cs typeface="Times New Roman" pitchFamily="18" charset="0"/>
              </a:rPr>
              <a:t>xúc</a:t>
            </a:r>
            <a:r>
              <a:rPr lang="en-US" sz="2000" b="1" dirty="0">
                <a:solidFill>
                  <a:prstClr val="black"/>
                </a:solidFill>
                <a:effectLst>
                  <a:outerShdw blurRad="38100" dist="38100" dir="2700000" algn="tl">
                    <a:srgbClr val="FFFFFF"/>
                  </a:outerShdw>
                </a:effectLst>
                <a:latin typeface="Times New Roman" pitchFamily="18" charset="0"/>
                <a:cs typeface="Times New Roman" pitchFamily="18" charset="0"/>
              </a:rPr>
              <a:t> </a:t>
            </a:r>
            <a:r>
              <a:rPr lang="en-US" sz="2000" b="1" dirty="0" err="1">
                <a:solidFill>
                  <a:prstClr val="black"/>
                </a:solidFill>
                <a:effectLst>
                  <a:outerShdw blurRad="38100" dist="38100" dir="2700000" algn="tl">
                    <a:srgbClr val="FFFFFF"/>
                  </a:outerShdw>
                </a:effectLst>
                <a:latin typeface="Times New Roman" pitchFamily="18" charset="0"/>
                <a:cs typeface="Times New Roman" pitchFamily="18" charset="0"/>
              </a:rPr>
              <a:t>với</a:t>
            </a:r>
            <a:r>
              <a:rPr lang="en-US" sz="2000" b="1" dirty="0">
                <a:solidFill>
                  <a:prstClr val="black"/>
                </a:solidFill>
                <a:effectLst>
                  <a:outerShdw blurRad="38100" dist="38100" dir="2700000" algn="tl">
                    <a:srgbClr val="FFFFFF"/>
                  </a:outerShdw>
                </a:effectLst>
                <a:latin typeface="Times New Roman" pitchFamily="18" charset="0"/>
                <a:cs typeface="Times New Roman" pitchFamily="18" charset="0"/>
              </a:rPr>
              <a:t> </a:t>
            </a:r>
            <a:r>
              <a:rPr lang="en-US" sz="2000" b="1" dirty="0" err="1">
                <a:solidFill>
                  <a:prstClr val="black"/>
                </a:solidFill>
                <a:effectLst>
                  <a:outerShdw blurRad="38100" dist="38100" dir="2700000" algn="tl">
                    <a:srgbClr val="FFFFFF"/>
                  </a:outerShdw>
                </a:effectLst>
                <a:latin typeface="Times New Roman" pitchFamily="18" charset="0"/>
                <a:cs typeface="Times New Roman" pitchFamily="18" charset="0"/>
              </a:rPr>
              <a:t>các</a:t>
            </a:r>
            <a:r>
              <a:rPr lang="en-US" sz="2000" b="1" dirty="0">
                <a:solidFill>
                  <a:prstClr val="black"/>
                </a:solidFill>
                <a:effectLst>
                  <a:outerShdw blurRad="38100" dist="38100" dir="2700000" algn="tl">
                    <a:srgbClr val="FFFFFF"/>
                  </a:outerShdw>
                </a:effectLst>
                <a:latin typeface="Times New Roman" pitchFamily="18" charset="0"/>
                <a:cs typeface="Times New Roman" pitchFamily="18" charset="0"/>
              </a:rPr>
              <a:t> </a:t>
            </a:r>
            <a:r>
              <a:rPr lang="en-US" sz="2000" b="1" dirty="0" err="1">
                <a:solidFill>
                  <a:prstClr val="black"/>
                </a:solidFill>
                <a:effectLst>
                  <a:outerShdw blurRad="38100" dist="38100" dir="2700000" algn="tl">
                    <a:srgbClr val="FFFFFF"/>
                  </a:outerShdw>
                </a:effectLst>
                <a:latin typeface="Times New Roman" pitchFamily="18" charset="0"/>
                <a:cs typeface="Times New Roman" pitchFamily="18" charset="0"/>
              </a:rPr>
              <a:t>nước</a:t>
            </a:r>
            <a:r>
              <a:rPr lang="en-US" sz="2000" b="1" dirty="0">
                <a:solidFill>
                  <a:prstClr val="black"/>
                </a:solidFill>
                <a:effectLst>
                  <a:outerShdw blurRad="38100" dist="38100" dir="2700000" algn="tl">
                    <a:srgbClr val="FFFFFF"/>
                  </a:outerShdw>
                </a:effectLst>
                <a:latin typeface="Times New Roman" pitchFamily="18" charset="0"/>
                <a:cs typeface="Times New Roman" pitchFamily="18" charset="0"/>
              </a:rPr>
              <a:t> </a:t>
            </a:r>
            <a:r>
              <a:rPr lang="en-US" sz="2000" b="1" dirty="0" err="1">
                <a:solidFill>
                  <a:prstClr val="black"/>
                </a:solidFill>
                <a:effectLst>
                  <a:outerShdw blurRad="38100" dist="38100" dir="2700000" algn="tl">
                    <a:srgbClr val="FFFFFF"/>
                  </a:outerShdw>
                </a:effectLst>
                <a:latin typeface="Times New Roman" pitchFamily="18" charset="0"/>
                <a:cs typeface="Times New Roman" pitchFamily="18" charset="0"/>
              </a:rPr>
              <a:t>phương</a:t>
            </a:r>
            <a:r>
              <a:rPr lang="en-US" sz="2000" b="1" dirty="0">
                <a:solidFill>
                  <a:prstClr val="black"/>
                </a:solidFill>
                <a:effectLst>
                  <a:outerShdw blurRad="38100" dist="38100" dir="2700000" algn="tl">
                    <a:srgbClr val="FFFFFF"/>
                  </a:outerShdw>
                </a:effectLst>
                <a:latin typeface="Times New Roman" pitchFamily="18" charset="0"/>
                <a:cs typeface="Times New Roman" pitchFamily="18" charset="0"/>
              </a:rPr>
              <a:t> </a:t>
            </a:r>
            <a:r>
              <a:rPr lang="en-US" sz="2000" b="1" dirty="0" err="1">
                <a:solidFill>
                  <a:prstClr val="black"/>
                </a:solidFill>
                <a:effectLst>
                  <a:outerShdw blurRad="38100" dist="38100" dir="2700000" algn="tl">
                    <a:srgbClr val="FFFFFF"/>
                  </a:outerShdw>
                </a:effectLst>
                <a:latin typeface="Times New Roman" pitchFamily="18" charset="0"/>
                <a:cs typeface="Times New Roman" pitchFamily="18" charset="0"/>
              </a:rPr>
              <a:t>Tây</a:t>
            </a:r>
            <a:endParaRPr lang="en-US" sz="2000" b="1" dirty="0">
              <a:solidFill>
                <a:prstClr val="black"/>
              </a:solidFill>
              <a:effectLst>
                <a:outerShdw blurRad="38100" dist="38100" dir="2700000" algn="tl">
                  <a:srgbClr val="FFFFFF"/>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3562304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3064"/>
            <a:ext cx="12192000" cy="901336"/>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ln>
            <a:headEnd/>
            <a:tailEnd/>
          </a:ln>
        </p:spPr>
        <p:style>
          <a:lnRef idx="0">
            <a:schemeClr val="accent5"/>
          </a:lnRef>
          <a:fillRef idx="3">
            <a:schemeClr val="accent5"/>
          </a:fillRef>
          <a:effectRef idx="3">
            <a:schemeClr val="accent5"/>
          </a:effectRef>
          <a:fontRef idx="minor">
            <a:schemeClr val="lt1"/>
          </a:fontRef>
        </p:style>
        <p:txBody>
          <a:bodyPr wrap="none" lIns="91348" tIns="45671" rIns="91348" bIns="45671" anchor="ctr"/>
          <a:lstStyle/>
          <a:p>
            <a:pPr algn="ctr"/>
            <a:r>
              <a:rPr lang="en-US" sz="2800" b="1" dirty="0" err="1">
                <a:solidFill>
                  <a:srgbClr val="FF0000"/>
                </a:solidFill>
                <a:latin typeface="Times New Roman" pitchFamily="18" charset="0"/>
                <a:cs typeface="Times New Roman" pitchFamily="18" charset="0"/>
              </a:rPr>
              <a:t>Tiết</a:t>
            </a:r>
            <a:r>
              <a:rPr lang="en-US" sz="2800" b="1" dirty="0">
                <a:solidFill>
                  <a:srgbClr val="FF0000"/>
                </a:solidFill>
                <a:latin typeface="Times New Roman" pitchFamily="18" charset="0"/>
                <a:cs typeface="Times New Roman" pitchFamily="18" charset="0"/>
              </a:rPr>
              <a:t> 38   </a:t>
            </a:r>
            <a:r>
              <a:rPr lang="vi-VN" sz="2800" b="1" dirty="0">
                <a:solidFill>
                  <a:srgbClr val="FF0000"/>
                </a:solidFill>
                <a:latin typeface="Times New Roman" pitchFamily="18" charset="0"/>
                <a:cs typeface="Times New Roman" pitchFamily="18" charset="0"/>
              </a:rPr>
              <a:t>Bài 14. TRUNG QUỐC VÀ NHẬT BẢN TỪ NỬA SAU </a:t>
            </a:r>
            <a:endParaRPr lang="en-US" sz="2800" b="1" dirty="0">
              <a:solidFill>
                <a:srgbClr val="FF0000"/>
              </a:solidFill>
              <a:latin typeface="Times New Roman" pitchFamily="18" charset="0"/>
              <a:cs typeface="Times New Roman" pitchFamily="18" charset="0"/>
            </a:endParaRPr>
          </a:p>
          <a:p>
            <a:pPr algn="ctr"/>
            <a:r>
              <a:rPr lang="vi-VN" sz="2800" b="1" dirty="0">
                <a:solidFill>
                  <a:srgbClr val="FF0000"/>
                </a:solidFill>
                <a:latin typeface="Times New Roman" pitchFamily="18" charset="0"/>
                <a:cs typeface="Times New Roman" pitchFamily="18" charset="0"/>
              </a:rPr>
              <a:t>THẾ KỈ XIX ĐẾN ĐẦU THẾ KỈ XX</a:t>
            </a:r>
          </a:p>
        </p:txBody>
      </p:sp>
      <p:sp>
        <p:nvSpPr>
          <p:cNvPr id="2" name="Rectangle 1"/>
          <p:cNvSpPr/>
          <p:nvPr/>
        </p:nvSpPr>
        <p:spPr>
          <a:xfrm>
            <a:off x="224502" y="1666667"/>
            <a:ext cx="6096000" cy="400110"/>
          </a:xfrm>
          <a:prstGeom prst="rect">
            <a:avLst/>
          </a:prstGeom>
        </p:spPr>
        <p:txBody>
          <a:bodyPr>
            <a:spAutoFit/>
          </a:bodyPr>
          <a:lstStyle/>
          <a:p>
            <a:r>
              <a:rPr lang="en-US" sz="2000" b="1" dirty="0">
                <a:solidFill>
                  <a:srgbClr val="0000FF"/>
                </a:solidFill>
                <a:latin typeface="Times New Roman" panose="02020603050405020304" pitchFamily="18" charset="0"/>
                <a:ea typeface="Times New Roman" panose="02020603050405020304" pitchFamily="18" charset="0"/>
              </a:rPr>
              <a:t>a. </a:t>
            </a:r>
            <a:r>
              <a:rPr lang="en-US" sz="2000" b="1" dirty="0" err="1">
                <a:solidFill>
                  <a:srgbClr val="0000FF"/>
                </a:solidFill>
                <a:latin typeface="Times New Roman" panose="02020603050405020304" pitchFamily="18" charset="0"/>
                <a:ea typeface="Times New Roman" panose="02020603050405020304" pitchFamily="18" charset="0"/>
              </a:rPr>
              <a:t>Cuộc</a:t>
            </a:r>
            <a:r>
              <a:rPr lang="en-US" sz="2000" b="1" dirty="0">
                <a:solidFill>
                  <a:srgbClr val="0000FF"/>
                </a:solidFill>
                <a:latin typeface="Times New Roman" panose="02020603050405020304" pitchFamily="18" charset="0"/>
                <a:ea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rPr>
              <a:t>duy</a:t>
            </a:r>
            <a:r>
              <a:rPr lang="en-US" sz="2000" b="1" dirty="0">
                <a:solidFill>
                  <a:srgbClr val="0000FF"/>
                </a:solidFill>
                <a:latin typeface="Times New Roman" panose="02020603050405020304" pitchFamily="18" charset="0"/>
                <a:ea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rPr>
              <a:t>tân</a:t>
            </a:r>
            <a:r>
              <a:rPr lang="en-US" sz="2000" b="1" dirty="0">
                <a:solidFill>
                  <a:srgbClr val="0000FF"/>
                </a:solidFill>
                <a:latin typeface="Times New Roman" panose="02020603050405020304" pitchFamily="18" charset="0"/>
                <a:ea typeface="Times New Roman" panose="02020603050405020304" pitchFamily="18" charset="0"/>
              </a:rPr>
              <a:t> Minh </a:t>
            </a:r>
            <a:r>
              <a:rPr lang="en-US" sz="2000" b="1" dirty="0" err="1">
                <a:solidFill>
                  <a:srgbClr val="0000FF"/>
                </a:solidFill>
                <a:latin typeface="Times New Roman" panose="02020603050405020304" pitchFamily="18" charset="0"/>
                <a:ea typeface="Times New Roman" panose="02020603050405020304" pitchFamily="18" charset="0"/>
              </a:rPr>
              <a:t>Trị</a:t>
            </a:r>
            <a:r>
              <a:rPr lang="en-US" sz="2000" b="1" dirty="0">
                <a:solidFill>
                  <a:srgbClr val="0000FF"/>
                </a:solidFill>
                <a:latin typeface="Times New Roman" panose="02020603050405020304" pitchFamily="18" charset="0"/>
                <a:ea typeface="Times New Roman" panose="02020603050405020304" pitchFamily="18" charset="0"/>
              </a:rPr>
              <a:t> 1968</a:t>
            </a:r>
            <a:endParaRPr lang="en-US" sz="2000" dirty="0">
              <a:solidFill>
                <a:srgbClr val="0000FF"/>
              </a:solidFill>
            </a:endParaRPr>
          </a:p>
        </p:txBody>
      </p:sp>
      <p:sp>
        <p:nvSpPr>
          <p:cNvPr id="3" name="Rectangle 2"/>
          <p:cNvSpPr/>
          <p:nvPr/>
        </p:nvSpPr>
        <p:spPr>
          <a:xfrm>
            <a:off x="138888" y="914400"/>
            <a:ext cx="5984006" cy="830997"/>
          </a:xfrm>
          <a:prstGeom prst="rect">
            <a:avLst/>
          </a:prstGeom>
        </p:spPr>
        <p:txBody>
          <a:bodyPr wrap="square">
            <a:spAutoFit/>
          </a:bodyPr>
          <a:lstStyle/>
          <a:p>
            <a:pPr>
              <a:spcAft>
                <a:spcPts val="0"/>
              </a:spcAft>
            </a:pPr>
            <a:r>
              <a:rPr lang="en-US" sz="2400" b="1" dirty="0">
                <a:solidFill>
                  <a:srgbClr val="FF0000"/>
                </a:solidFill>
                <a:latin typeface="Times New Roman" panose="02020603050405020304" pitchFamily="18" charset="0"/>
                <a:ea typeface="Times New Roman" panose="02020603050405020304" pitchFamily="18" charset="0"/>
              </a:rPr>
              <a:t>2. </a:t>
            </a:r>
            <a:r>
              <a:rPr lang="en-US" sz="2400" b="1" dirty="0" err="1">
                <a:solidFill>
                  <a:srgbClr val="FF0000"/>
                </a:solidFill>
                <a:latin typeface="Times New Roman" panose="02020603050405020304" pitchFamily="18" charset="0"/>
                <a:ea typeface="Times New Roman" panose="02020603050405020304" pitchFamily="18" charset="0"/>
              </a:rPr>
              <a:t>Nhật</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Bản</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từ</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nửa</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sau</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thế</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kỉ</a:t>
            </a:r>
            <a:r>
              <a:rPr lang="en-US" sz="2400" b="1" dirty="0">
                <a:solidFill>
                  <a:srgbClr val="FF0000"/>
                </a:solidFill>
                <a:latin typeface="Times New Roman" panose="02020603050405020304" pitchFamily="18" charset="0"/>
                <a:ea typeface="Times New Roman" panose="02020603050405020304" pitchFamily="18" charset="0"/>
              </a:rPr>
              <a:t> XIX </a:t>
            </a:r>
            <a:r>
              <a:rPr lang="en-US" sz="2400" b="1" dirty="0" err="1">
                <a:solidFill>
                  <a:srgbClr val="FF0000"/>
                </a:solidFill>
                <a:latin typeface="Times New Roman" panose="02020603050405020304" pitchFamily="18" charset="0"/>
                <a:ea typeface="Times New Roman" panose="02020603050405020304" pitchFamily="18" charset="0"/>
              </a:rPr>
              <a:t>đến</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đầu</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thế</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kỉ</a:t>
            </a:r>
            <a:r>
              <a:rPr lang="en-US" sz="2400" b="1" dirty="0">
                <a:solidFill>
                  <a:srgbClr val="FF0000"/>
                </a:solidFill>
                <a:latin typeface="Times New Roman" panose="02020603050405020304" pitchFamily="18" charset="0"/>
                <a:ea typeface="Times New Roman" panose="02020603050405020304" pitchFamily="18" charset="0"/>
              </a:rPr>
              <a:t> XX</a:t>
            </a:r>
            <a:endParaRPr lang="en-US" sz="2400" dirty="0">
              <a:solidFill>
                <a:srgbClr val="FF0000"/>
              </a:solidFill>
              <a:latin typeface="Times New Roman" panose="02020603050405020304" pitchFamily="18" charset="0"/>
              <a:ea typeface="Times New Roman" panose="02020603050405020304" pitchFamily="18" charset="0"/>
            </a:endParaRPr>
          </a:p>
        </p:txBody>
      </p:sp>
      <p:sp>
        <p:nvSpPr>
          <p:cNvPr id="5" name="Rectangle 4"/>
          <p:cNvSpPr/>
          <p:nvPr/>
        </p:nvSpPr>
        <p:spPr>
          <a:xfrm>
            <a:off x="197608" y="1963818"/>
            <a:ext cx="5898392" cy="1015663"/>
          </a:xfrm>
          <a:prstGeom prst="rect">
            <a:avLst/>
          </a:prstGeom>
        </p:spPr>
        <p:txBody>
          <a:bodyPr wrap="square">
            <a:spAutoFit/>
          </a:bodyPr>
          <a:lstStyle/>
          <a:p>
            <a:pPr>
              <a:spcAft>
                <a:spcPts val="0"/>
              </a:spcAft>
            </a:pPr>
            <a:r>
              <a:rPr lang="en-US" sz="2000" dirty="0">
                <a:latin typeface="Times New Roman" panose="02020603050405020304" pitchFamily="18" charset="0"/>
                <a:ea typeface="Times New Roman" panose="02020603050405020304" pitchFamily="18" charset="0"/>
              </a:rPr>
              <a:t> - </a:t>
            </a:r>
            <a:r>
              <a:rPr lang="en-US" sz="2000" dirty="0" err="1">
                <a:latin typeface="Times New Roman" panose="02020603050405020304" pitchFamily="18" charset="0"/>
                <a:ea typeface="Times New Roman" panose="02020603050405020304" pitchFamily="18" charset="0"/>
              </a:rPr>
              <a:t>Tháng</a:t>
            </a:r>
            <a:r>
              <a:rPr lang="en-US" sz="2000" dirty="0">
                <a:latin typeface="Times New Roman" panose="02020603050405020304" pitchFamily="18" charset="0"/>
                <a:ea typeface="Times New Roman" panose="02020603050405020304" pitchFamily="18" charset="0"/>
              </a:rPr>
              <a:t> 1-1868, </a:t>
            </a:r>
            <a:r>
              <a:rPr lang="en-US" sz="2000" dirty="0" err="1">
                <a:latin typeface="Times New Roman" panose="02020603050405020304" pitchFamily="18" charset="0"/>
                <a:ea typeface="Times New Roman" panose="02020603050405020304" pitchFamily="18" charset="0"/>
              </a:rPr>
              <a:t>sau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khi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lên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ngôi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Thiên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hoàng</a:t>
            </a:r>
            <a:r>
              <a:rPr lang="en-US" sz="2000" dirty="0">
                <a:latin typeface="Times New Roman" panose="02020603050405020304" pitchFamily="18" charset="0"/>
                <a:ea typeface="Times New Roman" panose="02020603050405020304" pitchFamily="18" charset="0"/>
              </a:rPr>
              <a:t> Minh </a:t>
            </a:r>
            <a:r>
              <a:rPr lang="en-US" sz="2000" dirty="0" err="1">
                <a:latin typeface="Times New Roman" panose="02020603050405020304" pitchFamily="18" charset="0"/>
                <a:ea typeface="Times New Roman" panose="02020603050405020304" pitchFamily="18" charset="0"/>
              </a:rPr>
              <a:t>Trị</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tiến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hành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một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loạt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cải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cách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lịch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sử</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gọi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cuộc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Duy</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tân</a:t>
            </a:r>
            <a:r>
              <a:rPr lang="en-US" sz="2000" dirty="0">
                <a:latin typeface="Times New Roman" panose="02020603050405020304" pitchFamily="18" charset="0"/>
                <a:ea typeface="Times New Roman" panose="02020603050405020304" pitchFamily="18" charset="0"/>
              </a:rPr>
              <a:t> Minh </a:t>
            </a:r>
            <a:r>
              <a:rPr lang="en-US" sz="2000" dirty="0" err="1">
                <a:latin typeface="Times New Roman" panose="02020603050405020304" pitchFamily="18" charset="0"/>
                <a:ea typeface="Times New Roman" panose="02020603050405020304" pitchFamily="18" charset="0"/>
              </a:rPr>
              <a:t>Trị</a:t>
            </a:r>
            <a:r>
              <a:rPr lang="en-US" sz="2000" dirty="0">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194949" y="2894285"/>
            <a:ext cx="5676549" cy="707886"/>
          </a:xfrm>
          <a:prstGeom prst="rect">
            <a:avLst/>
          </a:prstGeom>
        </p:spPr>
        <p:txBody>
          <a:bodyPr wrap="square">
            <a:spAutoFit/>
          </a:bodyPr>
          <a:lstStyle/>
          <a:p>
            <a:pPr>
              <a:spcAft>
                <a:spcPts val="0"/>
              </a:spcAft>
            </a:pPr>
            <a:r>
              <a:rPr lang="en-US" sz="2000" dirty="0">
                <a:latin typeface="Times New Roman" panose="02020603050405020304" pitchFamily="18" charset="0"/>
                <a:ea typeface="Times New Roman" panose="02020603050405020304" pitchFamily="18" charset="0"/>
              </a:rPr>
              <a:t> </a:t>
            </a:r>
            <a:r>
              <a:rPr lang="en-US" sz="2000" dirty="0">
                <a:solidFill>
                  <a:srgbClr val="0000FF"/>
                </a:solidFill>
                <a:latin typeface="Times New Roman" panose="02020603050405020304" pitchFamily="18" charset="0"/>
                <a:ea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rPr>
              <a:t>Nội</a:t>
            </a:r>
            <a:r>
              <a:rPr lang="en-US" sz="2000" dirty="0">
                <a:solidFill>
                  <a:srgbClr val="0000FF"/>
                </a:solidFill>
                <a:latin typeface="Times New Roman" panose="02020603050405020304" pitchFamily="18" charset="0"/>
                <a:ea typeface="Times New Roman" panose="02020603050405020304" pitchFamily="18" charset="0"/>
              </a:rPr>
              <a:t> dung: </a:t>
            </a:r>
            <a:r>
              <a:rPr lang="en-US" sz="2000" dirty="0" err="1">
                <a:latin typeface="Times New Roman" panose="02020603050405020304" pitchFamily="18" charset="0"/>
                <a:ea typeface="Times New Roman" panose="02020603050405020304" pitchFamily="18" charset="0"/>
              </a:rPr>
              <a:t>tiến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hành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cải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cách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toàn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diện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về</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chính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trị</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kinh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tế</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quân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sự</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giáo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dục</a:t>
            </a:r>
            <a:r>
              <a:rPr lang="en-US" sz="2000" dirty="0">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p:txBody>
      </p:sp>
      <p:sp>
        <p:nvSpPr>
          <p:cNvPr id="8" name="Rectangle 7"/>
          <p:cNvSpPr/>
          <p:nvPr/>
        </p:nvSpPr>
        <p:spPr>
          <a:xfrm>
            <a:off x="237949" y="3544038"/>
            <a:ext cx="5844605" cy="1323439"/>
          </a:xfrm>
          <a:prstGeom prst="rect">
            <a:avLst/>
          </a:prstGeom>
        </p:spPr>
        <p:txBody>
          <a:bodyPr wrap="square">
            <a:spAutoFit/>
          </a:bodyPr>
          <a:lstStyle/>
          <a:p>
            <a:pPr algn="just">
              <a:spcAft>
                <a:spcPts val="0"/>
              </a:spcAft>
            </a:pPr>
            <a:r>
              <a:rPr lang="en-US" sz="2000" dirty="0">
                <a:solidFill>
                  <a:srgbClr val="0000FF"/>
                </a:solidFill>
                <a:latin typeface="Times New Roman" panose="02020603050405020304" pitchFamily="18" charset="0"/>
                <a:ea typeface="Times New Roman" panose="02020603050405020304" pitchFamily="18" charset="0"/>
              </a:rPr>
              <a:t>- Ý </a:t>
            </a:r>
            <a:r>
              <a:rPr lang="en-US" sz="2000" dirty="0" err="1">
                <a:solidFill>
                  <a:srgbClr val="0000FF"/>
                </a:solidFill>
                <a:latin typeface="Times New Roman" panose="02020603050405020304" pitchFamily="18" charset="0"/>
                <a:ea typeface="Times New Roman" panose="02020603050405020304" pitchFamily="18" charset="0"/>
              </a:rPr>
              <a:t>nghĩa</a:t>
            </a:r>
            <a:r>
              <a:rPr lang="en-US" sz="2000" dirty="0">
                <a:solidFill>
                  <a:srgbClr val="0000FF"/>
                </a:solidFill>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Cuộc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Duy</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tân</a:t>
            </a:r>
            <a:r>
              <a:rPr lang="en-US" sz="2000" dirty="0">
                <a:latin typeface="Times New Roman" panose="02020603050405020304" pitchFamily="18" charset="0"/>
                <a:ea typeface="Times New Roman" panose="02020603050405020304" pitchFamily="18" charset="0"/>
              </a:rPr>
              <a:t> Minh </a:t>
            </a:r>
            <a:r>
              <a:rPr lang="en-US" sz="2000" dirty="0" err="1">
                <a:latin typeface="Times New Roman" panose="02020603050405020304" pitchFamily="18" charset="0"/>
                <a:ea typeface="Times New Roman" panose="02020603050405020304" pitchFamily="18" charset="0"/>
              </a:rPr>
              <a:t>Trị</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có</a:t>
            </a:r>
            <a:r>
              <a:rPr lang="en-US" sz="2000" dirty="0">
                <a:latin typeface="Times New Roman" panose="02020603050405020304" pitchFamily="18" charset="0"/>
                <a:ea typeface="Times New Roman" panose="02020603050405020304" pitchFamily="18" charset="0"/>
              </a:rPr>
              <a:t> ý </a:t>
            </a:r>
            <a:r>
              <a:rPr lang="en-US" sz="2000" dirty="0" err="1">
                <a:latin typeface="Times New Roman" panose="02020603050405020304" pitchFamily="18" charset="0"/>
                <a:ea typeface="Times New Roman" panose="02020603050405020304" pitchFamily="18" charset="0"/>
              </a:rPr>
              <a:t>nghĩa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như</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một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cuộc</a:t>
            </a:r>
            <a:r>
              <a:rPr lang="en-US" sz="2000" dirty="0">
                <a:latin typeface="Times New Roman" panose="02020603050405020304" pitchFamily="18" charset="0"/>
                <a:ea typeface="Times New Roman" panose="02020603050405020304" pitchFamily="18" charset="0"/>
              </a:rPr>
              <a:t> CMTS, </a:t>
            </a:r>
            <a:r>
              <a:rPr lang="en-US" sz="2000" dirty="0" err="1">
                <a:latin typeface="Times New Roman" panose="02020603050405020304" pitchFamily="18" charset="0"/>
                <a:ea typeface="Times New Roman" panose="02020603050405020304" pitchFamily="18" charset="0"/>
              </a:rPr>
              <a:t>đưa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Nhật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Bản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phát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triển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vược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bậc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về</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kinh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tế</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giáo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dục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khoa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học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kĩ</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thuật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Nhờ</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đó</a:t>
            </a:r>
            <a:r>
              <a:rPr lang="en-US" sz="2000" dirty="0">
                <a:latin typeface="Times New Roman" panose="02020603050405020304" pitchFamily="18" charset="0"/>
                <a:ea typeface="Times New Roman" panose="02020603050405020304" pitchFamily="18" charset="0"/>
              </a:rPr>
              <a:t> NB </a:t>
            </a:r>
            <a:r>
              <a:rPr lang="en-US" sz="2000" dirty="0" err="1">
                <a:latin typeface="Times New Roman" panose="02020603050405020304" pitchFamily="18" charset="0"/>
                <a:ea typeface="Times New Roman" panose="02020603050405020304" pitchFamily="18" charset="0"/>
              </a:rPr>
              <a:t>giữ</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vững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được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nền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độc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lập</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trở</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thành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một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nước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tư</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bản</a:t>
            </a:r>
            <a:r>
              <a:rPr lang="en-US" sz="2000" dirty="0">
                <a:latin typeface="Times New Roman" panose="02020603050405020304" pitchFamily="18" charset="0"/>
                <a:ea typeface="Times New Roman" panose="02020603050405020304" pitchFamily="18" charset="0"/>
              </a:rPr>
              <a:t> CN.</a:t>
            </a:r>
            <a:endParaRPr lang="en-US" sz="2000" dirty="0">
              <a:effectLst/>
              <a:latin typeface="Times New Roman" panose="02020603050405020304" pitchFamily="18" charset="0"/>
              <a:ea typeface="Times New Roman" panose="02020603050405020304" pitchFamily="18" charset="0"/>
            </a:endParaRPr>
          </a:p>
        </p:txBody>
      </p:sp>
      <p:sp>
        <p:nvSpPr>
          <p:cNvPr id="9" name="Rectangle 8"/>
          <p:cNvSpPr/>
          <p:nvPr/>
        </p:nvSpPr>
        <p:spPr>
          <a:xfrm>
            <a:off x="195141" y="4765053"/>
            <a:ext cx="5930219" cy="1015663"/>
          </a:xfrm>
          <a:prstGeom prst="rect">
            <a:avLst/>
          </a:prstGeom>
        </p:spPr>
        <p:txBody>
          <a:bodyPr wrap="square">
            <a:spAutoFit/>
          </a:bodyPr>
          <a:lstStyle/>
          <a:p>
            <a:r>
              <a:rPr lang="en-US" sz="3000" b="1" dirty="0">
                <a:solidFill>
                  <a:srgbClr val="0000FF"/>
                </a:solidFill>
                <a:latin typeface="Times New Roman" panose="02020603050405020304" pitchFamily="18" charset="0"/>
                <a:cs typeface="Times New Roman" panose="02020603050405020304" pitchFamily="18" charset="0"/>
              </a:rPr>
              <a:t>b. </a:t>
            </a:r>
            <a:r>
              <a:rPr lang="en-US" sz="3000" b="1" dirty="0" err="1">
                <a:solidFill>
                  <a:srgbClr val="0000FF"/>
                </a:solidFill>
                <a:latin typeface="Times New Roman" panose="02020603050405020304" pitchFamily="18" charset="0"/>
                <a:cs typeface="Times New Roman" panose="02020603050405020304" pitchFamily="18" charset="0"/>
              </a:rPr>
              <a:t>Nhật</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Bản</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chuyển</a:t>
            </a:r>
            <a:r>
              <a:rPr lang="en-US" sz="3000" b="1" dirty="0">
                <a:solidFill>
                  <a:srgbClr val="0000FF"/>
                </a:solidFill>
                <a:latin typeface="Times New Roman" panose="02020603050405020304" pitchFamily="18" charset="0"/>
                <a:cs typeface="Times New Roman" panose="02020603050405020304" pitchFamily="18" charset="0"/>
              </a:rPr>
              <a:t> sang </a:t>
            </a:r>
            <a:r>
              <a:rPr lang="en-US" sz="3000" b="1" dirty="0" err="1">
                <a:solidFill>
                  <a:srgbClr val="0000FF"/>
                </a:solidFill>
                <a:latin typeface="Times New Roman" panose="02020603050405020304" pitchFamily="18" charset="0"/>
                <a:cs typeface="Times New Roman" panose="02020603050405020304" pitchFamily="18" charset="0"/>
              </a:rPr>
              <a:t>giai</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đoạn</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đế</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quốc</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chủ</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nghĩa</a:t>
            </a:r>
            <a:endParaRPr lang="en-US" sz="3000" b="1" dirty="0">
              <a:solidFill>
                <a:srgbClr val="0000FF"/>
              </a:solidFill>
              <a:latin typeface="Times New Roman" panose="02020603050405020304" pitchFamily="18" charset="0"/>
              <a:cs typeface="Times New Roman" panose="02020603050405020304" pitchFamily="18" charset="0"/>
            </a:endParaRPr>
          </a:p>
        </p:txBody>
      </p:sp>
      <p:sp>
        <p:nvSpPr>
          <p:cNvPr id="10" name="Rectangle 9"/>
          <p:cNvSpPr/>
          <p:nvPr/>
        </p:nvSpPr>
        <p:spPr>
          <a:xfrm>
            <a:off x="6149788" y="966066"/>
            <a:ext cx="6042212" cy="1477328"/>
          </a:xfrm>
          <a:prstGeom prst="rect">
            <a:avLst/>
          </a:prstGeom>
        </p:spPr>
        <p:txBody>
          <a:bodyPr wrap="square">
            <a:spAutoFit/>
          </a:bodyPr>
          <a:lstStyle/>
          <a:p>
            <a:pPr>
              <a:spcAft>
                <a:spcPts val="0"/>
              </a:spcAft>
            </a:pPr>
            <a:r>
              <a:rPr lang="en-US" sz="3000" dirty="0" err="1">
                <a:latin typeface="Times New Roman" panose="02020603050405020304" pitchFamily="18" charset="0"/>
                <a:ea typeface="Times New Roman" panose="02020603050405020304" pitchFamily="18" charset="0"/>
              </a:rPr>
              <a:t>Trung</a:t>
            </a:r>
            <a:r>
              <a:rPr lang="en-US" sz="3000" dirty="0">
                <a:latin typeface="Times New Roman" panose="02020603050405020304" pitchFamily="18" charset="0"/>
                <a:ea typeface="Times New Roman" panose="02020603050405020304" pitchFamily="18" charset="0"/>
              </a:rPr>
              <a:t> - </a:t>
            </a:r>
            <a:r>
              <a:rPr lang="en-US" sz="3000" dirty="0" err="1">
                <a:latin typeface="Times New Roman" panose="02020603050405020304" pitchFamily="18" charset="0"/>
                <a:ea typeface="Times New Roman" panose="02020603050405020304" pitchFamily="18" charset="0"/>
              </a:rPr>
              <a:t>Nhật</a:t>
            </a:r>
            <a:r>
              <a:rPr lang="en-US" sz="3000" dirty="0">
                <a:latin typeface="Times New Roman" panose="02020603050405020304" pitchFamily="18" charset="0"/>
                <a:ea typeface="Times New Roman" panose="02020603050405020304" pitchFamily="18" charset="0"/>
              </a:rPr>
              <a:t> (1894-1895) </a:t>
            </a:r>
            <a:r>
              <a:rPr lang="en-US" sz="3000" dirty="0" err="1">
                <a:latin typeface="Times New Roman" panose="02020603050405020304" pitchFamily="18" charset="0"/>
                <a:ea typeface="Times New Roman" panose="02020603050405020304" pitchFamily="18" charset="0"/>
              </a:rPr>
              <a:t>kinh</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tế</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Nhật</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Bản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ngày</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càng</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phát</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triển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mạnh</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mẽ</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đặc</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biệt</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về</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công</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nghiệp</a:t>
            </a:r>
            <a:r>
              <a:rPr lang="en-US" sz="3000" dirty="0">
                <a:latin typeface="Times New Roman" panose="02020603050405020304" pitchFamily="18" charset="0"/>
                <a:ea typeface="Times New Roman" panose="02020603050405020304" pitchFamily="18" charset="0"/>
              </a:rPr>
              <a:t>.</a:t>
            </a:r>
            <a:endParaRPr lang="en-US" sz="3000" dirty="0">
              <a:effectLst/>
              <a:latin typeface="Times New Roman" panose="02020603050405020304" pitchFamily="18" charset="0"/>
              <a:ea typeface="Times New Roman" panose="02020603050405020304" pitchFamily="18" charset="0"/>
            </a:endParaRPr>
          </a:p>
        </p:txBody>
      </p:sp>
      <p:sp>
        <p:nvSpPr>
          <p:cNvPr id="11" name="Rectangle 10"/>
          <p:cNvSpPr/>
          <p:nvPr/>
        </p:nvSpPr>
        <p:spPr>
          <a:xfrm>
            <a:off x="168248" y="5694302"/>
            <a:ext cx="5898392" cy="1015663"/>
          </a:xfrm>
          <a:prstGeom prst="rect">
            <a:avLst/>
          </a:prstGeom>
        </p:spPr>
        <p:txBody>
          <a:bodyPr wrap="square">
            <a:spAutoFit/>
          </a:bodyPr>
          <a:lstStyle/>
          <a:p>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Bước</a:t>
            </a:r>
            <a:r>
              <a:rPr lang="en-US" sz="3000" dirty="0">
                <a:latin typeface="Times New Roman" panose="02020603050405020304" pitchFamily="18" charset="0"/>
                <a:ea typeface="Times New Roman" panose="02020603050405020304" pitchFamily="18" charset="0"/>
              </a:rPr>
              <a:t> sang </a:t>
            </a:r>
            <a:r>
              <a:rPr lang="en-US" sz="3000" dirty="0" err="1">
                <a:latin typeface="Times New Roman" panose="02020603050405020304" pitchFamily="18" charset="0"/>
                <a:ea typeface="Times New Roman" panose="02020603050405020304" pitchFamily="18" charset="0"/>
              </a:rPr>
              <a:t>thế</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kỉ</a:t>
            </a:r>
            <a:r>
              <a:rPr lang="en-US" sz="3000" dirty="0">
                <a:latin typeface="Times New Roman" panose="02020603050405020304" pitchFamily="18" charset="0"/>
                <a:ea typeface="Times New Roman" panose="02020603050405020304" pitchFamily="18" charset="0"/>
              </a:rPr>
              <a:t> XX, </a:t>
            </a:r>
            <a:r>
              <a:rPr lang="en-US" sz="3000" dirty="0" err="1">
                <a:latin typeface="Times New Roman" panose="02020603050405020304" pitchFamily="18" charset="0"/>
                <a:ea typeface="Times New Roman" panose="02020603050405020304" pitchFamily="18" charset="0"/>
              </a:rPr>
              <a:t>nhờ</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tiền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bồi</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thường</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sau</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cuộc</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chiến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tranh</a:t>
            </a:r>
            <a:endParaRPr lang="en-US" sz="3000" dirty="0"/>
          </a:p>
        </p:txBody>
      </p:sp>
      <p:cxnSp>
        <p:nvCxnSpPr>
          <p:cNvPr id="14" name="Straight Connector 13"/>
          <p:cNvCxnSpPr/>
          <p:nvPr/>
        </p:nvCxnSpPr>
        <p:spPr>
          <a:xfrm>
            <a:off x="6096000" y="914400"/>
            <a:ext cx="0" cy="594360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80677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66257" y="444138"/>
            <a:ext cx="7448006" cy="52322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800" b="1" dirty="0">
                <a:solidFill>
                  <a:srgbClr val="FF0000"/>
                </a:solidFill>
                <a:latin typeface="Times New Roman" pitchFamily="18" charset="0"/>
                <a:cs typeface="Times New Roman" pitchFamily="18" charset="0"/>
              </a:rPr>
              <a:t>MỘT VÀI NÉT VỀ CÔNG TY MÍT-XƯI</a:t>
            </a:r>
          </a:p>
        </p:txBody>
      </p:sp>
      <p:sp>
        <p:nvSpPr>
          <p:cNvPr id="17" name="TextBox 16"/>
          <p:cNvSpPr txBox="1"/>
          <p:nvPr/>
        </p:nvSpPr>
        <p:spPr>
          <a:xfrm>
            <a:off x="574765" y="1470584"/>
            <a:ext cx="11090365" cy="4031873"/>
          </a:xfrm>
          <a:prstGeom prst="rect">
            <a:avLst/>
          </a:prstGeom>
          <a:solidFill>
            <a:srgbClr val="FFFFCC"/>
          </a:solidFill>
          <a:ln>
            <a:solidFill>
              <a:srgbClr val="FF0000"/>
            </a:solidFill>
          </a:ln>
        </p:spPr>
        <p:txBody>
          <a:bodyPr wrap="square" rtlCol="0">
            <a:spAutoFit/>
          </a:bodyPr>
          <a:lstStyle/>
          <a:p>
            <a:r>
              <a:rPr lang="en-US" sz="3200" dirty="0" err="1">
                <a:solidFill>
                  <a:srgbClr val="0000FF"/>
                </a:solidFill>
                <a:latin typeface="Times New Roman" pitchFamily="18" charset="0"/>
                <a:cs typeface="Times New Roman" pitchFamily="18" charset="0"/>
              </a:rPr>
              <a:t>Lúc</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đầu</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là</a:t>
            </a:r>
            <a:r>
              <a:rPr lang="en-US" sz="3200" dirty="0">
                <a:solidFill>
                  <a:srgbClr val="0000FF"/>
                </a:solidFill>
                <a:latin typeface="Times New Roman" pitchFamily="18" charset="0"/>
                <a:cs typeface="Times New Roman" pitchFamily="18" charset="0"/>
              </a:rPr>
              <a:t> 1 </a:t>
            </a:r>
            <a:r>
              <a:rPr lang="en-US" sz="3200" dirty="0" err="1">
                <a:solidFill>
                  <a:srgbClr val="0000FF"/>
                </a:solidFill>
                <a:latin typeface="Times New Roman" pitchFamily="18" charset="0"/>
                <a:cs typeface="Times New Roman" pitchFamily="18" charset="0"/>
              </a:rPr>
              <a:t>hãng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buôn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ra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đời</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vào</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thế</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kỉ</a:t>
            </a:r>
            <a:r>
              <a:rPr lang="en-US" sz="3200" dirty="0">
                <a:solidFill>
                  <a:srgbClr val="0000FF"/>
                </a:solidFill>
                <a:latin typeface="Times New Roman" pitchFamily="18" charset="0"/>
                <a:cs typeface="Times New Roman" pitchFamily="18" charset="0"/>
              </a:rPr>
              <a:t> XVII, </a:t>
            </a:r>
            <a:r>
              <a:rPr lang="en-US" sz="3200" dirty="0" err="1">
                <a:solidFill>
                  <a:srgbClr val="0000FF"/>
                </a:solidFill>
                <a:latin typeface="Times New Roman" pitchFamily="18" charset="0"/>
                <a:cs typeface="Times New Roman" pitchFamily="18" charset="0"/>
              </a:rPr>
              <a:t>ngày</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càng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phát</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triển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và</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cho</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vay</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lãi</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vì</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tích</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cực</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ủng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hộ</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Nhật</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hoàng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nên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được</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nhiều</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đặc</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quyền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Vào</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đầu</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thế</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kỉ</a:t>
            </a:r>
            <a:r>
              <a:rPr lang="en-US" sz="3200" dirty="0">
                <a:solidFill>
                  <a:srgbClr val="0000FF"/>
                </a:solidFill>
                <a:latin typeface="Times New Roman" pitchFamily="18" charset="0"/>
                <a:cs typeface="Times New Roman" pitchFamily="18" charset="0"/>
              </a:rPr>
              <a:t> XX </a:t>
            </a:r>
            <a:r>
              <a:rPr lang="en-US" sz="3200" dirty="0" err="1">
                <a:solidFill>
                  <a:srgbClr val="0000FF"/>
                </a:solidFill>
                <a:latin typeface="Times New Roman" pitchFamily="18" charset="0"/>
                <a:cs typeface="Times New Roman" pitchFamily="18" charset="0"/>
              </a:rPr>
              <a:t>đã</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nắm</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nhiều</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ngành</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kinh</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tế</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lớn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quan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trọng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như</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khai</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mỏ</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điện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dệt</a:t>
            </a:r>
            <a:r>
              <a:rPr lang="en-US" sz="3200" dirty="0">
                <a:solidFill>
                  <a:srgbClr val="0000FF"/>
                </a:solidFill>
                <a:latin typeface="Times New Roman" pitchFamily="18" charset="0"/>
                <a:cs typeface="Times New Roman" pitchFamily="18" charset="0"/>
              </a:rPr>
              <a:t>…</a:t>
            </a:r>
            <a:r>
              <a:rPr lang="en-US" sz="3200" dirty="0" err="1">
                <a:solidFill>
                  <a:srgbClr val="0000FF"/>
                </a:solidFill>
                <a:latin typeface="Times New Roman" pitchFamily="18" charset="0"/>
                <a:cs typeface="Times New Roman" pitchFamily="18" charset="0"/>
              </a:rPr>
              <a:t>nó</a:t>
            </a:r>
            <a:r>
              <a:rPr lang="en-US" sz="3200" dirty="0">
                <a:solidFill>
                  <a:srgbClr val="0000FF"/>
                </a:solidFill>
                <a:latin typeface="Times New Roman" pitchFamily="18" charset="0"/>
                <a:cs typeface="Times New Roman" pitchFamily="18" charset="0"/>
              </a:rPr>
              <a:t> chi </a:t>
            </a:r>
            <a:r>
              <a:rPr lang="en-US" sz="3200" dirty="0" err="1">
                <a:solidFill>
                  <a:srgbClr val="0000FF"/>
                </a:solidFill>
                <a:latin typeface="Times New Roman" pitchFamily="18" charset="0"/>
                <a:cs typeface="Times New Roman" pitchFamily="18" charset="0"/>
              </a:rPr>
              <a:t>phối</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đời</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sống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xã</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hội</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Nhật</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đến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mức</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như</a:t>
            </a:r>
            <a:r>
              <a:rPr lang="en-US" sz="3200" dirty="0">
                <a:solidFill>
                  <a:srgbClr val="0000FF"/>
                </a:solidFill>
                <a:latin typeface="Times New Roman" pitchFamily="18" charset="0"/>
                <a:cs typeface="Times New Roman" pitchFamily="18" charset="0"/>
              </a:rPr>
              <a:t> 1 </a:t>
            </a:r>
            <a:r>
              <a:rPr lang="en-US" sz="3200" dirty="0" err="1">
                <a:solidFill>
                  <a:srgbClr val="0000FF"/>
                </a:solidFill>
                <a:latin typeface="Times New Roman" pitchFamily="18" charset="0"/>
                <a:cs typeface="Times New Roman" pitchFamily="18" charset="0"/>
              </a:rPr>
              <a:t>nhà</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báo</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kể</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lại</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Anh</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có</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thể</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đi</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đến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Nhật</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trên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chiếc</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tàu</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thủy</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của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hãng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Mít-xưi</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tàu</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chạy</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bằng</a:t>
            </a:r>
            <a:r>
              <a:rPr lang="en-US" sz="3200" dirty="0">
                <a:solidFill>
                  <a:srgbClr val="0000FF"/>
                </a:solidFill>
                <a:latin typeface="Times New Roman" pitchFamily="18" charset="0"/>
                <a:cs typeface="Times New Roman" pitchFamily="18" charset="0"/>
              </a:rPr>
              <a:t> than </a:t>
            </a:r>
            <a:r>
              <a:rPr lang="en-US" sz="3200" dirty="0" err="1">
                <a:solidFill>
                  <a:srgbClr val="0000FF"/>
                </a:solidFill>
                <a:latin typeface="Times New Roman" pitchFamily="18" charset="0"/>
                <a:cs typeface="Times New Roman" pitchFamily="18" charset="0"/>
              </a:rPr>
              <a:t>đá</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của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Mít-xưi</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sau</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đó</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đi</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tàu</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điện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của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Mít</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xưi</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đóng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đọc</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sách</a:t>
            </a:r>
            <a:r>
              <a:rPr lang="en-US" sz="3200" dirty="0">
                <a:solidFill>
                  <a:srgbClr val="0000FF"/>
                </a:solidFill>
                <a:latin typeface="Times New Roman" pitchFamily="18" charset="0"/>
                <a:cs typeface="Times New Roman" pitchFamily="18" charset="0"/>
              </a:rPr>
              <a:t> do </a:t>
            </a:r>
            <a:r>
              <a:rPr lang="en-US" sz="3200" dirty="0" err="1">
                <a:solidFill>
                  <a:srgbClr val="0000FF"/>
                </a:solidFill>
                <a:latin typeface="Times New Roman" pitchFamily="18" charset="0"/>
                <a:cs typeface="Times New Roman" pitchFamily="18" charset="0"/>
              </a:rPr>
              <a:t>Mít-xưi</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xuất</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bản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dưới</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ánh</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sáng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bóng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điện</a:t>
            </a:r>
            <a:r>
              <a:rPr lang="en-US" sz="3200" dirty="0">
                <a:solidFill>
                  <a:srgbClr val="0000FF"/>
                </a:solidFill>
                <a:latin typeface="Times New Roman" pitchFamily="18" charset="0"/>
                <a:cs typeface="Times New Roman" pitchFamily="18" charset="0"/>
              </a:rPr>
              <a:t> do </a:t>
            </a:r>
            <a:r>
              <a:rPr lang="en-US" sz="3200" dirty="0" err="1">
                <a:solidFill>
                  <a:srgbClr val="0000FF"/>
                </a:solidFill>
                <a:latin typeface="Times New Roman" pitchFamily="18" charset="0"/>
                <a:cs typeface="Times New Roman" pitchFamily="18" charset="0"/>
              </a:rPr>
              <a:t>Mít-xưi</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chế</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tạo</a:t>
            </a:r>
            <a:r>
              <a:rPr lang="en-US" sz="3200" dirty="0">
                <a:solidFill>
                  <a:srgbClr val="0000FF"/>
                </a:solidFill>
                <a:latin typeface="Times New Roman" pitchFamily="18" charset="0"/>
                <a:cs typeface="Times New Roman" pitchFamily="18" charset="0"/>
              </a:rPr>
              <a:t>…” </a:t>
            </a:r>
          </a:p>
        </p:txBody>
      </p:sp>
    </p:spTree>
    <p:extLst>
      <p:ext uri="{BB962C8B-B14F-4D97-AF65-F5344CB8AC3E}">
        <p14:creationId xmlns:p14="http://schemas.microsoft.com/office/powerpoint/2010/main" val="30587916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BAI GIANG SU 8\12 NHAT BAN 19 20\Mitsubishi-emblem-1024x768.png"/>
          <p:cNvPicPr>
            <a:picLocks noChangeAspect="1" noChangeArrowheads="1"/>
          </p:cNvPicPr>
          <p:nvPr/>
        </p:nvPicPr>
        <p:blipFill>
          <a:blip r:embed="rId2">
            <a:lum bright="-30000" contrast="-10000"/>
          </a:blip>
          <a:srcRect l="16386" t="13397" r="18423" b="15155"/>
          <a:stretch>
            <a:fillRect/>
          </a:stretch>
        </p:blipFill>
        <p:spPr bwMode="auto">
          <a:xfrm>
            <a:off x="7305652" y="1471618"/>
            <a:ext cx="3743349" cy="2680457"/>
          </a:xfrm>
          <a:prstGeom prst="rect">
            <a:avLst/>
          </a:prstGeom>
          <a:ln>
            <a:headEnd/>
            <a:tailEnd/>
          </a:ln>
        </p:spPr>
        <p:style>
          <a:lnRef idx="3">
            <a:schemeClr val="lt1"/>
          </a:lnRef>
          <a:fillRef idx="1">
            <a:schemeClr val="accent3"/>
          </a:fillRef>
          <a:effectRef idx="1">
            <a:schemeClr val="accent3"/>
          </a:effectRef>
          <a:fontRef idx="minor">
            <a:schemeClr val="lt1"/>
          </a:fontRef>
        </p:style>
      </p:pic>
      <p:sp>
        <p:nvSpPr>
          <p:cNvPr id="5" name="Rectangle 2"/>
          <p:cNvSpPr>
            <a:spLocks noChangeArrowheads="1"/>
          </p:cNvSpPr>
          <p:nvPr/>
        </p:nvSpPr>
        <p:spPr bwMode="auto">
          <a:xfrm>
            <a:off x="679269" y="5069803"/>
            <a:ext cx="10369732" cy="1815882"/>
          </a:xfrm>
          <a:prstGeom prst="rect">
            <a:avLst/>
          </a:prstGeom>
          <a:solidFill>
            <a:srgbClr val="FFFFCC"/>
          </a:solidFill>
          <a:ln w="9525">
            <a:noFill/>
            <a:miter lim="800000"/>
            <a:headEnd/>
            <a:tailEnd/>
          </a:ln>
        </p:spPr>
        <p:txBody>
          <a:bodyPr wrap="square">
            <a:spAutoFit/>
          </a:bodyPr>
          <a:lstStyle/>
          <a:p>
            <a:pPr algn="just">
              <a:spcBef>
                <a:spcPts val="375"/>
              </a:spcBef>
              <a:spcAft>
                <a:spcPts val="375"/>
              </a:spcAft>
            </a:pPr>
            <a:r>
              <a:rPr lang="en-US" sz="2800" b="1" dirty="0" err="1">
                <a:solidFill>
                  <a:srgbClr val="FF0000"/>
                </a:solidFill>
                <a:latin typeface="Times New Roman" pitchFamily="18" charset="0"/>
                <a:cs typeface="Times New Roman" pitchFamily="18" charset="0"/>
              </a:rPr>
              <a:t>Có</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mặt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chi </a:t>
            </a:r>
            <a:r>
              <a:rPr lang="en-US" sz="2800" b="1" dirty="0" err="1">
                <a:solidFill>
                  <a:srgbClr val="FF0000"/>
                </a:solidFill>
                <a:latin typeface="Times New Roman" pitchFamily="18" charset="0"/>
                <a:cs typeface="Times New Roman" pitchFamily="18" charset="0"/>
              </a:rPr>
              <a:t>phối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lĩnh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vực</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Khai</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khoáng</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Đóng</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tàu</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Viễn</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thông</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Tài</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chính</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Bảo</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hiểm</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Điện</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tử</a:t>
            </a:r>
            <a:r>
              <a:rPr lang="en-US" sz="2800" b="1" dirty="0">
                <a:solidFill>
                  <a:srgbClr val="000099"/>
                </a:solidFill>
                <a:latin typeface="Times New Roman" pitchFamily="18" charset="0"/>
                <a:cs typeface="Times New Roman" pitchFamily="18" charset="0"/>
              </a:rPr>
              <a:t>, Ô </a:t>
            </a:r>
            <a:r>
              <a:rPr lang="en-US" sz="2800" b="1" dirty="0" err="1">
                <a:solidFill>
                  <a:srgbClr val="000099"/>
                </a:solidFill>
                <a:latin typeface="Times New Roman" pitchFamily="18" charset="0"/>
                <a:cs typeface="Times New Roman" pitchFamily="18" charset="0"/>
              </a:rPr>
              <a:t>tô</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Xây</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dựng</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Công</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nghiệp</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nặng</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Dầu</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khí</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Địa</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ốc</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Thực</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phẩm</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Hóa</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chất</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Luyện</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kim</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Hàng</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không</a:t>
            </a:r>
            <a:r>
              <a:rPr lang="en-US" sz="2800" b="1" dirty="0">
                <a:solidFill>
                  <a:srgbClr val="000099"/>
                </a:solidFill>
                <a:latin typeface="Times New Roman" pitchFamily="18" charset="0"/>
                <a:cs typeface="Times New Roman" pitchFamily="18" charset="0"/>
              </a:rPr>
              <a:t>...</a:t>
            </a:r>
            <a:endParaRPr lang="en-US" sz="2800" b="1" dirty="0">
              <a:solidFill>
                <a:srgbClr val="000099"/>
              </a:solidFill>
              <a:latin typeface="Times New Roman" pitchFamily="18" charset="0"/>
              <a:ea typeface="Calibri" pitchFamily="34" charset="0"/>
              <a:cs typeface="Times New Roman" pitchFamily="18" charset="0"/>
            </a:endParaRPr>
          </a:p>
        </p:txBody>
      </p:sp>
      <p:sp>
        <p:nvSpPr>
          <p:cNvPr id="6" name="Rectangle 3"/>
          <p:cNvSpPr>
            <a:spLocks noChangeArrowheads="1"/>
          </p:cNvSpPr>
          <p:nvPr/>
        </p:nvSpPr>
        <p:spPr bwMode="auto">
          <a:xfrm>
            <a:off x="4290970" y="418096"/>
            <a:ext cx="6500858" cy="523220"/>
          </a:xfrm>
          <a:prstGeom prst="rect">
            <a:avLst/>
          </a:prstGeom>
          <a:noFill/>
          <a:ln w="9525">
            <a:noFill/>
            <a:miter lim="800000"/>
            <a:headEnd/>
            <a:tailEnd/>
          </a:ln>
        </p:spPr>
        <p:txBody>
          <a:bodyPr wrap="square">
            <a:spAutoFit/>
          </a:bodyPr>
          <a:lstStyle/>
          <a:p>
            <a:pPr algn="ctr"/>
            <a:r>
              <a:rPr lang="en-US" sz="2800" b="1" dirty="0" err="1">
                <a:solidFill>
                  <a:srgbClr val="FF3300"/>
                </a:solidFill>
                <a:latin typeface="Times New Roman" pitchFamily="18" charset="0"/>
                <a:cs typeface="Times New Roman" pitchFamily="18" charset="0"/>
              </a:rPr>
              <a:t>TẬP</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ĐOÀN</a:t>
            </a:r>
            <a:r>
              <a:rPr lang="en-US" sz="2800" b="1" dirty="0">
                <a:solidFill>
                  <a:srgbClr val="FF3300"/>
                </a:solidFill>
                <a:latin typeface="Times New Roman" pitchFamily="18" charset="0"/>
                <a:cs typeface="Times New Roman" pitchFamily="18" charset="0"/>
              </a:rPr>
              <a:t> MITSUBISHI</a:t>
            </a:r>
          </a:p>
        </p:txBody>
      </p:sp>
      <p:pic>
        <p:nvPicPr>
          <p:cNvPr id="7" name="Picture 2" descr="D:\BAI GIANG SU 8\12 NHAT BAN 19 20\Y_Iwasaki.png"/>
          <p:cNvPicPr>
            <a:picLocks noChangeAspect="1" noChangeArrowheads="1"/>
          </p:cNvPicPr>
          <p:nvPr/>
        </p:nvPicPr>
        <p:blipFill>
          <a:blip r:embed="rId3">
            <a:lum contrast="30000"/>
          </a:blip>
          <a:srcRect/>
          <a:stretch>
            <a:fillRect/>
          </a:stretch>
        </p:blipFill>
        <p:spPr>
          <a:xfrm>
            <a:off x="1220225" y="549097"/>
            <a:ext cx="3209561" cy="4218706"/>
          </a:xfrm>
          <a:prstGeom prst="rect">
            <a:avLst/>
          </a:prstGeom>
        </p:spPr>
        <p:style>
          <a:lnRef idx="0">
            <a:schemeClr val="accent2"/>
          </a:lnRef>
          <a:fillRef idx="3">
            <a:schemeClr val="accent2"/>
          </a:fillRef>
          <a:effectRef idx="3">
            <a:schemeClr val="accent2"/>
          </a:effectRef>
          <a:fontRef idx="minor">
            <a:schemeClr val="lt1"/>
          </a:fontRef>
        </p:style>
      </p:pic>
      <p:sp>
        <p:nvSpPr>
          <p:cNvPr id="8" name="Rectangle 1"/>
          <p:cNvSpPr>
            <a:spLocks noChangeArrowheads="1"/>
          </p:cNvSpPr>
          <p:nvPr/>
        </p:nvSpPr>
        <p:spPr bwMode="auto">
          <a:xfrm>
            <a:off x="4505260" y="1471618"/>
            <a:ext cx="2800392" cy="3139321"/>
          </a:xfrm>
          <a:prstGeom prst="rect">
            <a:avLst/>
          </a:prstGeom>
          <a:noFill/>
          <a:ln w="9525">
            <a:noFill/>
            <a:miter lim="800000"/>
            <a:headEnd/>
            <a:tailEnd/>
          </a:ln>
        </p:spPr>
        <p:txBody>
          <a:bodyPr wrap="square">
            <a:spAutoFit/>
          </a:bodyPr>
          <a:lstStyle/>
          <a:p>
            <a:r>
              <a:rPr lang="en-US" sz="2200" dirty="0">
                <a:solidFill>
                  <a:srgbClr val="0000FF"/>
                </a:solidFill>
                <a:latin typeface="Times New Roman" pitchFamily="18" charset="0"/>
                <a:cs typeface="Times New Roman" pitchFamily="18" charset="0"/>
              </a:rPr>
              <a:t>- </a:t>
            </a:r>
            <a:r>
              <a:rPr lang="en-US" sz="2200" dirty="0" err="1">
                <a:solidFill>
                  <a:srgbClr val="0000FF"/>
                </a:solidFill>
                <a:latin typeface="Times New Roman" pitchFamily="18" charset="0"/>
                <a:cs typeface="Times New Roman" pitchFamily="18" charset="0"/>
              </a:rPr>
              <a:t>Được</a:t>
            </a:r>
            <a:r>
              <a:rPr lang="en-US" sz="2200" dirty="0">
                <a:solidFill>
                  <a:srgbClr val="0000FF"/>
                </a:solidFill>
                <a:latin typeface="Times New Roman" pitchFamily="18" charset="0"/>
                <a:cs typeface="Times New Roman" pitchFamily="18" charset="0"/>
              </a:rPr>
              <a:t> T</a:t>
            </a:r>
            <a:r>
              <a:rPr lang="vi-VN" sz="2200" dirty="0">
                <a:solidFill>
                  <a:srgbClr val="0000FF"/>
                </a:solidFill>
                <a:latin typeface="Times New Roman" pitchFamily="18" charset="0"/>
                <a:cs typeface="Times New Roman" pitchFamily="18" charset="0"/>
              </a:rPr>
              <a:t>hành lập năm 1870</a:t>
            </a:r>
            <a:r>
              <a:rPr lang="en-US" sz="2200" dirty="0">
                <a:solidFill>
                  <a:srgbClr val="0000FF"/>
                </a:solidFill>
                <a:latin typeface="Times New Roman" pitchFamily="18" charset="0"/>
                <a:cs typeface="Times New Roman" pitchFamily="18" charset="0"/>
              </a:rPr>
              <a:t>;</a:t>
            </a:r>
          </a:p>
          <a:p>
            <a:r>
              <a:rPr lang="en-US" sz="2200" dirty="0">
                <a:solidFill>
                  <a:srgbClr val="0000FF"/>
                </a:solidFill>
                <a:latin typeface="Times New Roman" pitchFamily="18" charset="0"/>
                <a:cs typeface="Times New Roman" pitchFamily="18" charset="0"/>
              </a:rPr>
              <a:t>- </a:t>
            </a:r>
            <a:r>
              <a:rPr lang="en-US" sz="2200" dirty="0" err="1">
                <a:solidFill>
                  <a:srgbClr val="0000FF"/>
                </a:solidFill>
                <a:latin typeface="Times New Roman" pitchFamily="18" charset="0"/>
                <a:cs typeface="Times New Roman" pitchFamily="18" charset="0"/>
              </a:rPr>
              <a:t>Người</a:t>
            </a:r>
            <a:r>
              <a:rPr lang="en-US" sz="2200" dirty="0">
                <a:solidFill>
                  <a:srgbClr val="0000FF"/>
                </a:solidFill>
                <a:latin typeface="Times New Roman" pitchFamily="18" charset="0"/>
                <a:cs typeface="Times New Roman" pitchFamily="18" charset="0"/>
              </a:rPr>
              <a:t> </a:t>
            </a:r>
            <a:r>
              <a:rPr lang="en-US" sz="2200" dirty="0" err="1">
                <a:solidFill>
                  <a:srgbClr val="0000FF"/>
                </a:solidFill>
                <a:latin typeface="Times New Roman" pitchFamily="18" charset="0"/>
                <a:cs typeface="Times New Roman" pitchFamily="18" charset="0"/>
              </a:rPr>
              <a:t>sáng</a:t>
            </a:r>
            <a:r>
              <a:rPr lang="en-US" sz="2200" dirty="0">
                <a:solidFill>
                  <a:srgbClr val="0000FF"/>
                </a:solidFill>
                <a:latin typeface="Times New Roman" pitchFamily="18" charset="0"/>
                <a:cs typeface="Times New Roman" pitchFamily="18" charset="0"/>
              </a:rPr>
              <a:t> </a:t>
            </a:r>
            <a:r>
              <a:rPr lang="en-US" sz="2200" dirty="0" err="1">
                <a:solidFill>
                  <a:srgbClr val="0000FF"/>
                </a:solidFill>
                <a:latin typeface="Times New Roman" pitchFamily="18" charset="0"/>
                <a:cs typeface="Times New Roman" pitchFamily="18" charset="0"/>
              </a:rPr>
              <a:t>lập</a:t>
            </a:r>
            <a:r>
              <a:rPr lang="en-US" sz="2200" dirty="0">
                <a:solidFill>
                  <a:srgbClr val="0000FF"/>
                </a:solidFill>
                <a:latin typeface="Times New Roman" pitchFamily="18" charset="0"/>
                <a:cs typeface="Times New Roman" pitchFamily="18" charset="0"/>
              </a:rPr>
              <a:t>: Iwasaki </a:t>
            </a:r>
            <a:r>
              <a:rPr lang="en-US" sz="2200" dirty="0" err="1">
                <a:solidFill>
                  <a:srgbClr val="0000FF"/>
                </a:solidFill>
                <a:latin typeface="Times New Roman" pitchFamily="18" charset="0"/>
                <a:cs typeface="Times New Roman" pitchFamily="18" charset="0"/>
              </a:rPr>
              <a:t>Yatarô</a:t>
            </a:r>
            <a:r>
              <a:rPr lang="en-US" sz="2200" dirty="0">
                <a:solidFill>
                  <a:srgbClr val="0000FF"/>
                </a:solidFill>
                <a:latin typeface="Times New Roman" pitchFamily="18" charset="0"/>
                <a:cs typeface="Times New Roman" pitchFamily="18" charset="0"/>
              </a:rPr>
              <a:t>  (1835-1885); </a:t>
            </a:r>
          </a:p>
          <a:p>
            <a:pPr>
              <a:buFontTx/>
              <a:buChar char="-"/>
            </a:pPr>
            <a:r>
              <a:rPr lang="vi-VN" sz="2200" dirty="0">
                <a:solidFill>
                  <a:srgbClr val="0000FF"/>
                </a:solidFill>
                <a:latin typeface="Times New Roman" pitchFamily="18" charset="0"/>
                <a:cs typeface="Times New Roman" pitchFamily="18" charset="0"/>
              </a:rPr>
              <a:t>Khu vực hoạt động</a:t>
            </a:r>
            <a:r>
              <a:rPr lang="en-US" sz="2200" dirty="0">
                <a:solidFill>
                  <a:srgbClr val="0000FF"/>
                </a:solidFill>
                <a:latin typeface="Times New Roman" pitchFamily="18" charset="0"/>
                <a:cs typeface="Times New Roman" pitchFamily="18" charset="0"/>
              </a:rPr>
              <a:t>: </a:t>
            </a:r>
            <a:r>
              <a:rPr lang="en-US" sz="2200" dirty="0" err="1">
                <a:solidFill>
                  <a:srgbClr val="0000FF"/>
                </a:solidFill>
                <a:latin typeface="Times New Roman" pitchFamily="18" charset="0"/>
                <a:cs typeface="Times New Roman" pitchFamily="18" charset="0"/>
              </a:rPr>
              <a:t>Toàn</a:t>
            </a:r>
            <a:r>
              <a:rPr lang="en-US" sz="2200" dirty="0">
                <a:solidFill>
                  <a:srgbClr val="0000FF"/>
                </a:solidFill>
                <a:latin typeface="Times New Roman" pitchFamily="18" charset="0"/>
                <a:cs typeface="Times New Roman" pitchFamily="18" charset="0"/>
              </a:rPr>
              <a:t> </a:t>
            </a:r>
            <a:r>
              <a:rPr lang="en-US" sz="2200" dirty="0" err="1">
                <a:solidFill>
                  <a:srgbClr val="0000FF"/>
                </a:solidFill>
                <a:latin typeface="Times New Roman" pitchFamily="18" charset="0"/>
                <a:cs typeface="Times New Roman" pitchFamily="18" charset="0"/>
              </a:rPr>
              <a:t>cầu</a:t>
            </a:r>
            <a:r>
              <a:rPr lang="en-US" sz="2200" dirty="0">
                <a:solidFill>
                  <a:srgbClr val="0000FF"/>
                </a:solidFill>
                <a:latin typeface="Times New Roman" pitchFamily="18" charset="0"/>
                <a:cs typeface="Times New Roman" pitchFamily="18" charset="0"/>
              </a:rPr>
              <a:t>.</a:t>
            </a:r>
          </a:p>
          <a:p>
            <a:pPr>
              <a:buFontTx/>
              <a:buChar char="-"/>
            </a:pPr>
            <a:r>
              <a:rPr lang="en-US" sz="2200" dirty="0">
                <a:solidFill>
                  <a:srgbClr val="0000FF"/>
                </a:solidFill>
                <a:latin typeface="Times New Roman" pitchFamily="18" charset="0"/>
                <a:cs typeface="Times New Roman" pitchFamily="18" charset="0"/>
              </a:rPr>
              <a:t> </a:t>
            </a:r>
            <a:r>
              <a:rPr lang="en-US" sz="2200" dirty="0" err="1">
                <a:solidFill>
                  <a:srgbClr val="0000FF"/>
                </a:solidFill>
                <a:latin typeface="Times New Roman" pitchFamily="18" charset="0"/>
                <a:cs typeface="Times New Roman" pitchFamily="18" charset="0"/>
              </a:rPr>
              <a:t>Nhân</a:t>
            </a:r>
            <a:r>
              <a:rPr lang="en-US" sz="2200" dirty="0">
                <a:solidFill>
                  <a:srgbClr val="0000FF"/>
                </a:solidFill>
                <a:latin typeface="Times New Roman" pitchFamily="18" charset="0"/>
                <a:cs typeface="Times New Roman" pitchFamily="18" charset="0"/>
              </a:rPr>
              <a:t> </a:t>
            </a:r>
            <a:r>
              <a:rPr lang="en-US" sz="2200" dirty="0" err="1">
                <a:solidFill>
                  <a:srgbClr val="0000FF"/>
                </a:solidFill>
                <a:latin typeface="Times New Roman" pitchFamily="18" charset="0"/>
                <a:cs typeface="Times New Roman" pitchFamily="18" charset="0"/>
              </a:rPr>
              <a:t>viên</a:t>
            </a:r>
            <a:r>
              <a:rPr lang="en-US" sz="2200" dirty="0">
                <a:solidFill>
                  <a:srgbClr val="0000FF"/>
                </a:solidFill>
                <a:latin typeface="Times New Roman" pitchFamily="18" charset="0"/>
                <a:cs typeface="Times New Roman" pitchFamily="18" charset="0"/>
              </a:rPr>
              <a:t>: 350,000 (2010)</a:t>
            </a:r>
          </a:p>
        </p:txBody>
      </p:sp>
      <p:sp>
        <p:nvSpPr>
          <p:cNvPr id="9" name="Rectangle 8"/>
          <p:cNvSpPr/>
          <p:nvPr/>
        </p:nvSpPr>
        <p:spPr>
          <a:xfrm>
            <a:off x="8305801" y="4313043"/>
            <a:ext cx="1837747" cy="369332"/>
          </a:xfrm>
          <a:prstGeom prst="rect">
            <a:avLst/>
          </a:prstGeom>
        </p:spPr>
        <p:txBody>
          <a:bodyPr wrap="none">
            <a:spAutoFit/>
          </a:bodyPr>
          <a:lstStyle/>
          <a:p>
            <a:r>
              <a:rPr lang="en-US" b="1" dirty="0">
                <a:solidFill>
                  <a:srgbClr val="FF0000"/>
                </a:solidFill>
              </a:rPr>
              <a:t>Mitsubishi Group</a:t>
            </a:r>
            <a:endParaRPr lang="en-US" dirty="0">
              <a:solidFill>
                <a:srgbClr val="FF0000"/>
              </a:solidFill>
            </a:endParaRPr>
          </a:p>
        </p:txBody>
      </p:sp>
    </p:spTree>
    <p:extLst>
      <p:ext uri="{BB962C8B-B14F-4D97-AF65-F5344CB8AC3E}">
        <p14:creationId xmlns:p14="http://schemas.microsoft.com/office/powerpoint/2010/main" val="40047149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ox(in)">
                                      <p:cBhvr>
                                        <p:cTn id="11" dur="500"/>
                                        <p:tgtEl>
                                          <p:spTgt spid="7"/>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ox(in)">
                                      <p:cBhvr>
                                        <p:cTn id="15" dur="500"/>
                                        <p:tgtEl>
                                          <p:spTgt spid="8"/>
                                        </p:tgtEl>
                                      </p:cBhvr>
                                    </p:animEffect>
                                  </p:childTnLst>
                                </p:cTn>
                              </p:par>
                            </p:childTnLst>
                          </p:cTn>
                        </p:par>
                        <p:par>
                          <p:cTn id="16" fill="hold">
                            <p:stCondLst>
                              <p:cond delay="1500"/>
                            </p:stCondLst>
                            <p:childTnLst>
                              <p:par>
                                <p:cTn id="17" presetID="4" presetClass="entr" presetSubtype="16"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ox(in)">
                                      <p:cBhvr>
                                        <p:cTn id="19" dur="500"/>
                                        <p:tgtEl>
                                          <p:spTgt spid="4"/>
                                        </p:tgtEl>
                                      </p:cBhvr>
                                    </p:animEffect>
                                  </p:childTnLst>
                                </p:cTn>
                              </p:par>
                            </p:childTnLst>
                          </p:cTn>
                        </p:par>
                        <p:par>
                          <p:cTn id="20" fill="hold">
                            <p:stCondLst>
                              <p:cond delay="2000"/>
                            </p:stCondLst>
                            <p:childTnLst>
                              <p:par>
                                <p:cTn id="21" presetID="4" presetClass="entr" presetSubtype="16"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ox(in)">
                                      <p:cBhvr>
                                        <p:cTn id="23" dur="500"/>
                                        <p:tgtEl>
                                          <p:spTgt spid="9"/>
                                        </p:tgtEl>
                                      </p:cBhvr>
                                    </p:animEffect>
                                  </p:childTnLst>
                                </p:cTn>
                              </p:par>
                            </p:childTnLst>
                          </p:cTn>
                        </p:par>
                        <p:par>
                          <p:cTn id="24" fill="hold">
                            <p:stCondLst>
                              <p:cond delay="2500"/>
                            </p:stCondLst>
                            <p:childTnLst>
                              <p:par>
                                <p:cTn id="25" presetID="4" presetClass="entr" presetSubtype="16"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ox(in)">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B15F680-5B6A-8812-1514-002BF1D9218A}"/>
              </a:ext>
            </a:extLst>
          </p:cNvPr>
          <p:cNvSpPr txBox="1"/>
          <p:nvPr/>
        </p:nvSpPr>
        <p:spPr>
          <a:xfrm>
            <a:off x="1219200" y="3330619"/>
            <a:ext cx="937259" cy="1508105"/>
          </a:xfrm>
          <a:prstGeom prst="rect">
            <a:avLst/>
          </a:prstGeom>
          <a:solidFill>
            <a:srgbClr val="FF0000"/>
          </a:solidFill>
          <a:ln w="28575">
            <a:solidFill>
              <a:schemeClr val="tx1"/>
            </a:solidFill>
          </a:ln>
        </p:spPr>
        <p:txBody>
          <a:bodyPr wrap="square">
            <a:spAutoFit/>
          </a:bodyPr>
          <a:lstStyle/>
          <a:p>
            <a:pPr indent="57150" algn="ctr" eaLnBrk="1" fontAlgn="auto" hangingPunct="1">
              <a:lnSpc>
                <a:spcPct val="115000"/>
              </a:lnSpc>
              <a:spcBef>
                <a:spcPts val="0"/>
              </a:spcBef>
              <a:spcAft>
                <a:spcPts val="1000"/>
              </a:spcAft>
              <a:defRPr/>
            </a:pPr>
            <a:r>
              <a:rPr lang="en-US" sz="2000" b="1" dirty="0">
                <a:solidFill>
                  <a:schemeClr val="bg1"/>
                </a:solidFill>
                <a:latin typeface="Times New Roman" panose="02020603050405020304" pitchFamily="18" charset="0"/>
                <a:ea typeface="Courier New" panose="02070309020205020404" pitchFamily="49" charset="0"/>
                <a:cs typeface="Times New Roman" panose="02020603050405020304" pitchFamily="18" charset="0"/>
              </a:rPr>
              <a:t>NỘI DUNG BÀI HỌC</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402C854F-FA82-6289-A417-612BF1AF38E6}"/>
              </a:ext>
            </a:extLst>
          </p:cNvPr>
          <p:cNvSpPr txBox="1"/>
          <p:nvPr/>
        </p:nvSpPr>
        <p:spPr>
          <a:xfrm>
            <a:off x="3657599" y="2660849"/>
            <a:ext cx="8206154" cy="523220"/>
          </a:xfrm>
          <a:prstGeom prst="rect">
            <a:avLst/>
          </a:prstGeom>
          <a:solidFill>
            <a:schemeClr val="accent4">
              <a:lumMod val="20000"/>
              <a:lumOff val="80000"/>
            </a:schemeClr>
          </a:solidFill>
          <a:ln w="19050">
            <a:solidFill>
              <a:schemeClr val="tx1"/>
            </a:solidFill>
          </a:ln>
        </p:spPr>
        <p:txBody>
          <a:bodyPr wrap="square">
            <a:spAutoFit/>
          </a:bodyPr>
          <a:lstStyle/>
          <a:p>
            <a:pPr eaLnBrk="1" fontAlgn="auto" hangingPunct="1">
              <a:spcBef>
                <a:spcPts val="0"/>
              </a:spcBef>
              <a:spcAft>
                <a:spcPts val="0"/>
              </a:spcAft>
              <a:defRPr/>
            </a:pPr>
            <a:r>
              <a:rPr lang="en-US" sz="2800" b="1" dirty="0">
                <a:latin typeface="Times New Roman" panose="02020603050405020304" pitchFamily="18" charset="0"/>
                <a:cs typeface="Times New Roman" panose="02020603050405020304" pitchFamily="18" charset="0"/>
              </a:rPr>
              <a:t>1.  </a:t>
            </a:r>
            <a:r>
              <a:rPr lang="en-US" sz="2800" b="1" dirty="0" err="1">
                <a:latin typeface="Times New Roman" panose="02020603050405020304" pitchFamily="18" charset="0"/>
                <a:cs typeface="Times New Roman" panose="02020603050405020304" pitchFamily="18" charset="0"/>
              </a:rPr>
              <a:t>Trung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Quốc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nửa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sau</a:t>
            </a:r>
            <a:r>
              <a:rPr lang="en-US" sz="2800" b="1" dirty="0">
                <a:latin typeface="Times New Roman" panose="02020603050405020304" pitchFamily="18" charset="0"/>
                <a:cs typeface="Times New Roman" panose="02020603050405020304" pitchFamily="18" charset="0"/>
              </a:rPr>
              <a:t> TK XIX </a:t>
            </a:r>
            <a:r>
              <a:rPr lang="en-US" sz="2800" b="1" dirty="0" err="1">
                <a:latin typeface="Times New Roman" panose="02020603050405020304" pitchFamily="18" charset="0"/>
                <a:cs typeface="Times New Roman" panose="02020603050405020304" pitchFamily="18" charset="0"/>
              </a:rPr>
              <a:t>đến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đầu</a:t>
            </a:r>
            <a:r>
              <a:rPr lang="en-US" sz="2800" b="1" dirty="0">
                <a:latin typeface="Times New Roman" panose="02020603050405020304" pitchFamily="18" charset="0"/>
                <a:cs typeface="Times New Roman" panose="02020603050405020304" pitchFamily="18" charset="0"/>
              </a:rPr>
              <a:t> TK XX</a:t>
            </a:r>
            <a:endParaRPr lang="en-US" sz="2800" dirty="0">
              <a:latin typeface="Times New Roman" panose="020206030504050203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72A510E2-BEB9-4332-899E-A4C9DBA87C63}"/>
              </a:ext>
            </a:extLst>
          </p:cNvPr>
          <p:cNvSpPr txBox="1">
            <a:spLocks noChangeArrowheads="1"/>
          </p:cNvSpPr>
          <p:nvPr/>
        </p:nvSpPr>
        <p:spPr bwMode="auto">
          <a:xfrm>
            <a:off x="0" y="215128"/>
            <a:ext cx="1219200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vi-VN" sz="3600" b="1" dirty="0">
                <a:solidFill>
                  <a:srgbClr val="FF0000"/>
                </a:solidFill>
                <a:latin typeface="Times New Roman" panose="02020603050405020304" pitchFamily="18" charset="0"/>
                <a:cs typeface="Times New Roman" panose="02020603050405020304" pitchFamily="18" charset="0"/>
              </a:rPr>
              <a:t>CHƯƠNG 6: </a:t>
            </a:r>
          </a:p>
          <a:p>
            <a:pPr algn="ctr" eaLnBrk="1" hangingPunct="1"/>
            <a:r>
              <a:rPr lang="en-US" altLang="vi-VN" sz="3600" b="1" dirty="0">
                <a:solidFill>
                  <a:srgbClr val="FF0000"/>
                </a:solidFill>
                <a:latin typeface="Times New Roman" panose="02020603050405020304" pitchFamily="18" charset="0"/>
                <a:cs typeface="Times New Roman" panose="02020603050405020304" pitchFamily="18" charset="0"/>
              </a:rPr>
              <a:t>CHÂU Á TỪ SAU THẾ KỈ XIX ĐẾN ĐẦU THẾ KỈ XX</a:t>
            </a:r>
          </a:p>
          <a:p>
            <a:pPr algn="ctr" eaLnBrk="1" hangingPunct="1"/>
            <a:r>
              <a:rPr lang="en-US" altLang="vi-VN" sz="3600" b="1" dirty="0">
                <a:solidFill>
                  <a:srgbClr val="0000FF"/>
                </a:solidFill>
                <a:latin typeface="Times New Roman" panose="02020603050405020304" pitchFamily="18" charset="0"/>
                <a:cs typeface="Times New Roman" panose="02020603050405020304" pitchFamily="18" charset="0"/>
              </a:rPr>
              <a:t>BÀI 14: TRUNG QUỐC VÀ NHẬT BẢN </a:t>
            </a:r>
          </a:p>
          <a:p>
            <a:pPr lvl="0" algn="ctr" eaLnBrk="1" hangingPunct="1"/>
            <a:r>
              <a:rPr lang="en-US" altLang="vi-VN" sz="3600" b="1" dirty="0">
                <a:solidFill>
                  <a:srgbClr val="0000FF"/>
                </a:solidFill>
                <a:latin typeface="Times New Roman" panose="02020603050405020304" pitchFamily="18" charset="0"/>
                <a:cs typeface="Times New Roman" panose="02020603050405020304" pitchFamily="18" charset="0"/>
              </a:rPr>
              <a:t>TỪ SAU THẾ KỈ XIX ĐẾN ĐẦU THẾ KỈ XX</a:t>
            </a:r>
          </a:p>
        </p:txBody>
      </p:sp>
      <p:cxnSp>
        <p:nvCxnSpPr>
          <p:cNvPr id="11" name="Straight Arrow Connector 10"/>
          <p:cNvCxnSpPr>
            <a:stCxn id="4" idx="3"/>
            <a:endCxn id="5" idx="1"/>
          </p:cNvCxnSpPr>
          <p:nvPr/>
        </p:nvCxnSpPr>
        <p:spPr>
          <a:xfrm flipV="1">
            <a:off x="2156459" y="2922459"/>
            <a:ext cx="1501140" cy="11622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02C854F-FA82-6289-A417-612BF1AF38E6}"/>
              </a:ext>
            </a:extLst>
          </p:cNvPr>
          <p:cNvSpPr txBox="1"/>
          <p:nvPr/>
        </p:nvSpPr>
        <p:spPr>
          <a:xfrm>
            <a:off x="3657599" y="4810319"/>
            <a:ext cx="8206154" cy="523220"/>
          </a:xfrm>
          <a:prstGeom prst="rect">
            <a:avLst/>
          </a:prstGeom>
          <a:solidFill>
            <a:srgbClr val="92D050"/>
          </a:solidFill>
          <a:ln w="19050">
            <a:solidFill>
              <a:schemeClr val="tx1"/>
            </a:solidFill>
          </a:ln>
        </p:spPr>
        <p:txBody>
          <a:bodyPr wrap="square">
            <a:spAutoFit/>
          </a:bodyPr>
          <a:lstStyle/>
          <a:p>
            <a:pPr eaLnBrk="1" fontAlgn="auto" hangingPunct="1">
              <a:spcBef>
                <a:spcPts val="0"/>
              </a:spcBef>
              <a:spcAft>
                <a:spcPts val="0"/>
              </a:spcAft>
              <a:defRPr/>
            </a:pPr>
            <a:r>
              <a:rPr lang="en-US" sz="2800" b="1" dirty="0">
                <a:latin typeface="Times New Roman" panose="02020603050405020304" pitchFamily="18" charset="0"/>
                <a:cs typeface="Times New Roman" panose="02020603050405020304" pitchFamily="18" charset="0"/>
              </a:rPr>
              <a:t>2.  </a:t>
            </a:r>
            <a:r>
              <a:rPr lang="en-US" sz="2800" b="1" dirty="0" err="1">
                <a:latin typeface="Times New Roman" panose="02020603050405020304" pitchFamily="18" charset="0"/>
                <a:cs typeface="Times New Roman" panose="02020603050405020304" pitchFamily="18" charset="0"/>
              </a:rPr>
              <a:t>Nhật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nửa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sau</a:t>
            </a:r>
            <a:r>
              <a:rPr lang="en-US" sz="2800" b="1" dirty="0">
                <a:latin typeface="Times New Roman" panose="02020603050405020304" pitchFamily="18" charset="0"/>
                <a:cs typeface="Times New Roman" panose="02020603050405020304" pitchFamily="18" charset="0"/>
              </a:rPr>
              <a:t> TK XIX </a:t>
            </a:r>
            <a:r>
              <a:rPr lang="en-US" sz="2800" b="1" dirty="0" err="1">
                <a:latin typeface="Times New Roman" panose="02020603050405020304" pitchFamily="18" charset="0"/>
                <a:cs typeface="Times New Roman" panose="02020603050405020304" pitchFamily="18" charset="0"/>
              </a:rPr>
              <a:t>đến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đầu</a:t>
            </a:r>
            <a:r>
              <a:rPr lang="en-US" sz="2800" b="1" dirty="0">
                <a:latin typeface="Times New Roman" panose="02020603050405020304" pitchFamily="18" charset="0"/>
                <a:cs typeface="Times New Roman" panose="02020603050405020304" pitchFamily="18" charset="0"/>
              </a:rPr>
              <a:t> TK XX</a:t>
            </a:r>
            <a:endParaRPr lang="en-US" sz="2800" dirty="0">
              <a:latin typeface="Times New Roman" panose="02020603050405020304" pitchFamily="18" charset="0"/>
              <a:cs typeface="Times New Roman" panose="02020603050405020304" pitchFamily="18" charset="0"/>
            </a:endParaRPr>
          </a:p>
        </p:txBody>
      </p:sp>
      <p:cxnSp>
        <p:nvCxnSpPr>
          <p:cNvPr id="18" name="Straight Arrow Connector 17"/>
          <p:cNvCxnSpPr>
            <a:stCxn id="4" idx="3"/>
            <a:endCxn id="17" idx="1"/>
          </p:cNvCxnSpPr>
          <p:nvPr/>
        </p:nvCxnSpPr>
        <p:spPr>
          <a:xfrm>
            <a:off x="2156459" y="4084672"/>
            <a:ext cx="1501140" cy="9872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402C854F-FA82-6289-A417-612BF1AF38E6}"/>
              </a:ext>
            </a:extLst>
          </p:cNvPr>
          <p:cNvSpPr txBox="1"/>
          <p:nvPr/>
        </p:nvSpPr>
        <p:spPr>
          <a:xfrm>
            <a:off x="4343400" y="3395706"/>
            <a:ext cx="7467600" cy="523220"/>
          </a:xfrm>
          <a:prstGeom prst="rect">
            <a:avLst/>
          </a:prstGeom>
          <a:solidFill>
            <a:schemeClr val="accent4">
              <a:lumMod val="20000"/>
              <a:lumOff val="80000"/>
            </a:schemeClr>
          </a:solidFill>
          <a:ln w="19050">
            <a:solidFill>
              <a:schemeClr val="tx1"/>
            </a:solidFill>
          </a:ln>
        </p:spPr>
        <p:txBody>
          <a:bodyPr wrap="square">
            <a:spAutoFit/>
          </a:bodyPr>
          <a:lstStyle/>
          <a:p>
            <a:pPr eaLnBrk="1" fontAlgn="auto" hangingPunct="1">
              <a:spcBef>
                <a:spcPts val="0"/>
              </a:spcBef>
              <a:spcAft>
                <a:spcPts val="0"/>
              </a:spcAft>
              <a:defRPr/>
            </a:pPr>
            <a:r>
              <a:rPr lang="en-US" sz="2800" b="1" dirty="0">
                <a:latin typeface="Times New Roman" panose="02020603050405020304" pitchFamily="18" charset="0"/>
                <a:cs typeface="Times New Roman" panose="02020603050405020304" pitchFamily="18" charset="0"/>
              </a:rPr>
              <a:t>a. </a:t>
            </a:r>
            <a:r>
              <a:rPr lang="en-US" sz="2800" b="1" dirty="0" err="1">
                <a:latin typeface="Times New Roman" panose="02020603050405020304" pitchFamily="18" charset="0"/>
                <a:cs typeface="Times New Roman" panose="02020603050405020304" pitchFamily="18" charset="0"/>
              </a:rPr>
              <a:t>Quá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xâm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nước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quốc</a:t>
            </a:r>
            <a:endParaRPr lang="en-US" sz="2800" dirty="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402C854F-FA82-6289-A417-612BF1AF38E6}"/>
              </a:ext>
            </a:extLst>
          </p:cNvPr>
          <p:cNvSpPr txBox="1"/>
          <p:nvPr/>
        </p:nvSpPr>
        <p:spPr>
          <a:xfrm>
            <a:off x="4343400" y="3994033"/>
            <a:ext cx="7467600" cy="523220"/>
          </a:xfrm>
          <a:prstGeom prst="rect">
            <a:avLst/>
          </a:prstGeom>
          <a:solidFill>
            <a:schemeClr val="accent4">
              <a:lumMod val="20000"/>
              <a:lumOff val="80000"/>
            </a:schemeClr>
          </a:solidFill>
          <a:ln w="19050">
            <a:solidFill>
              <a:schemeClr val="tx1"/>
            </a:solidFill>
          </a:ln>
        </p:spPr>
        <p:txBody>
          <a:bodyPr wrap="square">
            <a:spAutoFit/>
          </a:bodyPr>
          <a:lstStyle/>
          <a:p>
            <a:pPr eaLnBrk="1" fontAlgn="auto" hangingPunct="1">
              <a:spcBef>
                <a:spcPts val="0"/>
              </a:spcBef>
              <a:spcAft>
                <a:spcPts val="0"/>
              </a:spcAft>
              <a:defRPr/>
            </a:pPr>
            <a:r>
              <a:rPr lang="en-US" sz="2800" b="1" dirty="0">
                <a:latin typeface="Times New Roman" panose="02020603050405020304" pitchFamily="18" charset="0"/>
                <a:cs typeface="Times New Roman" panose="02020603050405020304" pitchFamily="18" charset="0"/>
              </a:rPr>
              <a:t>b. </a:t>
            </a:r>
            <a:r>
              <a:rPr lang="en-US" sz="2800" b="1" dirty="0" err="1">
                <a:latin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Hợi</a:t>
            </a:r>
            <a:r>
              <a:rPr lang="en-US" sz="2800" b="1" dirty="0">
                <a:latin typeface="Times New Roman" panose="02020603050405020304" pitchFamily="18" charset="0"/>
                <a:cs typeface="Times New Roman" panose="02020603050405020304" pitchFamily="18" charset="0"/>
              </a:rPr>
              <a:t> (1911)</a:t>
            </a:r>
            <a:endParaRPr lang="en-US" sz="2800" dirty="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402C854F-FA82-6289-A417-612BF1AF38E6}"/>
              </a:ext>
            </a:extLst>
          </p:cNvPr>
          <p:cNvSpPr txBox="1"/>
          <p:nvPr/>
        </p:nvSpPr>
        <p:spPr>
          <a:xfrm>
            <a:off x="4343400" y="5507853"/>
            <a:ext cx="7467600" cy="523220"/>
          </a:xfrm>
          <a:prstGeom prst="rect">
            <a:avLst/>
          </a:prstGeom>
          <a:solidFill>
            <a:srgbClr val="92D050"/>
          </a:solidFill>
          <a:ln w="19050">
            <a:solidFill>
              <a:schemeClr val="tx1"/>
            </a:solidFill>
          </a:ln>
        </p:spPr>
        <p:txBody>
          <a:bodyPr wrap="square">
            <a:spAutoFit/>
          </a:bodyPr>
          <a:lstStyle/>
          <a:p>
            <a:pPr eaLnBrk="1" fontAlgn="auto" hangingPunct="1">
              <a:spcBef>
                <a:spcPts val="0"/>
              </a:spcBef>
              <a:spcAft>
                <a:spcPts val="0"/>
              </a:spcAft>
              <a:defRPr/>
            </a:pPr>
            <a:r>
              <a:rPr lang="en-US" sz="2800" b="1" dirty="0">
                <a:latin typeface="Times New Roman" panose="02020603050405020304" pitchFamily="18" charset="0"/>
                <a:cs typeface="Times New Roman" panose="02020603050405020304" pitchFamily="18" charset="0"/>
              </a:rPr>
              <a:t>a. </a:t>
            </a:r>
            <a:r>
              <a:rPr lang="en-US" sz="2800" b="1" dirty="0" err="1">
                <a:latin typeface="Times New Roman" panose="02020603050405020304" pitchFamily="18" charset="0"/>
                <a:cs typeface="Times New Roman" panose="02020603050405020304" pitchFamily="18" charset="0"/>
              </a:rPr>
              <a:t>Cuộc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Duy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Tân</a:t>
            </a:r>
            <a:r>
              <a:rPr lang="en-US" sz="2800" b="1" dirty="0">
                <a:latin typeface="Times New Roman" panose="02020603050405020304" pitchFamily="18" charset="0"/>
                <a:cs typeface="Times New Roman" panose="02020603050405020304" pitchFamily="18" charset="0"/>
              </a:rPr>
              <a:t> Minh </a:t>
            </a:r>
            <a:r>
              <a:rPr lang="en-US" sz="2800" b="1" dirty="0" err="1">
                <a:latin typeface="Times New Roman" panose="02020603050405020304" pitchFamily="18" charset="0"/>
                <a:cs typeface="Times New Roman" panose="02020603050405020304" pitchFamily="18" charset="0"/>
              </a:rPr>
              <a:t>Trị</a:t>
            </a:r>
            <a:r>
              <a:rPr lang="en-US" sz="2800" b="1" dirty="0">
                <a:latin typeface="Times New Roman" panose="02020603050405020304" pitchFamily="18" charset="0"/>
                <a:cs typeface="Times New Roman" panose="02020603050405020304" pitchFamily="18" charset="0"/>
              </a:rPr>
              <a:t> (1868)</a:t>
            </a:r>
            <a:endParaRPr lang="en-US" sz="2800" dirty="0">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402C854F-FA82-6289-A417-612BF1AF38E6}"/>
              </a:ext>
            </a:extLst>
          </p:cNvPr>
          <p:cNvSpPr txBox="1"/>
          <p:nvPr/>
        </p:nvSpPr>
        <p:spPr>
          <a:xfrm>
            <a:off x="4343400" y="6106180"/>
            <a:ext cx="7467600" cy="523220"/>
          </a:xfrm>
          <a:prstGeom prst="rect">
            <a:avLst/>
          </a:prstGeom>
          <a:solidFill>
            <a:srgbClr val="92D050"/>
          </a:solidFill>
          <a:ln w="19050">
            <a:solidFill>
              <a:schemeClr val="tx1"/>
            </a:solidFill>
          </a:ln>
        </p:spPr>
        <p:txBody>
          <a:bodyPr wrap="square">
            <a:spAutoFit/>
          </a:bodyPr>
          <a:lstStyle/>
          <a:p>
            <a:pPr eaLnBrk="1" fontAlgn="auto" hangingPunct="1">
              <a:spcBef>
                <a:spcPts val="0"/>
              </a:spcBef>
              <a:spcAft>
                <a:spcPts val="0"/>
              </a:spcAft>
              <a:defRPr/>
            </a:pPr>
            <a:r>
              <a:rPr lang="en-US" sz="2800" b="1" dirty="0">
                <a:latin typeface="Times New Roman" panose="02020603050405020304" pitchFamily="18" charset="0"/>
                <a:cs typeface="Times New Roman" panose="02020603050405020304" pitchFamily="18" charset="0"/>
              </a:rPr>
              <a:t>b. </a:t>
            </a:r>
            <a:r>
              <a:rPr lang="en-US" sz="2800" b="1" dirty="0" err="1">
                <a:latin typeface="Times New Roman" panose="02020603050405020304" pitchFamily="18" charset="0"/>
                <a:cs typeface="Times New Roman" panose="02020603050405020304" pitchFamily="18" charset="0"/>
              </a:rPr>
              <a:t>Nhật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chuyển</a:t>
            </a:r>
            <a:r>
              <a:rPr lang="en-US" sz="2800" b="1" dirty="0">
                <a:latin typeface="Times New Roman" panose="02020603050405020304" pitchFamily="18" charset="0"/>
                <a:cs typeface="Times New Roman" panose="02020603050405020304" pitchFamily="18" charset="0"/>
              </a:rPr>
              <a:t> sang </a:t>
            </a:r>
            <a:r>
              <a:rPr lang="en-US" sz="2800" b="1" dirty="0" err="1">
                <a:latin typeface="Times New Roman" panose="02020603050405020304" pitchFamily="18" charset="0"/>
                <a:cs typeface="Times New Roman" panose="02020603050405020304" pitchFamily="18" charset="0"/>
              </a:rPr>
              <a:t>giai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đoạn</a:t>
            </a:r>
            <a:r>
              <a:rPr lang="en-US" sz="2800" b="1" dirty="0">
                <a:latin typeface="Times New Roman" panose="02020603050405020304" pitchFamily="18" charset="0"/>
                <a:cs typeface="Times New Roman" panose="02020603050405020304" pitchFamily="18" charset="0"/>
              </a:rPr>
              <a:t> ĐQCN</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1930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down)">
                                      <p:cBhvr>
                                        <p:cTn id="14" dur="500"/>
                                        <p:tgtEl>
                                          <p:spTgt spid="17"/>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500"/>
                                        <p:tgtEl>
                                          <p:spTgt spid="25"/>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down)">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down)">
                                      <p:cBhvr>
                                        <p:cTn id="30" dur="500"/>
                                        <p:tgtEl>
                                          <p:spTgt spid="30"/>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down)">
                                      <p:cBhvr>
                                        <p:cTn id="33" dur="500"/>
                                        <p:tgtEl>
                                          <p:spTgt spid="31"/>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xit" presetSubtype="4" fill="hold" grpId="1" nodeType="clickEffect">
                                  <p:stCondLst>
                                    <p:cond delay="0"/>
                                  </p:stCondLst>
                                  <p:childTnLst>
                                    <p:anim calcmode="lin" valueType="num">
                                      <p:cBhvr additive="base">
                                        <p:cTn id="37" dur="500"/>
                                        <p:tgtEl>
                                          <p:spTgt spid="17"/>
                                        </p:tgtEl>
                                        <p:attrNameLst>
                                          <p:attrName>ppt_x</p:attrName>
                                        </p:attrNameLst>
                                      </p:cBhvr>
                                      <p:tavLst>
                                        <p:tav tm="0">
                                          <p:val>
                                            <p:strVal val="ppt_x"/>
                                          </p:val>
                                        </p:tav>
                                        <p:tav tm="100000">
                                          <p:val>
                                            <p:strVal val="ppt_x"/>
                                          </p:val>
                                        </p:tav>
                                      </p:tavLst>
                                    </p:anim>
                                    <p:anim calcmode="lin" valueType="num">
                                      <p:cBhvr additive="base">
                                        <p:cTn id="38" dur="500"/>
                                        <p:tgtEl>
                                          <p:spTgt spid="17"/>
                                        </p:tgtEl>
                                        <p:attrNameLst>
                                          <p:attrName>ppt_y</p:attrName>
                                        </p:attrNameLst>
                                      </p:cBhvr>
                                      <p:tavLst>
                                        <p:tav tm="0">
                                          <p:val>
                                            <p:strVal val="ppt_y"/>
                                          </p:val>
                                        </p:tav>
                                        <p:tav tm="100000">
                                          <p:val>
                                            <p:strVal val="1+ppt_h/2"/>
                                          </p:val>
                                        </p:tav>
                                      </p:tavLst>
                                    </p:anim>
                                    <p:set>
                                      <p:cBhvr>
                                        <p:cTn id="39" dur="1" fill="hold">
                                          <p:stCondLst>
                                            <p:cond delay="499"/>
                                          </p:stCondLst>
                                        </p:cTn>
                                        <p:tgtEl>
                                          <p:spTgt spid="17"/>
                                        </p:tgtEl>
                                        <p:attrNameLst>
                                          <p:attrName>style.visibility</p:attrName>
                                        </p:attrNameLst>
                                      </p:cBhvr>
                                      <p:to>
                                        <p:strVal val="hidden"/>
                                      </p:to>
                                    </p:set>
                                  </p:childTnLst>
                                </p:cTn>
                              </p:par>
                              <p:par>
                                <p:cTn id="40" presetID="2" presetClass="exit" presetSubtype="4" fill="hold" grpId="1" nodeType="withEffect">
                                  <p:stCondLst>
                                    <p:cond delay="0"/>
                                  </p:stCondLst>
                                  <p:childTnLst>
                                    <p:anim calcmode="lin" valueType="num">
                                      <p:cBhvr additive="base">
                                        <p:cTn id="41" dur="500"/>
                                        <p:tgtEl>
                                          <p:spTgt spid="30"/>
                                        </p:tgtEl>
                                        <p:attrNameLst>
                                          <p:attrName>ppt_x</p:attrName>
                                        </p:attrNameLst>
                                      </p:cBhvr>
                                      <p:tavLst>
                                        <p:tav tm="0">
                                          <p:val>
                                            <p:strVal val="ppt_x"/>
                                          </p:val>
                                        </p:tav>
                                        <p:tav tm="100000">
                                          <p:val>
                                            <p:strVal val="ppt_x"/>
                                          </p:val>
                                        </p:tav>
                                      </p:tavLst>
                                    </p:anim>
                                    <p:anim calcmode="lin" valueType="num">
                                      <p:cBhvr additive="base">
                                        <p:cTn id="42" dur="500"/>
                                        <p:tgtEl>
                                          <p:spTgt spid="30"/>
                                        </p:tgtEl>
                                        <p:attrNameLst>
                                          <p:attrName>ppt_y</p:attrName>
                                        </p:attrNameLst>
                                      </p:cBhvr>
                                      <p:tavLst>
                                        <p:tav tm="0">
                                          <p:val>
                                            <p:strVal val="ppt_y"/>
                                          </p:val>
                                        </p:tav>
                                        <p:tav tm="100000">
                                          <p:val>
                                            <p:strVal val="1+ppt_h/2"/>
                                          </p:val>
                                        </p:tav>
                                      </p:tavLst>
                                    </p:anim>
                                    <p:set>
                                      <p:cBhvr>
                                        <p:cTn id="43" dur="1" fill="hold">
                                          <p:stCondLst>
                                            <p:cond delay="499"/>
                                          </p:stCondLst>
                                        </p:cTn>
                                        <p:tgtEl>
                                          <p:spTgt spid="30"/>
                                        </p:tgtEl>
                                        <p:attrNameLst>
                                          <p:attrName>style.visibility</p:attrName>
                                        </p:attrNameLst>
                                      </p:cBhvr>
                                      <p:to>
                                        <p:strVal val="hidden"/>
                                      </p:to>
                                    </p:set>
                                  </p:childTnLst>
                                </p:cTn>
                              </p:par>
                              <p:par>
                                <p:cTn id="44" presetID="2" presetClass="exit" presetSubtype="4" fill="hold" grpId="1" nodeType="withEffect">
                                  <p:stCondLst>
                                    <p:cond delay="0"/>
                                  </p:stCondLst>
                                  <p:childTnLst>
                                    <p:anim calcmode="lin" valueType="num">
                                      <p:cBhvr additive="base">
                                        <p:cTn id="45" dur="500"/>
                                        <p:tgtEl>
                                          <p:spTgt spid="31"/>
                                        </p:tgtEl>
                                        <p:attrNameLst>
                                          <p:attrName>ppt_x</p:attrName>
                                        </p:attrNameLst>
                                      </p:cBhvr>
                                      <p:tavLst>
                                        <p:tav tm="0">
                                          <p:val>
                                            <p:strVal val="ppt_x"/>
                                          </p:val>
                                        </p:tav>
                                        <p:tav tm="100000">
                                          <p:val>
                                            <p:strVal val="ppt_x"/>
                                          </p:val>
                                        </p:tav>
                                      </p:tavLst>
                                    </p:anim>
                                    <p:anim calcmode="lin" valueType="num">
                                      <p:cBhvr additive="base">
                                        <p:cTn id="46" dur="500"/>
                                        <p:tgtEl>
                                          <p:spTgt spid="31"/>
                                        </p:tgtEl>
                                        <p:attrNameLst>
                                          <p:attrName>ppt_y</p:attrName>
                                        </p:attrNameLst>
                                      </p:cBhvr>
                                      <p:tavLst>
                                        <p:tav tm="0">
                                          <p:val>
                                            <p:strVal val="ppt_y"/>
                                          </p:val>
                                        </p:tav>
                                        <p:tav tm="100000">
                                          <p:val>
                                            <p:strVal val="1+ppt_h/2"/>
                                          </p:val>
                                        </p:tav>
                                      </p:tavLst>
                                    </p:anim>
                                    <p:set>
                                      <p:cBhvr>
                                        <p:cTn id="47"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7" grpId="0" animBg="1"/>
      <p:bldP spid="17" grpId="1" animBg="1"/>
      <p:bldP spid="25" grpId="0" animBg="1"/>
      <p:bldP spid="27" grpId="0" animBg="1"/>
      <p:bldP spid="30" grpId="0" animBg="1"/>
      <p:bldP spid="30" grpId="1" animBg="1"/>
      <p:bldP spid="31" grpId="0" animBg="1"/>
      <p:bldP spid="31"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gala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3468029"/>
            <a:ext cx="4147582" cy="3264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Thương hiệu Mitsubishi Electric của nước nào?"/>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752600" y="53926"/>
            <a:ext cx="4305300" cy="29920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ủ lạnh thông minh năm cửa Mitsubishi MR-WX71YB-R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3200400"/>
            <a:ext cx="36576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ông nghệ PAM Control giảm thất thoát tối đa điện năng tiêu thụ"/>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6248400" y="53926"/>
            <a:ext cx="4232274" cy="2956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1875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3064"/>
            <a:ext cx="12192000" cy="901336"/>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ln>
            <a:headEnd/>
            <a:tailEnd/>
          </a:ln>
        </p:spPr>
        <p:style>
          <a:lnRef idx="0">
            <a:schemeClr val="accent5"/>
          </a:lnRef>
          <a:fillRef idx="3">
            <a:schemeClr val="accent5"/>
          </a:fillRef>
          <a:effectRef idx="3">
            <a:schemeClr val="accent5"/>
          </a:effectRef>
          <a:fontRef idx="minor">
            <a:schemeClr val="lt1"/>
          </a:fontRef>
        </p:style>
        <p:txBody>
          <a:bodyPr wrap="none" lIns="91348" tIns="45671" rIns="91348" bIns="45671" anchor="ctr"/>
          <a:lstStyle/>
          <a:p>
            <a:pPr algn="ctr"/>
            <a:r>
              <a:rPr lang="en-US" sz="2800" b="1" dirty="0" err="1">
                <a:solidFill>
                  <a:srgbClr val="FF0000"/>
                </a:solidFill>
                <a:latin typeface="Times New Roman" pitchFamily="18" charset="0"/>
                <a:cs typeface="Times New Roman" pitchFamily="18" charset="0"/>
              </a:rPr>
              <a:t>Tiết</a:t>
            </a:r>
            <a:r>
              <a:rPr lang="en-US" sz="2800" b="1" dirty="0">
                <a:solidFill>
                  <a:srgbClr val="FF0000"/>
                </a:solidFill>
                <a:latin typeface="Times New Roman" pitchFamily="18" charset="0"/>
                <a:cs typeface="Times New Roman" pitchFamily="18" charset="0"/>
              </a:rPr>
              <a:t> 38   </a:t>
            </a:r>
            <a:r>
              <a:rPr lang="vi-VN" sz="2800" b="1" dirty="0">
                <a:solidFill>
                  <a:srgbClr val="FF0000"/>
                </a:solidFill>
                <a:latin typeface="Times New Roman" pitchFamily="18" charset="0"/>
                <a:cs typeface="Times New Roman" pitchFamily="18" charset="0"/>
              </a:rPr>
              <a:t>Bài 14. TRUNG QUỐC VÀ NHẬT BẢN TỪ NỬA SAU </a:t>
            </a:r>
            <a:endParaRPr lang="en-US" sz="2800" b="1" dirty="0">
              <a:solidFill>
                <a:srgbClr val="FF0000"/>
              </a:solidFill>
              <a:latin typeface="Times New Roman" pitchFamily="18" charset="0"/>
              <a:cs typeface="Times New Roman" pitchFamily="18" charset="0"/>
            </a:endParaRPr>
          </a:p>
          <a:p>
            <a:pPr algn="ctr"/>
            <a:r>
              <a:rPr lang="vi-VN" sz="2800" b="1" dirty="0">
                <a:solidFill>
                  <a:srgbClr val="FF0000"/>
                </a:solidFill>
                <a:latin typeface="Times New Roman" pitchFamily="18" charset="0"/>
                <a:cs typeface="Times New Roman" pitchFamily="18" charset="0"/>
              </a:rPr>
              <a:t>THẾ KỈ XIX ĐẾN ĐẦU THẾ KỈ XX</a:t>
            </a:r>
          </a:p>
        </p:txBody>
      </p:sp>
      <p:sp>
        <p:nvSpPr>
          <p:cNvPr id="2" name="Rectangle 1"/>
          <p:cNvSpPr/>
          <p:nvPr/>
        </p:nvSpPr>
        <p:spPr>
          <a:xfrm>
            <a:off x="224502" y="1666667"/>
            <a:ext cx="6096000" cy="400110"/>
          </a:xfrm>
          <a:prstGeom prst="rect">
            <a:avLst/>
          </a:prstGeom>
        </p:spPr>
        <p:txBody>
          <a:bodyPr>
            <a:spAutoFit/>
          </a:bodyPr>
          <a:lstStyle/>
          <a:p>
            <a:r>
              <a:rPr lang="en-US" sz="2000" b="1" dirty="0">
                <a:solidFill>
                  <a:srgbClr val="0000FF"/>
                </a:solidFill>
                <a:latin typeface="Times New Roman" panose="02020603050405020304" pitchFamily="18" charset="0"/>
                <a:ea typeface="Times New Roman" panose="02020603050405020304" pitchFamily="18" charset="0"/>
              </a:rPr>
              <a:t>a. </a:t>
            </a:r>
            <a:r>
              <a:rPr lang="en-US" sz="2000" b="1" dirty="0" err="1">
                <a:solidFill>
                  <a:srgbClr val="0000FF"/>
                </a:solidFill>
                <a:latin typeface="Times New Roman" panose="02020603050405020304" pitchFamily="18" charset="0"/>
                <a:ea typeface="Times New Roman" panose="02020603050405020304" pitchFamily="18" charset="0"/>
              </a:rPr>
              <a:t>Cuộc</a:t>
            </a:r>
            <a:r>
              <a:rPr lang="en-US" sz="2000" b="1" dirty="0">
                <a:solidFill>
                  <a:srgbClr val="0000FF"/>
                </a:solidFill>
                <a:latin typeface="Times New Roman" panose="02020603050405020304" pitchFamily="18" charset="0"/>
                <a:ea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rPr>
              <a:t>duy</a:t>
            </a:r>
            <a:r>
              <a:rPr lang="en-US" sz="2000" b="1" dirty="0">
                <a:solidFill>
                  <a:srgbClr val="0000FF"/>
                </a:solidFill>
                <a:latin typeface="Times New Roman" panose="02020603050405020304" pitchFamily="18" charset="0"/>
                <a:ea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rPr>
              <a:t>tân</a:t>
            </a:r>
            <a:r>
              <a:rPr lang="en-US" sz="2000" b="1" dirty="0">
                <a:solidFill>
                  <a:srgbClr val="0000FF"/>
                </a:solidFill>
                <a:latin typeface="Times New Roman" panose="02020603050405020304" pitchFamily="18" charset="0"/>
                <a:ea typeface="Times New Roman" panose="02020603050405020304" pitchFamily="18" charset="0"/>
              </a:rPr>
              <a:t> Minh </a:t>
            </a:r>
            <a:r>
              <a:rPr lang="en-US" sz="2000" b="1" dirty="0" err="1">
                <a:solidFill>
                  <a:srgbClr val="0000FF"/>
                </a:solidFill>
                <a:latin typeface="Times New Roman" panose="02020603050405020304" pitchFamily="18" charset="0"/>
                <a:ea typeface="Times New Roman" panose="02020603050405020304" pitchFamily="18" charset="0"/>
              </a:rPr>
              <a:t>Trị</a:t>
            </a:r>
            <a:r>
              <a:rPr lang="en-US" sz="2000" b="1" dirty="0">
                <a:solidFill>
                  <a:srgbClr val="0000FF"/>
                </a:solidFill>
                <a:latin typeface="Times New Roman" panose="02020603050405020304" pitchFamily="18" charset="0"/>
                <a:ea typeface="Times New Roman" panose="02020603050405020304" pitchFamily="18" charset="0"/>
              </a:rPr>
              <a:t> 1968</a:t>
            </a:r>
            <a:endParaRPr lang="en-US" sz="2000" dirty="0">
              <a:solidFill>
                <a:srgbClr val="0000FF"/>
              </a:solidFill>
            </a:endParaRPr>
          </a:p>
        </p:txBody>
      </p:sp>
      <p:sp>
        <p:nvSpPr>
          <p:cNvPr id="3" name="Rectangle 2"/>
          <p:cNvSpPr/>
          <p:nvPr/>
        </p:nvSpPr>
        <p:spPr>
          <a:xfrm>
            <a:off x="138888" y="914400"/>
            <a:ext cx="5984006" cy="830997"/>
          </a:xfrm>
          <a:prstGeom prst="rect">
            <a:avLst/>
          </a:prstGeom>
        </p:spPr>
        <p:txBody>
          <a:bodyPr wrap="square">
            <a:spAutoFit/>
          </a:bodyPr>
          <a:lstStyle/>
          <a:p>
            <a:pPr>
              <a:spcAft>
                <a:spcPts val="0"/>
              </a:spcAft>
            </a:pPr>
            <a:r>
              <a:rPr lang="en-US" sz="2400" b="1" dirty="0">
                <a:solidFill>
                  <a:srgbClr val="FF0000"/>
                </a:solidFill>
                <a:latin typeface="Times New Roman" panose="02020603050405020304" pitchFamily="18" charset="0"/>
                <a:ea typeface="Times New Roman" panose="02020603050405020304" pitchFamily="18" charset="0"/>
              </a:rPr>
              <a:t>2. </a:t>
            </a:r>
            <a:r>
              <a:rPr lang="en-US" sz="2400" b="1" dirty="0" err="1">
                <a:solidFill>
                  <a:srgbClr val="FF0000"/>
                </a:solidFill>
                <a:latin typeface="Times New Roman" panose="02020603050405020304" pitchFamily="18" charset="0"/>
                <a:ea typeface="Times New Roman" panose="02020603050405020304" pitchFamily="18" charset="0"/>
              </a:rPr>
              <a:t>Nhật</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Bản</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từ</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nửa</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sau</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thế</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kỉ</a:t>
            </a:r>
            <a:r>
              <a:rPr lang="en-US" sz="2400" b="1" dirty="0">
                <a:solidFill>
                  <a:srgbClr val="FF0000"/>
                </a:solidFill>
                <a:latin typeface="Times New Roman" panose="02020603050405020304" pitchFamily="18" charset="0"/>
                <a:ea typeface="Times New Roman" panose="02020603050405020304" pitchFamily="18" charset="0"/>
              </a:rPr>
              <a:t> XIX </a:t>
            </a:r>
            <a:r>
              <a:rPr lang="en-US" sz="2400" b="1" dirty="0" err="1">
                <a:solidFill>
                  <a:srgbClr val="FF0000"/>
                </a:solidFill>
                <a:latin typeface="Times New Roman" panose="02020603050405020304" pitchFamily="18" charset="0"/>
                <a:ea typeface="Times New Roman" panose="02020603050405020304" pitchFamily="18" charset="0"/>
              </a:rPr>
              <a:t>đến</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đầu</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thế</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kỉ</a:t>
            </a:r>
            <a:r>
              <a:rPr lang="en-US" sz="2400" b="1" dirty="0">
                <a:solidFill>
                  <a:srgbClr val="FF0000"/>
                </a:solidFill>
                <a:latin typeface="Times New Roman" panose="02020603050405020304" pitchFamily="18" charset="0"/>
                <a:ea typeface="Times New Roman" panose="02020603050405020304" pitchFamily="18" charset="0"/>
              </a:rPr>
              <a:t> XX</a:t>
            </a:r>
            <a:endParaRPr lang="en-US" sz="2400" dirty="0">
              <a:solidFill>
                <a:srgbClr val="FF0000"/>
              </a:solidFill>
              <a:latin typeface="Times New Roman" panose="02020603050405020304" pitchFamily="18" charset="0"/>
              <a:ea typeface="Times New Roman" panose="02020603050405020304" pitchFamily="18" charset="0"/>
            </a:endParaRPr>
          </a:p>
        </p:txBody>
      </p:sp>
      <p:sp>
        <p:nvSpPr>
          <p:cNvPr id="5" name="Rectangle 4"/>
          <p:cNvSpPr/>
          <p:nvPr/>
        </p:nvSpPr>
        <p:spPr>
          <a:xfrm>
            <a:off x="197608" y="1963818"/>
            <a:ext cx="5898392" cy="1015663"/>
          </a:xfrm>
          <a:prstGeom prst="rect">
            <a:avLst/>
          </a:prstGeom>
        </p:spPr>
        <p:txBody>
          <a:bodyPr wrap="square">
            <a:spAutoFit/>
          </a:bodyPr>
          <a:lstStyle/>
          <a:p>
            <a:pPr>
              <a:spcAft>
                <a:spcPts val="0"/>
              </a:spcAft>
            </a:pPr>
            <a:r>
              <a:rPr lang="en-US" sz="2000" dirty="0">
                <a:latin typeface="Times New Roman" panose="02020603050405020304" pitchFamily="18" charset="0"/>
                <a:ea typeface="Times New Roman" panose="02020603050405020304" pitchFamily="18" charset="0"/>
              </a:rPr>
              <a:t> - </a:t>
            </a:r>
            <a:r>
              <a:rPr lang="en-US" sz="2000" dirty="0" err="1">
                <a:latin typeface="Times New Roman" panose="02020603050405020304" pitchFamily="18" charset="0"/>
                <a:ea typeface="Times New Roman" panose="02020603050405020304" pitchFamily="18" charset="0"/>
              </a:rPr>
              <a:t>Tháng</a:t>
            </a:r>
            <a:r>
              <a:rPr lang="en-US" sz="2000" dirty="0">
                <a:latin typeface="Times New Roman" panose="02020603050405020304" pitchFamily="18" charset="0"/>
                <a:ea typeface="Times New Roman" panose="02020603050405020304" pitchFamily="18" charset="0"/>
              </a:rPr>
              <a:t> 1-1868, </a:t>
            </a:r>
            <a:r>
              <a:rPr lang="en-US" sz="2000" dirty="0" err="1">
                <a:latin typeface="Times New Roman" panose="02020603050405020304" pitchFamily="18" charset="0"/>
                <a:ea typeface="Times New Roman" panose="02020603050405020304" pitchFamily="18" charset="0"/>
              </a:rPr>
              <a:t>sau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khi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lên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ngôi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Thiên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hoàng</a:t>
            </a:r>
            <a:r>
              <a:rPr lang="en-US" sz="2000" dirty="0">
                <a:latin typeface="Times New Roman" panose="02020603050405020304" pitchFamily="18" charset="0"/>
                <a:ea typeface="Times New Roman" panose="02020603050405020304" pitchFamily="18" charset="0"/>
              </a:rPr>
              <a:t> Minh </a:t>
            </a:r>
            <a:r>
              <a:rPr lang="en-US" sz="2000" dirty="0" err="1">
                <a:latin typeface="Times New Roman" panose="02020603050405020304" pitchFamily="18" charset="0"/>
                <a:ea typeface="Times New Roman" panose="02020603050405020304" pitchFamily="18" charset="0"/>
              </a:rPr>
              <a:t>Trị</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tiến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hành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một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loạt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cải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cách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lịch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sử</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gọi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cuộc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Duy</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tân</a:t>
            </a:r>
            <a:r>
              <a:rPr lang="en-US" sz="2000" dirty="0">
                <a:latin typeface="Times New Roman" panose="02020603050405020304" pitchFamily="18" charset="0"/>
                <a:ea typeface="Times New Roman" panose="02020603050405020304" pitchFamily="18" charset="0"/>
              </a:rPr>
              <a:t> Minh </a:t>
            </a:r>
            <a:r>
              <a:rPr lang="en-US" sz="2000" dirty="0" err="1">
                <a:latin typeface="Times New Roman" panose="02020603050405020304" pitchFamily="18" charset="0"/>
                <a:ea typeface="Times New Roman" panose="02020603050405020304" pitchFamily="18" charset="0"/>
              </a:rPr>
              <a:t>Trị</a:t>
            </a:r>
            <a:r>
              <a:rPr lang="en-US" sz="2000" dirty="0">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194949" y="2894285"/>
            <a:ext cx="5676549" cy="707886"/>
          </a:xfrm>
          <a:prstGeom prst="rect">
            <a:avLst/>
          </a:prstGeom>
        </p:spPr>
        <p:txBody>
          <a:bodyPr wrap="square">
            <a:spAutoFit/>
          </a:bodyPr>
          <a:lstStyle/>
          <a:p>
            <a:pPr>
              <a:spcAft>
                <a:spcPts val="0"/>
              </a:spcAft>
            </a:pPr>
            <a:r>
              <a:rPr lang="en-US" sz="2000" dirty="0">
                <a:latin typeface="Times New Roman" panose="02020603050405020304" pitchFamily="18" charset="0"/>
                <a:ea typeface="Times New Roman" panose="02020603050405020304" pitchFamily="18" charset="0"/>
              </a:rPr>
              <a:t> </a:t>
            </a:r>
            <a:r>
              <a:rPr lang="en-US" sz="2000" dirty="0">
                <a:solidFill>
                  <a:srgbClr val="0000FF"/>
                </a:solidFill>
                <a:latin typeface="Times New Roman" panose="02020603050405020304" pitchFamily="18" charset="0"/>
                <a:ea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rPr>
              <a:t>Nội</a:t>
            </a:r>
            <a:r>
              <a:rPr lang="en-US" sz="2000" dirty="0">
                <a:solidFill>
                  <a:srgbClr val="0000FF"/>
                </a:solidFill>
                <a:latin typeface="Times New Roman" panose="02020603050405020304" pitchFamily="18" charset="0"/>
                <a:ea typeface="Times New Roman" panose="02020603050405020304" pitchFamily="18" charset="0"/>
              </a:rPr>
              <a:t> dung: </a:t>
            </a:r>
            <a:r>
              <a:rPr lang="en-US" sz="2000" dirty="0" err="1">
                <a:latin typeface="Times New Roman" panose="02020603050405020304" pitchFamily="18" charset="0"/>
                <a:ea typeface="Times New Roman" panose="02020603050405020304" pitchFamily="18" charset="0"/>
              </a:rPr>
              <a:t>tiến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hành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cải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cách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toàn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diện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về</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chính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trị</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kinh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tế</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quân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sự</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giáo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dục</a:t>
            </a:r>
            <a:r>
              <a:rPr lang="en-US" sz="2000" dirty="0">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p:txBody>
      </p:sp>
      <p:sp>
        <p:nvSpPr>
          <p:cNvPr id="8" name="Rectangle 7"/>
          <p:cNvSpPr/>
          <p:nvPr/>
        </p:nvSpPr>
        <p:spPr>
          <a:xfrm>
            <a:off x="237949" y="3544038"/>
            <a:ext cx="5844605" cy="1323439"/>
          </a:xfrm>
          <a:prstGeom prst="rect">
            <a:avLst/>
          </a:prstGeom>
        </p:spPr>
        <p:txBody>
          <a:bodyPr wrap="square">
            <a:spAutoFit/>
          </a:bodyPr>
          <a:lstStyle/>
          <a:p>
            <a:pPr algn="just">
              <a:spcAft>
                <a:spcPts val="0"/>
              </a:spcAft>
            </a:pPr>
            <a:r>
              <a:rPr lang="en-US" sz="2000" dirty="0">
                <a:solidFill>
                  <a:srgbClr val="0000FF"/>
                </a:solidFill>
                <a:latin typeface="Times New Roman" panose="02020603050405020304" pitchFamily="18" charset="0"/>
                <a:ea typeface="Times New Roman" panose="02020603050405020304" pitchFamily="18" charset="0"/>
              </a:rPr>
              <a:t>- Ý </a:t>
            </a:r>
            <a:r>
              <a:rPr lang="en-US" sz="2000" dirty="0" err="1">
                <a:solidFill>
                  <a:srgbClr val="0000FF"/>
                </a:solidFill>
                <a:latin typeface="Times New Roman" panose="02020603050405020304" pitchFamily="18" charset="0"/>
                <a:ea typeface="Times New Roman" panose="02020603050405020304" pitchFamily="18" charset="0"/>
              </a:rPr>
              <a:t>nghĩa</a:t>
            </a:r>
            <a:r>
              <a:rPr lang="en-US" sz="2000" dirty="0">
                <a:solidFill>
                  <a:srgbClr val="0000FF"/>
                </a:solidFill>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Cuộc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Duy</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tân</a:t>
            </a:r>
            <a:r>
              <a:rPr lang="en-US" sz="2000" dirty="0">
                <a:latin typeface="Times New Roman" panose="02020603050405020304" pitchFamily="18" charset="0"/>
                <a:ea typeface="Times New Roman" panose="02020603050405020304" pitchFamily="18" charset="0"/>
              </a:rPr>
              <a:t> Minh </a:t>
            </a:r>
            <a:r>
              <a:rPr lang="en-US" sz="2000" dirty="0" err="1">
                <a:latin typeface="Times New Roman" panose="02020603050405020304" pitchFamily="18" charset="0"/>
                <a:ea typeface="Times New Roman" panose="02020603050405020304" pitchFamily="18" charset="0"/>
              </a:rPr>
              <a:t>Trị</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có</a:t>
            </a:r>
            <a:r>
              <a:rPr lang="en-US" sz="2000" dirty="0">
                <a:latin typeface="Times New Roman" panose="02020603050405020304" pitchFamily="18" charset="0"/>
                <a:ea typeface="Times New Roman" panose="02020603050405020304" pitchFamily="18" charset="0"/>
              </a:rPr>
              <a:t> ý </a:t>
            </a:r>
            <a:r>
              <a:rPr lang="en-US" sz="2000" dirty="0" err="1">
                <a:latin typeface="Times New Roman" panose="02020603050405020304" pitchFamily="18" charset="0"/>
                <a:ea typeface="Times New Roman" panose="02020603050405020304" pitchFamily="18" charset="0"/>
              </a:rPr>
              <a:t>nghĩa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như</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một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cuộc</a:t>
            </a:r>
            <a:r>
              <a:rPr lang="en-US" sz="2000" dirty="0">
                <a:latin typeface="Times New Roman" panose="02020603050405020304" pitchFamily="18" charset="0"/>
                <a:ea typeface="Times New Roman" panose="02020603050405020304" pitchFamily="18" charset="0"/>
              </a:rPr>
              <a:t> CMTS, </a:t>
            </a:r>
            <a:r>
              <a:rPr lang="en-US" sz="2000" dirty="0" err="1">
                <a:latin typeface="Times New Roman" panose="02020603050405020304" pitchFamily="18" charset="0"/>
                <a:ea typeface="Times New Roman" panose="02020603050405020304" pitchFamily="18" charset="0"/>
              </a:rPr>
              <a:t>đưa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Nhật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Bản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phát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triển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vược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bậc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về</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kinh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tế</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giáo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dục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khoa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học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kĩ</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thuật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Nhờ</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đó</a:t>
            </a:r>
            <a:r>
              <a:rPr lang="en-US" sz="2000" dirty="0">
                <a:latin typeface="Times New Roman" panose="02020603050405020304" pitchFamily="18" charset="0"/>
                <a:ea typeface="Times New Roman" panose="02020603050405020304" pitchFamily="18" charset="0"/>
              </a:rPr>
              <a:t> NB </a:t>
            </a:r>
            <a:r>
              <a:rPr lang="en-US" sz="2000" dirty="0" err="1">
                <a:latin typeface="Times New Roman" panose="02020603050405020304" pitchFamily="18" charset="0"/>
                <a:ea typeface="Times New Roman" panose="02020603050405020304" pitchFamily="18" charset="0"/>
              </a:rPr>
              <a:t>giữ</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vững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được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nền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độc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lập</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trở</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thành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một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nước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tư</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bản</a:t>
            </a:r>
            <a:r>
              <a:rPr lang="en-US" sz="2000" dirty="0">
                <a:latin typeface="Times New Roman" panose="02020603050405020304" pitchFamily="18" charset="0"/>
                <a:ea typeface="Times New Roman" panose="02020603050405020304" pitchFamily="18" charset="0"/>
              </a:rPr>
              <a:t> CN.</a:t>
            </a:r>
            <a:endParaRPr lang="en-US" sz="2000" dirty="0">
              <a:effectLst/>
              <a:latin typeface="Times New Roman" panose="02020603050405020304" pitchFamily="18" charset="0"/>
              <a:ea typeface="Times New Roman" panose="02020603050405020304" pitchFamily="18" charset="0"/>
            </a:endParaRPr>
          </a:p>
        </p:txBody>
      </p:sp>
      <p:sp>
        <p:nvSpPr>
          <p:cNvPr id="9" name="Rectangle 8"/>
          <p:cNvSpPr/>
          <p:nvPr/>
        </p:nvSpPr>
        <p:spPr>
          <a:xfrm>
            <a:off x="195141" y="4765053"/>
            <a:ext cx="5930219" cy="1015663"/>
          </a:xfrm>
          <a:prstGeom prst="rect">
            <a:avLst/>
          </a:prstGeom>
        </p:spPr>
        <p:txBody>
          <a:bodyPr wrap="square">
            <a:spAutoFit/>
          </a:bodyPr>
          <a:lstStyle/>
          <a:p>
            <a:r>
              <a:rPr lang="en-US" sz="3000" b="1" dirty="0">
                <a:solidFill>
                  <a:srgbClr val="0000FF"/>
                </a:solidFill>
                <a:latin typeface="Times New Roman" panose="02020603050405020304" pitchFamily="18" charset="0"/>
                <a:cs typeface="Times New Roman" panose="02020603050405020304" pitchFamily="18" charset="0"/>
              </a:rPr>
              <a:t>b. </a:t>
            </a:r>
            <a:r>
              <a:rPr lang="en-US" sz="3000" b="1" dirty="0" err="1">
                <a:solidFill>
                  <a:srgbClr val="0000FF"/>
                </a:solidFill>
                <a:latin typeface="Times New Roman" panose="02020603050405020304" pitchFamily="18" charset="0"/>
                <a:cs typeface="Times New Roman" panose="02020603050405020304" pitchFamily="18" charset="0"/>
              </a:rPr>
              <a:t>Nhật</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Bản</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chuyển</a:t>
            </a:r>
            <a:r>
              <a:rPr lang="en-US" sz="3000" b="1" dirty="0">
                <a:solidFill>
                  <a:srgbClr val="0000FF"/>
                </a:solidFill>
                <a:latin typeface="Times New Roman" panose="02020603050405020304" pitchFamily="18" charset="0"/>
                <a:cs typeface="Times New Roman" panose="02020603050405020304" pitchFamily="18" charset="0"/>
              </a:rPr>
              <a:t> sang </a:t>
            </a:r>
            <a:r>
              <a:rPr lang="en-US" sz="3000" b="1" dirty="0" err="1">
                <a:solidFill>
                  <a:srgbClr val="0000FF"/>
                </a:solidFill>
                <a:latin typeface="Times New Roman" panose="02020603050405020304" pitchFamily="18" charset="0"/>
                <a:cs typeface="Times New Roman" panose="02020603050405020304" pitchFamily="18" charset="0"/>
              </a:rPr>
              <a:t>giai</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đoạn</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đế</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quốc</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chủ</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nghĩa</a:t>
            </a:r>
            <a:endParaRPr lang="en-US" sz="3000" b="1" dirty="0">
              <a:solidFill>
                <a:srgbClr val="0000FF"/>
              </a:solidFill>
              <a:latin typeface="Times New Roman" panose="02020603050405020304" pitchFamily="18" charset="0"/>
              <a:cs typeface="Times New Roman" panose="02020603050405020304" pitchFamily="18" charset="0"/>
            </a:endParaRPr>
          </a:p>
        </p:txBody>
      </p:sp>
      <p:sp>
        <p:nvSpPr>
          <p:cNvPr id="10" name="Rectangle 9"/>
          <p:cNvSpPr/>
          <p:nvPr/>
        </p:nvSpPr>
        <p:spPr>
          <a:xfrm>
            <a:off x="6149788" y="966066"/>
            <a:ext cx="6042212" cy="1477328"/>
          </a:xfrm>
          <a:prstGeom prst="rect">
            <a:avLst/>
          </a:prstGeom>
        </p:spPr>
        <p:txBody>
          <a:bodyPr wrap="square">
            <a:spAutoFit/>
          </a:bodyPr>
          <a:lstStyle/>
          <a:p>
            <a:pPr>
              <a:spcAft>
                <a:spcPts val="0"/>
              </a:spcAft>
            </a:pPr>
            <a:r>
              <a:rPr lang="en-US" sz="3000" dirty="0" err="1">
                <a:latin typeface="Times New Roman" panose="02020603050405020304" pitchFamily="18" charset="0"/>
                <a:ea typeface="Times New Roman" panose="02020603050405020304" pitchFamily="18" charset="0"/>
              </a:rPr>
              <a:t>Trung</a:t>
            </a:r>
            <a:r>
              <a:rPr lang="en-US" sz="3000" dirty="0">
                <a:latin typeface="Times New Roman" panose="02020603050405020304" pitchFamily="18" charset="0"/>
                <a:ea typeface="Times New Roman" panose="02020603050405020304" pitchFamily="18" charset="0"/>
              </a:rPr>
              <a:t> - </a:t>
            </a:r>
            <a:r>
              <a:rPr lang="en-US" sz="3000" dirty="0" err="1">
                <a:latin typeface="Times New Roman" panose="02020603050405020304" pitchFamily="18" charset="0"/>
                <a:ea typeface="Times New Roman" panose="02020603050405020304" pitchFamily="18" charset="0"/>
              </a:rPr>
              <a:t>Nhật</a:t>
            </a:r>
            <a:r>
              <a:rPr lang="en-US" sz="3000" dirty="0">
                <a:latin typeface="Times New Roman" panose="02020603050405020304" pitchFamily="18" charset="0"/>
                <a:ea typeface="Times New Roman" panose="02020603050405020304" pitchFamily="18" charset="0"/>
              </a:rPr>
              <a:t> (1894-1895) </a:t>
            </a:r>
            <a:r>
              <a:rPr lang="en-US" sz="3000" dirty="0" err="1">
                <a:latin typeface="Times New Roman" panose="02020603050405020304" pitchFamily="18" charset="0"/>
                <a:ea typeface="Times New Roman" panose="02020603050405020304" pitchFamily="18" charset="0"/>
              </a:rPr>
              <a:t>kinh</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tế</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Nhật</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Bản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ngày</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càng</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phát</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triển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mạnh</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mẽ</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đặc</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biệt</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về</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công</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nghiệp</a:t>
            </a:r>
            <a:r>
              <a:rPr lang="en-US" sz="3000" dirty="0">
                <a:latin typeface="Times New Roman" panose="02020603050405020304" pitchFamily="18" charset="0"/>
                <a:ea typeface="Times New Roman" panose="02020603050405020304" pitchFamily="18" charset="0"/>
              </a:rPr>
              <a:t>.</a:t>
            </a:r>
            <a:endParaRPr lang="en-US" sz="3000" dirty="0">
              <a:effectLst/>
              <a:latin typeface="Times New Roman" panose="02020603050405020304" pitchFamily="18" charset="0"/>
              <a:ea typeface="Times New Roman" panose="02020603050405020304" pitchFamily="18" charset="0"/>
            </a:endParaRPr>
          </a:p>
        </p:txBody>
      </p:sp>
      <p:sp>
        <p:nvSpPr>
          <p:cNvPr id="11" name="Rectangle 10"/>
          <p:cNvSpPr/>
          <p:nvPr/>
        </p:nvSpPr>
        <p:spPr>
          <a:xfrm>
            <a:off x="168248" y="5694302"/>
            <a:ext cx="5898392" cy="1015663"/>
          </a:xfrm>
          <a:prstGeom prst="rect">
            <a:avLst/>
          </a:prstGeom>
        </p:spPr>
        <p:txBody>
          <a:bodyPr wrap="square">
            <a:spAutoFit/>
          </a:bodyPr>
          <a:lstStyle/>
          <a:p>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Bước</a:t>
            </a:r>
            <a:r>
              <a:rPr lang="en-US" sz="3000" dirty="0">
                <a:latin typeface="Times New Roman" panose="02020603050405020304" pitchFamily="18" charset="0"/>
                <a:ea typeface="Times New Roman" panose="02020603050405020304" pitchFamily="18" charset="0"/>
              </a:rPr>
              <a:t> sang </a:t>
            </a:r>
            <a:r>
              <a:rPr lang="en-US" sz="3000" dirty="0" err="1">
                <a:latin typeface="Times New Roman" panose="02020603050405020304" pitchFamily="18" charset="0"/>
                <a:ea typeface="Times New Roman" panose="02020603050405020304" pitchFamily="18" charset="0"/>
              </a:rPr>
              <a:t>thế</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kỉ</a:t>
            </a:r>
            <a:r>
              <a:rPr lang="en-US" sz="3000" dirty="0">
                <a:latin typeface="Times New Roman" panose="02020603050405020304" pitchFamily="18" charset="0"/>
                <a:ea typeface="Times New Roman" panose="02020603050405020304" pitchFamily="18" charset="0"/>
              </a:rPr>
              <a:t> XX, </a:t>
            </a:r>
            <a:r>
              <a:rPr lang="en-US" sz="3000" dirty="0" err="1">
                <a:latin typeface="Times New Roman" panose="02020603050405020304" pitchFamily="18" charset="0"/>
                <a:ea typeface="Times New Roman" panose="02020603050405020304" pitchFamily="18" charset="0"/>
              </a:rPr>
              <a:t>nhờ</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tiền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bồi</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thường</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sau</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cuộc</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chiến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tranh</a:t>
            </a:r>
            <a:endParaRPr lang="en-US" sz="3000" dirty="0"/>
          </a:p>
        </p:txBody>
      </p:sp>
      <p:sp>
        <p:nvSpPr>
          <p:cNvPr id="12" name="Rectangle 11"/>
          <p:cNvSpPr/>
          <p:nvPr/>
        </p:nvSpPr>
        <p:spPr>
          <a:xfrm>
            <a:off x="6149788" y="2352289"/>
            <a:ext cx="6042212" cy="1477328"/>
          </a:xfrm>
          <a:prstGeom prst="rect">
            <a:avLst/>
          </a:prstGeom>
        </p:spPr>
        <p:txBody>
          <a:bodyPr wrap="square">
            <a:spAutoFit/>
          </a:bodyPr>
          <a:lstStyle/>
          <a:p>
            <a:pPr>
              <a:spcAft>
                <a:spcPts val="0"/>
              </a:spcAft>
            </a:pP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Nhiều</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công</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ti</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độc</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quyền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xuất</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hiện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giữa</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vai</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trò</a:t>
            </a:r>
            <a:r>
              <a:rPr lang="en-US" sz="3000" dirty="0">
                <a:latin typeface="Times New Roman" panose="02020603050405020304" pitchFamily="18" charset="0"/>
                <a:ea typeface="Times New Roman" panose="02020603050405020304" pitchFamily="18" charset="0"/>
              </a:rPr>
              <a:t> to </a:t>
            </a:r>
            <a:r>
              <a:rPr lang="en-US" sz="3000" dirty="0" err="1">
                <a:latin typeface="Times New Roman" panose="02020603050405020304" pitchFamily="18" charset="0"/>
                <a:ea typeface="Times New Roman" panose="02020603050405020304" pitchFamily="18" charset="0"/>
              </a:rPr>
              <a:t>lớn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bao</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trùm</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lên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đời</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sống</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kinh</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tế</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chính</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trị</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của</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nước</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Nhật</a:t>
            </a:r>
            <a:r>
              <a:rPr lang="en-US" sz="3000" dirty="0">
                <a:latin typeface="Times New Roman" panose="02020603050405020304" pitchFamily="18" charset="0"/>
                <a:ea typeface="Times New Roman" panose="02020603050405020304" pitchFamily="18" charset="0"/>
              </a:rPr>
              <a:t>.</a:t>
            </a:r>
            <a:endParaRPr lang="en-US" sz="3000" dirty="0">
              <a:effectLst/>
              <a:latin typeface="Times New Roman" panose="02020603050405020304" pitchFamily="18" charset="0"/>
              <a:ea typeface="Times New Roman" panose="02020603050405020304" pitchFamily="18" charset="0"/>
            </a:endParaRPr>
          </a:p>
        </p:txBody>
      </p:sp>
      <p:cxnSp>
        <p:nvCxnSpPr>
          <p:cNvPr id="13" name="Straight Connector 12"/>
          <p:cNvCxnSpPr/>
          <p:nvPr/>
        </p:nvCxnSpPr>
        <p:spPr>
          <a:xfrm>
            <a:off x="6096000" y="914400"/>
            <a:ext cx="0" cy="594360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511683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hinh 4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7564" y="406400"/>
            <a:ext cx="7730836" cy="5765800"/>
          </a:xfrm>
          <a:prstGeom prst="rect">
            <a:avLst/>
          </a:prstGeom>
          <a:noFill/>
          <a:ln w="9525">
            <a:solidFill>
              <a:srgbClr val="A50021"/>
            </a:solidFill>
            <a:miter lim="800000"/>
            <a:headEnd/>
            <a:tailEnd/>
          </a:ln>
          <a:extLst>
            <a:ext uri="{909E8E84-426E-40DD-AFC4-6F175D3DCCD1}">
              <a14:hiddenFill xmlns:a14="http://schemas.microsoft.com/office/drawing/2010/main">
                <a:solidFill>
                  <a:srgbClr val="FFFFFF"/>
                </a:solidFill>
              </a14:hiddenFill>
            </a:ext>
          </a:extLst>
        </p:spPr>
      </p:pic>
      <p:sp>
        <p:nvSpPr>
          <p:cNvPr id="101379" name="Line 3"/>
          <p:cNvSpPr>
            <a:spLocks noChangeShapeType="1"/>
          </p:cNvSpPr>
          <p:nvPr/>
        </p:nvSpPr>
        <p:spPr bwMode="auto">
          <a:xfrm flipH="1">
            <a:off x="6234546" y="2819402"/>
            <a:ext cx="2444316" cy="1348727"/>
          </a:xfrm>
          <a:prstGeom prst="line">
            <a:avLst/>
          </a:prstGeom>
          <a:noFill/>
          <a:ln w="25400">
            <a:solidFill>
              <a:srgbClr val="FF0000"/>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rgbClr val="C0C0C0">
                      <a:alpha val="79999"/>
                    </a:srgbClr>
                  </a:outerShdw>
                </a:effectLst>
              </a14:hiddenEffects>
            </a:ext>
          </a:extLst>
        </p:spPr>
        <p:txBody>
          <a:bodyPr/>
          <a:lstStyle/>
          <a:p>
            <a:pPr fontAlgn="base">
              <a:spcBef>
                <a:spcPct val="0"/>
              </a:spcBef>
              <a:spcAft>
                <a:spcPct val="0"/>
              </a:spcAft>
            </a:pPr>
            <a:endParaRPr lang="en-US">
              <a:solidFill>
                <a:prstClr val="black"/>
              </a:solidFill>
              <a:cs typeface="Arial" charset="0"/>
            </a:endParaRPr>
          </a:p>
        </p:txBody>
      </p:sp>
      <p:sp>
        <p:nvSpPr>
          <p:cNvPr id="101380" name="Line 4"/>
          <p:cNvSpPr>
            <a:spLocks noChangeShapeType="1"/>
          </p:cNvSpPr>
          <p:nvPr/>
        </p:nvSpPr>
        <p:spPr bwMode="auto">
          <a:xfrm flipH="1">
            <a:off x="3901210" y="2819400"/>
            <a:ext cx="4702465" cy="1981994"/>
          </a:xfrm>
          <a:prstGeom prst="line">
            <a:avLst/>
          </a:prstGeom>
          <a:noFill/>
          <a:ln w="25400">
            <a:solidFill>
              <a:srgbClr val="0000FF"/>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rgbClr val="C0C0C0">
                      <a:alpha val="79999"/>
                    </a:srgbClr>
                  </a:outerShdw>
                </a:effectLst>
              </a14:hiddenEffects>
            </a:ext>
          </a:extLst>
        </p:spPr>
        <p:txBody>
          <a:bodyPr/>
          <a:lstStyle/>
          <a:p>
            <a:pPr fontAlgn="base">
              <a:spcBef>
                <a:spcPct val="0"/>
              </a:spcBef>
              <a:spcAft>
                <a:spcPct val="0"/>
              </a:spcAft>
            </a:pPr>
            <a:endParaRPr lang="en-US">
              <a:solidFill>
                <a:prstClr val="black"/>
              </a:solidFill>
              <a:cs typeface="Arial" charset="0"/>
            </a:endParaRPr>
          </a:p>
        </p:txBody>
      </p:sp>
      <p:sp>
        <p:nvSpPr>
          <p:cNvPr id="101381" name="Line 5"/>
          <p:cNvSpPr>
            <a:spLocks noChangeShapeType="1"/>
          </p:cNvSpPr>
          <p:nvPr/>
        </p:nvSpPr>
        <p:spPr bwMode="auto">
          <a:xfrm flipH="1" flipV="1">
            <a:off x="5638800" y="2393946"/>
            <a:ext cx="2895596" cy="373944"/>
          </a:xfrm>
          <a:prstGeom prst="line">
            <a:avLst/>
          </a:prstGeom>
          <a:noFill/>
          <a:ln w="25400">
            <a:solidFill>
              <a:srgbClr val="FF3399"/>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rgbClr val="C0C0C0">
                      <a:alpha val="79999"/>
                    </a:srgbClr>
                  </a:outerShdw>
                </a:effectLst>
              </a14:hiddenEffects>
            </a:ext>
          </a:extLst>
        </p:spPr>
        <p:txBody>
          <a:bodyPr/>
          <a:lstStyle/>
          <a:p>
            <a:pPr fontAlgn="base">
              <a:spcBef>
                <a:spcPct val="0"/>
              </a:spcBef>
              <a:spcAft>
                <a:spcPct val="0"/>
              </a:spcAft>
            </a:pPr>
            <a:endParaRPr lang="en-US">
              <a:solidFill>
                <a:prstClr val="black"/>
              </a:solidFill>
              <a:cs typeface="Arial" charset="0"/>
            </a:endParaRPr>
          </a:p>
        </p:txBody>
      </p:sp>
      <p:sp>
        <p:nvSpPr>
          <p:cNvPr id="101382" name="Line 6"/>
          <p:cNvSpPr>
            <a:spLocks noChangeShapeType="1"/>
          </p:cNvSpPr>
          <p:nvPr/>
        </p:nvSpPr>
        <p:spPr bwMode="auto">
          <a:xfrm flipH="1" flipV="1">
            <a:off x="8534399" y="1142998"/>
            <a:ext cx="72231" cy="1609548"/>
          </a:xfrm>
          <a:prstGeom prst="line">
            <a:avLst/>
          </a:prstGeom>
          <a:noFill/>
          <a:ln w="25400">
            <a:solidFill>
              <a:srgbClr val="A5002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rgbClr val="C0C0C0">
                      <a:alpha val="79999"/>
                    </a:srgbClr>
                  </a:outerShdw>
                </a:effectLst>
              </a14:hiddenEffects>
            </a:ext>
          </a:extLst>
        </p:spPr>
        <p:txBody>
          <a:bodyPr/>
          <a:lstStyle/>
          <a:p>
            <a:pPr fontAlgn="base">
              <a:spcBef>
                <a:spcPct val="0"/>
              </a:spcBef>
              <a:spcAft>
                <a:spcPct val="0"/>
              </a:spcAft>
            </a:pPr>
            <a:endParaRPr lang="en-US">
              <a:solidFill>
                <a:prstClr val="black"/>
              </a:solidFill>
              <a:cs typeface="Arial" charset="0"/>
            </a:endParaRPr>
          </a:p>
        </p:txBody>
      </p:sp>
      <p:sp>
        <p:nvSpPr>
          <p:cNvPr id="101383" name="Line 7"/>
          <p:cNvSpPr>
            <a:spLocks noChangeShapeType="1"/>
          </p:cNvSpPr>
          <p:nvPr/>
        </p:nvSpPr>
        <p:spPr bwMode="auto">
          <a:xfrm flipH="1">
            <a:off x="3864262" y="2895600"/>
            <a:ext cx="4742367" cy="76200"/>
          </a:xfrm>
          <a:prstGeom prst="line">
            <a:avLst/>
          </a:prstGeom>
          <a:noFill/>
          <a:ln w="25400">
            <a:solidFill>
              <a:srgbClr val="000066"/>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rgbClr val="C0C0C0">
                      <a:alpha val="79999"/>
                    </a:srgbClr>
                  </a:outerShdw>
                </a:effectLst>
              </a14:hiddenEffects>
            </a:ext>
          </a:extLst>
        </p:spPr>
        <p:txBody>
          <a:bodyPr/>
          <a:lstStyle/>
          <a:p>
            <a:pPr fontAlgn="base">
              <a:spcBef>
                <a:spcPct val="0"/>
              </a:spcBef>
              <a:spcAft>
                <a:spcPct val="0"/>
              </a:spcAft>
            </a:pPr>
            <a:endParaRPr lang="en-US">
              <a:solidFill>
                <a:prstClr val="black"/>
              </a:solidFill>
              <a:cs typeface="Arial" charset="0"/>
            </a:endParaRPr>
          </a:p>
        </p:txBody>
      </p:sp>
      <p:sp>
        <p:nvSpPr>
          <p:cNvPr id="20488" name="Rectangle 8"/>
          <p:cNvSpPr>
            <a:spLocks noGrp="1" noChangeArrowheads="1"/>
          </p:cNvSpPr>
          <p:nvPr>
            <p:ph type="title"/>
          </p:nvPr>
        </p:nvSpPr>
        <p:spPr>
          <a:xfrm>
            <a:off x="1912938" y="6248402"/>
            <a:ext cx="8229600" cy="428625"/>
          </a:xfrm>
          <a:solidFill>
            <a:srgbClr val="FFFFCC"/>
          </a:solidFill>
        </p:spPr>
        <p:txBody>
          <a:bodyPr anchorCtr="1"/>
          <a:lstStyle/>
          <a:p>
            <a:pPr eaLnBrk="1" hangingPunct="1">
              <a:defRPr/>
            </a:pPr>
            <a:r>
              <a:rPr lang="en-US" sz="2000" b="1" dirty="0">
                <a:solidFill>
                  <a:srgbClr val="FF0000"/>
                </a:solidFill>
                <a:latin typeface="Times New Roman" panose="02020603050405020304" pitchFamily="18" charset="0"/>
                <a:cs typeface="Times New Roman" panose="02020603050405020304" pitchFamily="18" charset="0"/>
              </a:rPr>
              <a:t>LƯỢC ĐỒ ĐẾ QUỐC NHẬT CUỐI THẾ KỈ XIX ĐẦU THẾ KỈ XX</a:t>
            </a:r>
          </a:p>
        </p:txBody>
      </p:sp>
      <p:sp>
        <p:nvSpPr>
          <p:cNvPr id="101385" name="Line 9"/>
          <p:cNvSpPr>
            <a:spLocks noChangeShapeType="1"/>
          </p:cNvSpPr>
          <p:nvPr/>
        </p:nvSpPr>
        <p:spPr bwMode="auto">
          <a:xfrm flipH="1" flipV="1">
            <a:off x="4489518" y="2485943"/>
            <a:ext cx="4051807" cy="347014"/>
          </a:xfrm>
          <a:prstGeom prst="line">
            <a:avLst/>
          </a:prstGeom>
          <a:noFill/>
          <a:ln w="25400">
            <a:solidFill>
              <a:srgbClr val="A5002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rgbClr val="C0C0C0">
                      <a:alpha val="79999"/>
                    </a:srgbClr>
                  </a:outerShdw>
                </a:effectLst>
              </a14:hiddenEffects>
            </a:ext>
          </a:extLst>
        </p:spPr>
        <p:txBody>
          <a:bodyPr/>
          <a:lstStyle/>
          <a:p>
            <a:pPr fontAlgn="base">
              <a:spcBef>
                <a:spcPct val="0"/>
              </a:spcBef>
              <a:spcAft>
                <a:spcPct val="0"/>
              </a:spcAft>
            </a:pPr>
            <a:endParaRPr lang="en-US">
              <a:solidFill>
                <a:prstClr val="black"/>
              </a:solidFill>
              <a:cs typeface="Arial" charset="0"/>
            </a:endParaRPr>
          </a:p>
        </p:txBody>
      </p:sp>
      <p:cxnSp>
        <p:nvCxnSpPr>
          <p:cNvPr id="5" name="Straight Arrow Connector 4"/>
          <p:cNvCxnSpPr>
            <a:stCxn id="101385" idx="0"/>
          </p:cNvCxnSpPr>
          <p:nvPr/>
        </p:nvCxnSpPr>
        <p:spPr>
          <a:xfrm flipH="1" flipV="1">
            <a:off x="4489517" y="2702828"/>
            <a:ext cx="4051806" cy="130131"/>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95400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3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13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138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138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138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13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animBg="1"/>
      <p:bldP spid="101380" grpId="0" animBg="1"/>
      <p:bldP spid="101381" grpId="0" animBg="1"/>
      <p:bldP spid="101382" grpId="0" animBg="1"/>
      <p:bldP spid="101383" grpId="0" animBg="1"/>
      <p:bldP spid="10138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5575" y="204788"/>
            <a:ext cx="6043613" cy="673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922621" y="1514412"/>
            <a:ext cx="3912327" cy="3808735"/>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spcAft>
                <a:spcPts val="800"/>
              </a:spcAft>
            </a:pPr>
            <a:r>
              <a:rPr lang="en-US" altLang="en-US" sz="3000" i="1" dirty="0">
                <a:solidFill>
                  <a:srgbClr val="FF0000"/>
                </a:solidFill>
                <a:latin typeface="Times New Roman" panose="02020603050405020304" pitchFamily="18" charset="0"/>
                <a:cs typeface="Times New Roman" panose="02020603050405020304" pitchFamily="18" charset="0"/>
              </a:rPr>
              <a:t>- </a:t>
            </a:r>
            <a:r>
              <a:rPr lang="en-US" altLang="en-US" sz="3000" i="1" dirty="0" err="1">
                <a:solidFill>
                  <a:srgbClr val="FF0000"/>
                </a:solidFill>
                <a:latin typeface="Times New Roman" panose="02020603050405020304" pitchFamily="18" charset="0"/>
                <a:cs typeface="Times New Roman" panose="02020603050405020304" pitchFamily="18" charset="0"/>
              </a:rPr>
              <a:t>Xác</a:t>
            </a:r>
            <a:r>
              <a:rPr lang="en-US" altLang="en-US" sz="3000" i="1" dirty="0">
                <a:solidFill>
                  <a:srgbClr val="FF0000"/>
                </a:solidFill>
                <a:latin typeface="Times New Roman" panose="02020603050405020304" pitchFamily="18" charset="0"/>
                <a:cs typeface="Times New Roman" panose="02020603050405020304" pitchFamily="18" charset="0"/>
              </a:rPr>
              <a:t> </a:t>
            </a:r>
            <a:r>
              <a:rPr lang="en-US" altLang="en-US" sz="3000" i="1" dirty="0" err="1">
                <a:solidFill>
                  <a:srgbClr val="FF0000"/>
                </a:solidFill>
                <a:latin typeface="Times New Roman" panose="02020603050405020304" pitchFamily="18" charset="0"/>
                <a:cs typeface="Times New Roman" panose="02020603050405020304" pitchFamily="18" charset="0"/>
              </a:rPr>
              <a:t>định</a:t>
            </a:r>
            <a:r>
              <a:rPr lang="en-US" altLang="en-US" sz="3000" i="1" dirty="0">
                <a:solidFill>
                  <a:srgbClr val="FF0000"/>
                </a:solidFill>
                <a:latin typeface="Times New Roman" panose="02020603050405020304" pitchFamily="18" charset="0"/>
                <a:cs typeface="Times New Roman" panose="02020603050405020304" pitchFamily="18" charset="0"/>
              </a:rPr>
              <a:t> </a:t>
            </a:r>
            <a:r>
              <a:rPr lang="en-US" altLang="en-US" sz="3000" i="1" dirty="0" err="1">
                <a:solidFill>
                  <a:srgbClr val="FF0000"/>
                </a:solidFill>
                <a:latin typeface="Times New Roman" panose="02020603050405020304" pitchFamily="18" charset="0"/>
                <a:cs typeface="Times New Roman" panose="02020603050405020304" pitchFamily="18" charset="0"/>
              </a:rPr>
              <a:t>các</a:t>
            </a:r>
            <a:r>
              <a:rPr lang="en-US" altLang="en-US" sz="3000" i="1" dirty="0">
                <a:solidFill>
                  <a:srgbClr val="FF0000"/>
                </a:solidFill>
                <a:latin typeface="Times New Roman" panose="02020603050405020304" pitchFamily="18" charset="0"/>
                <a:cs typeface="Times New Roman" panose="02020603050405020304" pitchFamily="18" charset="0"/>
              </a:rPr>
              <a:t> </a:t>
            </a:r>
            <a:r>
              <a:rPr lang="en-US" altLang="en-US" sz="3000" i="1" dirty="0" err="1">
                <a:solidFill>
                  <a:srgbClr val="FF0000"/>
                </a:solidFill>
                <a:latin typeface="Times New Roman" panose="02020603050405020304" pitchFamily="18" charset="0"/>
                <a:cs typeface="Times New Roman" panose="02020603050405020304" pitchFamily="18" charset="0"/>
              </a:rPr>
              <a:t>vùng</a:t>
            </a:r>
            <a:r>
              <a:rPr lang="en-US" altLang="en-US" sz="3000" i="1" dirty="0">
                <a:solidFill>
                  <a:srgbClr val="FF0000"/>
                </a:solidFill>
                <a:latin typeface="Times New Roman" panose="02020603050405020304" pitchFamily="18" charset="0"/>
                <a:cs typeface="Times New Roman" panose="02020603050405020304" pitchFamily="18" charset="0"/>
              </a:rPr>
              <a:t> </a:t>
            </a:r>
            <a:r>
              <a:rPr lang="en-US" altLang="en-US" sz="3000" i="1" dirty="0" err="1">
                <a:solidFill>
                  <a:srgbClr val="FF0000"/>
                </a:solidFill>
                <a:latin typeface="Times New Roman" panose="02020603050405020304" pitchFamily="18" charset="0"/>
                <a:cs typeface="Times New Roman" panose="02020603050405020304" pitchFamily="18" charset="0"/>
              </a:rPr>
              <a:t>lãnh</a:t>
            </a:r>
            <a:r>
              <a:rPr lang="en-US" altLang="en-US" sz="3000" i="1" dirty="0">
                <a:solidFill>
                  <a:srgbClr val="FF0000"/>
                </a:solidFill>
                <a:latin typeface="Times New Roman" panose="02020603050405020304" pitchFamily="18" charset="0"/>
                <a:cs typeface="Times New Roman" panose="02020603050405020304" pitchFamily="18" charset="0"/>
              </a:rPr>
              <a:t> </a:t>
            </a:r>
            <a:r>
              <a:rPr lang="en-US" altLang="en-US" sz="3000" i="1" dirty="0" err="1">
                <a:solidFill>
                  <a:srgbClr val="FF0000"/>
                </a:solidFill>
                <a:latin typeface="Times New Roman" panose="02020603050405020304" pitchFamily="18" charset="0"/>
                <a:cs typeface="Times New Roman" panose="02020603050405020304" pitchFamily="18" charset="0"/>
              </a:rPr>
              <a:t>thổ</a:t>
            </a:r>
            <a:r>
              <a:rPr lang="en-US" altLang="en-US" sz="3000" i="1" dirty="0">
                <a:solidFill>
                  <a:srgbClr val="FF0000"/>
                </a:solidFill>
                <a:latin typeface="Times New Roman" panose="02020603050405020304" pitchFamily="18" charset="0"/>
                <a:cs typeface="Times New Roman" panose="02020603050405020304" pitchFamily="18" charset="0"/>
              </a:rPr>
              <a:t> </a:t>
            </a:r>
            <a:r>
              <a:rPr lang="en-US" altLang="en-US" sz="3000" i="1" dirty="0" err="1">
                <a:solidFill>
                  <a:srgbClr val="FF0000"/>
                </a:solidFill>
                <a:latin typeface="Times New Roman" panose="02020603050405020304" pitchFamily="18" charset="0"/>
                <a:cs typeface="Times New Roman" panose="02020603050405020304" pitchFamily="18" charset="0"/>
              </a:rPr>
              <a:t>mà</a:t>
            </a:r>
            <a:r>
              <a:rPr lang="en-US" altLang="en-US" sz="3000" i="1" dirty="0">
                <a:solidFill>
                  <a:srgbClr val="FF0000"/>
                </a:solidFill>
                <a:latin typeface="Times New Roman" panose="02020603050405020304" pitchFamily="18" charset="0"/>
                <a:cs typeface="Times New Roman" panose="02020603050405020304" pitchFamily="18" charset="0"/>
              </a:rPr>
              <a:t> </a:t>
            </a:r>
            <a:r>
              <a:rPr lang="en-US" altLang="en-US" sz="3000" i="1" dirty="0" err="1">
                <a:solidFill>
                  <a:srgbClr val="FF0000"/>
                </a:solidFill>
                <a:latin typeface="Times New Roman" panose="02020603050405020304" pitchFamily="18" charset="0"/>
                <a:cs typeface="Times New Roman" panose="02020603050405020304" pitchFamily="18" charset="0"/>
              </a:rPr>
              <a:t>đế</a:t>
            </a:r>
            <a:r>
              <a:rPr lang="en-US" altLang="en-US" sz="3000" i="1" dirty="0">
                <a:solidFill>
                  <a:srgbClr val="FF0000"/>
                </a:solidFill>
                <a:latin typeface="Times New Roman" panose="02020603050405020304" pitchFamily="18" charset="0"/>
                <a:cs typeface="Times New Roman" panose="02020603050405020304" pitchFamily="18" charset="0"/>
              </a:rPr>
              <a:t> </a:t>
            </a:r>
            <a:r>
              <a:rPr lang="en-US" altLang="en-US" sz="3000" i="1" dirty="0" err="1">
                <a:solidFill>
                  <a:srgbClr val="FF0000"/>
                </a:solidFill>
                <a:latin typeface="Times New Roman" panose="02020603050405020304" pitchFamily="18" charset="0"/>
                <a:cs typeface="Times New Roman" panose="02020603050405020304" pitchFamily="18" charset="0"/>
              </a:rPr>
              <a:t>quốc</a:t>
            </a:r>
            <a:r>
              <a:rPr lang="en-US" altLang="en-US" sz="3000" i="1" dirty="0">
                <a:solidFill>
                  <a:srgbClr val="FF0000"/>
                </a:solidFill>
                <a:latin typeface="Times New Roman" panose="02020603050405020304" pitchFamily="18" charset="0"/>
                <a:cs typeface="Times New Roman" panose="02020603050405020304" pitchFamily="18" charset="0"/>
              </a:rPr>
              <a:t> </a:t>
            </a:r>
            <a:r>
              <a:rPr lang="en-US" altLang="en-US" sz="3000" i="1" dirty="0" err="1">
                <a:solidFill>
                  <a:srgbClr val="FF0000"/>
                </a:solidFill>
                <a:latin typeface="Times New Roman" panose="02020603050405020304" pitchFamily="18" charset="0"/>
                <a:cs typeface="Times New Roman" panose="02020603050405020304" pitchFamily="18" charset="0"/>
              </a:rPr>
              <a:t>Nhật</a:t>
            </a:r>
            <a:r>
              <a:rPr lang="en-US" altLang="en-US" sz="3000" i="1" dirty="0">
                <a:solidFill>
                  <a:srgbClr val="FF0000"/>
                </a:solidFill>
                <a:latin typeface="Times New Roman" panose="02020603050405020304" pitchFamily="18" charset="0"/>
                <a:cs typeface="Times New Roman" panose="02020603050405020304" pitchFamily="18" charset="0"/>
              </a:rPr>
              <a:t> </a:t>
            </a:r>
            <a:r>
              <a:rPr lang="en-US" altLang="en-US" sz="3000" i="1" dirty="0" err="1">
                <a:solidFill>
                  <a:srgbClr val="FF0000"/>
                </a:solidFill>
                <a:latin typeface="Times New Roman" panose="02020603050405020304" pitchFamily="18" charset="0"/>
                <a:cs typeface="Times New Roman" panose="02020603050405020304" pitchFamily="18" charset="0"/>
              </a:rPr>
              <a:t>Bản</a:t>
            </a:r>
            <a:r>
              <a:rPr lang="en-US" altLang="en-US" sz="3000" i="1" dirty="0">
                <a:solidFill>
                  <a:srgbClr val="FF0000"/>
                </a:solidFill>
                <a:latin typeface="Times New Roman" panose="02020603050405020304" pitchFamily="18" charset="0"/>
                <a:cs typeface="Times New Roman" panose="02020603050405020304" pitchFamily="18" charset="0"/>
              </a:rPr>
              <a:t> </a:t>
            </a:r>
            <a:r>
              <a:rPr lang="en-US" altLang="en-US" sz="3000" i="1" dirty="0" err="1">
                <a:solidFill>
                  <a:srgbClr val="FF0000"/>
                </a:solidFill>
                <a:latin typeface="Times New Roman" panose="02020603050405020304" pitchFamily="18" charset="0"/>
                <a:cs typeface="Times New Roman" panose="02020603050405020304" pitchFamily="18" charset="0"/>
              </a:rPr>
              <a:t>xâm</a:t>
            </a:r>
            <a:r>
              <a:rPr lang="en-US" altLang="en-US" sz="3000" i="1" dirty="0">
                <a:solidFill>
                  <a:srgbClr val="FF0000"/>
                </a:solidFill>
                <a:latin typeface="Times New Roman" panose="02020603050405020304" pitchFamily="18" charset="0"/>
                <a:cs typeface="Times New Roman" panose="02020603050405020304" pitchFamily="18" charset="0"/>
              </a:rPr>
              <a:t> </a:t>
            </a:r>
            <a:r>
              <a:rPr lang="en-US" altLang="en-US" sz="3000" i="1" dirty="0" err="1">
                <a:solidFill>
                  <a:srgbClr val="FF0000"/>
                </a:solidFill>
                <a:latin typeface="Times New Roman" panose="02020603050405020304" pitchFamily="18" charset="0"/>
                <a:cs typeface="Times New Roman" panose="02020603050405020304" pitchFamily="18" charset="0"/>
              </a:rPr>
              <a:t>chiếm</a:t>
            </a:r>
            <a:r>
              <a:rPr lang="en-US" altLang="en-US" sz="3000" i="1" dirty="0">
                <a:solidFill>
                  <a:srgbClr val="FF0000"/>
                </a:solidFill>
                <a:latin typeface="Times New Roman" panose="02020603050405020304" pitchFamily="18" charset="0"/>
                <a:cs typeface="Times New Roman" panose="02020603050405020304" pitchFamily="18" charset="0"/>
              </a:rPr>
              <a:t> </a:t>
            </a:r>
            <a:r>
              <a:rPr lang="en-US" altLang="en-US" sz="3000" i="1" dirty="0" err="1">
                <a:solidFill>
                  <a:srgbClr val="FF0000"/>
                </a:solidFill>
                <a:latin typeface="Times New Roman" panose="02020603050405020304" pitchFamily="18" charset="0"/>
                <a:cs typeface="Times New Roman" panose="02020603050405020304" pitchFamily="18" charset="0"/>
              </a:rPr>
              <a:t>vào</a:t>
            </a:r>
            <a:r>
              <a:rPr lang="en-US" altLang="en-US" sz="3000" i="1" dirty="0">
                <a:solidFill>
                  <a:srgbClr val="FF0000"/>
                </a:solidFill>
                <a:latin typeface="Times New Roman" panose="02020603050405020304" pitchFamily="18" charset="0"/>
                <a:cs typeface="Times New Roman" panose="02020603050405020304" pitchFamily="18" charset="0"/>
              </a:rPr>
              <a:t> </a:t>
            </a:r>
            <a:r>
              <a:rPr lang="en-US" altLang="en-US" sz="3000" i="1" dirty="0" err="1">
                <a:solidFill>
                  <a:srgbClr val="FF0000"/>
                </a:solidFill>
                <a:latin typeface="Times New Roman" panose="02020603050405020304" pitchFamily="18" charset="0"/>
                <a:cs typeface="Times New Roman" panose="02020603050405020304" pitchFamily="18" charset="0"/>
              </a:rPr>
              <a:t>cuối</a:t>
            </a:r>
            <a:r>
              <a:rPr lang="en-US" altLang="en-US" sz="3000" i="1" dirty="0">
                <a:solidFill>
                  <a:srgbClr val="FF0000"/>
                </a:solidFill>
                <a:latin typeface="Times New Roman" panose="02020603050405020304" pitchFamily="18" charset="0"/>
                <a:cs typeface="Times New Roman" panose="02020603050405020304" pitchFamily="18" charset="0"/>
              </a:rPr>
              <a:t> </a:t>
            </a:r>
            <a:r>
              <a:rPr lang="en-US" altLang="en-US" sz="3000" i="1" dirty="0" err="1">
                <a:solidFill>
                  <a:srgbClr val="FF0000"/>
                </a:solidFill>
                <a:latin typeface="Times New Roman" panose="02020603050405020304" pitchFamily="18" charset="0"/>
                <a:cs typeface="Times New Roman" panose="02020603050405020304" pitchFamily="18" charset="0"/>
              </a:rPr>
              <a:t>thế</a:t>
            </a:r>
            <a:r>
              <a:rPr lang="en-US" altLang="en-US" sz="3000" i="1" dirty="0">
                <a:solidFill>
                  <a:srgbClr val="FF0000"/>
                </a:solidFill>
                <a:latin typeface="Times New Roman" panose="02020603050405020304" pitchFamily="18" charset="0"/>
                <a:cs typeface="Times New Roman" panose="02020603050405020304" pitchFamily="18" charset="0"/>
              </a:rPr>
              <a:t> </a:t>
            </a:r>
            <a:r>
              <a:rPr lang="en-US" altLang="en-US" sz="3000" i="1" dirty="0" err="1">
                <a:solidFill>
                  <a:srgbClr val="FF0000"/>
                </a:solidFill>
                <a:latin typeface="Times New Roman" panose="02020603050405020304" pitchFamily="18" charset="0"/>
                <a:cs typeface="Times New Roman" panose="02020603050405020304" pitchFamily="18" charset="0"/>
              </a:rPr>
              <a:t>kỉ</a:t>
            </a:r>
            <a:r>
              <a:rPr lang="en-US" altLang="en-US" sz="3000" i="1" dirty="0">
                <a:solidFill>
                  <a:srgbClr val="FF0000"/>
                </a:solidFill>
                <a:latin typeface="Times New Roman" panose="02020603050405020304" pitchFamily="18" charset="0"/>
                <a:cs typeface="Times New Roman" panose="02020603050405020304" pitchFamily="18" charset="0"/>
              </a:rPr>
              <a:t> XIX- </a:t>
            </a:r>
            <a:r>
              <a:rPr lang="en-US" altLang="en-US" sz="3000" i="1" dirty="0" err="1">
                <a:solidFill>
                  <a:srgbClr val="FF0000"/>
                </a:solidFill>
                <a:latin typeface="Times New Roman" panose="02020603050405020304" pitchFamily="18" charset="0"/>
                <a:cs typeface="Times New Roman" panose="02020603050405020304" pitchFamily="18" charset="0"/>
              </a:rPr>
              <a:t>đầu</a:t>
            </a:r>
            <a:r>
              <a:rPr lang="en-US" altLang="en-US" sz="3000" i="1" dirty="0">
                <a:solidFill>
                  <a:srgbClr val="FF0000"/>
                </a:solidFill>
                <a:latin typeface="Times New Roman" panose="02020603050405020304" pitchFamily="18" charset="0"/>
                <a:cs typeface="Times New Roman" panose="02020603050405020304" pitchFamily="18" charset="0"/>
              </a:rPr>
              <a:t> </a:t>
            </a:r>
            <a:r>
              <a:rPr lang="en-US" altLang="en-US" sz="3000" i="1" dirty="0" err="1">
                <a:solidFill>
                  <a:srgbClr val="FF0000"/>
                </a:solidFill>
                <a:latin typeface="Times New Roman" panose="02020603050405020304" pitchFamily="18" charset="0"/>
                <a:cs typeface="Times New Roman" panose="02020603050405020304" pitchFamily="18" charset="0"/>
              </a:rPr>
              <a:t>thế</a:t>
            </a:r>
            <a:r>
              <a:rPr lang="en-US" altLang="en-US" sz="3000" i="1" dirty="0">
                <a:solidFill>
                  <a:srgbClr val="FF0000"/>
                </a:solidFill>
                <a:latin typeface="Times New Roman" panose="02020603050405020304" pitchFamily="18" charset="0"/>
                <a:cs typeface="Times New Roman" panose="02020603050405020304" pitchFamily="18" charset="0"/>
              </a:rPr>
              <a:t> </a:t>
            </a:r>
            <a:r>
              <a:rPr lang="en-US" altLang="en-US" sz="3000" i="1" dirty="0" err="1">
                <a:solidFill>
                  <a:srgbClr val="FF0000"/>
                </a:solidFill>
                <a:latin typeface="Times New Roman" panose="02020603050405020304" pitchFamily="18" charset="0"/>
                <a:cs typeface="Times New Roman" panose="02020603050405020304" pitchFamily="18" charset="0"/>
              </a:rPr>
              <a:t>kỉ</a:t>
            </a:r>
            <a:r>
              <a:rPr lang="en-US" altLang="en-US" sz="3000" i="1" dirty="0">
                <a:solidFill>
                  <a:srgbClr val="FF0000"/>
                </a:solidFill>
                <a:latin typeface="Times New Roman" panose="02020603050405020304" pitchFamily="18" charset="0"/>
                <a:cs typeface="Times New Roman" panose="02020603050405020304" pitchFamily="18" charset="0"/>
              </a:rPr>
              <a:t> </a:t>
            </a:r>
            <a:r>
              <a:rPr lang="en-US" altLang="en-US" sz="3000" i="1" dirty="0" err="1">
                <a:solidFill>
                  <a:srgbClr val="FF0000"/>
                </a:solidFill>
                <a:latin typeface="Times New Roman" panose="02020603050405020304" pitchFamily="18" charset="0"/>
                <a:cs typeface="Times New Roman" panose="02020603050405020304" pitchFamily="18" charset="0"/>
              </a:rPr>
              <a:t>XX?Nhờ</a:t>
            </a:r>
            <a:r>
              <a:rPr lang="en-US" altLang="en-US" sz="3000" i="1" dirty="0">
                <a:solidFill>
                  <a:srgbClr val="FF0000"/>
                </a:solidFill>
                <a:latin typeface="Times New Roman" panose="02020603050405020304" pitchFamily="18" charset="0"/>
                <a:cs typeface="Times New Roman" panose="02020603050405020304" pitchFamily="18" charset="0"/>
              </a:rPr>
              <a:t> </a:t>
            </a:r>
            <a:r>
              <a:rPr lang="en-US" altLang="en-US" sz="3000" i="1" dirty="0" err="1">
                <a:solidFill>
                  <a:srgbClr val="FF0000"/>
                </a:solidFill>
                <a:latin typeface="Times New Roman" panose="02020603050405020304" pitchFamily="18" charset="0"/>
                <a:cs typeface="Times New Roman" panose="02020603050405020304" pitchFamily="18" charset="0"/>
              </a:rPr>
              <a:t>đâu</a:t>
            </a:r>
            <a:r>
              <a:rPr lang="en-US" altLang="en-US" sz="3000" i="1" dirty="0">
                <a:solidFill>
                  <a:srgbClr val="FF0000"/>
                </a:solidFill>
                <a:latin typeface="Times New Roman" panose="02020603050405020304" pitchFamily="18" charset="0"/>
                <a:cs typeface="Times New Roman" panose="02020603050405020304" pitchFamily="18" charset="0"/>
              </a:rPr>
              <a:t> </a:t>
            </a:r>
            <a:r>
              <a:rPr lang="en-US" altLang="en-US" sz="3000" i="1" dirty="0" err="1">
                <a:solidFill>
                  <a:srgbClr val="FF0000"/>
                </a:solidFill>
                <a:latin typeface="Times New Roman" panose="02020603050405020304" pitchFamily="18" charset="0"/>
                <a:cs typeface="Times New Roman" panose="02020603050405020304" pitchFamily="18" charset="0"/>
              </a:rPr>
              <a:t>mà</a:t>
            </a:r>
            <a:r>
              <a:rPr lang="en-US" altLang="en-US" sz="3000" i="1" dirty="0">
                <a:solidFill>
                  <a:srgbClr val="FF0000"/>
                </a:solidFill>
                <a:latin typeface="Times New Roman" panose="02020603050405020304" pitchFamily="18" charset="0"/>
                <a:cs typeface="Times New Roman" panose="02020603050405020304" pitchFamily="18" charset="0"/>
              </a:rPr>
              <a:t> </a:t>
            </a:r>
            <a:r>
              <a:rPr lang="en-US" altLang="en-US" sz="3000" i="1" dirty="0" err="1">
                <a:solidFill>
                  <a:srgbClr val="FF0000"/>
                </a:solidFill>
                <a:latin typeface="Times New Roman" panose="02020603050405020304" pitchFamily="18" charset="0"/>
                <a:cs typeface="Times New Roman" panose="02020603050405020304" pitchFamily="18" charset="0"/>
              </a:rPr>
              <a:t>lãnh</a:t>
            </a:r>
            <a:r>
              <a:rPr lang="en-US" altLang="en-US" sz="3000" i="1" dirty="0">
                <a:solidFill>
                  <a:srgbClr val="FF0000"/>
                </a:solidFill>
                <a:latin typeface="Times New Roman" panose="02020603050405020304" pitchFamily="18" charset="0"/>
                <a:cs typeface="Times New Roman" panose="02020603050405020304" pitchFamily="18" charset="0"/>
              </a:rPr>
              <a:t> </a:t>
            </a:r>
            <a:r>
              <a:rPr lang="en-US" altLang="en-US" sz="3000" i="1" dirty="0" err="1">
                <a:solidFill>
                  <a:srgbClr val="FF0000"/>
                </a:solidFill>
                <a:latin typeface="Times New Roman" panose="02020603050405020304" pitchFamily="18" charset="0"/>
                <a:cs typeface="Times New Roman" panose="02020603050405020304" pitchFamily="18" charset="0"/>
              </a:rPr>
              <a:t>thổ</a:t>
            </a:r>
            <a:r>
              <a:rPr lang="en-US" altLang="en-US" sz="3000" i="1" dirty="0">
                <a:solidFill>
                  <a:srgbClr val="FF0000"/>
                </a:solidFill>
                <a:latin typeface="Times New Roman" panose="02020603050405020304" pitchFamily="18" charset="0"/>
                <a:cs typeface="Times New Roman" panose="02020603050405020304" pitchFamily="18" charset="0"/>
              </a:rPr>
              <a:t> </a:t>
            </a:r>
            <a:r>
              <a:rPr lang="en-US" altLang="en-US" sz="3000" i="1" dirty="0" err="1">
                <a:solidFill>
                  <a:srgbClr val="FF0000"/>
                </a:solidFill>
                <a:latin typeface="Times New Roman" panose="02020603050405020304" pitchFamily="18" charset="0"/>
                <a:cs typeface="Times New Roman" panose="02020603050405020304" pitchFamily="18" charset="0"/>
              </a:rPr>
              <a:t>của</a:t>
            </a:r>
            <a:r>
              <a:rPr lang="en-US" altLang="en-US" sz="3000" i="1" dirty="0">
                <a:solidFill>
                  <a:srgbClr val="FF0000"/>
                </a:solidFill>
                <a:latin typeface="Times New Roman" panose="02020603050405020304" pitchFamily="18" charset="0"/>
                <a:cs typeface="Times New Roman" panose="02020603050405020304" pitchFamily="18" charset="0"/>
              </a:rPr>
              <a:t> </a:t>
            </a:r>
            <a:r>
              <a:rPr lang="en-US" altLang="en-US" sz="3000" i="1" dirty="0" err="1">
                <a:solidFill>
                  <a:srgbClr val="FF0000"/>
                </a:solidFill>
                <a:latin typeface="Times New Roman" panose="02020603050405020304" pitchFamily="18" charset="0"/>
                <a:cs typeface="Times New Roman" panose="02020603050405020304" pitchFamily="18" charset="0"/>
              </a:rPr>
              <a:t>Nhật</a:t>
            </a:r>
            <a:r>
              <a:rPr lang="en-US" altLang="en-US" sz="3000" i="1" dirty="0">
                <a:solidFill>
                  <a:srgbClr val="FF0000"/>
                </a:solidFill>
                <a:latin typeface="Times New Roman" panose="02020603050405020304" pitchFamily="18" charset="0"/>
                <a:cs typeface="Times New Roman" panose="02020603050405020304" pitchFamily="18" charset="0"/>
              </a:rPr>
              <a:t> </a:t>
            </a:r>
            <a:r>
              <a:rPr lang="en-US" altLang="en-US" sz="3000" i="1" dirty="0" err="1">
                <a:solidFill>
                  <a:srgbClr val="FF0000"/>
                </a:solidFill>
                <a:latin typeface="Times New Roman" panose="02020603050405020304" pitchFamily="18" charset="0"/>
                <a:cs typeface="Times New Roman" panose="02020603050405020304" pitchFamily="18" charset="0"/>
              </a:rPr>
              <a:t>được</a:t>
            </a:r>
            <a:r>
              <a:rPr lang="en-US" altLang="en-US" sz="3000" i="1" dirty="0">
                <a:solidFill>
                  <a:srgbClr val="FF0000"/>
                </a:solidFill>
                <a:latin typeface="Times New Roman" panose="02020603050405020304" pitchFamily="18" charset="0"/>
                <a:cs typeface="Times New Roman" panose="02020603050405020304" pitchFamily="18" charset="0"/>
              </a:rPr>
              <a:t> </a:t>
            </a:r>
            <a:r>
              <a:rPr lang="en-US" altLang="en-US" sz="3000" i="1" dirty="0" err="1">
                <a:solidFill>
                  <a:srgbClr val="FF0000"/>
                </a:solidFill>
                <a:latin typeface="Times New Roman" panose="02020603050405020304" pitchFamily="18" charset="0"/>
                <a:cs typeface="Times New Roman" panose="02020603050405020304" pitchFamily="18" charset="0"/>
              </a:rPr>
              <a:t>mở</a:t>
            </a:r>
            <a:r>
              <a:rPr lang="en-US" altLang="en-US" sz="3000" i="1" dirty="0">
                <a:solidFill>
                  <a:srgbClr val="FF0000"/>
                </a:solidFill>
                <a:latin typeface="Times New Roman" panose="02020603050405020304" pitchFamily="18" charset="0"/>
                <a:cs typeface="Times New Roman" panose="02020603050405020304" pitchFamily="18" charset="0"/>
              </a:rPr>
              <a:t> </a:t>
            </a:r>
            <a:r>
              <a:rPr lang="en-US" altLang="en-US" sz="3000" i="1" dirty="0" err="1">
                <a:solidFill>
                  <a:srgbClr val="FF0000"/>
                </a:solidFill>
                <a:latin typeface="Times New Roman" panose="02020603050405020304" pitchFamily="18" charset="0"/>
                <a:cs typeface="Times New Roman" panose="02020603050405020304" pitchFamily="18" charset="0"/>
              </a:rPr>
              <a:t>rộng</a:t>
            </a:r>
            <a:r>
              <a:rPr lang="en-US" altLang="en-US" sz="3000" i="1" dirty="0">
                <a:solidFill>
                  <a:srgbClr val="FF0000"/>
                </a:solidFill>
                <a:latin typeface="Times New Roman" panose="02020603050405020304" pitchFamily="18" charset="0"/>
                <a:cs typeface="Times New Roman" panose="02020603050405020304" pitchFamily="18" charset="0"/>
              </a:rPr>
              <a:t> </a:t>
            </a:r>
            <a:r>
              <a:rPr lang="en-US" altLang="en-US" sz="3000" i="1" dirty="0" err="1">
                <a:solidFill>
                  <a:srgbClr val="FF0000"/>
                </a:solidFill>
                <a:latin typeface="Times New Roman" panose="02020603050405020304" pitchFamily="18" charset="0"/>
                <a:cs typeface="Times New Roman" panose="02020603050405020304" pitchFamily="18" charset="0"/>
              </a:rPr>
              <a:t>như</a:t>
            </a:r>
            <a:r>
              <a:rPr lang="en-US" altLang="en-US" sz="3000" i="1" dirty="0">
                <a:solidFill>
                  <a:srgbClr val="FF0000"/>
                </a:solidFill>
                <a:latin typeface="Times New Roman" panose="02020603050405020304" pitchFamily="18" charset="0"/>
                <a:cs typeface="Times New Roman" panose="02020603050405020304" pitchFamily="18" charset="0"/>
              </a:rPr>
              <a:t> </a:t>
            </a:r>
            <a:r>
              <a:rPr lang="en-US" altLang="en-US" sz="3000" i="1" dirty="0" err="1">
                <a:solidFill>
                  <a:srgbClr val="FF0000"/>
                </a:solidFill>
                <a:latin typeface="Times New Roman" panose="02020603050405020304" pitchFamily="18" charset="0"/>
                <a:cs typeface="Times New Roman" panose="02020603050405020304" pitchFamily="18" charset="0"/>
              </a:rPr>
              <a:t>vậy</a:t>
            </a:r>
            <a:r>
              <a:rPr lang="en-US" altLang="en-US" sz="3000" i="1" dirty="0">
                <a:solidFill>
                  <a:srgbClr val="FF0000"/>
                </a:solidFill>
                <a:latin typeface="Times New Roman" panose="02020603050405020304" pitchFamily="18" charset="0"/>
                <a:cs typeface="Times New Roman" panose="02020603050405020304" pitchFamily="18" charset="0"/>
              </a:rPr>
              <a:t>?</a:t>
            </a:r>
            <a:endParaRPr lang="en-US" altLang="en-US" sz="3000" dirty="0">
              <a:solidFill>
                <a:srgbClr val="FF0000"/>
              </a:solidFill>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37204701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3064"/>
            <a:ext cx="12192000" cy="901336"/>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ln>
            <a:headEnd/>
            <a:tailEnd/>
          </a:ln>
        </p:spPr>
        <p:style>
          <a:lnRef idx="0">
            <a:schemeClr val="accent5"/>
          </a:lnRef>
          <a:fillRef idx="3">
            <a:schemeClr val="accent5"/>
          </a:fillRef>
          <a:effectRef idx="3">
            <a:schemeClr val="accent5"/>
          </a:effectRef>
          <a:fontRef idx="minor">
            <a:schemeClr val="lt1"/>
          </a:fontRef>
        </p:style>
        <p:txBody>
          <a:bodyPr wrap="none" lIns="91348" tIns="45671" rIns="91348" bIns="45671" anchor="ctr"/>
          <a:lstStyle/>
          <a:p>
            <a:pPr algn="ctr"/>
            <a:r>
              <a:rPr lang="en-US" sz="2800" b="1" dirty="0" err="1">
                <a:solidFill>
                  <a:srgbClr val="FF0000"/>
                </a:solidFill>
                <a:latin typeface="Times New Roman" pitchFamily="18" charset="0"/>
                <a:cs typeface="Times New Roman" pitchFamily="18" charset="0"/>
              </a:rPr>
              <a:t>Tiết</a:t>
            </a:r>
            <a:r>
              <a:rPr lang="en-US" sz="2800" b="1" dirty="0">
                <a:solidFill>
                  <a:srgbClr val="FF0000"/>
                </a:solidFill>
                <a:latin typeface="Times New Roman" pitchFamily="18" charset="0"/>
                <a:cs typeface="Times New Roman" pitchFamily="18" charset="0"/>
              </a:rPr>
              <a:t> 38   </a:t>
            </a:r>
            <a:r>
              <a:rPr lang="vi-VN" sz="2800" b="1" dirty="0">
                <a:solidFill>
                  <a:srgbClr val="FF0000"/>
                </a:solidFill>
                <a:latin typeface="Times New Roman" pitchFamily="18" charset="0"/>
                <a:cs typeface="Times New Roman" pitchFamily="18" charset="0"/>
              </a:rPr>
              <a:t>Bài 14. TRUNG QUỐC VÀ NHẬT BẢN TỪ NỬA SAU </a:t>
            </a:r>
            <a:endParaRPr lang="en-US" sz="2800" b="1" dirty="0">
              <a:solidFill>
                <a:srgbClr val="FF0000"/>
              </a:solidFill>
              <a:latin typeface="Times New Roman" pitchFamily="18" charset="0"/>
              <a:cs typeface="Times New Roman" pitchFamily="18" charset="0"/>
            </a:endParaRPr>
          </a:p>
          <a:p>
            <a:pPr algn="ctr"/>
            <a:r>
              <a:rPr lang="vi-VN" sz="2800" b="1" dirty="0">
                <a:solidFill>
                  <a:srgbClr val="FF0000"/>
                </a:solidFill>
                <a:latin typeface="Times New Roman" pitchFamily="18" charset="0"/>
                <a:cs typeface="Times New Roman" pitchFamily="18" charset="0"/>
              </a:rPr>
              <a:t>THẾ KỈ XIX ĐẾN ĐẦU THẾ KỈ XX</a:t>
            </a:r>
          </a:p>
        </p:txBody>
      </p:sp>
      <p:cxnSp>
        <p:nvCxnSpPr>
          <p:cNvPr id="6" name="Straight Connector 5"/>
          <p:cNvCxnSpPr/>
          <p:nvPr/>
        </p:nvCxnSpPr>
        <p:spPr>
          <a:xfrm>
            <a:off x="6096000" y="888274"/>
            <a:ext cx="0" cy="5969726"/>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2" name="Rectangle 1"/>
          <p:cNvSpPr/>
          <p:nvPr/>
        </p:nvSpPr>
        <p:spPr>
          <a:xfrm>
            <a:off x="224502" y="1666667"/>
            <a:ext cx="6096000" cy="400110"/>
          </a:xfrm>
          <a:prstGeom prst="rect">
            <a:avLst/>
          </a:prstGeom>
        </p:spPr>
        <p:txBody>
          <a:bodyPr>
            <a:spAutoFit/>
          </a:bodyPr>
          <a:lstStyle/>
          <a:p>
            <a:r>
              <a:rPr lang="en-US" sz="2000" b="1" dirty="0">
                <a:solidFill>
                  <a:srgbClr val="0000FF"/>
                </a:solidFill>
                <a:latin typeface="Times New Roman" panose="02020603050405020304" pitchFamily="18" charset="0"/>
                <a:ea typeface="Times New Roman" panose="02020603050405020304" pitchFamily="18" charset="0"/>
              </a:rPr>
              <a:t>a. </a:t>
            </a:r>
            <a:r>
              <a:rPr lang="en-US" sz="2000" b="1" dirty="0" err="1">
                <a:solidFill>
                  <a:srgbClr val="0000FF"/>
                </a:solidFill>
                <a:latin typeface="Times New Roman" panose="02020603050405020304" pitchFamily="18" charset="0"/>
                <a:ea typeface="Times New Roman" panose="02020603050405020304" pitchFamily="18" charset="0"/>
              </a:rPr>
              <a:t>Cuộc</a:t>
            </a:r>
            <a:r>
              <a:rPr lang="en-US" sz="2000" b="1" dirty="0">
                <a:solidFill>
                  <a:srgbClr val="0000FF"/>
                </a:solidFill>
                <a:latin typeface="Times New Roman" panose="02020603050405020304" pitchFamily="18" charset="0"/>
                <a:ea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rPr>
              <a:t>duy</a:t>
            </a:r>
            <a:r>
              <a:rPr lang="en-US" sz="2000" b="1" dirty="0">
                <a:solidFill>
                  <a:srgbClr val="0000FF"/>
                </a:solidFill>
                <a:latin typeface="Times New Roman" panose="02020603050405020304" pitchFamily="18" charset="0"/>
                <a:ea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rPr>
              <a:t>tân</a:t>
            </a:r>
            <a:r>
              <a:rPr lang="en-US" sz="2000" b="1" dirty="0">
                <a:solidFill>
                  <a:srgbClr val="0000FF"/>
                </a:solidFill>
                <a:latin typeface="Times New Roman" panose="02020603050405020304" pitchFamily="18" charset="0"/>
                <a:ea typeface="Times New Roman" panose="02020603050405020304" pitchFamily="18" charset="0"/>
              </a:rPr>
              <a:t> Minh </a:t>
            </a:r>
            <a:r>
              <a:rPr lang="en-US" sz="2000" b="1" dirty="0" err="1">
                <a:solidFill>
                  <a:srgbClr val="0000FF"/>
                </a:solidFill>
                <a:latin typeface="Times New Roman" panose="02020603050405020304" pitchFamily="18" charset="0"/>
                <a:ea typeface="Times New Roman" panose="02020603050405020304" pitchFamily="18" charset="0"/>
              </a:rPr>
              <a:t>Trị</a:t>
            </a:r>
            <a:r>
              <a:rPr lang="en-US" sz="2000" b="1" dirty="0">
                <a:solidFill>
                  <a:srgbClr val="0000FF"/>
                </a:solidFill>
                <a:latin typeface="Times New Roman" panose="02020603050405020304" pitchFamily="18" charset="0"/>
                <a:ea typeface="Times New Roman" panose="02020603050405020304" pitchFamily="18" charset="0"/>
              </a:rPr>
              <a:t> 1968</a:t>
            </a:r>
            <a:endParaRPr lang="en-US" sz="2000" dirty="0">
              <a:solidFill>
                <a:srgbClr val="0000FF"/>
              </a:solidFill>
            </a:endParaRPr>
          </a:p>
        </p:txBody>
      </p:sp>
      <p:sp>
        <p:nvSpPr>
          <p:cNvPr id="3" name="Rectangle 2"/>
          <p:cNvSpPr/>
          <p:nvPr/>
        </p:nvSpPr>
        <p:spPr>
          <a:xfrm>
            <a:off x="138888" y="914400"/>
            <a:ext cx="5984006" cy="830997"/>
          </a:xfrm>
          <a:prstGeom prst="rect">
            <a:avLst/>
          </a:prstGeom>
        </p:spPr>
        <p:txBody>
          <a:bodyPr wrap="square">
            <a:spAutoFit/>
          </a:bodyPr>
          <a:lstStyle/>
          <a:p>
            <a:pPr>
              <a:spcAft>
                <a:spcPts val="0"/>
              </a:spcAft>
            </a:pPr>
            <a:r>
              <a:rPr lang="en-US" sz="2400" b="1" dirty="0">
                <a:solidFill>
                  <a:srgbClr val="FF0000"/>
                </a:solidFill>
                <a:latin typeface="Times New Roman" panose="02020603050405020304" pitchFamily="18" charset="0"/>
                <a:ea typeface="Times New Roman" panose="02020603050405020304" pitchFamily="18" charset="0"/>
              </a:rPr>
              <a:t>2. </a:t>
            </a:r>
            <a:r>
              <a:rPr lang="en-US" sz="2400" b="1" dirty="0" err="1">
                <a:solidFill>
                  <a:srgbClr val="FF0000"/>
                </a:solidFill>
                <a:latin typeface="Times New Roman" panose="02020603050405020304" pitchFamily="18" charset="0"/>
                <a:ea typeface="Times New Roman" panose="02020603050405020304" pitchFamily="18" charset="0"/>
              </a:rPr>
              <a:t>Nhật</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Bản</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từ</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nửa</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sau</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thế</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kỉ</a:t>
            </a:r>
            <a:r>
              <a:rPr lang="en-US" sz="2400" b="1" dirty="0">
                <a:solidFill>
                  <a:srgbClr val="FF0000"/>
                </a:solidFill>
                <a:latin typeface="Times New Roman" panose="02020603050405020304" pitchFamily="18" charset="0"/>
                <a:ea typeface="Times New Roman" panose="02020603050405020304" pitchFamily="18" charset="0"/>
              </a:rPr>
              <a:t> XIX </a:t>
            </a:r>
            <a:r>
              <a:rPr lang="en-US" sz="2400" b="1" dirty="0" err="1">
                <a:solidFill>
                  <a:srgbClr val="FF0000"/>
                </a:solidFill>
                <a:latin typeface="Times New Roman" panose="02020603050405020304" pitchFamily="18" charset="0"/>
                <a:ea typeface="Times New Roman" panose="02020603050405020304" pitchFamily="18" charset="0"/>
              </a:rPr>
              <a:t>đến</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đầu</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thế</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kỉ</a:t>
            </a:r>
            <a:r>
              <a:rPr lang="en-US" sz="2400" b="1" dirty="0">
                <a:solidFill>
                  <a:srgbClr val="FF0000"/>
                </a:solidFill>
                <a:latin typeface="Times New Roman" panose="02020603050405020304" pitchFamily="18" charset="0"/>
                <a:ea typeface="Times New Roman" panose="02020603050405020304" pitchFamily="18" charset="0"/>
              </a:rPr>
              <a:t> XX</a:t>
            </a:r>
            <a:endParaRPr lang="en-US" sz="2400" dirty="0">
              <a:solidFill>
                <a:srgbClr val="FF0000"/>
              </a:solidFill>
              <a:latin typeface="Times New Roman" panose="02020603050405020304" pitchFamily="18" charset="0"/>
              <a:ea typeface="Times New Roman" panose="02020603050405020304" pitchFamily="18" charset="0"/>
            </a:endParaRPr>
          </a:p>
        </p:txBody>
      </p:sp>
      <p:sp>
        <p:nvSpPr>
          <p:cNvPr id="5" name="Rectangle 4"/>
          <p:cNvSpPr/>
          <p:nvPr/>
        </p:nvSpPr>
        <p:spPr>
          <a:xfrm>
            <a:off x="197608" y="1963818"/>
            <a:ext cx="5898392" cy="1015663"/>
          </a:xfrm>
          <a:prstGeom prst="rect">
            <a:avLst/>
          </a:prstGeom>
        </p:spPr>
        <p:txBody>
          <a:bodyPr wrap="square">
            <a:spAutoFit/>
          </a:bodyPr>
          <a:lstStyle/>
          <a:p>
            <a:pPr>
              <a:spcAft>
                <a:spcPts val="0"/>
              </a:spcAft>
            </a:pPr>
            <a:r>
              <a:rPr lang="en-US" sz="2000" dirty="0">
                <a:latin typeface="Times New Roman" panose="02020603050405020304" pitchFamily="18" charset="0"/>
                <a:ea typeface="Times New Roman" panose="02020603050405020304" pitchFamily="18" charset="0"/>
              </a:rPr>
              <a:t> - </a:t>
            </a:r>
            <a:r>
              <a:rPr lang="en-US" sz="2000" dirty="0" err="1">
                <a:latin typeface="Times New Roman" panose="02020603050405020304" pitchFamily="18" charset="0"/>
                <a:ea typeface="Times New Roman" panose="02020603050405020304" pitchFamily="18" charset="0"/>
              </a:rPr>
              <a:t>Tháng</a:t>
            </a:r>
            <a:r>
              <a:rPr lang="en-US" sz="2000" dirty="0">
                <a:latin typeface="Times New Roman" panose="02020603050405020304" pitchFamily="18" charset="0"/>
                <a:ea typeface="Times New Roman" panose="02020603050405020304" pitchFamily="18" charset="0"/>
              </a:rPr>
              <a:t> 1-1868, </a:t>
            </a:r>
            <a:r>
              <a:rPr lang="en-US" sz="2000" dirty="0" err="1">
                <a:latin typeface="Times New Roman" panose="02020603050405020304" pitchFamily="18" charset="0"/>
                <a:ea typeface="Times New Roman" panose="02020603050405020304" pitchFamily="18" charset="0"/>
              </a:rPr>
              <a:t>sau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khi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lên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ngôi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Thiên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hoàng</a:t>
            </a:r>
            <a:r>
              <a:rPr lang="en-US" sz="2000" dirty="0">
                <a:latin typeface="Times New Roman" panose="02020603050405020304" pitchFamily="18" charset="0"/>
                <a:ea typeface="Times New Roman" panose="02020603050405020304" pitchFamily="18" charset="0"/>
              </a:rPr>
              <a:t> Minh </a:t>
            </a:r>
            <a:r>
              <a:rPr lang="en-US" sz="2000" dirty="0" err="1">
                <a:latin typeface="Times New Roman" panose="02020603050405020304" pitchFamily="18" charset="0"/>
                <a:ea typeface="Times New Roman" panose="02020603050405020304" pitchFamily="18" charset="0"/>
              </a:rPr>
              <a:t>Trị</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tiến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hành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một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loạt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cải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cách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lịch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sử</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gọi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cuộc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Duy</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tân</a:t>
            </a:r>
            <a:r>
              <a:rPr lang="en-US" sz="2000" dirty="0">
                <a:latin typeface="Times New Roman" panose="02020603050405020304" pitchFamily="18" charset="0"/>
                <a:ea typeface="Times New Roman" panose="02020603050405020304" pitchFamily="18" charset="0"/>
              </a:rPr>
              <a:t> Minh </a:t>
            </a:r>
            <a:r>
              <a:rPr lang="en-US" sz="2000" dirty="0" err="1">
                <a:latin typeface="Times New Roman" panose="02020603050405020304" pitchFamily="18" charset="0"/>
                <a:ea typeface="Times New Roman" panose="02020603050405020304" pitchFamily="18" charset="0"/>
              </a:rPr>
              <a:t>Trị</a:t>
            </a:r>
            <a:r>
              <a:rPr lang="en-US" sz="2000" dirty="0">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194949" y="2894285"/>
            <a:ext cx="5676549" cy="707886"/>
          </a:xfrm>
          <a:prstGeom prst="rect">
            <a:avLst/>
          </a:prstGeom>
        </p:spPr>
        <p:txBody>
          <a:bodyPr wrap="square">
            <a:spAutoFit/>
          </a:bodyPr>
          <a:lstStyle/>
          <a:p>
            <a:pPr>
              <a:spcAft>
                <a:spcPts val="0"/>
              </a:spcAft>
            </a:pPr>
            <a:r>
              <a:rPr lang="en-US" sz="2000" dirty="0">
                <a:latin typeface="Times New Roman" panose="02020603050405020304" pitchFamily="18" charset="0"/>
                <a:ea typeface="Times New Roman" panose="02020603050405020304" pitchFamily="18" charset="0"/>
              </a:rPr>
              <a:t> </a:t>
            </a:r>
            <a:r>
              <a:rPr lang="en-US" sz="2000" dirty="0">
                <a:solidFill>
                  <a:srgbClr val="0000FF"/>
                </a:solidFill>
                <a:latin typeface="Times New Roman" panose="02020603050405020304" pitchFamily="18" charset="0"/>
                <a:ea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rPr>
              <a:t>Nội</a:t>
            </a:r>
            <a:r>
              <a:rPr lang="en-US" sz="2000" dirty="0">
                <a:solidFill>
                  <a:srgbClr val="0000FF"/>
                </a:solidFill>
                <a:latin typeface="Times New Roman" panose="02020603050405020304" pitchFamily="18" charset="0"/>
                <a:ea typeface="Times New Roman" panose="02020603050405020304" pitchFamily="18" charset="0"/>
              </a:rPr>
              <a:t> dung: </a:t>
            </a:r>
            <a:r>
              <a:rPr lang="en-US" sz="2000" dirty="0" err="1">
                <a:latin typeface="Times New Roman" panose="02020603050405020304" pitchFamily="18" charset="0"/>
                <a:ea typeface="Times New Roman" panose="02020603050405020304" pitchFamily="18" charset="0"/>
              </a:rPr>
              <a:t>tiến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hành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cải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cách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toàn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diện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về</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chính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trị</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kinh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tế</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quân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sự</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giáo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dục</a:t>
            </a:r>
            <a:r>
              <a:rPr lang="en-US" sz="2000" dirty="0">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p:txBody>
      </p:sp>
      <p:sp>
        <p:nvSpPr>
          <p:cNvPr id="8" name="Rectangle 7"/>
          <p:cNvSpPr/>
          <p:nvPr/>
        </p:nvSpPr>
        <p:spPr>
          <a:xfrm>
            <a:off x="237949" y="3544038"/>
            <a:ext cx="5844605" cy="1323439"/>
          </a:xfrm>
          <a:prstGeom prst="rect">
            <a:avLst/>
          </a:prstGeom>
        </p:spPr>
        <p:txBody>
          <a:bodyPr wrap="square">
            <a:spAutoFit/>
          </a:bodyPr>
          <a:lstStyle/>
          <a:p>
            <a:pPr algn="just">
              <a:spcAft>
                <a:spcPts val="0"/>
              </a:spcAft>
            </a:pPr>
            <a:r>
              <a:rPr lang="en-US" sz="2000" dirty="0">
                <a:solidFill>
                  <a:srgbClr val="0000FF"/>
                </a:solidFill>
                <a:latin typeface="Times New Roman" panose="02020603050405020304" pitchFamily="18" charset="0"/>
                <a:ea typeface="Times New Roman" panose="02020603050405020304" pitchFamily="18" charset="0"/>
              </a:rPr>
              <a:t>- Ý </a:t>
            </a:r>
            <a:r>
              <a:rPr lang="en-US" sz="2000" dirty="0" err="1">
                <a:solidFill>
                  <a:srgbClr val="0000FF"/>
                </a:solidFill>
                <a:latin typeface="Times New Roman" panose="02020603050405020304" pitchFamily="18" charset="0"/>
                <a:ea typeface="Times New Roman" panose="02020603050405020304" pitchFamily="18" charset="0"/>
              </a:rPr>
              <a:t>nghĩa</a:t>
            </a:r>
            <a:r>
              <a:rPr lang="en-US" sz="2000" dirty="0">
                <a:solidFill>
                  <a:srgbClr val="0000FF"/>
                </a:solidFill>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Cuộc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Duy</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tân</a:t>
            </a:r>
            <a:r>
              <a:rPr lang="en-US" sz="2000" dirty="0">
                <a:latin typeface="Times New Roman" panose="02020603050405020304" pitchFamily="18" charset="0"/>
                <a:ea typeface="Times New Roman" panose="02020603050405020304" pitchFamily="18" charset="0"/>
              </a:rPr>
              <a:t> Minh </a:t>
            </a:r>
            <a:r>
              <a:rPr lang="en-US" sz="2000" dirty="0" err="1">
                <a:latin typeface="Times New Roman" panose="02020603050405020304" pitchFamily="18" charset="0"/>
                <a:ea typeface="Times New Roman" panose="02020603050405020304" pitchFamily="18" charset="0"/>
              </a:rPr>
              <a:t>Trị</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có</a:t>
            </a:r>
            <a:r>
              <a:rPr lang="en-US" sz="2000" dirty="0">
                <a:latin typeface="Times New Roman" panose="02020603050405020304" pitchFamily="18" charset="0"/>
                <a:ea typeface="Times New Roman" panose="02020603050405020304" pitchFamily="18" charset="0"/>
              </a:rPr>
              <a:t> ý </a:t>
            </a:r>
            <a:r>
              <a:rPr lang="en-US" sz="2000" dirty="0" err="1">
                <a:latin typeface="Times New Roman" panose="02020603050405020304" pitchFamily="18" charset="0"/>
                <a:ea typeface="Times New Roman" panose="02020603050405020304" pitchFamily="18" charset="0"/>
              </a:rPr>
              <a:t>nghĩa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như</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một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cuộc</a:t>
            </a:r>
            <a:r>
              <a:rPr lang="en-US" sz="2000" dirty="0">
                <a:latin typeface="Times New Roman" panose="02020603050405020304" pitchFamily="18" charset="0"/>
                <a:ea typeface="Times New Roman" panose="02020603050405020304" pitchFamily="18" charset="0"/>
              </a:rPr>
              <a:t> CMTS, </a:t>
            </a:r>
            <a:r>
              <a:rPr lang="en-US" sz="2000" dirty="0" err="1">
                <a:latin typeface="Times New Roman" panose="02020603050405020304" pitchFamily="18" charset="0"/>
                <a:ea typeface="Times New Roman" panose="02020603050405020304" pitchFamily="18" charset="0"/>
              </a:rPr>
              <a:t>đưa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Nhật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Bản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phát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triển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vược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bậc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về</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kinh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tế</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giáo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dục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khoa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học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kĩ</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thuật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Nhờ</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đó</a:t>
            </a:r>
            <a:r>
              <a:rPr lang="en-US" sz="2000" dirty="0">
                <a:latin typeface="Times New Roman" panose="02020603050405020304" pitchFamily="18" charset="0"/>
                <a:ea typeface="Times New Roman" panose="02020603050405020304" pitchFamily="18" charset="0"/>
              </a:rPr>
              <a:t> NB </a:t>
            </a:r>
            <a:r>
              <a:rPr lang="en-US" sz="2000" dirty="0" err="1">
                <a:latin typeface="Times New Roman" panose="02020603050405020304" pitchFamily="18" charset="0"/>
                <a:ea typeface="Times New Roman" panose="02020603050405020304" pitchFamily="18" charset="0"/>
              </a:rPr>
              <a:t>giữ</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vững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được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nền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độc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lập</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trở</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thành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một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nước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tư</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bản</a:t>
            </a:r>
            <a:r>
              <a:rPr lang="en-US" sz="2000" dirty="0">
                <a:latin typeface="Times New Roman" panose="02020603050405020304" pitchFamily="18" charset="0"/>
                <a:ea typeface="Times New Roman" panose="02020603050405020304" pitchFamily="18" charset="0"/>
              </a:rPr>
              <a:t> CN.</a:t>
            </a:r>
            <a:endParaRPr lang="en-US" sz="2000" dirty="0">
              <a:effectLst/>
              <a:latin typeface="Times New Roman" panose="02020603050405020304" pitchFamily="18" charset="0"/>
              <a:ea typeface="Times New Roman" panose="02020603050405020304" pitchFamily="18" charset="0"/>
            </a:endParaRPr>
          </a:p>
        </p:txBody>
      </p:sp>
      <p:sp>
        <p:nvSpPr>
          <p:cNvPr id="9" name="Rectangle 8"/>
          <p:cNvSpPr/>
          <p:nvPr/>
        </p:nvSpPr>
        <p:spPr>
          <a:xfrm>
            <a:off x="195141" y="4765053"/>
            <a:ext cx="5930219" cy="1015663"/>
          </a:xfrm>
          <a:prstGeom prst="rect">
            <a:avLst/>
          </a:prstGeom>
        </p:spPr>
        <p:txBody>
          <a:bodyPr wrap="square">
            <a:spAutoFit/>
          </a:bodyPr>
          <a:lstStyle/>
          <a:p>
            <a:r>
              <a:rPr lang="en-US" sz="3000" b="1" dirty="0">
                <a:solidFill>
                  <a:srgbClr val="0000FF"/>
                </a:solidFill>
                <a:latin typeface="Times New Roman" panose="02020603050405020304" pitchFamily="18" charset="0"/>
                <a:cs typeface="Times New Roman" panose="02020603050405020304" pitchFamily="18" charset="0"/>
              </a:rPr>
              <a:t>b. </a:t>
            </a:r>
            <a:r>
              <a:rPr lang="en-US" sz="3000" b="1" dirty="0" err="1">
                <a:solidFill>
                  <a:srgbClr val="0000FF"/>
                </a:solidFill>
                <a:latin typeface="Times New Roman" panose="02020603050405020304" pitchFamily="18" charset="0"/>
                <a:cs typeface="Times New Roman" panose="02020603050405020304" pitchFamily="18" charset="0"/>
              </a:rPr>
              <a:t>Nhật</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Bản</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chuyển</a:t>
            </a:r>
            <a:r>
              <a:rPr lang="en-US" sz="3000" b="1" dirty="0">
                <a:solidFill>
                  <a:srgbClr val="0000FF"/>
                </a:solidFill>
                <a:latin typeface="Times New Roman" panose="02020603050405020304" pitchFamily="18" charset="0"/>
                <a:cs typeface="Times New Roman" panose="02020603050405020304" pitchFamily="18" charset="0"/>
              </a:rPr>
              <a:t> sang </a:t>
            </a:r>
            <a:r>
              <a:rPr lang="en-US" sz="3000" b="1" dirty="0" err="1">
                <a:solidFill>
                  <a:srgbClr val="0000FF"/>
                </a:solidFill>
                <a:latin typeface="Times New Roman" panose="02020603050405020304" pitchFamily="18" charset="0"/>
                <a:cs typeface="Times New Roman" panose="02020603050405020304" pitchFamily="18" charset="0"/>
              </a:rPr>
              <a:t>giai</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đoạn</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đế</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quốc</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chủ</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nghĩa</a:t>
            </a:r>
            <a:endParaRPr lang="en-US" sz="3000" b="1" dirty="0">
              <a:solidFill>
                <a:srgbClr val="0000FF"/>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168248" y="5694302"/>
            <a:ext cx="5898392" cy="1015663"/>
          </a:xfrm>
          <a:prstGeom prst="rect">
            <a:avLst/>
          </a:prstGeom>
        </p:spPr>
        <p:txBody>
          <a:bodyPr wrap="square">
            <a:spAutoFit/>
          </a:bodyPr>
          <a:lstStyle/>
          <a:p>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Bước</a:t>
            </a:r>
            <a:r>
              <a:rPr lang="en-US" sz="2000" dirty="0">
                <a:latin typeface="Times New Roman" panose="02020603050405020304" pitchFamily="18" charset="0"/>
                <a:ea typeface="Times New Roman" panose="02020603050405020304" pitchFamily="18" charset="0"/>
              </a:rPr>
              <a:t> sang </a:t>
            </a:r>
            <a:r>
              <a:rPr lang="en-US" sz="2000" dirty="0" err="1">
                <a:latin typeface="Times New Roman" panose="02020603050405020304" pitchFamily="18" charset="0"/>
                <a:ea typeface="Times New Roman" panose="02020603050405020304" pitchFamily="18" charset="0"/>
              </a:rPr>
              <a:t>thế</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kỉ</a:t>
            </a:r>
            <a:r>
              <a:rPr lang="en-US" sz="2000" dirty="0">
                <a:latin typeface="Times New Roman" panose="02020603050405020304" pitchFamily="18" charset="0"/>
                <a:ea typeface="Times New Roman" panose="02020603050405020304" pitchFamily="18" charset="0"/>
              </a:rPr>
              <a:t> XX, </a:t>
            </a:r>
            <a:r>
              <a:rPr lang="en-US" sz="2000" dirty="0" err="1">
                <a:latin typeface="Times New Roman" panose="02020603050405020304" pitchFamily="18" charset="0"/>
                <a:ea typeface="Times New Roman" panose="02020603050405020304" pitchFamily="18" charset="0"/>
              </a:rPr>
              <a:t>nhờ</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tiền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bồi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thường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sau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cuộc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chiến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tranh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Trung</a:t>
            </a:r>
            <a:r>
              <a:rPr lang="en-US" sz="2000" dirty="0">
                <a:latin typeface="Times New Roman" panose="02020603050405020304" pitchFamily="18" charset="0"/>
                <a:ea typeface="Times New Roman" panose="02020603050405020304" pitchFamily="18" charset="0"/>
              </a:rPr>
              <a:t> – </a:t>
            </a:r>
            <a:r>
              <a:rPr lang="en-US" sz="2000" dirty="0" err="1">
                <a:latin typeface="Times New Roman" panose="02020603050405020304" pitchFamily="18" charset="0"/>
                <a:ea typeface="Times New Roman" panose="02020603050405020304" pitchFamily="18" charset="0"/>
              </a:rPr>
              <a:t>Nhật</a:t>
            </a:r>
            <a:r>
              <a:rPr lang="en-US" sz="2000" dirty="0">
                <a:latin typeface="Times New Roman" panose="02020603050405020304" pitchFamily="18" charset="0"/>
                <a:ea typeface="Times New Roman" panose="02020603050405020304" pitchFamily="18" charset="0"/>
              </a:rPr>
              <a:t> (1894 -1895), </a:t>
            </a:r>
            <a:r>
              <a:rPr lang="en-US" sz="2000" dirty="0" err="1">
                <a:latin typeface="Times New Roman" panose="02020603050405020304" pitchFamily="18" charset="0"/>
                <a:ea typeface="Times New Roman" panose="02020603050405020304" pitchFamily="18" charset="0"/>
              </a:rPr>
              <a:t>kinh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tế</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Nhật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Bản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ngày</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càng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phát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triển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mạnh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mẽ</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đặc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biệt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là</a:t>
            </a:r>
            <a:r>
              <a:rPr lang="en-US" sz="2000" dirty="0">
                <a:latin typeface="Times New Roman" panose="02020603050405020304" pitchFamily="18" charset="0"/>
                <a:ea typeface="Times New Roman" panose="02020603050405020304" pitchFamily="18" charset="0"/>
              </a:rPr>
              <a:t> CN.</a:t>
            </a:r>
            <a:endParaRPr lang="en-US" sz="2000" dirty="0"/>
          </a:p>
        </p:txBody>
      </p:sp>
      <p:sp>
        <p:nvSpPr>
          <p:cNvPr id="12" name="Rectangle 11"/>
          <p:cNvSpPr/>
          <p:nvPr/>
        </p:nvSpPr>
        <p:spPr>
          <a:xfrm>
            <a:off x="6208508" y="1028941"/>
            <a:ext cx="5916258" cy="1938992"/>
          </a:xfrm>
          <a:prstGeom prst="rect">
            <a:avLst/>
          </a:prstGeom>
        </p:spPr>
        <p:txBody>
          <a:bodyPr wrap="square">
            <a:spAutoFit/>
          </a:bodyPr>
          <a:lstStyle/>
          <a:p>
            <a:pPr>
              <a:spcAft>
                <a:spcPts val="0"/>
              </a:spcAft>
            </a:pP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Nhiều</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công</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ti</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độc</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quyền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xuất</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hiện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giữa</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vai</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trò</a:t>
            </a:r>
            <a:r>
              <a:rPr lang="en-US" sz="3000" dirty="0">
                <a:latin typeface="Times New Roman" panose="02020603050405020304" pitchFamily="18" charset="0"/>
                <a:ea typeface="Times New Roman" panose="02020603050405020304" pitchFamily="18" charset="0"/>
              </a:rPr>
              <a:t> to </a:t>
            </a:r>
            <a:r>
              <a:rPr lang="en-US" sz="3000" dirty="0" err="1">
                <a:latin typeface="Times New Roman" panose="02020603050405020304" pitchFamily="18" charset="0"/>
                <a:ea typeface="Times New Roman" panose="02020603050405020304" pitchFamily="18" charset="0"/>
              </a:rPr>
              <a:t>lớn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bao</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trùm</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lên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đời</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sống</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kinh</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tế</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chính</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trị</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của</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nước</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Nhật</a:t>
            </a:r>
            <a:r>
              <a:rPr lang="en-US" sz="3000" dirty="0">
                <a:latin typeface="Times New Roman" panose="02020603050405020304" pitchFamily="18" charset="0"/>
                <a:ea typeface="Times New Roman" panose="02020603050405020304" pitchFamily="18" charset="0"/>
              </a:rPr>
              <a:t>.</a:t>
            </a:r>
            <a:endParaRPr lang="en-US" sz="3000" dirty="0">
              <a:effectLst/>
              <a:latin typeface="Times New Roman" panose="02020603050405020304" pitchFamily="18" charset="0"/>
              <a:ea typeface="Times New Roman" panose="02020603050405020304" pitchFamily="18" charset="0"/>
            </a:endParaRPr>
          </a:p>
        </p:txBody>
      </p:sp>
      <p:sp>
        <p:nvSpPr>
          <p:cNvPr id="13" name="Rectangle 12"/>
          <p:cNvSpPr/>
          <p:nvPr/>
        </p:nvSpPr>
        <p:spPr>
          <a:xfrm>
            <a:off x="6195060" y="2878146"/>
            <a:ext cx="5855971" cy="3323987"/>
          </a:xfrm>
          <a:prstGeom prst="rect">
            <a:avLst/>
          </a:prstGeom>
        </p:spPr>
        <p:txBody>
          <a:bodyPr wrap="square">
            <a:spAutoFit/>
          </a:bodyPr>
          <a:lstStyle/>
          <a:p>
            <a:pPr algn="just">
              <a:spcAft>
                <a:spcPts val="0"/>
              </a:spcAft>
            </a:pP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Nhật</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Bản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thi</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hành</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nhiều</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chính</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sách</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xâm</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lược</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và</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giành</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thắng</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lợi</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trong</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cuộc</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chiến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tranh</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Nga</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Nhật</a:t>
            </a:r>
            <a:r>
              <a:rPr lang="en-US" sz="3000" dirty="0">
                <a:latin typeface="Times New Roman" panose="02020603050405020304" pitchFamily="18" charset="0"/>
                <a:ea typeface="Times New Roman" panose="02020603050405020304" pitchFamily="18" charset="0"/>
              </a:rPr>
              <a:t> (1904-1905). </a:t>
            </a:r>
            <a:r>
              <a:rPr lang="en-US" sz="3000" dirty="0" err="1">
                <a:latin typeface="Times New Roman" panose="02020603050405020304" pitchFamily="18" charset="0"/>
                <a:ea typeface="Times New Roman" panose="02020603050405020304" pitchFamily="18" charset="0"/>
              </a:rPr>
              <a:t>Thuộc</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địa</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của</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đế</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quốc</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Nhật</a:t>
            </a:r>
            <a:r>
              <a:rPr lang="en-US" sz="3000" dirty="0">
                <a:latin typeface="Times New Roman" panose="02020603050405020304" pitchFamily="18" charset="0"/>
                <a:ea typeface="Times New Roman" panose="02020603050405020304" pitchFamily="18" charset="0"/>
              </a:rPr>
              <a:t> B</a:t>
            </a:r>
            <a:r>
              <a:rPr lang="vi-VN" sz="3000" dirty="0">
                <a:latin typeface="Times New Roman" panose="02020603050405020304" pitchFamily="18" charset="0"/>
                <a:ea typeface="Times New Roman" panose="02020603050405020304" pitchFamily="18" charset="0"/>
              </a:rPr>
              <a:t>ản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được</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mở</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rộng</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ra</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bán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đảo</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Liêu</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Đông</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phía</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nam</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đảo</a:t>
            </a:r>
            <a:r>
              <a:rPr lang="en-US" sz="3000" dirty="0">
                <a:latin typeface="Times New Roman" panose="02020603050405020304" pitchFamily="18" charset="0"/>
                <a:ea typeface="Times New Roman" panose="02020603050405020304" pitchFamily="18" charset="0"/>
              </a:rPr>
              <a:t> Sa-</a:t>
            </a:r>
            <a:r>
              <a:rPr lang="en-US" sz="3000" dirty="0" err="1">
                <a:latin typeface="Times New Roman" panose="02020603050405020304" pitchFamily="18" charset="0"/>
                <a:ea typeface="Times New Roman" panose="02020603050405020304" pitchFamily="18" charset="0"/>
              </a:rPr>
              <a:t>kha</a:t>
            </a:r>
            <a:r>
              <a:rPr lang="en-US" sz="3000" dirty="0">
                <a:latin typeface="Times New Roman" panose="02020603050405020304" pitchFamily="18" charset="0"/>
                <a:ea typeface="Times New Roman" panose="02020603050405020304" pitchFamily="18" charset="0"/>
              </a:rPr>
              <a:t>-</a:t>
            </a:r>
            <a:r>
              <a:rPr lang="en-US" sz="3000" dirty="0" err="1">
                <a:latin typeface="Times New Roman" panose="02020603050405020304" pitchFamily="18" charset="0"/>
                <a:ea typeface="Times New Roman" panose="02020603050405020304" pitchFamily="18" charset="0"/>
              </a:rPr>
              <a:t>lin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Đài</a:t>
            </a:r>
            <a:r>
              <a:rPr lang="en-US" sz="3000" dirty="0">
                <a:latin typeface="Times New Roman" panose="02020603050405020304" pitchFamily="18" charset="0"/>
                <a:ea typeface="Times New Roman" panose="02020603050405020304" pitchFamily="18" charset="0"/>
              </a:rPr>
              <a:t> Loan, </a:t>
            </a:r>
            <a:r>
              <a:rPr lang="en-US" sz="3000" dirty="0" err="1">
                <a:latin typeface="Times New Roman" panose="02020603050405020304" pitchFamily="18" charset="0"/>
                <a:ea typeface="Times New Roman" panose="02020603050405020304" pitchFamily="18" charset="0"/>
              </a:rPr>
              <a:t>cảng</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Lữ</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Thuận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Sơn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Đông</a:t>
            </a:r>
            <a:r>
              <a:rPr lang="en-US" sz="3000" dirty="0">
                <a:latin typeface="Times New Roman" panose="02020603050405020304" pitchFamily="18" charset="0"/>
                <a:ea typeface="Times New Roman" panose="02020603050405020304" pitchFamily="18" charset="0"/>
              </a:rPr>
              <a:t>…</a:t>
            </a:r>
            <a:endParaRPr lang="en-US" sz="3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95579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8012" y="1058092"/>
            <a:ext cx="11495314" cy="440120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4000" b="1" dirty="0">
                <a:solidFill>
                  <a:srgbClr val="FF0000"/>
                </a:solidFill>
                <a:latin typeface="Times New Roman" panose="02020603050405020304" pitchFamily="18" charset="0"/>
                <a:cs typeface="Times New Roman" panose="02020603050405020304" pitchFamily="18" charset="0"/>
              </a:rPr>
              <a:t>DẶN DÒ</a:t>
            </a:r>
          </a:p>
          <a:p>
            <a:r>
              <a:rPr lang="en-US" sz="4000" dirty="0" err="1">
                <a:solidFill>
                  <a:schemeClr val="tx1"/>
                </a:solidFill>
                <a:latin typeface="Times New Roman" panose="02020603050405020304" pitchFamily="18" charset="0"/>
                <a:cs typeface="Times New Roman" panose="02020603050405020304" pitchFamily="18" charset="0"/>
              </a:rPr>
              <a:t>Học</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thuộc</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bài</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kiểm</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tra</a:t>
            </a:r>
            <a:r>
              <a:rPr lang="en-US" sz="4000" dirty="0">
                <a:solidFill>
                  <a:schemeClr val="tx1"/>
                </a:solidFill>
                <a:latin typeface="Times New Roman" panose="02020603050405020304" pitchFamily="18" charset="0"/>
                <a:cs typeface="Times New Roman" panose="02020603050405020304" pitchFamily="18" charset="0"/>
              </a:rPr>
              <a:t> 15 </a:t>
            </a:r>
            <a:r>
              <a:rPr lang="en-US" sz="4000" dirty="0" err="1">
                <a:solidFill>
                  <a:schemeClr val="tx1"/>
                </a:solidFill>
                <a:latin typeface="Times New Roman" panose="02020603050405020304" pitchFamily="18" charset="0"/>
                <a:cs typeface="Times New Roman" panose="02020603050405020304" pitchFamily="18" charset="0"/>
              </a:rPr>
              <a:t>phút</a:t>
            </a:r>
            <a:endParaRPr lang="en-US" sz="4000" dirty="0">
              <a:solidFill>
                <a:schemeClr val="tx1"/>
              </a:solidFill>
              <a:latin typeface="Times New Roman" panose="02020603050405020304" pitchFamily="18" charset="0"/>
              <a:cs typeface="Times New Roman" panose="02020603050405020304" pitchFamily="18" charset="0"/>
            </a:endParaRPr>
          </a:p>
          <a:p>
            <a:r>
              <a:rPr lang="en-US" sz="4000" dirty="0" err="1">
                <a:solidFill>
                  <a:schemeClr val="tx1"/>
                </a:solidFill>
                <a:latin typeface="Times New Roman" panose="02020603050405020304" pitchFamily="18" charset="0"/>
                <a:cs typeface="Times New Roman" panose="02020603050405020304" pitchFamily="18" charset="0"/>
              </a:rPr>
              <a:t>Câu</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hỏi</a:t>
            </a:r>
            <a:r>
              <a:rPr lang="en-US" sz="4000" dirty="0">
                <a:solidFill>
                  <a:schemeClr val="tx1"/>
                </a:solidFill>
                <a:latin typeface="Times New Roman" panose="02020603050405020304" pitchFamily="18" charset="0"/>
                <a:cs typeface="Times New Roman" panose="02020603050405020304" pitchFamily="18" charset="0"/>
              </a:rPr>
              <a:t>: </a:t>
            </a:r>
          </a:p>
          <a:p>
            <a:r>
              <a:rPr lang="en-US" sz="4000" dirty="0" err="1">
                <a:solidFill>
                  <a:srgbClr val="0000FF"/>
                </a:solidFill>
                <a:latin typeface="Times New Roman" panose="02020603050405020304" pitchFamily="18" charset="0"/>
                <a:cs typeface="Times New Roman" panose="02020603050405020304" pitchFamily="18" charset="0"/>
              </a:rPr>
              <a:t>Câu</a:t>
            </a:r>
            <a:r>
              <a:rPr lang="en-US" sz="4000" dirty="0">
                <a:solidFill>
                  <a:srgbClr val="0000FF"/>
                </a:solidFill>
                <a:latin typeface="Times New Roman" panose="02020603050405020304" pitchFamily="18" charset="0"/>
                <a:cs typeface="Times New Roman" panose="02020603050405020304" pitchFamily="18" charset="0"/>
              </a:rPr>
              <a:t> 1: </a:t>
            </a:r>
            <a:r>
              <a:rPr lang="en-US" sz="4000" dirty="0" err="1">
                <a:solidFill>
                  <a:srgbClr val="0000FF"/>
                </a:solidFill>
                <a:latin typeface="Times New Roman" panose="02020603050405020304" pitchFamily="18" charset="0"/>
                <a:cs typeface="Times New Roman" panose="02020603050405020304" pitchFamily="18" charset="0"/>
              </a:rPr>
              <a:t>Trình</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bày</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quá</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trình</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xâm</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lược</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của</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các</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nước</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đế</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quốc</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đối</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với</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Trung</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Quốc</a:t>
            </a:r>
            <a:r>
              <a:rPr lang="en-US" sz="4000" dirty="0">
                <a:solidFill>
                  <a:srgbClr val="0000FF"/>
                </a:solidFill>
                <a:latin typeface="Times New Roman" panose="02020603050405020304" pitchFamily="18" charset="0"/>
                <a:cs typeface="Times New Roman" panose="02020603050405020304" pitchFamily="18" charset="0"/>
              </a:rPr>
              <a:t>.</a:t>
            </a:r>
          </a:p>
          <a:p>
            <a:r>
              <a:rPr lang="en-US" sz="4000" dirty="0" err="1">
                <a:solidFill>
                  <a:srgbClr val="0000FF"/>
                </a:solidFill>
                <a:latin typeface="Times New Roman" panose="02020603050405020304" pitchFamily="18" charset="0"/>
                <a:cs typeface="Times New Roman" panose="02020603050405020304" pitchFamily="18" charset="0"/>
              </a:rPr>
              <a:t>Câu</a:t>
            </a:r>
            <a:r>
              <a:rPr lang="en-US" sz="4000" dirty="0">
                <a:solidFill>
                  <a:srgbClr val="0000FF"/>
                </a:solidFill>
                <a:latin typeface="Times New Roman" panose="02020603050405020304" pitchFamily="18" charset="0"/>
                <a:cs typeface="Times New Roman" panose="02020603050405020304" pitchFamily="18" charset="0"/>
              </a:rPr>
              <a:t> 2: </a:t>
            </a:r>
            <a:r>
              <a:rPr lang="en-US" sz="4000" dirty="0" err="1">
                <a:solidFill>
                  <a:srgbClr val="0000FF"/>
                </a:solidFill>
                <a:latin typeface="Times New Roman" panose="02020603050405020304" pitchFamily="18" charset="0"/>
                <a:cs typeface="Times New Roman" panose="02020603050405020304" pitchFamily="18" charset="0"/>
              </a:rPr>
              <a:t>Vì</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sao</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các</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nước</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đế</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quốc</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lại</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cùng</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nhau</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xâm</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lược</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Trung</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Quốc</a:t>
            </a:r>
            <a:endParaRPr lang="en-US" sz="40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75702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huyên cung cấp bản đồ châu Á tiếng việt chất lượng ca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355" y="108084"/>
            <a:ext cx="9753600" cy="63436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58045" y="6451735"/>
            <a:ext cx="2717074" cy="40011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000" dirty="0">
                <a:latin typeface="Times New Roman" panose="02020603050405020304" pitchFamily="18" charset="0"/>
                <a:cs typeface="Times New Roman" panose="02020603050405020304" pitchFamily="18" charset="0"/>
              </a:rPr>
              <a:t>LƯỢC ĐỒ CHÂU Á</a:t>
            </a:r>
          </a:p>
        </p:txBody>
      </p:sp>
      <p:sp>
        <p:nvSpPr>
          <p:cNvPr id="5" name="TextBox 4"/>
          <p:cNvSpPr txBox="1"/>
          <p:nvPr/>
        </p:nvSpPr>
        <p:spPr>
          <a:xfrm>
            <a:off x="6884124" y="5460275"/>
            <a:ext cx="1933305" cy="369332"/>
          </a:xfrm>
          <a:prstGeom prst="rect">
            <a:avLst/>
          </a:prstGeom>
          <a:solidFill>
            <a:schemeClr val="bg2"/>
          </a:solidFill>
        </p:spPr>
        <p:txBody>
          <a:bodyPr wrap="square" rtlCol="0">
            <a:spAutoFit/>
          </a:bodyPr>
          <a:lstStyle/>
          <a:p>
            <a:r>
              <a:rPr lang="en-US" dirty="0" err="1"/>
              <a:t>Inđônêxia</a:t>
            </a:r>
            <a:endParaRPr lang="en-US" dirty="0"/>
          </a:p>
        </p:txBody>
      </p:sp>
    </p:spTree>
    <p:extLst>
      <p:ext uri="{BB962C8B-B14F-4D97-AF65-F5344CB8AC3E}">
        <p14:creationId xmlns:p14="http://schemas.microsoft.com/office/powerpoint/2010/main" val="25791052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3">
            <a:extLst>
              <a:ext uri="{FF2B5EF4-FFF2-40B4-BE49-F238E27FC236}">
                <a16:creationId xmlns:a16="http://schemas.microsoft.com/office/drawing/2014/main" id="{180721AC-DE95-417E-876A-8234325800C7}"/>
              </a:ext>
            </a:extLst>
          </p:cNvPr>
          <p:cNvSpPr>
            <a:spLocks noChangeArrowheads="1"/>
          </p:cNvSpPr>
          <p:nvPr/>
        </p:nvSpPr>
        <p:spPr bwMode="auto">
          <a:xfrm>
            <a:off x="7061744" y="901336"/>
            <a:ext cx="3636736" cy="3879173"/>
          </a:xfrm>
          <a:prstGeom prst="rect">
            <a:avLst/>
          </a:prstGeom>
          <a:gradFill rotWithShape="1">
            <a:gsLst>
              <a:gs pos="0">
                <a:schemeClr val="bg1"/>
              </a:gs>
              <a:gs pos="100000">
                <a:srgbClr val="FFFF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80000"/>
              </a:lnSpc>
              <a:spcBef>
                <a:spcPct val="20000"/>
              </a:spcBef>
              <a:buFont typeface="Arial" panose="020B0604020202020204" pitchFamily="34" charset="0"/>
              <a:buNone/>
            </a:pPr>
            <a:r>
              <a:rPr lang="en-US" altLang="vi-VN" sz="3200" b="1" i="1" dirty="0">
                <a:solidFill>
                  <a:srgbClr val="0000FF"/>
                </a:solidFill>
                <a:latin typeface="Times New Roman" panose="02020603050405020304" pitchFamily="18" charset="0"/>
                <a:cs typeface="Times New Roman" panose="02020603050405020304" pitchFamily="18" charset="0"/>
              </a:rPr>
              <a:t>	</a:t>
            </a:r>
            <a:r>
              <a:rPr lang="en-US" altLang="vi-VN" sz="2400" b="1" i="1" dirty="0">
                <a:solidFill>
                  <a:srgbClr val="0000FF"/>
                </a:solidFill>
                <a:latin typeface="Times New Roman" panose="02020603050405020304" pitchFamily="18" charset="0"/>
                <a:cs typeface="Times New Roman" panose="02020603050405020304" pitchFamily="18" charset="0"/>
              </a:rPr>
              <a:t>	</a:t>
            </a:r>
          </a:p>
          <a:p>
            <a:pPr algn="ctr">
              <a:lnSpc>
                <a:spcPct val="80000"/>
              </a:lnSpc>
              <a:spcBef>
                <a:spcPct val="20000"/>
              </a:spcBef>
              <a:buFont typeface="Arial" panose="020B0604020202020204" pitchFamily="34" charset="0"/>
              <a:buNone/>
            </a:pPr>
            <a:r>
              <a:rPr lang="en-US" altLang="vi-VN" sz="2400" b="1" i="1" dirty="0" err="1">
                <a:solidFill>
                  <a:srgbClr val="0000FF"/>
                </a:solidFill>
                <a:latin typeface="Times New Roman" panose="02020603050405020304" pitchFamily="18" charset="0"/>
                <a:cs typeface="Times New Roman" panose="02020603050405020304" pitchFamily="18" charset="0"/>
              </a:rPr>
              <a:t>Từ</a:t>
            </a:r>
            <a:r>
              <a:rPr lang="en-US" altLang="vi-VN" sz="2400" b="1" i="1" dirty="0">
                <a:solidFill>
                  <a:srgbClr val="0000FF"/>
                </a:solidFill>
                <a:latin typeface="Times New Roman" panose="02020603050405020304" pitchFamily="18" charset="0"/>
                <a:cs typeface="Times New Roman" panose="02020603050405020304" pitchFamily="18" charset="0"/>
              </a:rPr>
              <a:t> </a:t>
            </a:r>
            <a:r>
              <a:rPr lang="en-US" altLang="vi-VN" sz="2400" b="1" i="1" dirty="0" err="1">
                <a:solidFill>
                  <a:srgbClr val="0000FF"/>
                </a:solidFill>
                <a:latin typeface="Times New Roman" panose="02020603050405020304" pitchFamily="18" charset="0"/>
                <a:cs typeface="Times New Roman" panose="02020603050405020304" pitchFamily="18" charset="0"/>
              </a:rPr>
              <a:t>trái</a:t>
            </a:r>
            <a:r>
              <a:rPr lang="en-US" altLang="vi-VN" sz="2400" b="1" i="1" dirty="0">
                <a:solidFill>
                  <a:srgbClr val="0000FF"/>
                </a:solidFill>
                <a:latin typeface="Times New Roman" panose="02020603050405020304" pitchFamily="18" charset="0"/>
                <a:cs typeface="Times New Roman" panose="02020603050405020304" pitchFamily="18" charset="0"/>
              </a:rPr>
              <a:t> qua </a:t>
            </a:r>
            <a:r>
              <a:rPr lang="en-US" altLang="vi-VN" sz="2400" b="1" i="1" dirty="0" err="1">
                <a:solidFill>
                  <a:srgbClr val="0000FF"/>
                </a:solidFill>
                <a:latin typeface="Times New Roman" panose="02020603050405020304" pitchFamily="18" charset="0"/>
                <a:cs typeface="Times New Roman" panose="02020603050405020304" pitchFamily="18" charset="0"/>
              </a:rPr>
              <a:t>phải</a:t>
            </a:r>
            <a:r>
              <a:rPr lang="en-US" altLang="vi-VN" sz="2400" b="1" i="1" dirty="0">
                <a:solidFill>
                  <a:srgbClr val="0000FF"/>
                </a:solidFill>
                <a:latin typeface="Times New Roman" panose="02020603050405020304" pitchFamily="18" charset="0"/>
                <a:cs typeface="Times New Roman" panose="02020603050405020304" pitchFamily="18" charset="0"/>
              </a:rPr>
              <a:t>:</a:t>
            </a:r>
          </a:p>
          <a:p>
            <a:pPr algn="just">
              <a:lnSpc>
                <a:spcPct val="80000"/>
              </a:lnSpc>
              <a:spcBef>
                <a:spcPct val="20000"/>
              </a:spcBef>
              <a:buFont typeface="Arial" panose="020B0604020202020204" pitchFamily="34" charset="0"/>
              <a:buChar char="•"/>
            </a:pP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Chân</a:t>
            </a:r>
            <a:r>
              <a:rPr lang="en-US" altLang="vi-VN" sz="2400" b="1" dirty="0">
                <a:solidFill>
                  <a:srgbClr val="0000FF"/>
                </a:solidFill>
                <a:latin typeface="Times New Roman" panose="02020603050405020304" pitchFamily="18" charset="0"/>
                <a:cs typeface="Times New Roman" panose="02020603050405020304" pitchFamily="18" charset="0"/>
              </a:rPr>
              <a:t> dung </a:t>
            </a:r>
            <a:r>
              <a:rPr lang="en-US" altLang="vi-VN" sz="2400" b="1" dirty="0" err="1">
                <a:solidFill>
                  <a:srgbClr val="0000FF"/>
                </a:solidFill>
                <a:latin typeface="Times New Roman" panose="02020603050405020304" pitchFamily="18" charset="0"/>
                <a:cs typeface="Times New Roman" panose="02020603050405020304" pitchFamily="18" charset="0"/>
              </a:rPr>
              <a:t>của</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Hoàng</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đế</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Đức</a:t>
            </a:r>
            <a:endParaRPr lang="en-US" altLang="vi-VN" sz="2400" b="1" dirty="0">
              <a:solidFill>
                <a:srgbClr val="0000FF"/>
              </a:solidFill>
              <a:latin typeface="Times New Roman" panose="02020603050405020304" pitchFamily="18" charset="0"/>
              <a:cs typeface="Times New Roman" panose="02020603050405020304" pitchFamily="18" charset="0"/>
            </a:endParaRPr>
          </a:p>
          <a:p>
            <a:pPr algn="just">
              <a:lnSpc>
                <a:spcPct val="80000"/>
              </a:lnSpc>
              <a:spcBef>
                <a:spcPct val="20000"/>
              </a:spcBef>
              <a:buFont typeface="Arial" panose="020B0604020202020204" pitchFamily="34" charset="0"/>
              <a:buChar char="•"/>
            </a:pP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Tổng</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thống</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Pháp</a:t>
            </a:r>
            <a:endParaRPr lang="en-US" altLang="vi-VN" sz="2400" b="1" dirty="0">
              <a:solidFill>
                <a:srgbClr val="0000FF"/>
              </a:solidFill>
              <a:latin typeface="Times New Roman" panose="02020603050405020304" pitchFamily="18" charset="0"/>
              <a:cs typeface="Times New Roman" panose="02020603050405020304" pitchFamily="18" charset="0"/>
            </a:endParaRPr>
          </a:p>
          <a:p>
            <a:pPr algn="just">
              <a:lnSpc>
                <a:spcPct val="80000"/>
              </a:lnSpc>
              <a:spcBef>
                <a:spcPct val="20000"/>
              </a:spcBef>
              <a:buFont typeface="Arial" panose="020B0604020202020204" pitchFamily="34" charset="0"/>
              <a:buChar char="•"/>
            </a:pP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Nga</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Hoàng</a:t>
            </a:r>
            <a:endParaRPr lang="en-US" altLang="vi-VN" sz="2400" b="1" dirty="0">
              <a:solidFill>
                <a:srgbClr val="0000FF"/>
              </a:solidFill>
              <a:latin typeface="Times New Roman" panose="02020603050405020304" pitchFamily="18" charset="0"/>
              <a:cs typeface="Times New Roman" panose="02020603050405020304" pitchFamily="18" charset="0"/>
            </a:endParaRPr>
          </a:p>
          <a:p>
            <a:pPr algn="just">
              <a:lnSpc>
                <a:spcPct val="80000"/>
              </a:lnSpc>
              <a:spcBef>
                <a:spcPct val="20000"/>
              </a:spcBef>
              <a:buFont typeface="Arial" panose="020B0604020202020204" pitchFamily="34" charset="0"/>
              <a:buChar char="•"/>
            </a:pP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Nhật</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Hoàng</a:t>
            </a:r>
            <a:endParaRPr lang="en-US" altLang="vi-VN" sz="2400" b="1" dirty="0">
              <a:solidFill>
                <a:srgbClr val="0000FF"/>
              </a:solidFill>
              <a:latin typeface="Times New Roman" panose="02020603050405020304" pitchFamily="18" charset="0"/>
              <a:cs typeface="Times New Roman" panose="02020603050405020304" pitchFamily="18" charset="0"/>
            </a:endParaRPr>
          </a:p>
          <a:p>
            <a:pPr algn="just">
              <a:lnSpc>
                <a:spcPct val="80000"/>
              </a:lnSpc>
              <a:spcBef>
                <a:spcPct val="20000"/>
              </a:spcBef>
              <a:buFont typeface="Arial" panose="020B0604020202020204" pitchFamily="34" charset="0"/>
              <a:buChar char="•"/>
            </a:pP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Tổng</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thống</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Mỹ</a:t>
            </a:r>
            <a:endParaRPr lang="en-US" altLang="vi-VN" sz="2400" b="1" dirty="0">
              <a:solidFill>
                <a:srgbClr val="0000FF"/>
              </a:solidFill>
              <a:latin typeface="Times New Roman" panose="02020603050405020304" pitchFamily="18" charset="0"/>
              <a:cs typeface="Times New Roman" panose="02020603050405020304" pitchFamily="18" charset="0"/>
            </a:endParaRPr>
          </a:p>
          <a:p>
            <a:pPr algn="just">
              <a:lnSpc>
                <a:spcPct val="80000"/>
              </a:lnSpc>
              <a:spcBef>
                <a:spcPct val="20000"/>
              </a:spcBef>
              <a:buFont typeface="Arial" panose="020B0604020202020204" pitchFamily="34" charset="0"/>
              <a:buChar char="•"/>
            </a:pP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Thủ</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tướng</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Anh</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đương</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thời</a:t>
            </a:r>
            <a:endParaRPr lang="en-US" altLang="vi-VN" sz="2400" b="1" dirty="0">
              <a:solidFill>
                <a:srgbClr val="0000FF"/>
              </a:solidFill>
              <a:latin typeface="Times New Roman" panose="02020603050405020304" pitchFamily="18" charset="0"/>
              <a:cs typeface="Times New Roman" panose="02020603050405020304" pitchFamily="18" charset="0"/>
            </a:endParaRPr>
          </a:p>
        </p:txBody>
      </p:sp>
      <p:sp>
        <p:nvSpPr>
          <p:cNvPr id="10" name="Text Box 2">
            <a:extLst>
              <a:ext uri="{FF2B5EF4-FFF2-40B4-BE49-F238E27FC236}">
                <a16:creationId xmlns:a16="http://schemas.microsoft.com/office/drawing/2014/main" id="{AE4A40D8-9E15-4BFA-BCBC-9F09ED0A879D}"/>
              </a:ext>
            </a:extLst>
          </p:cNvPr>
          <p:cNvSpPr txBox="1">
            <a:spLocks noChangeArrowheads="1"/>
          </p:cNvSpPr>
          <p:nvPr/>
        </p:nvSpPr>
        <p:spPr bwMode="auto">
          <a:xfrm>
            <a:off x="133350" y="4919663"/>
            <a:ext cx="11888788" cy="1938337"/>
          </a:xfrm>
          <a:prstGeom prst="rect">
            <a:avLst/>
          </a:prstGeom>
          <a:ln/>
        </p:spPr>
        <p:style>
          <a:lnRef idx="2">
            <a:schemeClr val="accent2"/>
          </a:lnRef>
          <a:fillRef idx="1">
            <a:schemeClr val="lt1"/>
          </a:fillRef>
          <a:effectRef idx="0">
            <a:schemeClr val="accent2"/>
          </a:effectRef>
          <a:fontRef idx="minor">
            <a:schemeClr val="dk1"/>
          </a:fontRef>
        </p:style>
        <p:txBody>
          <a:bodyPr lIns="91379" tIns="45688" rIns="91379" bIns="45688">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algn="just">
              <a:defRPr/>
            </a:pPr>
            <a:r>
              <a:rPr lang="en-US" sz="2400" b="1" dirty="0" err="1">
                <a:solidFill>
                  <a:srgbClr val="0000FF"/>
                </a:solidFill>
                <a:latin typeface="Times New Roman" pitchFamily="18" charset="0"/>
                <a:cs typeface="Arial" charset="0"/>
              </a:rPr>
              <a:t>Trong</a:t>
            </a:r>
            <a:r>
              <a:rPr lang="en-US" sz="2400" b="1" dirty="0">
                <a:solidFill>
                  <a:srgbClr val="0000FF"/>
                </a:solidFill>
                <a:latin typeface="Times New Roman" pitchFamily="18" charset="0"/>
                <a:cs typeface="Arial" charset="0"/>
              </a:rPr>
              <a:t> </a:t>
            </a:r>
            <a:r>
              <a:rPr lang="en-US" sz="2400" b="1" dirty="0" err="1">
                <a:solidFill>
                  <a:srgbClr val="0000FF"/>
                </a:solidFill>
                <a:latin typeface="Times New Roman" pitchFamily="18" charset="0"/>
                <a:cs typeface="Arial" charset="0"/>
              </a:rPr>
              <a:t>tác</a:t>
            </a:r>
            <a:r>
              <a:rPr lang="en-US" sz="2400" b="1" dirty="0">
                <a:solidFill>
                  <a:srgbClr val="0000FF"/>
                </a:solidFill>
                <a:latin typeface="Times New Roman" pitchFamily="18" charset="0"/>
                <a:cs typeface="Arial" charset="0"/>
              </a:rPr>
              <a:t> </a:t>
            </a:r>
            <a:r>
              <a:rPr lang="en-US" sz="2400" b="1" dirty="0" err="1">
                <a:solidFill>
                  <a:srgbClr val="0000FF"/>
                </a:solidFill>
                <a:latin typeface="Times New Roman" pitchFamily="18" charset="0"/>
                <a:cs typeface="Arial" charset="0"/>
              </a:rPr>
              <a:t>phẩm</a:t>
            </a:r>
            <a:r>
              <a:rPr lang="en-US" sz="2400" b="1" dirty="0">
                <a:solidFill>
                  <a:srgbClr val="0000FF"/>
                </a:solidFill>
                <a:latin typeface="Times New Roman" pitchFamily="18" charset="0"/>
                <a:cs typeface="Arial" charset="0"/>
              </a:rPr>
              <a:t>: </a:t>
            </a:r>
            <a:r>
              <a:rPr lang="en-US" sz="2400" b="1" i="1" dirty="0" err="1">
                <a:solidFill>
                  <a:srgbClr val="0000FF"/>
                </a:solidFill>
                <a:latin typeface="Times New Roman" pitchFamily="18" charset="0"/>
                <a:cs typeface="Arial" charset="0"/>
              </a:rPr>
              <a:t>Các</a:t>
            </a:r>
            <a:r>
              <a:rPr lang="en-US" sz="2400" b="1" i="1" dirty="0">
                <a:solidFill>
                  <a:srgbClr val="0000FF"/>
                </a:solidFill>
                <a:latin typeface="Times New Roman" pitchFamily="18" charset="0"/>
                <a:cs typeface="Arial" charset="0"/>
              </a:rPr>
              <a:t> </a:t>
            </a:r>
            <a:r>
              <a:rPr lang="en-US" sz="2400" b="1" i="1" dirty="0" err="1">
                <a:solidFill>
                  <a:srgbClr val="0000FF"/>
                </a:solidFill>
                <a:latin typeface="Times New Roman" pitchFamily="18" charset="0"/>
                <a:cs typeface="Arial" charset="0"/>
              </a:rPr>
              <a:t>nước</a:t>
            </a:r>
            <a:r>
              <a:rPr lang="en-US" sz="2400" b="1" i="1" dirty="0">
                <a:solidFill>
                  <a:srgbClr val="0000FF"/>
                </a:solidFill>
                <a:latin typeface="Times New Roman" pitchFamily="18" charset="0"/>
                <a:cs typeface="Arial" charset="0"/>
              </a:rPr>
              <a:t> ĐQCN </a:t>
            </a:r>
            <a:r>
              <a:rPr lang="en-US" sz="2400" b="1" i="1" dirty="0" err="1">
                <a:solidFill>
                  <a:srgbClr val="0000FF"/>
                </a:solidFill>
                <a:latin typeface="Times New Roman" pitchFamily="18" charset="0"/>
                <a:cs typeface="Arial" charset="0"/>
              </a:rPr>
              <a:t>và</a:t>
            </a:r>
            <a:r>
              <a:rPr lang="en-US" sz="2400" b="1" i="1" dirty="0">
                <a:solidFill>
                  <a:srgbClr val="0000FF"/>
                </a:solidFill>
                <a:latin typeface="Times New Roman" pitchFamily="18" charset="0"/>
                <a:cs typeface="Arial" charset="0"/>
              </a:rPr>
              <a:t> </a:t>
            </a:r>
            <a:r>
              <a:rPr lang="en-US" sz="2400" b="1" i="1" dirty="0" err="1">
                <a:solidFill>
                  <a:srgbClr val="0000FF"/>
                </a:solidFill>
                <a:latin typeface="Times New Roman" pitchFamily="18" charset="0"/>
                <a:cs typeface="Arial" charset="0"/>
              </a:rPr>
              <a:t>Trung</a:t>
            </a:r>
            <a:r>
              <a:rPr lang="en-US" sz="2400" b="1" i="1" dirty="0">
                <a:solidFill>
                  <a:srgbClr val="0000FF"/>
                </a:solidFill>
                <a:latin typeface="Times New Roman" pitchFamily="18" charset="0"/>
                <a:cs typeface="Arial" charset="0"/>
              </a:rPr>
              <a:t> </a:t>
            </a:r>
            <a:r>
              <a:rPr lang="en-US" sz="2400" b="1" i="1" dirty="0" err="1">
                <a:solidFill>
                  <a:srgbClr val="0000FF"/>
                </a:solidFill>
                <a:latin typeface="Times New Roman" pitchFamily="18" charset="0"/>
                <a:cs typeface="Arial" charset="0"/>
              </a:rPr>
              <a:t>Quốc</a:t>
            </a:r>
            <a:r>
              <a:rPr lang="en-US" sz="2400" b="1" i="1" dirty="0">
                <a:solidFill>
                  <a:srgbClr val="0000FF"/>
                </a:solidFill>
                <a:latin typeface="Times New Roman" pitchFamily="18" charset="0"/>
                <a:cs typeface="Arial" charset="0"/>
              </a:rPr>
              <a:t>, </a:t>
            </a:r>
            <a:r>
              <a:rPr lang="en-US" sz="2400" b="1" dirty="0" err="1">
                <a:solidFill>
                  <a:srgbClr val="0000FF"/>
                </a:solidFill>
                <a:latin typeface="Times New Roman" pitchFamily="18" charset="0"/>
                <a:cs typeface="Arial" charset="0"/>
              </a:rPr>
              <a:t>Hồ</a:t>
            </a:r>
            <a:r>
              <a:rPr lang="en-US" sz="2400" b="1" dirty="0">
                <a:solidFill>
                  <a:srgbClr val="0000FF"/>
                </a:solidFill>
                <a:latin typeface="Times New Roman" pitchFamily="18" charset="0"/>
                <a:cs typeface="Arial" charset="0"/>
              </a:rPr>
              <a:t> </a:t>
            </a:r>
            <a:r>
              <a:rPr lang="en-US" sz="2400" b="1" dirty="0" err="1">
                <a:solidFill>
                  <a:srgbClr val="0000FF"/>
                </a:solidFill>
                <a:latin typeface="Times New Roman" pitchFamily="18" charset="0"/>
                <a:cs typeface="Arial" charset="0"/>
              </a:rPr>
              <a:t>Chí</a:t>
            </a:r>
            <a:r>
              <a:rPr lang="en-US" sz="2400" b="1" dirty="0">
                <a:solidFill>
                  <a:srgbClr val="0000FF"/>
                </a:solidFill>
                <a:latin typeface="Times New Roman" pitchFamily="18" charset="0"/>
                <a:cs typeface="Arial" charset="0"/>
              </a:rPr>
              <a:t> Minh </a:t>
            </a:r>
            <a:r>
              <a:rPr lang="en-US" sz="2400" b="1" dirty="0" err="1">
                <a:solidFill>
                  <a:srgbClr val="0000FF"/>
                </a:solidFill>
                <a:latin typeface="Times New Roman" pitchFamily="18" charset="0"/>
                <a:cs typeface="Arial" charset="0"/>
              </a:rPr>
              <a:t>chỉ</a:t>
            </a:r>
            <a:r>
              <a:rPr lang="en-US" sz="2400" b="1" dirty="0">
                <a:solidFill>
                  <a:srgbClr val="0000FF"/>
                </a:solidFill>
                <a:latin typeface="Times New Roman" pitchFamily="18" charset="0"/>
                <a:cs typeface="Arial" charset="0"/>
              </a:rPr>
              <a:t> </a:t>
            </a:r>
            <a:r>
              <a:rPr lang="en-US" sz="2400" b="1" dirty="0" err="1">
                <a:solidFill>
                  <a:srgbClr val="0000FF"/>
                </a:solidFill>
                <a:latin typeface="Times New Roman" pitchFamily="18" charset="0"/>
                <a:cs typeface="Arial" charset="0"/>
              </a:rPr>
              <a:t>rõ</a:t>
            </a:r>
            <a:r>
              <a:rPr lang="en-US" sz="2400" b="1" dirty="0">
                <a:solidFill>
                  <a:srgbClr val="0000FF"/>
                </a:solidFill>
                <a:latin typeface="Times New Roman" pitchFamily="18" charset="0"/>
                <a:cs typeface="Arial" charset="0"/>
              </a:rPr>
              <a:t>: “</a:t>
            </a:r>
            <a:r>
              <a:rPr lang="en-US" sz="2400" b="1" dirty="0" err="1">
                <a:solidFill>
                  <a:srgbClr val="0000FF"/>
                </a:solidFill>
                <a:latin typeface="Times New Roman" pitchFamily="18" charset="0"/>
                <a:cs typeface="Arial" charset="0"/>
              </a:rPr>
              <a:t>Mặc</a:t>
            </a:r>
            <a:r>
              <a:rPr lang="en-US" sz="2400" b="1" dirty="0">
                <a:solidFill>
                  <a:srgbClr val="0000FF"/>
                </a:solidFill>
                <a:latin typeface="Times New Roman" pitchFamily="18" charset="0"/>
                <a:cs typeface="Arial" charset="0"/>
              </a:rPr>
              <a:t> </a:t>
            </a:r>
            <a:r>
              <a:rPr lang="en-US" sz="2400" b="1" dirty="0" err="1">
                <a:solidFill>
                  <a:srgbClr val="0000FF"/>
                </a:solidFill>
                <a:latin typeface="Times New Roman" pitchFamily="18" charset="0"/>
                <a:cs typeface="Arial" charset="0"/>
              </a:rPr>
              <a:t>dù</a:t>
            </a:r>
            <a:r>
              <a:rPr lang="en-US" sz="2400" b="1" dirty="0">
                <a:solidFill>
                  <a:srgbClr val="0000FF"/>
                </a:solidFill>
                <a:latin typeface="Times New Roman" pitchFamily="18" charset="0"/>
                <a:cs typeface="Arial" charset="0"/>
              </a:rPr>
              <a:t> </a:t>
            </a:r>
            <a:r>
              <a:rPr lang="en-US" sz="2400" b="1" dirty="0" err="1">
                <a:solidFill>
                  <a:srgbClr val="0000FF"/>
                </a:solidFill>
                <a:latin typeface="Times New Roman" pitchFamily="18" charset="0"/>
                <a:cs typeface="Arial" charset="0"/>
              </a:rPr>
              <a:t>Trung</a:t>
            </a:r>
            <a:r>
              <a:rPr lang="en-US" sz="2400" b="1" dirty="0">
                <a:solidFill>
                  <a:srgbClr val="0000FF"/>
                </a:solidFill>
                <a:latin typeface="Times New Roman" pitchFamily="18" charset="0"/>
                <a:cs typeface="Arial" charset="0"/>
              </a:rPr>
              <a:t> </a:t>
            </a:r>
            <a:r>
              <a:rPr lang="en-US" sz="2400" b="1" dirty="0" err="1">
                <a:solidFill>
                  <a:srgbClr val="0000FF"/>
                </a:solidFill>
                <a:latin typeface="Times New Roman" pitchFamily="18" charset="0"/>
                <a:cs typeface="Arial" charset="0"/>
              </a:rPr>
              <a:t>Quốc</a:t>
            </a:r>
            <a:r>
              <a:rPr lang="en-US" sz="2400" b="1" dirty="0">
                <a:solidFill>
                  <a:srgbClr val="0000FF"/>
                </a:solidFill>
                <a:latin typeface="Times New Roman" pitchFamily="18" charset="0"/>
                <a:cs typeface="Arial" charset="0"/>
              </a:rPr>
              <a:t> </a:t>
            </a:r>
            <a:r>
              <a:rPr lang="en-US" sz="2400" b="1" dirty="0" err="1">
                <a:solidFill>
                  <a:srgbClr val="0000FF"/>
                </a:solidFill>
                <a:latin typeface="Times New Roman" pitchFamily="18" charset="0"/>
                <a:cs typeface="Arial" charset="0"/>
              </a:rPr>
              <a:t>rất</a:t>
            </a:r>
            <a:r>
              <a:rPr lang="en-US" sz="2400" b="1" dirty="0">
                <a:solidFill>
                  <a:srgbClr val="0000FF"/>
                </a:solidFill>
                <a:latin typeface="Times New Roman" pitchFamily="18" charset="0"/>
                <a:cs typeface="Arial" charset="0"/>
              </a:rPr>
              <a:t> </a:t>
            </a:r>
            <a:r>
              <a:rPr lang="en-US" sz="2400" b="1" dirty="0" err="1">
                <a:solidFill>
                  <a:srgbClr val="0000FF"/>
                </a:solidFill>
                <a:latin typeface="Times New Roman" pitchFamily="18" charset="0"/>
                <a:cs typeface="Arial" charset="0"/>
              </a:rPr>
              <a:t>suy</a:t>
            </a:r>
            <a:r>
              <a:rPr lang="en-US" sz="2400" b="1" dirty="0">
                <a:solidFill>
                  <a:srgbClr val="0000FF"/>
                </a:solidFill>
                <a:latin typeface="Times New Roman" pitchFamily="18" charset="0"/>
                <a:cs typeface="Arial" charset="0"/>
              </a:rPr>
              <a:t> </a:t>
            </a:r>
            <a:r>
              <a:rPr lang="en-US" sz="2400" b="1" dirty="0" err="1">
                <a:solidFill>
                  <a:srgbClr val="0000FF"/>
                </a:solidFill>
                <a:latin typeface="Times New Roman" pitchFamily="18" charset="0"/>
                <a:cs typeface="Arial" charset="0"/>
              </a:rPr>
              <a:t>nhược</a:t>
            </a:r>
            <a:r>
              <a:rPr lang="en-US" sz="2400" b="1" dirty="0">
                <a:solidFill>
                  <a:srgbClr val="0000FF"/>
                </a:solidFill>
                <a:latin typeface="Times New Roman" pitchFamily="18" charset="0"/>
                <a:cs typeface="Arial" charset="0"/>
              </a:rPr>
              <a:t>, </a:t>
            </a:r>
            <a:r>
              <a:rPr lang="en-US" sz="2400" b="1" dirty="0" err="1">
                <a:solidFill>
                  <a:srgbClr val="0000FF"/>
                </a:solidFill>
                <a:latin typeface="Times New Roman" pitchFamily="18" charset="0"/>
                <a:cs typeface="Arial" charset="0"/>
              </a:rPr>
              <a:t>mặc</a:t>
            </a:r>
            <a:r>
              <a:rPr lang="en-US" sz="2400" b="1" dirty="0">
                <a:solidFill>
                  <a:srgbClr val="0000FF"/>
                </a:solidFill>
                <a:latin typeface="Times New Roman" pitchFamily="18" charset="0"/>
                <a:cs typeface="Arial" charset="0"/>
              </a:rPr>
              <a:t> </a:t>
            </a:r>
            <a:r>
              <a:rPr lang="en-US" sz="2400" b="1" dirty="0" err="1">
                <a:solidFill>
                  <a:srgbClr val="0000FF"/>
                </a:solidFill>
                <a:latin typeface="Times New Roman" pitchFamily="18" charset="0"/>
                <a:cs typeface="Arial" charset="0"/>
              </a:rPr>
              <a:t>dù</a:t>
            </a:r>
            <a:r>
              <a:rPr lang="en-US" sz="2400" b="1" dirty="0">
                <a:solidFill>
                  <a:srgbClr val="0000FF"/>
                </a:solidFill>
                <a:latin typeface="Times New Roman" pitchFamily="18" charset="0"/>
                <a:cs typeface="Arial" charset="0"/>
              </a:rPr>
              <a:t> </a:t>
            </a:r>
            <a:r>
              <a:rPr lang="en-US" sz="2400" b="1" dirty="0" err="1">
                <a:solidFill>
                  <a:srgbClr val="0000FF"/>
                </a:solidFill>
                <a:latin typeface="Times New Roman" pitchFamily="18" charset="0"/>
                <a:cs typeface="Arial" charset="0"/>
              </a:rPr>
              <a:t>nội</a:t>
            </a:r>
            <a:r>
              <a:rPr lang="en-US" sz="2400" b="1" dirty="0">
                <a:solidFill>
                  <a:srgbClr val="0000FF"/>
                </a:solidFill>
                <a:latin typeface="Times New Roman" pitchFamily="18" charset="0"/>
                <a:cs typeface="Arial" charset="0"/>
              </a:rPr>
              <a:t> </a:t>
            </a:r>
            <a:r>
              <a:rPr lang="en-US" sz="2400" b="1" dirty="0" err="1">
                <a:solidFill>
                  <a:srgbClr val="0000FF"/>
                </a:solidFill>
                <a:latin typeface="Times New Roman" pitchFamily="18" charset="0"/>
                <a:cs typeface="Arial" charset="0"/>
              </a:rPr>
              <a:t>bộ</a:t>
            </a:r>
            <a:r>
              <a:rPr lang="en-US" sz="2400" b="1" dirty="0">
                <a:solidFill>
                  <a:srgbClr val="0000FF"/>
                </a:solidFill>
                <a:latin typeface="Times New Roman" pitchFamily="18" charset="0"/>
                <a:cs typeface="Arial" charset="0"/>
              </a:rPr>
              <a:t> TQ </a:t>
            </a:r>
            <a:r>
              <a:rPr lang="en-US" sz="2400" b="1" dirty="0" err="1">
                <a:solidFill>
                  <a:srgbClr val="0000FF"/>
                </a:solidFill>
                <a:latin typeface="Times New Roman" pitchFamily="18" charset="0"/>
                <a:cs typeface="Arial" charset="0"/>
              </a:rPr>
              <a:t>bị</a:t>
            </a:r>
            <a:r>
              <a:rPr lang="en-US" sz="2400" b="1" dirty="0">
                <a:solidFill>
                  <a:srgbClr val="0000FF"/>
                </a:solidFill>
                <a:latin typeface="Times New Roman" pitchFamily="18" charset="0"/>
                <a:cs typeface="Arial" charset="0"/>
              </a:rPr>
              <a:t> chia </a:t>
            </a:r>
            <a:r>
              <a:rPr lang="en-US" sz="2400" b="1" dirty="0" err="1">
                <a:solidFill>
                  <a:srgbClr val="0000FF"/>
                </a:solidFill>
                <a:latin typeface="Times New Roman" pitchFamily="18" charset="0"/>
                <a:cs typeface="Arial" charset="0"/>
              </a:rPr>
              <a:t>rẽ</a:t>
            </a:r>
            <a:r>
              <a:rPr lang="en-US" sz="2400" b="1" dirty="0">
                <a:solidFill>
                  <a:srgbClr val="0000FF"/>
                </a:solidFill>
                <a:latin typeface="Times New Roman" pitchFamily="18" charset="0"/>
                <a:cs typeface="Arial" charset="0"/>
              </a:rPr>
              <a:t>, </a:t>
            </a:r>
            <a:r>
              <a:rPr lang="en-US" sz="2400" b="1" dirty="0" err="1">
                <a:solidFill>
                  <a:srgbClr val="0000FF"/>
                </a:solidFill>
                <a:latin typeface="Times New Roman" pitchFamily="18" charset="0"/>
                <a:cs typeface="Arial" charset="0"/>
              </a:rPr>
              <a:t>nhưng</a:t>
            </a:r>
            <a:r>
              <a:rPr lang="en-US" sz="2400" b="1" dirty="0">
                <a:solidFill>
                  <a:srgbClr val="0000FF"/>
                </a:solidFill>
                <a:latin typeface="Times New Roman" pitchFamily="18" charset="0"/>
                <a:cs typeface="Arial" charset="0"/>
              </a:rPr>
              <a:t> </a:t>
            </a:r>
            <a:r>
              <a:rPr lang="en-US" sz="2400" b="1" dirty="0" err="1">
                <a:solidFill>
                  <a:srgbClr val="0000FF"/>
                </a:solidFill>
                <a:latin typeface="Times New Roman" pitchFamily="18" charset="0"/>
                <a:cs typeface="Arial" charset="0"/>
              </a:rPr>
              <a:t>dù</a:t>
            </a:r>
            <a:r>
              <a:rPr lang="en-US" sz="2400" b="1" dirty="0">
                <a:solidFill>
                  <a:srgbClr val="0000FF"/>
                </a:solidFill>
                <a:latin typeface="Times New Roman" pitchFamily="18" charset="0"/>
                <a:cs typeface="Arial" charset="0"/>
              </a:rPr>
              <a:t> </a:t>
            </a:r>
            <a:r>
              <a:rPr lang="en-US" sz="2400" b="1" dirty="0" err="1">
                <a:solidFill>
                  <a:srgbClr val="0000FF"/>
                </a:solidFill>
                <a:latin typeface="Times New Roman" pitchFamily="18" charset="0"/>
                <a:cs typeface="Arial" charset="0"/>
              </a:rPr>
              <a:t>sao</a:t>
            </a:r>
            <a:r>
              <a:rPr lang="en-US" sz="2400" b="1" dirty="0">
                <a:solidFill>
                  <a:srgbClr val="0000FF"/>
                </a:solidFill>
                <a:latin typeface="Times New Roman" pitchFamily="18" charset="0"/>
                <a:cs typeface="Arial" charset="0"/>
              </a:rPr>
              <a:t>, </a:t>
            </a:r>
            <a:r>
              <a:rPr lang="en-US" sz="2400" b="1" dirty="0" err="1">
                <a:solidFill>
                  <a:srgbClr val="0000FF"/>
                </a:solidFill>
                <a:latin typeface="Times New Roman" pitchFamily="18" charset="0"/>
                <a:cs typeface="Arial" charset="0"/>
              </a:rPr>
              <a:t>với</a:t>
            </a:r>
            <a:r>
              <a:rPr lang="en-US" sz="2400" b="1" dirty="0">
                <a:solidFill>
                  <a:srgbClr val="0000FF"/>
                </a:solidFill>
                <a:latin typeface="Times New Roman" pitchFamily="18" charset="0"/>
                <a:cs typeface="Arial" charset="0"/>
              </a:rPr>
              <a:t> </a:t>
            </a:r>
            <a:r>
              <a:rPr lang="en-US" sz="2400" b="1" dirty="0" err="1">
                <a:solidFill>
                  <a:srgbClr val="0000FF"/>
                </a:solidFill>
                <a:latin typeface="Times New Roman" pitchFamily="18" charset="0"/>
                <a:cs typeface="Arial" charset="0"/>
              </a:rPr>
              <a:t>lãnh</a:t>
            </a:r>
            <a:r>
              <a:rPr lang="en-US" sz="2400" b="1" dirty="0">
                <a:solidFill>
                  <a:srgbClr val="0000FF"/>
                </a:solidFill>
                <a:latin typeface="Times New Roman" pitchFamily="18" charset="0"/>
                <a:cs typeface="Arial" charset="0"/>
              </a:rPr>
              <a:t> </a:t>
            </a:r>
            <a:r>
              <a:rPr lang="en-US" sz="2400" b="1" dirty="0" err="1">
                <a:solidFill>
                  <a:srgbClr val="0000FF"/>
                </a:solidFill>
                <a:latin typeface="Times New Roman" pitchFamily="18" charset="0"/>
                <a:cs typeface="Arial" charset="0"/>
              </a:rPr>
              <a:t>thổ</a:t>
            </a:r>
            <a:r>
              <a:rPr lang="en-US" sz="2400" b="1" dirty="0">
                <a:solidFill>
                  <a:srgbClr val="0000FF"/>
                </a:solidFill>
                <a:latin typeface="Times New Roman" pitchFamily="18" charset="0"/>
                <a:cs typeface="Arial" charset="0"/>
              </a:rPr>
              <a:t> </a:t>
            </a:r>
            <a:r>
              <a:rPr lang="en-US" sz="2400" b="1" dirty="0" err="1">
                <a:solidFill>
                  <a:srgbClr val="0000FF"/>
                </a:solidFill>
                <a:latin typeface="Times New Roman" pitchFamily="18" charset="0"/>
                <a:cs typeface="Arial" charset="0"/>
              </a:rPr>
              <a:t>rộng</a:t>
            </a:r>
            <a:r>
              <a:rPr lang="en-US" sz="2400" b="1" dirty="0">
                <a:solidFill>
                  <a:srgbClr val="0000FF"/>
                </a:solidFill>
                <a:latin typeface="Times New Roman" pitchFamily="18" charset="0"/>
                <a:cs typeface="Arial" charset="0"/>
              </a:rPr>
              <a:t> </a:t>
            </a:r>
            <a:r>
              <a:rPr lang="en-US" sz="2400" b="1" dirty="0" err="1">
                <a:solidFill>
                  <a:srgbClr val="0000FF"/>
                </a:solidFill>
                <a:latin typeface="Times New Roman" pitchFamily="18" charset="0"/>
                <a:cs typeface="Arial" charset="0"/>
              </a:rPr>
              <a:t>lớn</a:t>
            </a:r>
            <a:r>
              <a:rPr lang="en-US" sz="2400" b="1" dirty="0">
                <a:solidFill>
                  <a:srgbClr val="0000FF"/>
                </a:solidFill>
                <a:latin typeface="Times New Roman" pitchFamily="18" charset="0"/>
                <a:cs typeface="Arial" charset="0"/>
              </a:rPr>
              <a:t>, </a:t>
            </a:r>
            <a:r>
              <a:rPr lang="en-US" sz="2400" b="1" dirty="0" err="1">
                <a:solidFill>
                  <a:srgbClr val="0000FF"/>
                </a:solidFill>
                <a:latin typeface="Times New Roman" pitchFamily="18" charset="0"/>
                <a:cs typeface="Arial" charset="0"/>
              </a:rPr>
              <a:t>vẫn</a:t>
            </a:r>
            <a:r>
              <a:rPr lang="en-US" sz="2400" b="1" dirty="0">
                <a:solidFill>
                  <a:srgbClr val="0000FF"/>
                </a:solidFill>
                <a:latin typeface="Times New Roman" pitchFamily="18" charset="0"/>
                <a:cs typeface="Arial" charset="0"/>
              </a:rPr>
              <a:t> </a:t>
            </a:r>
            <a:r>
              <a:rPr lang="en-US" sz="2400" b="1" dirty="0" err="1">
                <a:solidFill>
                  <a:srgbClr val="0000FF"/>
                </a:solidFill>
                <a:latin typeface="Times New Roman" pitchFamily="18" charset="0"/>
                <a:cs typeface="Arial" charset="0"/>
              </a:rPr>
              <a:t>là</a:t>
            </a:r>
            <a:r>
              <a:rPr lang="en-US" sz="2400" b="1" dirty="0">
                <a:solidFill>
                  <a:srgbClr val="0000FF"/>
                </a:solidFill>
                <a:latin typeface="Times New Roman" pitchFamily="18" charset="0"/>
                <a:cs typeface="Arial" charset="0"/>
              </a:rPr>
              <a:t> </a:t>
            </a:r>
            <a:r>
              <a:rPr lang="en-US" sz="2400" b="1" dirty="0" err="1">
                <a:solidFill>
                  <a:srgbClr val="0000FF"/>
                </a:solidFill>
                <a:latin typeface="Times New Roman" pitchFamily="18" charset="0"/>
                <a:cs typeface="Arial" charset="0"/>
              </a:rPr>
              <a:t>một</a:t>
            </a:r>
            <a:r>
              <a:rPr lang="en-US" sz="2400" b="1" dirty="0">
                <a:solidFill>
                  <a:srgbClr val="0000FF"/>
                </a:solidFill>
                <a:latin typeface="Times New Roman" pitchFamily="18" charset="0"/>
                <a:cs typeface="Arial" charset="0"/>
              </a:rPr>
              <a:t> </a:t>
            </a:r>
            <a:r>
              <a:rPr lang="en-US" sz="2400" b="1" dirty="0" err="1">
                <a:solidFill>
                  <a:srgbClr val="0000FF"/>
                </a:solidFill>
                <a:latin typeface="Times New Roman" pitchFamily="18" charset="0"/>
                <a:cs typeface="Arial" charset="0"/>
              </a:rPr>
              <a:t>miếng</a:t>
            </a:r>
            <a:r>
              <a:rPr lang="en-US" sz="2400" b="1" dirty="0">
                <a:solidFill>
                  <a:srgbClr val="0000FF"/>
                </a:solidFill>
                <a:latin typeface="Times New Roman" pitchFamily="18" charset="0"/>
                <a:cs typeface="Arial" charset="0"/>
              </a:rPr>
              <a:t> </a:t>
            </a:r>
            <a:r>
              <a:rPr lang="en-US" sz="2400" b="1" dirty="0" err="1">
                <a:solidFill>
                  <a:srgbClr val="0000FF"/>
                </a:solidFill>
                <a:latin typeface="Times New Roman" pitchFamily="18" charset="0"/>
                <a:cs typeface="Arial" charset="0"/>
              </a:rPr>
              <a:t>mồi</a:t>
            </a:r>
            <a:r>
              <a:rPr lang="en-US" sz="2400" b="1" dirty="0">
                <a:solidFill>
                  <a:srgbClr val="0000FF"/>
                </a:solidFill>
                <a:latin typeface="Times New Roman" pitchFamily="18" charset="0"/>
                <a:cs typeface="Arial" charset="0"/>
              </a:rPr>
              <a:t> </a:t>
            </a:r>
            <a:r>
              <a:rPr lang="en-US" sz="2400" b="1" dirty="0" err="1">
                <a:solidFill>
                  <a:srgbClr val="0000FF"/>
                </a:solidFill>
                <a:latin typeface="Times New Roman" pitchFamily="18" charset="0"/>
                <a:cs typeface="Arial" charset="0"/>
              </a:rPr>
              <a:t>quá</a:t>
            </a:r>
            <a:r>
              <a:rPr lang="en-US" sz="2400" b="1" dirty="0">
                <a:solidFill>
                  <a:srgbClr val="0000FF"/>
                </a:solidFill>
                <a:latin typeface="Times New Roman" pitchFamily="18" charset="0"/>
                <a:cs typeface="Arial" charset="0"/>
              </a:rPr>
              <a:t> to </a:t>
            </a:r>
            <a:r>
              <a:rPr lang="en-US" sz="2400" b="1" dirty="0" err="1">
                <a:solidFill>
                  <a:srgbClr val="0000FF"/>
                </a:solidFill>
                <a:latin typeface="Times New Roman" pitchFamily="18" charset="0"/>
                <a:cs typeface="Arial" charset="0"/>
              </a:rPr>
              <a:t>mà</a:t>
            </a:r>
            <a:r>
              <a:rPr lang="en-US" sz="2400" b="1" dirty="0">
                <a:solidFill>
                  <a:srgbClr val="0000FF"/>
                </a:solidFill>
                <a:latin typeface="Times New Roman" pitchFamily="18" charset="0"/>
                <a:cs typeface="Arial" charset="0"/>
              </a:rPr>
              <a:t> </a:t>
            </a:r>
            <a:r>
              <a:rPr lang="en-US" sz="2400" b="1" dirty="0" err="1">
                <a:solidFill>
                  <a:srgbClr val="0000FF"/>
                </a:solidFill>
                <a:latin typeface="Times New Roman" pitchFamily="18" charset="0"/>
                <a:cs typeface="Arial" charset="0"/>
              </a:rPr>
              <a:t>cái</a:t>
            </a:r>
            <a:r>
              <a:rPr lang="en-US" sz="2400" b="1" dirty="0">
                <a:solidFill>
                  <a:srgbClr val="0000FF"/>
                </a:solidFill>
                <a:latin typeface="Times New Roman" pitchFamily="18" charset="0"/>
                <a:cs typeface="Arial" charset="0"/>
              </a:rPr>
              <a:t> </a:t>
            </a:r>
            <a:r>
              <a:rPr lang="en-US" sz="2400" b="1" dirty="0" err="1">
                <a:solidFill>
                  <a:srgbClr val="0000FF"/>
                </a:solidFill>
                <a:latin typeface="Times New Roman" pitchFamily="18" charset="0"/>
                <a:cs typeface="Arial" charset="0"/>
              </a:rPr>
              <a:t>mõm</a:t>
            </a:r>
            <a:r>
              <a:rPr lang="en-US" sz="2400" b="1" dirty="0">
                <a:solidFill>
                  <a:srgbClr val="0000FF"/>
                </a:solidFill>
                <a:latin typeface="Times New Roman" pitchFamily="18" charset="0"/>
                <a:cs typeface="Arial" charset="0"/>
              </a:rPr>
              <a:t> </a:t>
            </a:r>
            <a:r>
              <a:rPr lang="en-US" sz="2400" b="1" dirty="0" err="1">
                <a:solidFill>
                  <a:srgbClr val="0000FF"/>
                </a:solidFill>
                <a:latin typeface="Times New Roman" pitchFamily="18" charset="0"/>
                <a:cs typeface="Arial" charset="0"/>
              </a:rPr>
              <a:t>của</a:t>
            </a:r>
            <a:r>
              <a:rPr lang="en-US" sz="2400" b="1" dirty="0">
                <a:solidFill>
                  <a:srgbClr val="0000FF"/>
                </a:solidFill>
                <a:latin typeface="Times New Roman" pitchFamily="18" charset="0"/>
                <a:cs typeface="Arial" charset="0"/>
              </a:rPr>
              <a:t> CN ĐQTD </a:t>
            </a:r>
            <a:r>
              <a:rPr lang="en-US" sz="2400" b="1" dirty="0" err="1">
                <a:solidFill>
                  <a:srgbClr val="0000FF"/>
                </a:solidFill>
                <a:latin typeface="Times New Roman" pitchFamily="18" charset="0"/>
                <a:cs typeface="Arial" charset="0"/>
              </a:rPr>
              <a:t>không</a:t>
            </a:r>
            <a:r>
              <a:rPr lang="en-US" sz="2400" b="1" dirty="0">
                <a:solidFill>
                  <a:srgbClr val="0000FF"/>
                </a:solidFill>
                <a:latin typeface="Times New Roman" pitchFamily="18" charset="0"/>
                <a:cs typeface="Arial" charset="0"/>
              </a:rPr>
              <a:t> </a:t>
            </a:r>
            <a:r>
              <a:rPr lang="en-US" sz="2400" b="1" dirty="0" err="1">
                <a:solidFill>
                  <a:srgbClr val="0000FF"/>
                </a:solidFill>
                <a:latin typeface="Times New Roman" pitchFamily="18" charset="0"/>
                <a:cs typeface="Arial" charset="0"/>
              </a:rPr>
              <a:t>thể</a:t>
            </a:r>
            <a:r>
              <a:rPr lang="en-US" sz="2400" b="1" dirty="0">
                <a:solidFill>
                  <a:srgbClr val="0000FF"/>
                </a:solidFill>
                <a:latin typeface="Times New Roman" pitchFamily="18" charset="0"/>
                <a:cs typeface="Arial" charset="0"/>
              </a:rPr>
              <a:t> </a:t>
            </a:r>
            <a:r>
              <a:rPr lang="en-US" sz="2400" b="1" dirty="0" err="1">
                <a:solidFill>
                  <a:srgbClr val="0000FF"/>
                </a:solidFill>
                <a:latin typeface="Times New Roman" pitchFamily="18" charset="0"/>
                <a:cs typeface="Arial" charset="0"/>
              </a:rPr>
              <a:t>nuốt</a:t>
            </a:r>
            <a:r>
              <a:rPr lang="en-US" sz="2400" b="1" dirty="0">
                <a:solidFill>
                  <a:srgbClr val="0000FF"/>
                </a:solidFill>
                <a:latin typeface="Times New Roman" pitchFamily="18" charset="0"/>
                <a:cs typeface="Arial" charset="0"/>
              </a:rPr>
              <a:t> </a:t>
            </a:r>
            <a:r>
              <a:rPr lang="en-US" sz="2400" b="1" dirty="0" err="1">
                <a:solidFill>
                  <a:srgbClr val="0000FF"/>
                </a:solidFill>
                <a:latin typeface="Times New Roman" pitchFamily="18" charset="0"/>
                <a:cs typeface="Arial" charset="0"/>
              </a:rPr>
              <a:t>trôi</a:t>
            </a:r>
            <a:r>
              <a:rPr lang="en-US" sz="2400" b="1" dirty="0">
                <a:solidFill>
                  <a:srgbClr val="0000FF"/>
                </a:solidFill>
                <a:latin typeface="Times New Roman" pitchFamily="18" charset="0"/>
                <a:cs typeface="Arial" charset="0"/>
              </a:rPr>
              <a:t> </a:t>
            </a:r>
            <a:r>
              <a:rPr lang="en-US" sz="2400" b="1" dirty="0" err="1">
                <a:solidFill>
                  <a:srgbClr val="0000FF"/>
                </a:solidFill>
                <a:latin typeface="Times New Roman" pitchFamily="18" charset="0"/>
                <a:cs typeface="Arial" charset="0"/>
              </a:rPr>
              <a:t>ngay</a:t>
            </a:r>
            <a:r>
              <a:rPr lang="en-US" sz="2400" b="1" dirty="0">
                <a:solidFill>
                  <a:srgbClr val="0000FF"/>
                </a:solidFill>
                <a:latin typeface="Times New Roman" pitchFamily="18" charset="0"/>
                <a:cs typeface="Arial" charset="0"/>
              </a:rPr>
              <a:t> </a:t>
            </a:r>
            <a:r>
              <a:rPr lang="en-US" sz="2400" b="1" dirty="0" err="1">
                <a:solidFill>
                  <a:srgbClr val="0000FF"/>
                </a:solidFill>
                <a:latin typeface="Times New Roman" pitchFamily="18" charset="0"/>
                <a:cs typeface="Arial" charset="0"/>
              </a:rPr>
              <a:t>một</a:t>
            </a:r>
            <a:r>
              <a:rPr lang="en-US" sz="2400" b="1" dirty="0">
                <a:solidFill>
                  <a:srgbClr val="0000FF"/>
                </a:solidFill>
                <a:latin typeface="Times New Roman" pitchFamily="18" charset="0"/>
                <a:cs typeface="Arial" charset="0"/>
              </a:rPr>
              <a:t> </a:t>
            </a:r>
            <a:r>
              <a:rPr lang="en-US" sz="2400" b="1" dirty="0" err="1">
                <a:solidFill>
                  <a:srgbClr val="0000FF"/>
                </a:solidFill>
                <a:latin typeface="Times New Roman" pitchFamily="18" charset="0"/>
                <a:cs typeface="Arial" charset="0"/>
              </a:rPr>
              <a:t>lúc</a:t>
            </a:r>
            <a:r>
              <a:rPr lang="en-US" sz="2400" b="1" dirty="0">
                <a:solidFill>
                  <a:srgbClr val="0000FF"/>
                </a:solidFill>
                <a:latin typeface="Times New Roman" pitchFamily="18" charset="0"/>
                <a:cs typeface="Arial" charset="0"/>
              </a:rPr>
              <a:t>. </a:t>
            </a:r>
            <a:r>
              <a:rPr lang="en-US" sz="2400" b="1" dirty="0" err="1">
                <a:solidFill>
                  <a:srgbClr val="0000FF"/>
                </a:solidFill>
                <a:latin typeface="Times New Roman" pitchFamily="18" charset="0"/>
                <a:cs typeface="Arial" charset="0"/>
              </a:rPr>
              <a:t>Và</a:t>
            </a:r>
            <a:r>
              <a:rPr lang="en-US" sz="2400" b="1" dirty="0">
                <a:solidFill>
                  <a:srgbClr val="0000FF"/>
                </a:solidFill>
                <a:latin typeface="Times New Roman" pitchFamily="18" charset="0"/>
                <a:cs typeface="Arial" charset="0"/>
              </a:rPr>
              <a:t> </a:t>
            </a:r>
            <a:r>
              <a:rPr lang="en-US" sz="2400" b="1" dirty="0" err="1">
                <a:solidFill>
                  <a:srgbClr val="0000FF"/>
                </a:solidFill>
                <a:latin typeface="Times New Roman" pitchFamily="18" charset="0"/>
                <a:cs typeface="Arial" charset="0"/>
              </a:rPr>
              <a:t>không</a:t>
            </a:r>
            <a:r>
              <a:rPr lang="en-US" sz="2400" b="1" dirty="0">
                <a:solidFill>
                  <a:srgbClr val="0000FF"/>
                </a:solidFill>
                <a:latin typeface="Times New Roman" pitchFamily="18" charset="0"/>
                <a:cs typeface="Arial" charset="0"/>
              </a:rPr>
              <a:t> </a:t>
            </a:r>
            <a:r>
              <a:rPr lang="en-US" sz="2400" b="1" dirty="0" err="1">
                <a:solidFill>
                  <a:srgbClr val="0000FF"/>
                </a:solidFill>
                <a:latin typeface="Times New Roman" pitchFamily="18" charset="0"/>
                <a:cs typeface="Arial" charset="0"/>
              </a:rPr>
              <a:t>thể</a:t>
            </a:r>
            <a:r>
              <a:rPr lang="en-US" sz="2400" b="1" dirty="0">
                <a:solidFill>
                  <a:srgbClr val="0000FF"/>
                </a:solidFill>
                <a:latin typeface="Times New Roman" pitchFamily="18" charset="0"/>
                <a:cs typeface="Arial" charset="0"/>
              </a:rPr>
              <a:t> </a:t>
            </a:r>
            <a:r>
              <a:rPr lang="en-US" sz="2400" b="1" dirty="0" err="1">
                <a:solidFill>
                  <a:srgbClr val="0000FF"/>
                </a:solidFill>
                <a:latin typeface="Times New Roman" pitchFamily="18" charset="0"/>
                <a:cs typeface="Arial" charset="0"/>
              </a:rPr>
              <a:t>đẩy</a:t>
            </a:r>
            <a:r>
              <a:rPr lang="en-US" sz="2400" b="1" dirty="0">
                <a:solidFill>
                  <a:srgbClr val="0000FF"/>
                </a:solidFill>
                <a:latin typeface="Times New Roman" pitchFamily="18" charset="0"/>
                <a:cs typeface="Arial" charset="0"/>
              </a:rPr>
              <a:t> </a:t>
            </a:r>
            <a:r>
              <a:rPr lang="en-US" sz="2400" b="1" dirty="0" err="1">
                <a:solidFill>
                  <a:srgbClr val="0000FF"/>
                </a:solidFill>
                <a:latin typeface="Times New Roman" pitchFamily="18" charset="0"/>
                <a:cs typeface="Arial" charset="0"/>
              </a:rPr>
              <a:t>một</a:t>
            </a:r>
            <a:r>
              <a:rPr lang="en-US" sz="2400" b="1" dirty="0">
                <a:solidFill>
                  <a:srgbClr val="0000FF"/>
                </a:solidFill>
                <a:latin typeface="Times New Roman" pitchFamily="18" charset="0"/>
                <a:cs typeface="Arial" charset="0"/>
              </a:rPr>
              <a:t> </a:t>
            </a:r>
            <a:r>
              <a:rPr lang="en-US" sz="2400" b="1" dirty="0" err="1">
                <a:solidFill>
                  <a:srgbClr val="0000FF"/>
                </a:solidFill>
                <a:latin typeface="Times New Roman" pitchFamily="18" charset="0"/>
                <a:cs typeface="Arial" charset="0"/>
              </a:rPr>
              <a:t>cách</a:t>
            </a:r>
            <a:r>
              <a:rPr lang="en-US" sz="2400" b="1" dirty="0">
                <a:solidFill>
                  <a:srgbClr val="0000FF"/>
                </a:solidFill>
                <a:latin typeface="Times New Roman" pitchFamily="18" charset="0"/>
                <a:cs typeface="Arial" charset="0"/>
              </a:rPr>
              <a:t> </a:t>
            </a:r>
            <a:r>
              <a:rPr lang="en-US" sz="2400" b="1" dirty="0" err="1">
                <a:solidFill>
                  <a:srgbClr val="0000FF"/>
                </a:solidFill>
                <a:latin typeface="Times New Roman" pitchFamily="18" charset="0"/>
                <a:cs typeface="Arial" charset="0"/>
              </a:rPr>
              <a:t>tàn</a:t>
            </a:r>
            <a:r>
              <a:rPr lang="en-US" sz="2400" b="1" dirty="0">
                <a:solidFill>
                  <a:srgbClr val="0000FF"/>
                </a:solidFill>
                <a:latin typeface="Times New Roman" pitchFamily="18" charset="0"/>
                <a:cs typeface="Arial" charset="0"/>
              </a:rPr>
              <a:t> </a:t>
            </a:r>
            <a:r>
              <a:rPr lang="en-US" sz="2400" b="1" dirty="0" err="1">
                <a:solidFill>
                  <a:srgbClr val="0000FF"/>
                </a:solidFill>
                <a:latin typeface="Times New Roman" pitchFamily="18" charset="0"/>
                <a:cs typeface="Arial" charset="0"/>
              </a:rPr>
              <a:t>bạo</a:t>
            </a:r>
            <a:r>
              <a:rPr lang="en-US" sz="2400" b="1" dirty="0">
                <a:solidFill>
                  <a:srgbClr val="0000FF"/>
                </a:solidFill>
                <a:latin typeface="Times New Roman" pitchFamily="18" charset="0"/>
                <a:cs typeface="Arial" charset="0"/>
              </a:rPr>
              <a:t> 489.500.000 </a:t>
            </a:r>
            <a:r>
              <a:rPr lang="en-US" sz="2400" b="1" dirty="0" err="1">
                <a:solidFill>
                  <a:srgbClr val="0000FF"/>
                </a:solidFill>
                <a:latin typeface="Times New Roman" pitchFamily="18" charset="0"/>
                <a:cs typeface="Arial" charset="0"/>
              </a:rPr>
              <a:t>người</a:t>
            </a:r>
            <a:r>
              <a:rPr lang="en-US" sz="2400" b="1" dirty="0">
                <a:solidFill>
                  <a:srgbClr val="0000FF"/>
                </a:solidFill>
                <a:latin typeface="Times New Roman" pitchFamily="18" charset="0"/>
                <a:cs typeface="Arial" charset="0"/>
              </a:rPr>
              <a:t> TQ </a:t>
            </a:r>
            <a:r>
              <a:rPr lang="en-US" sz="2400" b="1" dirty="0" err="1">
                <a:solidFill>
                  <a:srgbClr val="0000FF"/>
                </a:solidFill>
                <a:latin typeface="Times New Roman" pitchFamily="18" charset="0"/>
                <a:cs typeface="Arial" charset="0"/>
              </a:rPr>
              <a:t>vào</a:t>
            </a:r>
            <a:r>
              <a:rPr lang="en-US" sz="2400" b="1" dirty="0">
                <a:solidFill>
                  <a:srgbClr val="0000FF"/>
                </a:solidFill>
                <a:latin typeface="Times New Roman" pitchFamily="18" charset="0"/>
                <a:cs typeface="Arial" charset="0"/>
              </a:rPr>
              <a:t> </a:t>
            </a:r>
            <a:r>
              <a:rPr lang="en-US" sz="2400" b="1" dirty="0" err="1">
                <a:solidFill>
                  <a:srgbClr val="0000FF"/>
                </a:solidFill>
                <a:latin typeface="Times New Roman" pitchFamily="18" charset="0"/>
                <a:cs typeface="Arial" charset="0"/>
              </a:rPr>
              <a:t>xiềng</a:t>
            </a:r>
            <a:r>
              <a:rPr lang="en-US" sz="2400" b="1" dirty="0">
                <a:solidFill>
                  <a:srgbClr val="0000FF"/>
                </a:solidFill>
                <a:latin typeface="Times New Roman" pitchFamily="18" charset="0"/>
                <a:cs typeface="Arial" charset="0"/>
              </a:rPr>
              <a:t> </a:t>
            </a:r>
            <a:r>
              <a:rPr lang="en-US" sz="2400" b="1" dirty="0" err="1">
                <a:solidFill>
                  <a:srgbClr val="0000FF"/>
                </a:solidFill>
                <a:latin typeface="Times New Roman" pitchFamily="18" charset="0"/>
                <a:cs typeface="Arial" charset="0"/>
              </a:rPr>
              <a:t>xích</a:t>
            </a:r>
            <a:r>
              <a:rPr lang="en-US" sz="2400" b="1" dirty="0">
                <a:solidFill>
                  <a:srgbClr val="0000FF"/>
                </a:solidFill>
                <a:latin typeface="Times New Roman" pitchFamily="18" charset="0"/>
                <a:cs typeface="Arial" charset="0"/>
              </a:rPr>
              <a:t> </a:t>
            </a:r>
            <a:r>
              <a:rPr lang="en-US" sz="2400" b="1" dirty="0" err="1">
                <a:solidFill>
                  <a:srgbClr val="0000FF"/>
                </a:solidFill>
                <a:latin typeface="Times New Roman" pitchFamily="18" charset="0"/>
                <a:cs typeface="Arial" charset="0"/>
              </a:rPr>
              <a:t>của</a:t>
            </a:r>
            <a:r>
              <a:rPr lang="en-US" sz="2400" b="1" dirty="0">
                <a:solidFill>
                  <a:srgbClr val="0000FF"/>
                </a:solidFill>
                <a:latin typeface="Times New Roman" pitchFamily="18" charset="0"/>
                <a:cs typeface="Arial" charset="0"/>
              </a:rPr>
              <a:t> </a:t>
            </a:r>
            <a:r>
              <a:rPr lang="en-US" sz="2400" b="1" dirty="0" err="1">
                <a:solidFill>
                  <a:srgbClr val="0000FF"/>
                </a:solidFill>
                <a:latin typeface="Times New Roman" pitchFamily="18" charset="0"/>
                <a:cs typeface="Arial" charset="0"/>
              </a:rPr>
              <a:t>chế</a:t>
            </a:r>
            <a:r>
              <a:rPr lang="en-US" sz="2400" b="1" dirty="0">
                <a:solidFill>
                  <a:srgbClr val="0000FF"/>
                </a:solidFill>
                <a:latin typeface="Times New Roman" pitchFamily="18" charset="0"/>
                <a:cs typeface="Arial" charset="0"/>
              </a:rPr>
              <a:t> </a:t>
            </a:r>
            <a:r>
              <a:rPr lang="en-US" sz="2400" b="1" dirty="0" err="1">
                <a:solidFill>
                  <a:srgbClr val="0000FF"/>
                </a:solidFill>
                <a:latin typeface="Times New Roman" pitchFamily="18" charset="0"/>
                <a:cs typeface="Arial" charset="0"/>
              </a:rPr>
              <a:t>độ</a:t>
            </a:r>
            <a:r>
              <a:rPr lang="en-US" sz="2400" b="1" dirty="0">
                <a:solidFill>
                  <a:srgbClr val="0000FF"/>
                </a:solidFill>
                <a:latin typeface="Times New Roman" pitchFamily="18" charset="0"/>
                <a:cs typeface="Arial" charset="0"/>
              </a:rPr>
              <a:t> </a:t>
            </a:r>
            <a:r>
              <a:rPr lang="en-US" sz="2400" b="1" dirty="0" err="1">
                <a:solidFill>
                  <a:srgbClr val="0000FF"/>
                </a:solidFill>
                <a:latin typeface="Times New Roman" pitchFamily="18" charset="0"/>
                <a:cs typeface="Arial" charset="0"/>
              </a:rPr>
              <a:t>nô</a:t>
            </a:r>
            <a:r>
              <a:rPr lang="en-US" sz="2400" b="1" dirty="0">
                <a:solidFill>
                  <a:srgbClr val="0000FF"/>
                </a:solidFill>
                <a:latin typeface="Times New Roman" pitchFamily="18" charset="0"/>
                <a:cs typeface="Arial" charset="0"/>
              </a:rPr>
              <a:t> </a:t>
            </a:r>
            <a:r>
              <a:rPr lang="en-US" sz="2400" b="1" dirty="0" err="1">
                <a:solidFill>
                  <a:srgbClr val="0000FF"/>
                </a:solidFill>
                <a:latin typeface="Times New Roman" pitchFamily="18" charset="0"/>
                <a:cs typeface="Arial" charset="0"/>
              </a:rPr>
              <a:t>lệ</a:t>
            </a:r>
            <a:r>
              <a:rPr lang="en-US" sz="2400" b="1" dirty="0">
                <a:solidFill>
                  <a:srgbClr val="0000FF"/>
                </a:solidFill>
                <a:latin typeface="Times New Roman" pitchFamily="18" charset="0"/>
                <a:cs typeface="Arial" charset="0"/>
              </a:rPr>
              <a:t> </a:t>
            </a:r>
            <a:r>
              <a:rPr lang="en-US" sz="2400" b="1" dirty="0" err="1">
                <a:solidFill>
                  <a:srgbClr val="0000FF"/>
                </a:solidFill>
                <a:latin typeface="Times New Roman" pitchFamily="18" charset="0"/>
                <a:cs typeface="Arial" charset="0"/>
              </a:rPr>
              <a:t>thuộc</a:t>
            </a:r>
            <a:r>
              <a:rPr lang="en-US" sz="2400" b="1" dirty="0">
                <a:solidFill>
                  <a:srgbClr val="0000FF"/>
                </a:solidFill>
                <a:latin typeface="Times New Roman" pitchFamily="18" charset="0"/>
                <a:cs typeface="Arial" charset="0"/>
              </a:rPr>
              <a:t> </a:t>
            </a:r>
            <a:r>
              <a:rPr lang="en-US" sz="2400" b="1" dirty="0" err="1">
                <a:solidFill>
                  <a:srgbClr val="0000FF"/>
                </a:solidFill>
                <a:latin typeface="Times New Roman" pitchFamily="18" charset="0"/>
                <a:cs typeface="Arial" charset="0"/>
              </a:rPr>
              <a:t>địa</a:t>
            </a:r>
            <a:r>
              <a:rPr lang="en-US" sz="2400" b="1" dirty="0">
                <a:solidFill>
                  <a:srgbClr val="0000FF"/>
                </a:solidFill>
                <a:latin typeface="Times New Roman" pitchFamily="18" charset="0"/>
                <a:cs typeface="Arial" charset="0"/>
              </a:rPr>
              <a:t>. Cho </a:t>
            </a:r>
            <a:r>
              <a:rPr lang="en-US" sz="2400" b="1" dirty="0" err="1">
                <a:solidFill>
                  <a:srgbClr val="0000FF"/>
                </a:solidFill>
                <a:latin typeface="Times New Roman" pitchFamily="18" charset="0"/>
                <a:cs typeface="Arial" charset="0"/>
              </a:rPr>
              <a:t>nên</a:t>
            </a:r>
            <a:r>
              <a:rPr lang="en-US" sz="2400" b="1" dirty="0">
                <a:solidFill>
                  <a:srgbClr val="0000FF"/>
                </a:solidFill>
                <a:latin typeface="Times New Roman" pitchFamily="18" charset="0"/>
                <a:cs typeface="Arial" charset="0"/>
              </a:rPr>
              <a:t> </a:t>
            </a:r>
            <a:r>
              <a:rPr lang="en-US" sz="2400" b="1" dirty="0" err="1">
                <a:solidFill>
                  <a:srgbClr val="0000FF"/>
                </a:solidFill>
                <a:latin typeface="Times New Roman" pitchFamily="18" charset="0"/>
                <a:cs typeface="Arial" charset="0"/>
              </a:rPr>
              <a:t>họ</a:t>
            </a:r>
            <a:r>
              <a:rPr lang="en-US" sz="2400" b="1" dirty="0">
                <a:solidFill>
                  <a:srgbClr val="0000FF"/>
                </a:solidFill>
                <a:latin typeface="Times New Roman" pitchFamily="18" charset="0"/>
                <a:cs typeface="Arial" charset="0"/>
              </a:rPr>
              <a:t> </a:t>
            </a:r>
            <a:r>
              <a:rPr lang="en-US" sz="2400" b="1" dirty="0" err="1">
                <a:solidFill>
                  <a:srgbClr val="0000FF"/>
                </a:solidFill>
                <a:latin typeface="Times New Roman" pitchFamily="18" charset="0"/>
                <a:cs typeface="Arial" charset="0"/>
              </a:rPr>
              <a:t>mới</a:t>
            </a:r>
            <a:r>
              <a:rPr lang="en-US" sz="2400" b="1" dirty="0">
                <a:solidFill>
                  <a:srgbClr val="0000FF"/>
                </a:solidFill>
                <a:latin typeface="Times New Roman" pitchFamily="18" charset="0"/>
                <a:cs typeface="Arial" charset="0"/>
              </a:rPr>
              <a:t> </a:t>
            </a:r>
            <a:r>
              <a:rPr lang="en-US" sz="2400" b="1" dirty="0" err="1">
                <a:solidFill>
                  <a:srgbClr val="0000FF"/>
                </a:solidFill>
                <a:latin typeface="Times New Roman" pitchFamily="18" charset="0"/>
                <a:cs typeface="Arial" charset="0"/>
              </a:rPr>
              <a:t>cắt</a:t>
            </a:r>
            <a:r>
              <a:rPr lang="en-US" sz="2400" b="1" dirty="0">
                <a:solidFill>
                  <a:srgbClr val="0000FF"/>
                </a:solidFill>
                <a:latin typeface="Times New Roman" pitchFamily="18" charset="0"/>
                <a:cs typeface="Arial" charset="0"/>
              </a:rPr>
              <a:t> </a:t>
            </a:r>
            <a:r>
              <a:rPr lang="en-US" sz="2400" b="1" dirty="0" err="1">
                <a:solidFill>
                  <a:srgbClr val="0000FF"/>
                </a:solidFill>
                <a:latin typeface="Times New Roman" pitchFamily="18" charset="0"/>
                <a:cs typeface="Arial" charset="0"/>
              </a:rPr>
              <a:t>vụn</a:t>
            </a:r>
            <a:r>
              <a:rPr lang="en-US" sz="2400" b="1" dirty="0">
                <a:solidFill>
                  <a:srgbClr val="0000FF"/>
                </a:solidFill>
                <a:latin typeface="Times New Roman" pitchFamily="18" charset="0"/>
                <a:cs typeface="Arial" charset="0"/>
              </a:rPr>
              <a:t> TQ </a:t>
            </a:r>
            <a:r>
              <a:rPr lang="en-US" sz="2400" b="1" dirty="0" err="1">
                <a:solidFill>
                  <a:srgbClr val="0000FF"/>
                </a:solidFill>
                <a:latin typeface="Times New Roman" pitchFamily="18" charset="0"/>
                <a:cs typeface="Arial" charset="0"/>
              </a:rPr>
              <a:t>ra.</a:t>
            </a:r>
            <a:r>
              <a:rPr lang="en-US" sz="2400" b="1" dirty="0">
                <a:solidFill>
                  <a:srgbClr val="0000FF"/>
                </a:solidFill>
                <a:latin typeface="Times New Roman" pitchFamily="18" charset="0"/>
                <a:cs typeface="Arial" charset="0"/>
              </a:rPr>
              <a:t> </a:t>
            </a:r>
            <a:r>
              <a:rPr lang="en-US" sz="2400" b="1" dirty="0" err="1">
                <a:solidFill>
                  <a:srgbClr val="0000FF"/>
                </a:solidFill>
                <a:latin typeface="Times New Roman" pitchFamily="18" charset="0"/>
                <a:cs typeface="Arial" charset="0"/>
              </a:rPr>
              <a:t>Cách</a:t>
            </a:r>
            <a:r>
              <a:rPr lang="en-US" sz="2400" b="1" dirty="0">
                <a:solidFill>
                  <a:srgbClr val="0000FF"/>
                </a:solidFill>
                <a:latin typeface="Times New Roman" pitchFamily="18" charset="0"/>
                <a:cs typeface="Arial" charset="0"/>
              </a:rPr>
              <a:t> </a:t>
            </a:r>
            <a:r>
              <a:rPr lang="en-US" sz="2400" b="1" dirty="0" err="1">
                <a:solidFill>
                  <a:srgbClr val="0000FF"/>
                </a:solidFill>
                <a:latin typeface="Times New Roman" pitchFamily="18" charset="0"/>
                <a:cs typeface="Arial" charset="0"/>
              </a:rPr>
              <a:t>này</a:t>
            </a:r>
            <a:r>
              <a:rPr lang="en-US" sz="2400" b="1" dirty="0">
                <a:solidFill>
                  <a:srgbClr val="0000FF"/>
                </a:solidFill>
                <a:latin typeface="Times New Roman" pitchFamily="18" charset="0"/>
                <a:cs typeface="Arial" charset="0"/>
              </a:rPr>
              <a:t> </a:t>
            </a:r>
            <a:r>
              <a:rPr lang="en-US" sz="2400" b="1" dirty="0" err="1">
                <a:solidFill>
                  <a:srgbClr val="0000FF"/>
                </a:solidFill>
                <a:latin typeface="Times New Roman" pitchFamily="18" charset="0"/>
                <a:cs typeface="Arial" charset="0"/>
              </a:rPr>
              <a:t>chậm</a:t>
            </a:r>
            <a:r>
              <a:rPr lang="en-US" sz="2400" b="1" dirty="0">
                <a:solidFill>
                  <a:srgbClr val="0000FF"/>
                </a:solidFill>
                <a:latin typeface="Times New Roman" pitchFamily="18" charset="0"/>
                <a:cs typeface="Arial" charset="0"/>
              </a:rPr>
              <a:t> </a:t>
            </a:r>
            <a:r>
              <a:rPr lang="en-US" sz="2400" b="1" dirty="0" err="1">
                <a:solidFill>
                  <a:srgbClr val="0000FF"/>
                </a:solidFill>
                <a:latin typeface="Times New Roman" pitchFamily="18" charset="0"/>
                <a:cs typeface="Arial" charset="0"/>
              </a:rPr>
              <a:t>hơn</a:t>
            </a:r>
            <a:r>
              <a:rPr lang="en-US" sz="2400" b="1" dirty="0">
                <a:solidFill>
                  <a:srgbClr val="0000FF"/>
                </a:solidFill>
                <a:latin typeface="Times New Roman" pitchFamily="18" charset="0"/>
                <a:cs typeface="Arial" charset="0"/>
              </a:rPr>
              <a:t> </a:t>
            </a:r>
            <a:r>
              <a:rPr lang="en-US" sz="2400" b="1" dirty="0" err="1">
                <a:solidFill>
                  <a:srgbClr val="0000FF"/>
                </a:solidFill>
                <a:latin typeface="Times New Roman" pitchFamily="18" charset="0"/>
                <a:cs typeface="Arial" charset="0"/>
              </a:rPr>
              <a:t>nhưng</a:t>
            </a:r>
            <a:r>
              <a:rPr lang="en-US" sz="2400" b="1" dirty="0">
                <a:solidFill>
                  <a:srgbClr val="0000FF"/>
                </a:solidFill>
                <a:latin typeface="Times New Roman" pitchFamily="18" charset="0"/>
                <a:cs typeface="Arial" charset="0"/>
              </a:rPr>
              <a:t> </a:t>
            </a:r>
            <a:r>
              <a:rPr lang="en-US" sz="2400" b="1" dirty="0" err="1">
                <a:solidFill>
                  <a:srgbClr val="0000FF"/>
                </a:solidFill>
                <a:latin typeface="Times New Roman" pitchFamily="18" charset="0"/>
                <a:cs typeface="Arial" charset="0"/>
              </a:rPr>
              <a:t>khôn</a:t>
            </a:r>
            <a:r>
              <a:rPr lang="en-US" sz="2400" b="1" dirty="0">
                <a:solidFill>
                  <a:srgbClr val="0000FF"/>
                </a:solidFill>
                <a:latin typeface="Times New Roman" pitchFamily="18" charset="0"/>
                <a:cs typeface="Arial" charset="0"/>
              </a:rPr>
              <a:t> </a:t>
            </a:r>
            <a:r>
              <a:rPr lang="en-US" sz="2400" b="1" dirty="0" err="1">
                <a:solidFill>
                  <a:srgbClr val="0000FF"/>
                </a:solidFill>
                <a:latin typeface="Times New Roman" pitchFamily="18" charset="0"/>
                <a:cs typeface="Arial" charset="0"/>
              </a:rPr>
              <a:t>hơn</a:t>
            </a:r>
            <a:r>
              <a:rPr lang="en-US" sz="2400" b="1" dirty="0">
                <a:solidFill>
                  <a:srgbClr val="0000FF"/>
                </a:solidFill>
                <a:latin typeface="Times New Roman" pitchFamily="18" charset="0"/>
                <a:cs typeface="Arial" charset="0"/>
              </a:rPr>
              <a:t>.</a:t>
            </a:r>
          </a:p>
        </p:txBody>
      </p:sp>
      <p:pic>
        <p:nvPicPr>
          <p:cNvPr id="7170" name="Picture 2" descr="miêu tả hình 4.các nước đế quốc xâu xé &quot;cái bánh ngọt&quot; Trung Quốc. và cho  biết hình ảnh đó diễn tả điều gì - Hoc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077" y="1827441"/>
            <a:ext cx="3799609" cy="258373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50898" y="4411177"/>
            <a:ext cx="5413085" cy="369332"/>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vi-VN" altLang="vi-VN" b="1" i="1" dirty="0">
                <a:solidFill>
                  <a:srgbClr val="0000FF"/>
                </a:solidFill>
                <a:latin typeface="Times New Roman" panose="02020603050405020304" pitchFamily="18" charset="0"/>
                <a:cs typeface="Times New Roman" panose="02020603050405020304" pitchFamily="18" charset="0"/>
              </a:rPr>
              <a:t>Các nước đế quốc xâu xé “cái bánh ngọt” Trung Quốc</a:t>
            </a:r>
            <a:endParaRPr lang="en-US" dirty="0"/>
          </a:p>
        </p:txBody>
      </p:sp>
      <p:sp>
        <p:nvSpPr>
          <p:cNvPr id="3" name="Rectangle 2"/>
          <p:cNvSpPr/>
          <p:nvPr/>
        </p:nvSpPr>
        <p:spPr>
          <a:xfrm>
            <a:off x="461554" y="73115"/>
            <a:ext cx="6096000" cy="1754326"/>
          </a:xfrm>
          <a:prstGeom prst="rect">
            <a:avLst/>
          </a:prstGeom>
        </p:spPr>
        <p:txBody>
          <a:bodyPr>
            <a:spAutoFit/>
          </a:bodyPr>
          <a:lstStyle/>
          <a:p>
            <a:r>
              <a:rPr lang="vi-VN" dirty="0">
                <a:solidFill>
                  <a:srgbClr val="111111"/>
                </a:solidFill>
              </a:rPr>
              <a:t>Tôn Trung Sơn đã thoái lui, nhường ghế Đại Tổng thống lại cho Viên Thế Khải, chỉ kèm theo điều kiện đã hiển nhiên diễn ra: Viên Thế Khải phải bắt Hoàng đế Phổ Nghi thoái vị, xếp lịch sử phong kiến Trung Hoa vào viện bảo tàng và phải tuyên thệ tuyệt đối trung thành với Chính phủ Cộng hòa.</a:t>
            </a:r>
            <a:endParaRPr lang="en-US" dirty="0"/>
          </a:p>
        </p:txBody>
      </p:sp>
    </p:spTree>
    <p:extLst>
      <p:ext uri="{BB962C8B-B14F-4D97-AF65-F5344CB8AC3E}">
        <p14:creationId xmlns:p14="http://schemas.microsoft.com/office/powerpoint/2010/main" val="12372672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9" presetClass="entr" presetSubtype="0" decel="10000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 calcmode="lin" valueType="num">
                                      <p:cBhvr>
                                        <p:cTn id="15" dur="500" fill="hold"/>
                                        <p:tgtEl>
                                          <p:spTgt spid="10"/>
                                        </p:tgtEl>
                                        <p:attrNameLst>
                                          <p:attrName>style.rotation</p:attrName>
                                        </p:attrNameLst>
                                      </p:cBhvr>
                                      <p:tavLst>
                                        <p:tav tm="0">
                                          <p:val>
                                            <p:fltVal val="360"/>
                                          </p:val>
                                        </p:tav>
                                        <p:tav tm="100000">
                                          <p:val>
                                            <p:fltVal val="0"/>
                                          </p:val>
                                        </p:tav>
                                      </p:tavLst>
                                    </p:anim>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3064"/>
            <a:ext cx="12192000" cy="901336"/>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ln>
            <a:headEnd/>
            <a:tailEnd/>
          </a:ln>
        </p:spPr>
        <p:style>
          <a:lnRef idx="0">
            <a:schemeClr val="accent5"/>
          </a:lnRef>
          <a:fillRef idx="3">
            <a:schemeClr val="accent5"/>
          </a:fillRef>
          <a:effectRef idx="3">
            <a:schemeClr val="accent5"/>
          </a:effectRef>
          <a:fontRef idx="minor">
            <a:schemeClr val="lt1"/>
          </a:fontRef>
        </p:style>
        <p:txBody>
          <a:bodyPr wrap="none" lIns="91348" tIns="45671" rIns="91348" bIns="45671" anchor="ctr"/>
          <a:lstStyle/>
          <a:p>
            <a:pPr algn="ctr"/>
            <a:r>
              <a:rPr lang="en-US" sz="2800" b="1" dirty="0" err="1">
                <a:solidFill>
                  <a:srgbClr val="FF0000"/>
                </a:solidFill>
                <a:latin typeface="Times New Roman" pitchFamily="18" charset="0"/>
                <a:cs typeface="Times New Roman" pitchFamily="18" charset="0"/>
              </a:rPr>
              <a:t>Tiết</a:t>
            </a:r>
            <a:r>
              <a:rPr lang="en-US" sz="2800" b="1" dirty="0">
                <a:solidFill>
                  <a:srgbClr val="FF0000"/>
                </a:solidFill>
                <a:latin typeface="Times New Roman" pitchFamily="18" charset="0"/>
                <a:cs typeface="Times New Roman" pitchFamily="18" charset="0"/>
              </a:rPr>
              <a:t> 35   </a:t>
            </a:r>
            <a:r>
              <a:rPr lang="vi-VN" sz="2800" b="1" dirty="0">
                <a:solidFill>
                  <a:srgbClr val="FF0000"/>
                </a:solidFill>
                <a:latin typeface="Times New Roman" pitchFamily="18" charset="0"/>
                <a:cs typeface="Times New Roman" pitchFamily="18" charset="0"/>
              </a:rPr>
              <a:t>Bài 14. TRUNG QUỐC VÀ NHẬT BẢN TỪ NỬA SAU </a:t>
            </a:r>
            <a:endParaRPr lang="en-US" sz="2800" b="1" dirty="0">
              <a:solidFill>
                <a:srgbClr val="FF0000"/>
              </a:solidFill>
              <a:latin typeface="Times New Roman" pitchFamily="18" charset="0"/>
              <a:cs typeface="Times New Roman" pitchFamily="18" charset="0"/>
            </a:endParaRPr>
          </a:p>
          <a:p>
            <a:pPr algn="ctr"/>
            <a:r>
              <a:rPr lang="vi-VN" sz="2800" b="1" dirty="0">
                <a:solidFill>
                  <a:srgbClr val="FF0000"/>
                </a:solidFill>
                <a:latin typeface="Times New Roman" pitchFamily="18" charset="0"/>
                <a:cs typeface="Times New Roman" pitchFamily="18" charset="0"/>
              </a:rPr>
              <a:t>THẾ KỈ XIX ĐẾN ĐẦU THẾ KỈ XX</a:t>
            </a:r>
          </a:p>
        </p:txBody>
      </p:sp>
      <p:sp>
        <p:nvSpPr>
          <p:cNvPr id="5" name="Rectangle 71">
            <a:extLst>
              <a:ext uri="{FF2B5EF4-FFF2-40B4-BE49-F238E27FC236}">
                <a16:creationId xmlns:a16="http://schemas.microsoft.com/office/drawing/2014/main" id="{366EB744-37E4-4366-B734-DD2BC2D66D36}"/>
              </a:ext>
            </a:extLst>
          </p:cNvPr>
          <p:cNvSpPr>
            <a:spLocks noChangeArrowheads="1"/>
          </p:cNvSpPr>
          <p:nvPr/>
        </p:nvSpPr>
        <p:spPr bwMode="auto">
          <a:xfrm>
            <a:off x="169816" y="914400"/>
            <a:ext cx="5926183" cy="1015663"/>
          </a:xfrm>
          <a:prstGeom prst="rect">
            <a:avLst/>
          </a:prstGeom>
          <a:noFill/>
          <a:ln w="9525">
            <a:noFill/>
            <a:miter lim="800000"/>
            <a:headEnd/>
            <a:tailEnd/>
          </a:ln>
        </p:spPr>
        <p:txBody>
          <a:bodyPr wrap="square" anchor="ctr">
            <a:spAutoFit/>
          </a:bodyPr>
          <a:lstStyle/>
          <a:p>
            <a:pPr eaLnBrk="1" fontAlgn="auto" hangingPunct="1">
              <a:spcBef>
                <a:spcPts val="0"/>
              </a:spcBef>
              <a:spcAft>
                <a:spcPts val="0"/>
              </a:spcAft>
              <a:defRPr/>
            </a:pPr>
            <a:r>
              <a:rPr lang="en-US" sz="3000" b="1" dirty="0">
                <a:solidFill>
                  <a:srgbClr val="FF0000"/>
                </a:solidFill>
                <a:latin typeface="Times New Roman" panose="02020603050405020304" pitchFamily="18" charset="0"/>
                <a:cs typeface="Times New Roman" panose="02020603050405020304" pitchFamily="18" charset="0"/>
              </a:rPr>
              <a:t>1</a:t>
            </a:r>
            <a:r>
              <a:rPr lang="vi-VN" sz="3000" b="1" dirty="0">
                <a:solidFill>
                  <a:srgbClr val="FF0000"/>
                </a:solidFill>
                <a:latin typeface="Times New Roman" panose="02020603050405020304" pitchFamily="18" charset="0"/>
                <a:cs typeface="Times New Roman" panose="02020603050405020304" pitchFamily="18" charset="0"/>
              </a:rPr>
              <a:t>. Trung Quốc </a:t>
            </a:r>
            <a:r>
              <a:rPr lang="en-US" sz="3000" b="1" dirty="0" err="1">
                <a:solidFill>
                  <a:srgbClr val="FF0000"/>
                </a:solidFill>
                <a:latin typeface="Times New Roman" panose="02020603050405020304" pitchFamily="18" charset="0"/>
                <a:cs typeface="Times New Roman" panose="02020603050405020304" pitchFamily="18" charset="0"/>
              </a:rPr>
              <a:t>nửa</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sau</a:t>
            </a:r>
            <a:r>
              <a:rPr lang="vi-VN" sz="3000" b="1" dirty="0">
                <a:solidFill>
                  <a:srgbClr val="FF0000"/>
                </a:solidFill>
                <a:latin typeface="Times New Roman" panose="02020603050405020304" pitchFamily="18" charset="0"/>
                <a:cs typeface="Times New Roman" panose="02020603050405020304" pitchFamily="18" charset="0"/>
              </a:rPr>
              <a:t> thế kỉ XIX – đầu thế kỉ XX</a:t>
            </a:r>
            <a:endParaRPr lang="en-US" sz="3000" b="1" dirty="0">
              <a:solidFill>
                <a:srgbClr val="FF0000"/>
              </a:solidFill>
              <a:latin typeface="Times New Roman" panose="02020603050405020304" pitchFamily="18" charset="0"/>
              <a:cs typeface="Times New Roman" panose="02020603050405020304" pitchFamily="18" charset="0"/>
            </a:endParaRPr>
          </a:p>
        </p:txBody>
      </p:sp>
      <p:cxnSp>
        <p:nvCxnSpPr>
          <p:cNvPr id="6" name="Straight Connector 5"/>
          <p:cNvCxnSpPr/>
          <p:nvPr/>
        </p:nvCxnSpPr>
        <p:spPr>
          <a:xfrm>
            <a:off x="6096000" y="888274"/>
            <a:ext cx="0" cy="5969726"/>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107603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huyên cung cấp bản đồ châu Á tiếng việt chất lượng cao"/>
          <p:cNvPicPr>
            <a:picLocks noChangeAspect="1" noChangeArrowheads="1"/>
          </p:cNvPicPr>
          <p:nvPr/>
        </p:nvPicPr>
        <p:blipFill rotWithShape="1">
          <a:blip r:embed="rId2">
            <a:extLst>
              <a:ext uri="{28A0092B-C50C-407E-A947-70E740481C1C}">
                <a14:useLocalDpi xmlns:a14="http://schemas.microsoft.com/office/drawing/2010/main" val="0"/>
              </a:ext>
            </a:extLst>
          </a:blip>
          <a:srcRect t="3321" b="6788"/>
          <a:stretch/>
        </p:blipFill>
        <p:spPr bwMode="auto">
          <a:xfrm>
            <a:off x="168640" y="65315"/>
            <a:ext cx="7543800" cy="6361612"/>
          </a:xfrm>
          <a:prstGeom prst="rect">
            <a:avLst/>
          </a:prstGeom>
          <a:solidFill>
            <a:srgbClr val="FFFF00"/>
          </a:solidFill>
        </p:spPr>
      </p:pic>
      <p:sp>
        <p:nvSpPr>
          <p:cNvPr id="5" name="TextBox 4"/>
          <p:cNvSpPr txBox="1"/>
          <p:nvPr/>
        </p:nvSpPr>
        <p:spPr>
          <a:xfrm>
            <a:off x="2651760" y="6426927"/>
            <a:ext cx="2717074" cy="40011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000" dirty="0">
                <a:latin typeface="Times New Roman" panose="02020603050405020304" pitchFamily="18" charset="0"/>
                <a:cs typeface="Times New Roman" panose="02020603050405020304" pitchFamily="18" charset="0"/>
              </a:rPr>
              <a:t>LƯỢC ĐỒ CHÂU Á</a:t>
            </a:r>
          </a:p>
        </p:txBody>
      </p:sp>
      <p:sp>
        <p:nvSpPr>
          <p:cNvPr id="4" name="TextBox 3"/>
          <p:cNvSpPr txBox="1"/>
          <p:nvPr/>
        </p:nvSpPr>
        <p:spPr>
          <a:xfrm>
            <a:off x="3605350" y="3046066"/>
            <a:ext cx="1985554" cy="400110"/>
          </a:xfrm>
          <a:prstGeom prst="rect">
            <a:avLst/>
          </a:prstGeom>
          <a:solidFill>
            <a:srgbClr val="FFFF00"/>
          </a:solidFill>
        </p:spPr>
        <p:txBody>
          <a:bodyPr wrap="square" rtlCol="0">
            <a:spAutoFit/>
          </a:bodyPr>
          <a:lstStyle/>
          <a:p>
            <a:r>
              <a:rPr lang="en-US" sz="2000" b="1" dirty="0">
                <a:latin typeface="Times New Roman" panose="02020603050405020304" pitchFamily="18" charset="0"/>
                <a:cs typeface="Times New Roman" panose="02020603050405020304" pitchFamily="18" charset="0"/>
              </a:rPr>
              <a:t>TRUNG QUỐC</a:t>
            </a:r>
          </a:p>
        </p:txBody>
      </p:sp>
      <p:sp>
        <p:nvSpPr>
          <p:cNvPr id="6" name="TextBox 5"/>
          <p:cNvSpPr txBox="1"/>
          <p:nvPr/>
        </p:nvSpPr>
        <p:spPr>
          <a:xfrm>
            <a:off x="6505305" y="1959430"/>
            <a:ext cx="1567543" cy="369332"/>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NHẬT BẢN</a:t>
            </a:r>
          </a:p>
        </p:txBody>
      </p:sp>
      <p:sp>
        <p:nvSpPr>
          <p:cNvPr id="2" name="Rectangle 1"/>
          <p:cNvSpPr/>
          <p:nvPr/>
        </p:nvSpPr>
        <p:spPr>
          <a:xfrm>
            <a:off x="7851954" y="1058819"/>
            <a:ext cx="4113617" cy="563231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400" b="1" dirty="0">
                <a:solidFill>
                  <a:srgbClr val="363636"/>
                </a:solidFill>
                <a:latin typeface="Times New Roman" panose="02020603050405020304" pitchFamily="18" charset="0"/>
                <a:cs typeface="Times New Roman" panose="02020603050405020304" pitchFamily="18" charset="0"/>
              </a:rPr>
              <a:t>TRUNG QUỐC </a:t>
            </a:r>
            <a:r>
              <a:rPr lang="vi-VN" sz="2400" dirty="0">
                <a:solidFill>
                  <a:srgbClr val="363636"/>
                </a:solidFill>
                <a:latin typeface="Times New Roman" panose="02020603050405020304" pitchFamily="18" charset="0"/>
                <a:cs typeface="Times New Roman" panose="02020603050405020304" pitchFamily="18" charset="0"/>
              </a:rPr>
              <a:t> </a:t>
            </a:r>
            <a:r>
              <a:rPr lang="en-US" sz="2400" dirty="0">
                <a:solidFill>
                  <a:srgbClr val="363636"/>
                </a:solidFill>
                <a:latin typeface="Times New Roman" panose="02020603050405020304" pitchFamily="18" charset="0"/>
                <a:cs typeface="Times New Roman" panose="02020603050405020304" pitchFamily="18" charset="0"/>
              </a:rPr>
              <a:t>n</a:t>
            </a:r>
            <a:r>
              <a:rPr lang="vi-VN" sz="2400" dirty="0">
                <a:solidFill>
                  <a:srgbClr val="363636"/>
                </a:solidFill>
                <a:latin typeface="Times New Roman" panose="02020603050405020304" pitchFamily="18" charset="0"/>
                <a:cs typeface="Times New Roman" panose="02020603050405020304" pitchFamily="18" charset="0"/>
              </a:rPr>
              <a:t>ằm ở Đông Á, </a:t>
            </a:r>
            <a:r>
              <a:rPr lang="en-US" sz="2400" dirty="0" err="1">
                <a:solidFill>
                  <a:srgbClr val="363636"/>
                </a:solidFill>
                <a:latin typeface="Times New Roman" panose="02020603050405020304" pitchFamily="18" charset="0"/>
                <a:cs typeface="Times New Roman" panose="02020603050405020304" pitchFamily="18" charset="0"/>
              </a:rPr>
              <a:t>phia</a:t>
            </a:r>
            <a:r>
              <a:rPr lang="en-US" sz="2400" dirty="0">
                <a:solidFill>
                  <a:srgbClr val="363636"/>
                </a:solidFill>
                <a:latin typeface="Times New Roman" panose="02020603050405020304" pitchFamily="18" charset="0"/>
                <a:cs typeface="Times New Roman" panose="02020603050405020304" pitchFamily="18" charset="0"/>
              </a:rPr>
              <a:t> </a:t>
            </a:r>
            <a:r>
              <a:rPr lang="en-US" sz="2400" dirty="0" err="1">
                <a:solidFill>
                  <a:srgbClr val="363636"/>
                </a:solidFill>
                <a:latin typeface="Times New Roman" panose="02020603050405020304" pitchFamily="18" charset="0"/>
                <a:cs typeface="Times New Roman" panose="02020603050405020304" pitchFamily="18" charset="0"/>
              </a:rPr>
              <a:t>bắc</a:t>
            </a:r>
            <a:r>
              <a:rPr lang="en-US" sz="2400" dirty="0">
                <a:solidFill>
                  <a:srgbClr val="363636"/>
                </a:solidFill>
                <a:latin typeface="Times New Roman" panose="02020603050405020304" pitchFamily="18" charset="0"/>
                <a:cs typeface="Times New Roman" panose="02020603050405020304" pitchFamily="18" charset="0"/>
              </a:rPr>
              <a:t> </a:t>
            </a:r>
            <a:r>
              <a:rPr lang="vi-VN" sz="2400" dirty="0">
                <a:solidFill>
                  <a:srgbClr val="363636"/>
                </a:solidFill>
                <a:latin typeface="Times New Roman" panose="02020603050405020304" pitchFamily="18" charset="0"/>
                <a:cs typeface="Times New Roman" panose="02020603050405020304" pitchFamily="18" charset="0"/>
              </a:rPr>
              <a:t>giáp Mông Cổ, Nga, Triều Tiên, </a:t>
            </a:r>
            <a:endParaRPr lang="en-US" sz="2400" dirty="0">
              <a:solidFill>
                <a:srgbClr val="363636"/>
              </a:solidFill>
              <a:latin typeface="Times New Roman" panose="02020603050405020304" pitchFamily="18" charset="0"/>
              <a:cs typeface="Times New Roman" panose="02020603050405020304" pitchFamily="18" charset="0"/>
            </a:endParaRPr>
          </a:p>
          <a:p>
            <a:r>
              <a:rPr lang="en-US" sz="2400" dirty="0" err="1">
                <a:solidFill>
                  <a:srgbClr val="363636"/>
                </a:solidFill>
                <a:latin typeface="Times New Roman" panose="02020603050405020304" pitchFamily="18" charset="0"/>
                <a:cs typeface="Times New Roman" panose="02020603050405020304" pitchFamily="18" charset="0"/>
              </a:rPr>
              <a:t>Phía</a:t>
            </a:r>
            <a:r>
              <a:rPr lang="en-US" sz="2400" dirty="0">
                <a:solidFill>
                  <a:srgbClr val="363636"/>
                </a:solidFill>
                <a:latin typeface="Times New Roman" panose="02020603050405020304" pitchFamily="18" charset="0"/>
                <a:cs typeface="Times New Roman" panose="02020603050405020304" pitchFamily="18" charset="0"/>
              </a:rPr>
              <a:t> ĐB, PĐ </a:t>
            </a:r>
            <a:r>
              <a:rPr lang="en-US" sz="2400" dirty="0" err="1">
                <a:solidFill>
                  <a:srgbClr val="363636"/>
                </a:solidFill>
                <a:latin typeface="Times New Roman" panose="02020603050405020304" pitchFamily="18" charset="0"/>
                <a:cs typeface="Times New Roman" panose="02020603050405020304" pitchFamily="18" charset="0"/>
              </a:rPr>
              <a:t>giáp</a:t>
            </a:r>
            <a:r>
              <a:rPr lang="en-US" sz="2400" dirty="0">
                <a:solidFill>
                  <a:srgbClr val="363636"/>
                </a:solidFill>
                <a:latin typeface="Times New Roman" panose="02020603050405020304" pitchFamily="18" charset="0"/>
                <a:cs typeface="Times New Roman" panose="02020603050405020304" pitchFamily="18" charset="0"/>
              </a:rPr>
              <a:t> </a:t>
            </a:r>
            <a:r>
              <a:rPr lang="vi-VN" sz="2400" dirty="0">
                <a:solidFill>
                  <a:srgbClr val="363636"/>
                </a:solidFill>
                <a:latin typeface="Times New Roman" panose="02020603050405020304" pitchFamily="18" charset="0"/>
                <a:cs typeface="Times New Roman" panose="02020603050405020304" pitchFamily="18" charset="0"/>
              </a:rPr>
              <a:t>Thái Bình Dương</a:t>
            </a:r>
            <a:r>
              <a:rPr lang="en-US" sz="2400" dirty="0">
                <a:solidFill>
                  <a:srgbClr val="363636"/>
                </a:solidFill>
                <a:latin typeface="Times New Roman" panose="02020603050405020304" pitchFamily="18" charset="0"/>
                <a:cs typeface="Times New Roman" panose="02020603050405020304" pitchFamily="18" charset="0"/>
              </a:rPr>
              <a:t>. </a:t>
            </a:r>
            <a:r>
              <a:rPr lang="en-US" sz="2400" dirty="0" err="1">
                <a:solidFill>
                  <a:srgbClr val="363636"/>
                </a:solidFill>
                <a:latin typeface="Times New Roman" panose="02020603050405020304" pitchFamily="18" charset="0"/>
                <a:cs typeface="Times New Roman" panose="02020603050405020304" pitchFamily="18" charset="0"/>
              </a:rPr>
              <a:t>Phía</a:t>
            </a:r>
            <a:r>
              <a:rPr lang="en-US" sz="2400" dirty="0">
                <a:solidFill>
                  <a:srgbClr val="363636"/>
                </a:solidFill>
                <a:latin typeface="Times New Roman" panose="02020603050405020304" pitchFamily="18" charset="0"/>
                <a:cs typeface="Times New Roman" panose="02020603050405020304" pitchFamily="18" charset="0"/>
              </a:rPr>
              <a:t> </a:t>
            </a:r>
            <a:r>
              <a:rPr lang="en-US" sz="2400" dirty="0" err="1">
                <a:solidFill>
                  <a:srgbClr val="363636"/>
                </a:solidFill>
                <a:latin typeface="Times New Roman" panose="02020603050405020304" pitchFamily="18" charset="0"/>
                <a:cs typeface="Times New Roman" panose="02020603050405020304" pitchFamily="18" charset="0"/>
              </a:rPr>
              <a:t>nam</a:t>
            </a:r>
            <a:r>
              <a:rPr lang="en-US" sz="2400" dirty="0">
                <a:solidFill>
                  <a:srgbClr val="363636"/>
                </a:solidFill>
                <a:latin typeface="Times New Roman" panose="02020603050405020304" pitchFamily="18" charset="0"/>
                <a:cs typeface="Times New Roman" panose="02020603050405020304" pitchFamily="18" charset="0"/>
              </a:rPr>
              <a:t> </a:t>
            </a:r>
            <a:r>
              <a:rPr lang="en-US" sz="2400" dirty="0" err="1">
                <a:solidFill>
                  <a:srgbClr val="363636"/>
                </a:solidFill>
                <a:latin typeface="Times New Roman" panose="02020603050405020304" pitchFamily="18" charset="0"/>
                <a:cs typeface="Times New Roman" panose="02020603050405020304" pitchFamily="18" charset="0"/>
              </a:rPr>
              <a:t>giáp</a:t>
            </a:r>
            <a:r>
              <a:rPr lang="en-US" sz="2400" dirty="0">
                <a:solidFill>
                  <a:srgbClr val="363636"/>
                </a:solidFill>
                <a:latin typeface="Times New Roman" panose="02020603050405020304" pitchFamily="18" charset="0"/>
                <a:cs typeface="Times New Roman" panose="02020603050405020304" pitchFamily="18" charset="0"/>
              </a:rPr>
              <a:t> </a:t>
            </a:r>
            <a:r>
              <a:rPr lang="en-US" sz="2400" dirty="0" err="1">
                <a:solidFill>
                  <a:srgbClr val="363636"/>
                </a:solidFill>
                <a:latin typeface="Times New Roman" panose="02020603050405020304" pitchFamily="18" charset="0"/>
                <a:cs typeface="Times New Roman" panose="02020603050405020304" pitchFamily="18" charset="0"/>
              </a:rPr>
              <a:t>với</a:t>
            </a:r>
            <a:r>
              <a:rPr lang="en-US" sz="2400" dirty="0">
                <a:solidFill>
                  <a:srgbClr val="363636"/>
                </a:solidFill>
                <a:latin typeface="Times New Roman" panose="02020603050405020304" pitchFamily="18" charset="0"/>
                <a:cs typeface="Times New Roman" panose="02020603050405020304" pitchFamily="18" charset="0"/>
              </a:rPr>
              <a:t> </a:t>
            </a:r>
            <a:r>
              <a:rPr lang="vi-VN" sz="2400" dirty="0">
                <a:solidFill>
                  <a:srgbClr val="363636"/>
                </a:solidFill>
                <a:latin typeface="Times New Roman" panose="02020603050405020304" pitchFamily="18" charset="0"/>
                <a:cs typeface="Times New Roman" panose="02020603050405020304" pitchFamily="18" charset="0"/>
              </a:rPr>
              <a:t>Việt Nam, Lào, Mianma, Bu-tan, Nê-pan, Ấn Độ, </a:t>
            </a:r>
            <a:r>
              <a:rPr lang="en-US" sz="2400" dirty="0" err="1">
                <a:solidFill>
                  <a:srgbClr val="363636"/>
                </a:solidFill>
                <a:latin typeface="Times New Roman" panose="02020603050405020304" pitchFamily="18" charset="0"/>
                <a:cs typeface="Times New Roman" panose="02020603050405020304" pitchFamily="18" charset="0"/>
              </a:rPr>
              <a:t>phía</a:t>
            </a:r>
            <a:r>
              <a:rPr lang="en-US" sz="2400" dirty="0">
                <a:solidFill>
                  <a:srgbClr val="363636"/>
                </a:solidFill>
                <a:latin typeface="Times New Roman" panose="02020603050405020304" pitchFamily="18" charset="0"/>
                <a:cs typeface="Times New Roman" panose="02020603050405020304" pitchFamily="18" charset="0"/>
              </a:rPr>
              <a:t> </a:t>
            </a:r>
            <a:r>
              <a:rPr lang="en-US" sz="2400" dirty="0" err="1">
                <a:solidFill>
                  <a:srgbClr val="363636"/>
                </a:solidFill>
                <a:latin typeface="Times New Roman" panose="02020603050405020304" pitchFamily="18" charset="0"/>
                <a:cs typeface="Times New Roman" panose="02020603050405020304" pitchFamily="18" charset="0"/>
              </a:rPr>
              <a:t>Tây</a:t>
            </a:r>
            <a:r>
              <a:rPr lang="en-US" sz="2400" dirty="0">
                <a:solidFill>
                  <a:srgbClr val="363636"/>
                </a:solidFill>
                <a:latin typeface="Times New Roman" panose="02020603050405020304" pitchFamily="18" charset="0"/>
                <a:cs typeface="Times New Roman" panose="02020603050405020304" pitchFamily="18" charset="0"/>
              </a:rPr>
              <a:t> </a:t>
            </a:r>
            <a:r>
              <a:rPr lang="en-US" sz="2400" dirty="0" err="1">
                <a:solidFill>
                  <a:srgbClr val="363636"/>
                </a:solidFill>
                <a:latin typeface="Times New Roman" panose="02020603050405020304" pitchFamily="18" charset="0"/>
                <a:cs typeface="Times New Roman" panose="02020603050405020304" pitchFamily="18" charset="0"/>
              </a:rPr>
              <a:t>giáp</a:t>
            </a:r>
            <a:r>
              <a:rPr lang="en-US" sz="2400" dirty="0">
                <a:solidFill>
                  <a:srgbClr val="363636"/>
                </a:solidFill>
                <a:latin typeface="Times New Roman" panose="02020603050405020304" pitchFamily="18" charset="0"/>
                <a:cs typeface="Times New Roman" panose="02020603050405020304" pitchFamily="18" charset="0"/>
              </a:rPr>
              <a:t> </a:t>
            </a:r>
            <a:r>
              <a:rPr lang="vi-VN" sz="2400" dirty="0">
                <a:solidFill>
                  <a:srgbClr val="363636"/>
                </a:solidFill>
                <a:latin typeface="Times New Roman" panose="02020603050405020304" pitchFamily="18" charset="0"/>
                <a:cs typeface="Times New Roman" panose="02020603050405020304" pitchFamily="18" charset="0"/>
              </a:rPr>
              <a:t>Pakixtan, Áp-ga-ni-xtan, Tát-gi-ki-xtan, Cư-rơ-gư-xtan, Ca-dắc-xtan.</a:t>
            </a:r>
            <a:endParaRPr lang="en-US" sz="2400" dirty="0">
              <a:solidFill>
                <a:srgbClr val="363636"/>
              </a:solidFill>
              <a:latin typeface="Times New Roman" panose="02020603050405020304" pitchFamily="18" charset="0"/>
              <a:cs typeface="Times New Roman" panose="02020603050405020304" pitchFamily="18" charset="0"/>
            </a:endParaRPr>
          </a:p>
          <a:p>
            <a:r>
              <a:rPr lang="en-US" sz="2400" dirty="0">
                <a:solidFill>
                  <a:srgbClr val="363636"/>
                </a:solidFill>
                <a:latin typeface="Times New Roman" panose="02020603050405020304" pitchFamily="18" charset="0"/>
                <a:cs typeface="Times New Roman" panose="02020603050405020304" pitchFamily="18" charset="0"/>
              </a:rPr>
              <a:t>DT:</a:t>
            </a:r>
            <a:r>
              <a:rPr lang="en-US" sz="2400" dirty="0">
                <a:latin typeface="Times New Roman" panose="02020603050405020304" pitchFamily="18" charset="0"/>
                <a:cs typeface="Times New Roman" panose="02020603050405020304" pitchFamily="18" charset="0"/>
              </a:rPr>
              <a:t>9.596.960 km</a:t>
            </a:r>
            <a:r>
              <a:rPr lang="en-US" sz="2400" baseline="30000" dirty="0">
                <a:latin typeface="Times New Roman" panose="02020603050405020304" pitchFamily="18" charset="0"/>
                <a:cs typeface="Times New Roman" panose="02020603050405020304" pitchFamily="18" charset="0"/>
              </a:rPr>
              <a:t>2</a:t>
            </a:r>
            <a:endParaRPr lang="en-US" sz="2400" dirty="0">
              <a:solidFill>
                <a:srgbClr val="363636"/>
              </a:solidFill>
              <a:latin typeface="Times New Roman" panose="02020603050405020304" pitchFamily="18" charset="0"/>
              <a:cs typeface="Times New Roman" panose="02020603050405020304" pitchFamily="18" charset="0"/>
            </a:endParaRPr>
          </a:p>
          <a:p>
            <a:r>
              <a:rPr lang="en-US" sz="2400" dirty="0" err="1">
                <a:solidFill>
                  <a:srgbClr val="363636"/>
                </a:solidFill>
                <a:latin typeface="Times New Roman" panose="02020603050405020304" pitchFamily="18" charset="0"/>
                <a:cs typeface="Times New Roman" panose="02020603050405020304" pitchFamily="18" charset="0"/>
              </a:rPr>
              <a:t>Dân</a:t>
            </a:r>
            <a:r>
              <a:rPr lang="en-US" sz="2400" dirty="0">
                <a:solidFill>
                  <a:srgbClr val="363636"/>
                </a:solidFill>
                <a:latin typeface="Times New Roman" panose="02020603050405020304" pitchFamily="18" charset="0"/>
                <a:cs typeface="Times New Roman" panose="02020603050405020304" pitchFamily="18" charset="0"/>
              </a:rPr>
              <a:t> </a:t>
            </a:r>
            <a:r>
              <a:rPr lang="en-US" sz="2400" dirty="0" err="1">
                <a:solidFill>
                  <a:srgbClr val="363636"/>
                </a:solidFill>
                <a:latin typeface="Times New Roman" panose="02020603050405020304" pitchFamily="18" charset="0"/>
                <a:cs typeface="Times New Roman" panose="02020603050405020304" pitchFamily="18" charset="0"/>
              </a:rPr>
              <a:t>số</a:t>
            </a:r>
            <a:r>
              <a:rPr lang="en-US" sz="2400" dirty="0">
                <a:solidFill>
                  <a:srgbClr val="363636"/>
                </a:solidFill>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1.425.330.747 người </a:t>
            </a:r>
            <a:r>
              <a:rPr lang="en-US" sz="2400" dirty="0">
                <a:latin typeface="Times New Roman" panose="02020603050405020304" pitchFamily="18" charset="0"/>
                <a:cs typeface="Times New Roman" panose="02020603050405020304" pitchFamily="18" charset="0"/>
              </a:rPr>
              <a:t>9</a:t>
            </a:r>
            <a:r>
              <a:rPr lang="vi-VN" sz="2400" dirty="0">
                <a:latin typeface="Times New Roman" panose="02020603050405020304" pitchFamily="18" charset="0"/>
                <a:cs typeface="Times New Roman" panose="02020603050405020304" pitchFamily="18" charset="0"/>
              </a:rPr>
              <a:t>ngày 10/03/2024 theo số liệu mới nhất từ Liên Hợp Quốc</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r>
              <a:rPr lang="en-US" sz="2400" dirty="0" err="1">
                <a:solidFill>
                  <a:srgbClr val="363636"/>
                </a:solidFill>
                <a:latin typeface="Times New Roman" panose="02020603050405020304" pitchFamily="18" charset="0"/>
                <a:cs typeface="Times New Roman" panose="02020603050405020304" pitchFamily="18" charset="0"/>
              </a:rPr>
              <a:t>Thủ</a:t>
            </a:r>
            <a:r>
              <a:rPr lang="en-US" sz="2400" dirty="0">
                <a:solidFill>
                  <a:srgbClr val="363636"/>
                </a:solidFill>
                <a:latin typeface="Times New Roman" panose="02020603050405020304" pitchFamily="18" charset="0"/>
                <a:cs typeface="Times New Roman" panose="02020603050405020304" pitchFamily="18" charset="0"/>
              </a:rPr>
              <a:t> </a:t>
            </a:r>
            <a:r>
              <a:rPr lang="en-US" sz="2400" dirty="0" err="1">
                <a:solidFill>
                  <a:srgbClr val="363636"/>
                </a:solidFill>
                <a:latin typeface="Times New Roman" panose="02020603050405020304" pitchFamily="18" charset="0"/>
                <a:cs typeface="Times New Roman" panose="02020603050405020304" pitchFamily="18" charset="0"/>
              </a:rPr>
              <a:t>đô</a:t>
            </a:r>
            <a:r>
              <a:rPr lang="en-US" sz="2400" dirty="0">
                <a:solidFill>
                  <a:srgbClr val="363636"/>
                </a:solidFill>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Kinh</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3785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3064"/>
            <a:ext cx="12192000" cy="901336"/>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ln>
            <a:headEnd/>
            <a:tailEnd/>
          </a:ln>
        </p:spPr>
        <p:style>
          <a:lnRef idx="0">
            <a:schemeClr val="accent5"/>
          </a:lnRef>
          <a:fillRef idx="3">
            <a:schemeClr val="accent5"/>
          </a:fillRef>
          <a:effectRef idx="3">
            <a:schemeClr val="accent5"/>
          </a:effectRef>
          <a:fontRef idx="minor">
            <a:schemeClr val="lt1"/>
          </a:fontRef>
        </p:style>
        <p:txBody>
          <a:bodyPr wrap="none" lIns="91348" tIns="45671" rIns="91348" bIns="45671" anchor="ctr"/>
          <a:lstStyle/>
          <a:p>
            <a:pPr algn="ctr"/>
            <a:r>
              <a:rPr lang="en-US" sz="2800" b="1" dirty="0" err="1">
                <a:solidFill>
                  <a:srgbClr val="FF0000"/>
                </a:solidFill>
                <a:latin typeface="Times New Roman" pitchFamily="18" charset="0"/>
                <a:cs typeface="Times New Roman" pitchFamily="18" charset="0"/>
              </a:rPr>
              <a:t>Tiết</a:t>
            </a:r>
            <a:r>
              <a:rPr lang="en-US" sz="2800" b="1" dirty="0">
                <a:solidFill>
                  <a:srgbClr val="FF0000"/>
                </a:solidFill>
                <a:latin typeface="Times New Roman" pitchFamily="18" charset="0"/>
                <a:cs typeface="Times New Roman" pitchFamily="18" charset="0"/>
              </a:rPr>
              <a:t> 35   </a:t>
            </a:r>
            <a:r>
              <a:rPr lang="vi-VN" sz="2800" b="1" dirty="0">
                <a:solidFill>
                  <a:srgbClr val="FF0000"/>
                </a:solidFill>
                <a:latin typeface="Times New Roman" pitchFamily="18" charset="0"/>
                <a:cs typeface="Times New Roman" pitchFamily="18" charset="0"/>
              </a:rPr>
              <a:t>Bài 14. TRUNG QUỐC VÀ NHẬT BẢN TỪ NỬA SAU </a:t>
            </a:r>
            <a:endParaRPr lang="en-US" sz="2800" b="1" dirty="0">
              <a:solidFill>
                <a:srgbClr val="FF0000"/>
              </a:solidFill>
              <a:latin typeface="Times New Roman" pitchFamily="18" charset="0"/>
              <a:cs typeface="Times New Roman" pitchFamily="18" charset="0"/>
            </a:endParaRPr>
          </a:p>
          <a:p>
            <a:pPr algn="ctr"/>
            <a:r>
              <a:rPr lang="vi-VN" sz="2800" b="1" dirty="0">
                <a:solidFill>
                  <a:srgbClr val="FF0000"/>
                </a:solidFill>
                <a:latin typeface="Times New Roman" pitchFamily="18" charset="0"/>
                <a:cs typeface="Times New Roman" pitchFamily="18" charset="0"/>
              </a:rPr>
              <a:t>THẾ KỈ XIX ĐẾN ĐẦU THẾ KỈ XX</a:t>
            </a:r>
          </a:p>
        </p:txBody>
      </p:sp>
      <p:sp>
        <p:nvSpPr>
          <p:cNvPr id="5" name="Rectangle 71">
            <a:extLst>
              <a:ext uri="{FF2B5EF4-FFF2-40B4-BE49-F238E27FC236}">
                <a16:creationId xmlns:a16="http://schemas.microsoft.com/office/drawing/2014/main" id="{366EB744-37E4-4366-B734-DD2BC2D66D36}"/>
              </a:ext>
            </a:extLst>
          </p:cNvPr>
          <p:cNvSpPr>
            <a:spLocks noChangeArrowheads="1"/>
          </p:cNvSpPr>
          <p:nvPr/>
        </p:nvSpPr>
        <p:spPr bwMode="auto">
          <a:xfrm>
            <a:off x="169816" y="914400"/>
            <a:ext cx="5926183" cy="1015663"/>
          </a:xfrm>
          <a:prstGeom prst="rect">
            <a:avLst/>
          </a:prstGeom>
          <a:noFill/>
          <a:ln w="9525">
            <a:noFill/>
            <a:miter lim="800000"/>
            <a:headEnd/>
            <a:tailEnd/>
          </a:ln>
        </p:spPr>
        <p:txBody>
          <a:bodyPr wrap="square" anchor="ctr">
            <a:spAutoFit/>
          </a:bodyPr>
          <a:lstStyle/>
          <a:p>
            <a:pPr eaLnBrk="1" fontAlgn="auto" hangingPunct="1">
              <a:spcBef>
                <a:spcPts val="0"/>
              </a:spcBef>
              <a:spcAft>
                <a:spcPts val="0"/>
              </a:spcAft>
              <a:defRPr/>
            </a:pPr>
            <a:r>
              <a:rPr lang="en-US" sz="3000" b="1" dirty="0">
                <a:solidFill>
                  <a:srgbClr val="FF0000"/>
                </a:solidFill>
                <a:latin typeface="Times New Roman" panose="02020603050405020304" pitchFamily="18" charset="0"/>
                <a:cs typeface="Times New Roman" panose="02020603050405020304" pitchFamily="18" charset="0"/>
              </a:rPr>
              <a:t>1</a:t>
            </a:r>
            <a:r>
              <a:rPr lang="vi-VN" sz="3000" b="1" dirty="0">
                <a:solidFill>
                  <a:srgbClr val="FF0000"/>
                </a:solidFill>
                <a:latin typeface="Times New Roman" panose="02020603050405020304" pitchFamily="18" charset="0"/>
                <a:cs typeface="Times New Roman" panose="02020603050405020304" pitchFamily="18" charset="0"/>
              </a:rPr>
              <a:t>. Trung Quốc </a:t>
            </a:r>
            <a:r>
              <a:rPr lang="en-US" sz="3000" b="1" dirty="0" err="1">
                <a:solidFill>
                  <a:srgbClr val="FF0000"/>
                </a:solidFill>
                <a:latin typeface="Times New Roman" panose="02020603050405020304" pitchFamily="18" charset="0"/>
                <a:cs typeface="Times New Roman" panose="02020603050405020304" pitchFamily="18" charset="0"/>
              </a:rPr>
              <a:t>nửa</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sau</a:t>
            </a:r>
            <a:r>
              <a:rPr lang="vi-VN" sz="3000" b="1" dirty="0">
                <a:solidFill>
                  <a:srgbClr val="FF0000"/>
                </a:solidFill>
                <a:latin typeface="Times New Roman" panose="02020603050405020304" pitchFamily="18" charset="0"/>
                <a:cs typeface="Times New Roman" panose="02020603050405020304" pitchFamily="18" charset="0"/>
              </a:rPr>
              <a:t> thế kỉ XIX – đầu thế kỉ XX</a:t>
            </a:r>
            <a:endParaRPr lang="en-US" sz="3000" b="1" dirty="0">
              <a:solidFill>
                <a:srgbClr val="FF0000"/>
              </a:solidFill>
              <a:latin typeface="Times New Roman" panose="02020603050405020304" pitchFamily="18" charset="0"/>
              <a:cs typeface="Times New Roman" panose="02020603050405020304" pitchFamily="18" charset="0"/>
            </a:endParaRPr>
          </a:p>
        </p:txBody>
      </p:sp>
      <p:cxnSp>
        <p:nvCxnSpPr>
          <p:cNvPr id="6" name="Straight Connector 5"/>
          <p:cNvCxnSpPr/>
          <p:nvPr/>
        </p:nvCxnSpPr>
        <p:spPr>
          <a:xfrm>
            <a:off x="6096000" y="888274"/>
            <a:ext cx="0" cy="5969726"/>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7" name="TextBox 6">
            <a:extLst>
              <a:ext uri="{FF2B5EF4-FFF2-40B4-BE49-F238E27FC236}">
                <a16:creationId xmlns:a16="http://schemas.microsoft.com/office/drawing/2014/main" id="{CB84C6E5-1B35-4983-8AD4-2B5A25F1F793}"/>
              </a:ext>
            </a:extLst>
          </p:cNvPr>
          <p:cNvSpPr txBox="1">
            <a:spLocks noChangeArrowheads="1"/>
          </p:cNvSpPr>
          <p:nvPr/>
        </p:nvSpPr>
        <p:spPr bwMode="auto">
          <a:xfrm>
            <a:off x="91441" y="1789610"/>
            <a:ext cx="620485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vi-VN" altLang="vi-VN" sz="3000" b="1" dirty="0">
                <a:solidFill>
                  <a:srgbClr val="0000FF"/>
                </a:solidFill>
                <a:latin typeface="Times New Roman" panose="02020603050405020304" pitchFamily="18" charset="0"/>
                <a:cs typeface="Times New Roman" panose="02020603050405020304" pitchFamily="18" charset="0"/>
              </a:rPr>
              <a:t>a. </a:t>
            </a:r>
            <a:r>
              <a:rPr lang="en-US" altLang="vi-VN" sz="3000" b="1" dirty="0" err="1">
                <a:solidFill>
                  <a:srgbClr val="0000FF"/>
                </a:solidFill>
                <a:latin typeface="Times New Roman" panose="02020603050405020304" pitchFamily="18" charset="0"/>
                <a:cs typeface="Times New Roman" panose="02020603050405020304" pitchFamily="18" charset="0"/>
              </a:rPr>
              <a:t>Quá</a:t>
            </a:r>
            <a:r>
              <a:rPr lang="en-US" altLang="vi-VN" sz="3000" b="1" dirty="0">
                <a:solidFill>
                  <a:srgbClr val="0000FF"/>
                </a:solidFill>
                <a:latin typeface="Times New Roman" panose="02020603050405020304" pitchFamily="18" charset="0"/>
                <a:cs typeface="Times New Roman" panose="02020603050405020304" pitchFamily="18" charset="0"/>
              </a:rPr>
              <a:t> </a:t>
            </a:r>
            <a:r>
              <a:rPr lang="en-US" altLang="vi-VN" sz="3000" b="1" dirty="0" err="1">
                <a:solidFill>
                  <a:srgbClr val="0000FF"/>
                </a:solidFill>
                <a:latin typeface="Times New Roman" panose="02020603050405020304" pitchFamily="18" charset="0"/>
                <a:cs typeface="Times New Roman" panose="02020603050405020304" pitchFamily="18" charset="0"/>
              </a:rPr>
              <a:t>trình</a:t>
            </a:r>
            <a:r>
              <a:rPr lang="en-US" altLang="vi-VN" sz="3000" b="1" dirty="0">
                <a:solidFill>
                  <a:srgbClr val="0000FF"/>
                </a:solidFill>
                <a:latin typeface="Times New Roman" panose="02020603050405020304" pitchFamily="18" charset="0"/>
                <a:cs typeface="Times New Roman" panose="02020603050405020304" pitchFamily="18" charset="0"/>
              </a:rPr>
              <a:t> </a:t>
            </a:r>
            <a:r>
              <a:rPr lang="en-US" altLang="vi-VN" sz="3000" b="1" dirty="0" err="1">
                <a:solidFill>
                  <a:srgbClr val="0000FF"/>
                </a:solidFill>
                <a:latin typeface="Times New Roman" panose="02020603050405020304" pitchFamily="18" charset="0"/>
                <a:cs typeface="Times New Roman" panose="02020603050405020304" pitchFamily="18" charset="0"/>
              </a:rPr>
              <a:t>xâm</a:t>
            </a:r>
            <a:r>
              <a:rPr lang="en-US" altLang="vi-VN" sz="3000" b="1" dirty="0">
                <a:solidFill>
                  <a:srgbClr val="0000FF"/>
                </a:solidFill>
                <a:latin typeface="Times New Roman" panose="02020603050405020304" pitchFamily="18" charset="0"/>
                <a:cs typeface="Times New Roman" panose="02020603050405020304" pitchFamily="18" charset="0"/>
              </a:rPr>
              <a:t> </a:t>
            </a:r>
            <a:r>
              <a:rPr lang="en-US" altLang="vi-VN" sz="3000" b="1" dirty="0" err="1">
                <a:solidFill>
                  <a:srgbClr val="0000FF"/>
                </a:solidFill>
                <a:latin typeface="Times New Roman" panose="02020603050405020304" pitchFamily="18" charset="0"/>
                <a:cs typeface="Times New Roman" panose="02020603050405020304" pitchFamily="18" charset="0"/>
              </a:rPr>
              <a:t>lược</a:t>
            </a:r>
            <a:r>
              <a:rPr lang="en-US" altLang="vi-VN" sz="3000" b="1" dirty="0">
                <a:solidFill>
                  <a:srgbClr val="0000FF"/>
                </a:solidFill>
                <a:latin typeface="Times New Roman" panose="02020603050405020304" pitchFamily="18" charset="0"/>
                <a:cs typeface="Times New Roman" panose="02020603050405020304" pitchFamily="18" charset="0"/>
              </a:rPr>
              <a:t> </a:t>
            </a:r>
            <a:r>
              <a:rPr lang="en-US" altLang="vi-VN" sz="3000" b="1" dirty="0" err="1">
                <a:solidFill>
                  <a:srgbClr val="0000FF"/>
                </a:solidFill>
                <a:latin typeface="Times New Roman" panose="02020603050405020304" pitchFamily="18" charset="0"/>
                <a:cs typeface="Times New Roman" panose="02020603050405020304" pitchFamily="18" charset="0"/>
              </a:rPr>
              <a:t>của</a:t>
            </a:r>
            <a:r>
              <a:rPr lang="en-US" altLang="vi-VN" sz="3000" b="1" dirty="0">
                <a:solidFill>
                  <a:srgbClr val="0000FF"/>
                </a:solidFill>
                <a:latin typeface="Times New Roman" panose="02020603050405020304" pitchFamily="18" charset="0"/>
                <a:cs typeface="Times New Roman" panose="02020603050405020304" pitchFamily="18" charset="0"/>
              </a:rPr>
              <a:t> </a:t>
            </a:r>
            <a:r>
              <a:rPr lang="en-US" altLang="vi-VN" sz="3000" b="1" dirty="0" err="1">
                <a:solidFill>
                  <a:srgbClr val="0000FF"/>
                </a:solidFill>
                <a:latin typeface="Times New Roman" panose="02020603050405020304" pitchFamily="18" charset="0"/>
                <a:cs typeface="Times New Roman" panose="02020603050405020304" pitchFamily="18" charset="0"/>
              </a:rPr>
              <a:t>các</a:t>
            </a:r>
            <a:r>
              <a:rPr lang="en-US" altLang="vi-VN" sz="3000" b="1" dirty="0">
                <a:solidFill>
                  <a:srgbClr val="0000FF"/>
                </a:solidFill>
                <a:latin typeface="Times New Roman" panose="02020603050405020304" pitchFamily="18" charset="0"/>
                <a:cs typeface="Times New Roman" panose="02020603050405020304" pitchFamily="18" charset="0"/>
              </a:rPr>
              <a:t> </a:t>
            </a:r>
            <a:r>
              <a:rPr lang="en-US" altLang="vi-VN" sz="3000" b="1" dirty="0" err="1">
                <a:solidFill>
                  <a:srgbClr val="0000FF"/>
                </a:solidFill>
                <a:latin typeface="Times New Roman" panose="02020603050405020304" pitchFamily="18" charset="0"/>
                <a:cs typeface="Times New Roman" panose="02020603050405020304" pitchFamily="18" charset="0"/>
              </a:rPr>
              <a:t>nước</a:t>
            </a:r>
            <a:r>
              <a:rPr lang="en-US" altLang="vi-VN" sz="3000" b="1" dirty="0">
                <a:solidFill>
                  <a:srgbClr val="0000FF"/>
                </a:solidFill>
                <a:latin typeface="Times New Roman" panose="02020603050405020304" pitchFamily="18" charset="0"/>
                <a:cs typeface="Times New Roman" panose="02020603050405020304" pitchFamily="18" charset="0"/>
              </a:rPr>
              <a:t> </a:t>
            </a:r>
            <a:r>
              <a:rPr lang="en-US" altLang="vi-VN" sz="3000" b="1" dirty="0" err="1">
                <a:solidFill>
                  <a:srgbClr val="0000FF"/>
                </a:solidFill>
                <a:latin typeface="Times New Roman" panose="02020603050405020304" pitchFamily="18" charset="0"/>
                <a:cs typeface="Times New Roman" panose="02020603050405020304" pitchFamily="18" charset="0"/>
              </a:rPr>
              <a:t>đế</a:t>
            </a:r>
            <a:r>
              <a:rPr lang="en-US" altLang="vi-VN" sz="3000" b="1" dirty="0">
                <a:solidFill>
                  <a:srgbClr val="0000FF"/>
                </a:solidFill>
                <a:latin typeface="Times New Roman" panose="02020603050405020304" pitchFamily="18" charset="0"/>
                <a:cs typeface="Times New Roman" panose="02020603050405020304" pitchFamily="18" charset="0"/>
              </a:rPr>
              <a:t> </a:t>
            </a:r>
            <a:r>
              <a:rPr lang="en-US" altLang="vi-VN" sz="3000" b="1" dirty="0" err="1">
                <a:solidFill>
                  <a:srgbClr val="0000FF"/>
                </a:solidFill>
                <a:latin typeface="Times New Roman" panose="02020603050405020304" pitchFamily="18" charset="0"/>
                <a:cs typeface="Times New Roman" panose="02020603050405020304" pitchFamily="18" charset="0"/>
              </a:rPr>
              <a:t>quốc</a:t>
            </a:r>
            <a:endParaRPr lang="en-US" altLang="vi-VN" sz="3000" b="1" dirty="0">
              <a:solidFill>
                <a:srgbClr val="0000FF"/>
              </a:solidFill>
              <a:latin typeface="Times New Roman" panose="02020603050405020304" pitchFamily="18" charset="0"/>
              <a:cs typeface="Times New Roman" panose="02020603050405020304" pitchFamily="18" charset="0"/>
            </a:endParaRPr>
          </a:p>
        </p:txBody>
      </p:sp>
      <p:sp>
        <p:nvSpPr>
          <p:cNvPr id="2" name="Rectangle 1"/>
          <p:cNvSpPr/>
          <p:nvPr/>
        </p:nvSpPr>
        <p:spPr>
          <a:xfrm>
            <a:off x="200298" y="2753021"/>
            <a:ext cx="5895701" cy="1477328"/>
          </a:xfrm>
          <a:prstGeom prst="rect">
            <a:avLst/>
          </a:prstGeom>
        </p:spPr>
        <p:txBody>
          <a:bodyPr wrap="square">
            <a:spAutoFit/>
          </a:bodyPr>
          <a:lstStyle/>
          <a:p>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Vào</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giữa</a:t>
            </a:r>
            <a:r>
              <a:rPr lang="en-US" sz="3000" dirty="0">
                <a:latin typeface="Times New Roman" panose="02020603050405020304" pitchFamily="18" charset="0"/>
                <a:ea typeface="Times New Roman" panose="02020603050405020304" pitchFamily="18" charset="0"/>
              </a:rPr>
              <a:t> TK XIX, TQ </a:t>
            </a:r>
            <a:r>
              <a:rPr lang="en-US" sz="3000" dirty="0" err="1">
                <a:latin typeface="Times New Roman" panose="02020603050405020304" pitchFamily="18" charset="0"/>
                <a:ea typeface="Times New Roman" panose="02020603050405020304" pitchFamily="18" charset="0"/>
              </a:rPr>
              <a:t>trở</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thành</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miếng</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mồi</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cho</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các</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nước</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đế</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quốc</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phân</a:t>
            </a:r>
            <a:r>
              <a:rPr lang="en-US" sz="3000" dirty="0">
                <a:latin typeface="Times New Roman" panose="02020603050405020304" pitchFamily="18" charset="0"/>
                <a:ea typeface="Times New Roman" panose="02020603050405020304" pitchFamily="18" charset="0"/>
              </a:rPr>
              <a:t> chia </a:t>
            </a:r>
            <a:r>
              <a:rPr lang="en-US" sz="3000" dirty="0" err="1">
                <a:latin typeface="Times New Roman" panose="02020603050405020304" pitchFamily="18" charset="0"/>
                <a:ea typeface="Times New Roman" panose="02020603050405020304" pitchFamily="18" charset="0"/>
              </a:rPr>
              <a:t>xâu</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xé</a:t>
            </a:r>
            <a:r>
              <a:rPr lang="en-US" sz="3000" dirty="0">
                <a:latin typeface="Times New Roman" panose="02020603050405020304" pitchFamily="18" charset="0"/>
                <a:ea typeface="Times New Roman" panose="02020603050405020304" pitchFamily="18" charset="0"/>
              </a:rPr>
              <a:t>.</a:t>
            </a:r>
            <a:endParaRPr lang="en-US" sz="3000" dirty="0"/>
          </a:p>
        </p:txBody>
      </p:sp>
    </p:spTree>
    <p:extLst>
      <p:ext uri="{BB962C8B-B14F-4D97-AF65-F5344CB8AC3E}">
        <p14:creationId xmlns:p14="http://schemas.microsoft.com/office/powerpoint/2010/main" val="2090457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2367" y="5090780"/>
            <a:ext cx="4953000" cy="590006"/>
          </a:xfrm>
        </p:spPr>
        <p:style>
          <a:lnRef idx="1">
            <a:schemeClr val="accent4"/>
          </a:lnRef>
          <a:fillRef idx="2">
            <a:schemeClr val="accent4"/>
          </a:fillRef>
          <a:effectRef idx="1">
            <a:schemeClr val="accent4"/>
          </a:effectRef>
          <a:fontRef idx="minor">
            <a:schemeClr val="dk1"/>
          </a:fontRef>
        </p:style>
        <p:txBody>
          <a:bodyPr rtlCol="0">
            <a:normAutofit/>
          </a:bodyPr>
          <a:lstStyle/>
          <a:p>
            <a:pPr eaLnBrk="1" fontAlgn="auto" hangingPunct="1">
              <a:spcAft>
                <a:spcPts val="0"/>
              </a:spcAft>
              <a:defRPr/>
            </a:pPr>
            <a:r>
              <a:rPr lang="en-US" sz="3000" b="1" dirty="0" err="1">
                <a:latin typeface="Times New Roman" pitchFamily="18" charset="0"/>
                <a:cs typeface="Times New Roman" pitchFamily="18" charset="0"/>
              </a:rPr>
              <a:t>Hình</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ảnh</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cây</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thuốc</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phiện</a:t>
            </a:r>
            <a:endParaRPr lang="en-US" sz="3000" b="1" dirty="0">
              <a:latin typeface="Times New Roman" pitchFamily="18" charset="0"/>
              <a:cs typeface="Times New Roman" pitchFamily="18" charset="0"/>
            </a:endParaRPr>
          </a:p>
        </p:txBody>
      </p:sp>
      <p:pic>
        <p:nvPicPr>
          <p:cNvPr id="14339" name="Picture 6" descr="http://imgs.vietnamnet.vn/Images/2011/07/18/15/20110718154150_a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4366" y="1208315"/>
            <a:ext cx="5216524"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5878" y="1280780"/>
            <a:ext cx="4854574"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720" y="1067197"/>
            <a:ext cx="5919524" cy="3650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descr="22-2.jpg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5573" y="1040356"/>
            <a:ext cx="5519588" cy="367742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94399" y="4937674"/>
            <a:ext cx="7879016"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en-US" sz="2800" b="0" i="0" dirty="0" err="1">
                <a:solidFill>
                  <a:srgbClr val="0000FF"/>
                </a:solidFill>
                <a:effectLst/>
                <a:latin typeface="Times New Roman" panose="02020603050405020304" pitchFamily="18" charset="0"/>
                <a:cs typeface="Times New Roman" panose="02020603050405020304" pitchFamily="18" charset="0"/>
              </a:rPr>
              <a:t>Quan</a:t>
            </a:r>
            <a:r>
              <a:rPr lang="en-US" sz="2800" b="0" i="0" dirty="0">
                <a:solidFill>
                  <a:srgbClr val="0000FF"/>
                </a:solidFill>
                <a:effectLst/>
                <a:latin typeface="Times New Roman" panose="02020603050405020304" pitchFamily="18" charset="0"/>
                <a:cs typeface="Times New Roman" panose="02020603050405020304" pitchFamily="18" charset="0"/>
              </a:rPr>
              <a:t> </a:t>
            </a:r>
            <a:r>
              <a:rPr lang="en-US" sz="2800" b="0" i="0" dirty="0" err="1">
                <a:solidFill>
                  <a:srgbClr val="0000FF"/>
                </a:solidFill>
                <a:effectLst/>
                <a:latin typeface="Times New Roman" panose="02020603050405020304" pitchFamily="18" charset="0"/>
                <a:cs typeface="Times New Roman" panose="02020603050405020304" pitchFamily="18" charset="0"/>
              </a:rPr>
              <a:t>lại</a:t>
            </a:r>
            <a:r>
              <a:rPr lang="en-US" sz="2800" b="0" i="0" dirty="0">
                <a:solidFill>
                  <a:srgbClr val="0000FF"/>
                </a:solidFill>
                <a:effectLst/>
                <a:latin typeface="Times New Roman" panose="02020603050405020304" pitchFamily="18" charset="0"/>
                <a:cs typeface="Times New Roman" panose="02020603050405020304" pitchFamily="18" charset="0"/>
              </a:rPr>
              <a:t> </a:t>
            </a:r>
            <a:r>
              <a:rPr lang="en-US" sz="2800" b="0" i="0" dirty="0" err="1">
                <a:solidFill>
                  <a:srgbClr val="0000FF"/>
                </a:solidFill>
                <a:effectLst/>
                <a:latin typeface="Times New Roman" panose="02020603050405020304" pitchFamily="18" charset="0"/>
                <a:cs typeface="Times New Roman" panose="02020603050405020304" pitchFamily="18" charset="0"/>
              </a:rPr>
              <a:t>nhà</a:t>
            </a:r>
            <a:r>
              <a:rPr lang="en-US" sz="2800" b="0" i="0" dirty="0">
                <a:solidFill>
                  <a:srgbClr val="0000FF"/>
                </a:solidFill>
                <a:effectLst/>
                <a:latin typeface="Times New Roman" panose="02020603050405020304" pitchFamily="18" charset="0"/>
                <a:cs typeface="Times New Roman" panose="02020603050405020304" pitchFamily="18" charset="0"/>
              </a:rPr>
              <a:t> </a:t>
            </a:r>
            <a:r>
              <a:rPr lang="en-US" sz="2800" b="0" i="0" dirty="0" err="1">
                <a:solidFill>
                  <a:srgbClr val="0000FF"/>
                </a:solidFill>
                <a:effectLst/>
                <a:latin typeface="Times New Roman" panose="02020603050405020304" pitchFamily="18" charset="0"/>
                <a:cs typeface="Times New Roman" panose="02020603050405020304" pitchFamily="18" charset="0"/>
              </a:rPr>
              <a:t>Thanh</a:t>
            </a:r>
            <a:r>
              <a:rPr lang="en-US" sz="2800" b="0" i="0" dirty="0">
                <a:solidFill>
                  <a:srgbClr val="0000FF"/>
                </a:solidFill>
                <a:effectLst/>
                <a:latin typeface="Times New Roman" panose="02020603050405020304" pitchFamily="18" charset="0"/>
                <a:cs typeface="Times New Roman" panose="02020603050405020304" pitchFamily="18" charset="0"/>
              </a:rPr>
              <a:t> </a:t>
            </a:r>
            <a:r>
              <a:rPr lang="en-US" sz="2800" b="0" i="0" dirty="0" err="1">
                <a:solidFill>
                  <a:srgbClr val="0000FF"/>
                </a:solidFill>
                <a:effectLst/>
                <a:latin typeface="Times New Roman" panose="02020603050405020304" pitchFamily="18" charset="0"/>
                <a:cs typeface="Times New Roman" panose="02020603050405020304" pitchFamily="18" charset="0"/>
              </a:rPr>
              <a:t>chìm</a:t>
            </a:r>
            <a:r>
              <a:rPr lang="en-US" sz="2800" b="0" i="0" dirty="0">
                <a:solidFill>
                  <a:srgbClr val="0000FF"/>
                </a:solidFill>
                <a:effectLst/>
                <a:latin typeface="Times New Roman" panose="02020603050405020304" pitchFamily="18" charset="0"/>
                <a:cs typeface="Times New Roman" panose="02020603050405020304" pitchFamily="18" charset="0"/>
              </a:rPr>
              <a:t> </a:t>
            </a:r>
            <a:r>
              <a:rPr lang="en-US" sz="2800" b="0" i="0" dirty="0" err="1">
                <a:solidFill>
                  <a:srgbClr val="0000FF"/>
                </a:solidFill>
                <a:effectLst/>
                <a:latin typeface="Times New Roman" panose="02020603050405020304" pitchFamily="18" charset="0"/>
                <a:cs typeface="Times New Roman" panose="02020603050405020304" pitchFamily="18" charset="0"/>
              </a:rPr>
              <a:t>đắm</a:t>
            </a:r>
            <a:r>
              <a:rPr lang="en-US" sz="2800" b="0" i="0" dirty="0">
                <a:solidFill>
                  <a:srgbClr val="0000FF"/>
                </a:solidFill>
                <a:effectLst/>
                <a:latin typeface="Times New Roman" panose="02020603050405020304" pitchFamily="18" charset="0"/>
                <a:cs typeface="Times New Roman" panose="02020603050405020304" pitchFamily="18" charset="0"/>
              </a:rPr>
              <a:t> </a:t>
            </a:r>
            <a:r>
              <a:rPr lang="en-US" sz="2800" b="0" i="0" dirty="0" err="1">
                <a:solidFill>
                  <a:srgbClr val="0000FF"/>
                </a:solidFill>
                <a:effectLst/>
                <a:latin typeface="Times New Roman" panose="02020603050405020304" pitchFamily="18" charset="0"/>
                <a:cs typeface="Times New Roman" panose="02020603050405020304" pitchFamily="18" charset="0"/>
              </a:rPr>
              <a:t>trong</a:t>
            </a:r>
            <a:r>
              <a:rPr lang="en-US" sz="2800" b="0" i="0" dirty="0">
                <a:solidFill>
                  <a:srgbClr val="0000FF"/>
                </a:solidFill>
                <a:effectLst/>
                <a:latin typeface="Times New Roman" panose="02020603050405020304" pitchFamily="18" charset="0"/>
                <a:cs typeface="Times New Roman" panose="02020603050405020304" pitchFamily="18" charset="0"/>
              </a:rPr>
              <a:t> </a:t>
            </a:r>
            <a:r>
              <a:rPr lang="en-US" sz="2800" b="0" i="0" dirty="0" err="1">
                <a:solidFill>
                  <a:srgbClr val="0000FF"/>
                </a:solidFill>
                <a:effectLst/>
                <a:latin typeface="Times New Roman" panose="02020603050405020304" pitchFamily="18" charset="0"/>
                <a:cs typeface="Times New Roman" panose="02020603050405020304" pitchFamily="18" charset="0"/>
              </a:rPr>
              <a:t>khói</a:t>
            </a:r>
            <a:r>
              <a:rPr lang="en-US" sz="2800" b="0" i="0" dirty="0">
                <a:solidFill>
                  <a:srgbClr val="0000FF"/>
                </a:solidFill>
                <a:effectLst/>
                <a:latin typeface="Times New Roman" panose="02020603050405020304" pitchFamily="18" charset="0"/>
                <a:cs typeface="Times New Roman" panose="02020603050405020304" pitchFamily="18" charset="0"/>
              </a:rPr>
              <a:t> </a:t>
            </a:r>
            <a:r>
              <a:rPr lang="en-US" sz="2800" b="0" i="0" dirty="0" err="1">
                <a:solidFill>
                  <a:srgbClr val="0000FF"/>
                </a:solidFill>
                <a:effectLst/>
                <a:latin typeface="Times New Roman" panose="02020603050405020304" pitchFamily="18" charset="0"/>
                <a:cs typeface="Times New Roman" panose="02020603050405020304" pitchFamily="18" charset="0"/>
              </a:rPr>
              <a:t>thuốc</a:t>
            </a:r>
            <a:r>
              <a:rPr lang="en-US" sz="2800" b="0" i="0" dirty="0">
                <a:solidFill>
                  <a:srgbClr val="0000FF"/>
                </a:solidFill>
                <a:effectLst/>
                <a:latin typeface="Times New Roman" panose="02020603050405020304" pitchFamily="18" charset="0"/>
                <a:cs typeface="Times New Roman" panose="02020603050405020304" pitchFamily="18" charset="0"/>
              </a:rPr>
              <a:t> </a:t>
            </a:r>
            <a:r>
              <a:rPr lang="en-US" sz="2800" b="0" i="0" dirty="0" err="1">
                <a:solidFill>
                  <a:srgbClr val="0000FF"/>
                </a:solidFill>
                <a:effectLst/>
                <a:latin typeface="Times New Roman" panose="02020603050405020304" pitchFamily="18" charset="0"/>
                <a:cs typeface="Times New Roman" panose="02020603050405020304" pitchFamily="18" charset="0"/>
              </a:rPr>
              <a:t>phiện</a:t>
            </a:r>
            <a:endParaRPr lang="en-US" sz="28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8582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14339"/>
                                        </p:tgtEl>
                                        <p:attrNameLst>
                                          <p:attrName>ppt_w</p:attrName>
                                        </p:attrNameLst>
                                      </p:cBhvr>
                                      <p:tavLst>
                                        <p:tav tm="0">
                                          <p:val>
                                            <p:strVal val="ppt_w"/>
                                          </p:val>
                                        </p:tav>
                                        <p:tav tm="100000">
                                          <p:val>
                                            <p:fltVal val="0"/>
                                          </p:val>
                                        </p:tav>
                                      </p:tavLst>
                                    </p:anim>
                                    <p:anim calcmode="lin" valueType="num">
                                      <p:cBhvr>
                                        <p:cTn id="7" dur="500"/>
                                        <p:tgtEl>
                                          <p:spTgt spid="14339"/>
                                        </p:tgtEl>
                                        <p:attrNameLst>
                                          <p:attrName>ppt_h</p:attrName>
                                        </p:attrNameLst>
                                      </p:cBhvr>
                                      <p:tavLst>
                                        <p:tav tm="0">
                                          <p:val>
                                            <p:strVal val="ppt_h"/>
                                          </p:val>
                                        </p:tav>
                                        <p:tav tm="100000">
                                          <p:val>
                                            <p:fltVal val="0"/>
                                          </p:val>
                                        </p:tav>
                                      </p:tavLst>
                                    </p:anim>
                                    <p:animEffect transition="out" filter="fade">
                                      <p:cBhvr>
                                        <p:cTn id="8" dur="500"/>
                                        <p:tgtEl>
                                          <p:spTgt spid="14339"/>
                                        </p:tgtEl>
                                      </p:cBhvr>
                                    </p:animEffect>
                                    <p:set>
                                      <p:cBhvr>
                                        <p:cTn id="9" dur="1" fill="hold">
                                          <p:stCondLst>
                                            <p:cond delay="499"/>
                                          </p:stCondLst>
                                        </p:cTn>
                                        <p:tgtEl>
                                          <p:spTgt spid="14339"/>
                                        </p:tgtEl>
                                        <p:attrNameLst>
                                          <p:attrName>style.visibility</p:attrName>
                                        </p:attrNameLst>
                                      </p:cBhvr>
                                      <p:to>
                                        <p:strVal val="hidden"/>
                                      </p:to>
                                    </p:set>
                                  </p:childTnLst>
                                </p:cTn>
                              </p:par>
                              <p:par>
                                <p:cTn id="10" presetID="53" presetClass="exit" presetSubtype="32" fill="hold" nodeType="withEffect">
                                  <p:stCondLst>
                                    <p:cond delay="0"/>
                                  </p:stCondLst>
                                  <p:childTnLst>
                                    <p:anim calcmode="lin" valueType="num">
                                      <p:cBhvr>
                                        <p:cTn id="11" dur="500"/>
                                        <p:tgtEl>
                                          <p:spTgt spid="14340"/>
                                        </p:tgtEl>
                                        <p:attrNameLst>
                                          <p:attrName>ppt_w</p:attrName>
                                        </p:attrNameLst>
                                      </p:cBhvr>
                                      <p:tavLst>
                                        <p:tav tm="0">
                                          <p:val>
                                            <p:strVal val="ppt_w"/>
                                          </p:val>
                                        </p:tav>
                                        <p:tav tm="100000">
                                          <p:val>
                                            <p:fltVal val="0"/>
                                          </p:val>
                                        </p:tav>
                                      </p:tavLst>
                                    </p:anim>
                                    <p:anim calcmode="lin" valueType="num">
                                      <p:cBhvr>
                                        <p:cTn id="12" dur="500"/>
                                        <p:tgtEl>
                                          <p:spTgt spid="14340"/>
                                        </p:tgtEl>
                                        <p:attrNameLst>
                                          <p:attrName>ppt_h</p:attrName>
                                        </p:attrNameLst>
                                      </p:cBhvr>
                                      <p:tavLst>
                                        <p:tav tm="0">
                                          <p:val>
                                            <p:strVal val="ppt_h"/>
                                          </p:val>
                                        </p:tav>
                                        <p:tav tm="100000">
                                          <p:val>
                                            <p:fltVal val="0"/>
                                          </p:val>
                                        </p:tav>
                                      </p:tavLst>
                                    </p:anim>
                                    <p:animEffect transition="out" filter="fade">
                                      <p:cBhvr>
                                        <p:cTn id="13" dur="500"/>
                                        <p:tgtEl>
                                          <p:spTgt spid="14340"/>
                                        </p:tgtEl>
                                      </p:cBhvr>
                                    </p:animEffect>
                                    <p:set>
                                      <p:cBhvr>
                                        <p:cTn id="14" dur="1" fill="hold">
                                          <p:stCondLst>
                                            <p:cond delay="499"/>
                                          </p:stCondLst>
                                        </p:cTn>
                                        <p:tgtEl>
                                          <p:spTgt spid="14340"/>
                                        </p:tgtEl>
                                        <p:attrNameLst>
                                          <p:attrName>style.visibility</p:attrName>
                                        </p:attrNameLst>
                                      </p:cBhvr>
                                      <p:to>
                                        <p:strVal val="hidden"/>
                                      </p:to>
                                    </p:set>
                                  </p:childTnLst>
                                </p:cTn>
                              </p:par>
                              <p:par>
                                <p:cTn id="15" presetID="53" presetClass="exit" presetSubtype="32" fill="hold" grpId="0" nodeType="withEffect">
                                  <p:stCondLst>
                                    <p:cond delay="0"/>
                                  </p:stCondLst>
                                  <p:childTnLst>
                                    <p:anim calcmode="lin" valueType="num">
                                      <p:cBhvr>
                                        <p:cTn id="16" dur="500"/>
                                        <p:tgtEl>
                                          <p:spTgt spid="2"/>
                                        </p:tgtEl>
                                        <p:attrNameLst>
                                          <p:attrName>ppt_w</p:attrName>
                                        </p:attrNameLst>
                                      </p:cBhvr>
                                      <p:tavLst>
                                        <p:tav tm="0">
                                          <p:val>
                                            <p:strVal val="ppt_w"/>
                                          </p:val>
                                        </p:tav>
                                        <p:tav tm="100000">
                                          <p:val>
                                            <p:fltVal val="0"/>
                                          </p:val>
                                        </p:tav>
                                      </p:tavLst>
                                    </p:anim>
                                    <p:anim calcmode="lin" valueType="num">
                                      <p:cBhvr>
                                        <p:cTn id="17" dur="500"/>
                                        <p:tgtEl>
                                          <p:spTgt spid="2"/>
                                        </p:tgtEl>
                                        <p:attrNameLst>
                                          <p:attrName>ppt_h</p:attrName>
                                        </p:attrNameLst>
                                      </p:cBhvr>
                                      <p:tavLst>
                                        <p:tav tm="0">
                                          <p:val>
                                            <p:strVal val="ppt_h"/>
                                          </p:val>
                                        </p:tav>
                                        <p:tav tm="100000">
                                          <p:val>
                                            <p:fltVal val="0"/>
                                          </p:val>
                                        </p:tav>
                                      </p:tavLst>
                                    </p:anim>
                                    <p:animEffect transition="out" filter="fade">
                                      <p:cBhvr>
                                        <p:cTn id="18" dur="500"/>
                                        <p:tgtEl>
                                          <p:spTgt spid="2"/>
                                        </p:tgtEl>
                                      </p:cBhvr>
                                    </p:animEffect>
                                    <p:set>
                                      <p:cBhvr>
                                        <p:cTn id="19" dur="1" fill="hold">
                                          <p:stCondLst>
                                            <p:cond delay="499"/>
                                          </p:stCondLst>
                                        </p:cTn>
                                        <p:tgtEl>
                                          <p:spTgt spid="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par>
                                <p:cTn id="27" presetID="53" presetClass="entr" presetSubtype="16" fill="hold" nodeType="withEffect">
                                  <p:stCondLst>
                                    <p:cond delay="0"/>
                                  </p:stCondLst>
                                  <p:childTnLst>
                                    <p:set>
                                      <p:cBhvr>
                                        <p:cTn id="28" dur="1" fill="hold">
                                          <p:stCondLst>
                                            <p:cond delay="0"/>
                                          </p:stCondLst>
                                        </p:cTn>
                                        <p:tgtEl>
                                          <p:spTgt spid="4098"/>
                                        </p:tgtEl>
                                        <p:attrNameLst>
                                          <p:attrName>style.visibility</p:attrName>
                                        </p:attrNameLst>
                                      </p:cBhvr>
                                      <p:to>
                                        <p:strVal val="visible"/>
                                      </p:to>
                                    </p:set>
                                    <p:anim calcmode="lin" valueType="num">
                                      <p:cBhvr>
                                        <p:cTn id="29" dur="500" fill="hold"/>
                                        <p:tgtEl>
                                          <p:spTgt spid="4098"/>
                                        </p:tgtEl>
                                        <p:attrNameLst>
                                          <p:attrName>ppt_w</p:attrName>
                                        </p:attrNameLst>
                                      </p:cBhvr>
                                      <p:tavLst>
                                        <p:tav tm="0">
                                          <p:val>
                                            <p:fltVal val="0"/>
                                          </p:val>
                                        </p:tav>
                                        <p:tav tm="100000">
                                          <p:val>
                                            <p:strVal val="#ppt_w"/>
                                          </p:val>
                                        </p:tav>
                                      </p:tavLst>
                                    </p:anim>
                                    <p:anim calcmode="lin" valueType="num">
                                      <p:cBhvr>
                                        <p:cTn id="30" dur="500" fill="hold"/>
                                        <p:tgtEl>
                                          <p:spTgt spid="4098"/>
                                        </p:tgtEl>
                                        <p:attrNameLst>
                                          <p:attrName>ppt_h</p:attrName>
                                        </p:attrNameLst>
                                      </p:cBhvr>
                                      <p:tavLst>
                                        <p:tav tm="0">
                                          <p:val>
                                            <p:fltVal val="0"/>
                                          </p:val>
                                        </p:tav>
                                        <p:tav tm="100000">
                                          <p:val>
                                            <p:strVal val="#ppt_h"/>
                                          </p:val>
                                        </p:tav>
                                      </p:tavLst>
                                    </p:anim>
                                    <p:animEffect transition="in" filter="fade">
                                      <p:cBhvr>
                                        <p:cTn id="31" dur="500"/>
                                        <p:tgtEl>
                                          <p:spTgt spid="409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fill="hold"/>
                                        <p:tgtEl>
                                          <p:spTgt spid="4"/>
                                        </p:tgtEl>
                                        <p:attrNameLst>
                                          <p:attrName>ppt_w</p:attrName>
                                        </p:attrNameLst>
                                      </p:cBhvr>
                                      <p:tavLst>
                                        <p:tav tm="0">
                                          <p:val>
                                            <p:fltVal val="0"/>
                                          </p:val>
                                        </p:tav>
                                        <p:tav tm="100000">
                                          <p:val>
                                            <p:strVal val="#ppt_w"/>
                                          </p:val>
                                        </p:tav>
                                      </p:tavLst>
                                    </p:anim>
                                    <p:anim calcmode="lin" valueType="num">
                                      <p:cBhvr>
                                        <p:cTn id="35" dur="500" fill="hold"/>
                                        <p:tgtEl>
                                          <p:spTgt spid="4"/>
                                        </p:tgtEl>
                                        <p:attrNameLst>
                                          <p:attrName>ppt_h</p:attrName>
                                        </p:attrNameLst>
                                      </p:cBhvr>
                                      <p:tavLst>
                                        <p:tav tm="0">
                                          <p:val>
                                            <p:fltVal val="0"/>
                                          </p:val>
                                        </p:tav>
                                        <p:tav tm="100000">
                                          <p:val>
                                            <p:strVal val="#ppt_h"/>
                                          </p:val>
                                        </p:tav>
                                      </p:tavLst>
                                    </p:anim>
                                    <p:animEffect transition="in" filter="fade">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1">
            <a:extLst>
              <a:ext uri="{FF2B5EF4-FFF2-40B4-BE49-F238E27FC236}">
                <a16:creationId xmlns:a16="http://schemas.microsoft.com/office/drawing/2014/main" id="{366EB744-37E4-4366-B734-DD2BC2D66D36}"/>
              </a:ext>
            </a:extLst>
          </p:cNvPr>
          <p:cNvSpPr>
            <a:spLocks noChangeArrowheads="1"/>
          </p:cNvSpPr>
          <p:nvPr/>
        </p:nvSpPr>
        <p:spPr bwMode="auto">
          <a:xfrm>
            <a:off x="104501" y="914400"/>
            <a:ext cx="5926183" cy="1015663"/>
          </a:xfrm>
          <a:prstGeom prst="rect">
            <a:avLst/>
          </a:prstGeom>
          <a:noFill/>
          <a:ln w="9525">
            <a:noFill/>
            <a:miter lim="800000"/>
            <a:headEnd/>
            <a:tailEnd/>
          </a:ln>
        </p:spPr>
        <p:txBody>
          <a:bodyPr wrap="square" anchor="ctr">
            <a:spAutoFit/>
          </a:bodyPr>
          <a:lstStyle/>
          <a:p>
            <a:pPr eaLnBrk="1" fontAlgn="auto" hangingPunct="1">
              <a:spcBef>
                <a:spcPts val="0"/>
              </a:spcBef>
              <a:spcAft>
                <a:spcPts val="0"/>
              </a:spcAft>
              <a:defRPr/>
            </a:pPr>
            <a:r>
              <a:rPr lang="en-US" sz="3000" b="1" dirty="0">
                <a:solidFill>
                  <a:srgbClr val="FF0000"/>
                </a:solidFill>
                <a:latin typeface="Times New Roman" panose="02020603050405020304" pitchFamily="18" charset="0"/>
                <a:cs typeface="Times New Roman" panose="02020603050405020304" pitchFamily="18" charset="0"/>
              </a:rPr>
              <a:t>1</a:t>
            </a:r>
            <a:r>
              <a:rPr lang="vi-VN" sz="3000" b="1" dirty="0">
                <a:solidFill>
                  <a:srgbClr val="FF0000"/>
                </a:solidFill>
                <a:latin typeface="Times New Roman" panose="02020603050405020304" pitchFamily="18" charset="0"/>
                <a:cs typeface="Times New Roman" panose="02020603050405020304" pitchFamily="18" charset="0"/>
              </a:rPr>
              <a:t>. Trung Quốc </a:t>
            </a:r>
            <a:r>
              <a:rPr lang="en-US" sz="3000" b="1" dirty="0" err="1">
                <a:solidFill>
                  <a:srgbClr val="FF0000"/>
                </a:solidFill>
                <a:latin typeface="Times New Roman" panose="02020603050405020304" pitchFamily="18" charset="0"/>
                <a:cs typeface="Times New Roman" panose="02020603050405020304" pitchFamily="18" charset="0"/>
              </a:rPr>
              <a:t>nửa</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sau</a:t>
            </a:r>
            <a:r>
              <a:rPr lang="vi-VN" sz="3000" b="1" dirty="0">
                <a:solidFill>
                  <a:srgbClr val="FF0000"/>
                </a:solidFill>
                <a:latin typeface="Times New Roman" panose="02020603050405020304" pitchFamily="18" charset="0"/>
                <a:cs typeface="Times New Roman" panose="02020603050405020304" pitchFamily="18" charset="0"/>
              </a:rPr>
              <a:t> thế kỉ XIX – đầu thế kỉ XX</a:t>
            </a:r>
            <a:endParaRPr lang="en-US" sz="3000" b="1" dirty="0">
              <a:solidFill>
                <a:srgbClr val="FF0000"/>
              </a:solidFill>
              <a:latin typeface="Times New Roman" panose="02020603050405020304" pitchFamily="18" charset="0"/>
              <a:cs typeface="Times New Roman" panose="02020603050405020304" pitchFamily="18" charset="0"/>
            </a:endParaRPr>
          </a:p>
        </p:txBody>
      </p:sp>
      <p:cxnSp>
        <p:nvCxnSpPr>
          <p:cNvPr id="6" name="Straight Connector 5"/>
          <p:cNvCxnSpPr/>
          <p:nvPr/>
        </p:nvCxnSpPr>
        <p:spPr>
          <a:xfrm>
            <a:off x="6096000" y="888274"/>
            <a:ext cx="0" cy="5969726"/>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7" name="TextBox 6">
            <a:extLst>
              <a:ext uri="{FF2B5EF4-FFF2-40B4-BE49-F238E27FC236}">
                <a16:creationId xmlns:a16="http://schemas.microsoft.com/office/drawing/2014/main" id="{CB84C6E5-1B35-4983-8AD4-2B5A25F1F793}"/>
              </a:ext>
            </a:extLst>
          </p:cNvPr>
          <p:cNvSpPr txBox="1">
            <a:spLocks noChangeArrowheads="1"/>
          </p:cNvSpPr>
          <p:nvPr/>
        </p:nvSpPr>
        <p:spPr bwMode="auto">
          <a:xfrm>
            <a:off x="91441" y="1789610"/>
            <a:ext cx="620485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vi-VN" altLang="vi-VN" sz="3000" b="1" dirty="0">
                <a:solidFill>
                  <a:srgbClr val="0000FF"/>
                </a:solidFill>
                <a:latin typeface="Times New Roman" panose="02020603050405020304" pitchFamily="18" charset="0"/>
                <a:cs typeface="Times New Roman" panose="02020603050405020304" pitchFamily="18" charset="0"/>
              </a:rPr>
              <a:t>a. </a:t>
            </a:r>
            <a:r>
              <a:rPr lang="en-US" altLang="vi-VN" sz="3000" b="1" dirty="0" err="1">
                <a:solidFill>
                  <a:srgbClr val="0000FF"/>
                </a:solidFill>
                <a:latin typeface="Times New Roman" panose="02020603050405020304" pitchFamily="18" charset="0"/>
                <a:cs typeface="Times New Roman" panose="02020603050405020304" pitchFamily="18" charset="0"/>
              </a:rPr>
              <a:t>Quá</a:t>
            </a:r>
            <a:r>
              <a:rPr lang="en-US" altLang="vi-VN" sz="3000" b="1" dirty="0">
                <a:solidFill>
                  <a:srgbClr val="0000FF"/>
                </a:solidFill>
                <a:latin typeface="Times New Roman" panose="02020603050405020304" pitchFamily="18" charset="0"/>
                <a:cs typeface="Times New Roman" panose="02020603050405020304" pitchFamily="18" charset="0"/>
              </a:rPr>
              <a:t> </a:t>
            </a:r>
            <a:r>
              <a:rPr lang="en-US" altLang="vi-VN" sz="3000" b="1" dirty="0" err="1">
                <a:solidFill>
                  <a:srgbClr val="0000FF"/>
                </a:solidFill>
                <a:latin typeface="Times New Roman" panose="02020603050405020304" pitchFamily="18" charset="0"/>
                <a:cs typeface="Times New Roman" panose="02020603050405020304" pitchFamily="18" charset="0"/>
              </a:rPr>
              <a:t>trình</a:t>
            </a:r>
            <a:r>
              <a:rPr lang="en-US" altLang="vi-VN" sz="3000" b="1" dirty="0">
                <a:solidFill>
                  <a:srgbClr val="0000FF"/>
                </a:solidFill>
                <a:latin typeface="Times New Roman" panose="02020603050405020304" pitchFamily="18" charset="0"/>
                <a:cs typeface="Times New Roman" panose="02020603050405020304" pitchFamily="18" charset="0"/>
              </a:rPr>
              <a:t> </a:t>
            </a:r>
            <a:r>
              <a:rPr lang="en-US" altLang="vi-VN" sz="3000" b="1" dirty="0" err="1">
                <a:solidFill>
                  <a:srgbClr val="0000FF"/>
                </a:solidFill>
                <a:latin typeface="Times New Roman" panose="02020603050405020304" pitchFamily="18" charset="0"/>
                <a:cs typeface="Times New Roman" panose="02020603050405020304" pitchFamily="18" charset="0"/>
              </a:rPr>
              <a:t>xâm</a:t>
            </a:r>
            <a:r>
              <a:rPr lang="en-US" altLang="vi-VN" sz="3000" b="1" dirty="0">
                <a:solidFill>
                  <a:srgbClr val="0000FF"/>
                </a:solidFill>
                <a:latin typeface="Times New Roman" panose="02020603050405020304" pitchFamily="18" charset="0"/>
                <a:cs typeface="Times New Roman" panose="02020603050405020304" pitchFamily="18" charset="0"/>
              </a:rPr>
              <a:t> </a:t>
            </a:r>
            <a:r>
              <a:rPr lang="en-US" altLang="vi-VN" sz="3000" b="1" dirty="0" err="1">
                <a:solidFill>
                  <a:srgbClr val="0000FF"/>
                </a:solidFill>
                <a:latin typeface="Times New Roman" panose="02020603050405020304" pitchFamily="18" charset="0"/>
                <a:cs typeface="Times New Roman" panose="02020603050405020304" pitchFamily="18" charset="0"/>
              </a:rPr>
              <a:t>lược</a:t>
            </a:r>
            <a:r>
              <a:rPr lang="en-US" altLang="vi-VN" sz="3000" b="1" dirty="0">
                <a:solidFill>
                  <a:srgbClr val="0000FF"/>
                </a:solidFill>
                <a:latin typeface="Times New Roman" panose="02020603050405020304" pitchFamily="18" charset="0"/>
                <a:cs typeface="Times New Roman" panose="02020603050405020304" pitchFamily="18" charset="0"/>
              </a:rPr>
              <a:t> </a:t>
            </a:r>
            <a:r>
              <a:rPr lang="en-US" altLang="vi-VN" sz="3000" b="1" dirty="0" err="1">
                <a:solidFill>
                  <a:srgbClr val="0000FF"/>
                </a:solidFill>
                <a:latin typeface="Times New Roman" panose="02020603050405020304" pitchFamily="18" charset="0"/>
                <a:cs typeface="Times New Roman" panose="02020603050405020304" pitchFamily="18" charset="0"/>
              </a:rPr>
              <a:t>của</a:t>
            </a:r>
            <a:r>
              <a:rPr lang="en-US" altLang="vi-VN" sz="3000" b="1" dirty="0">
                <a:solidFill>
                  <a:srgbClr val="0000FF"/>
                </a:solidFill>
                <a:latin typeface="Times New Roman" panose="02020603050405020304" pitchFamily="18" charset="0"/>
                <a:cs typeface="Times New Roman" panose="02020603050405020304" pitchFamily="18" charset="0"/>
              </a:rPr>
              <a:t> </a:t>
            </a:r>
            <a:r>
              <a:rPr lang="en-US" altLang="vi-VN" sz="3000" b="1" dirty="0" err="1">
                <a:solidFill>
                  <a:srgbClr val="0000FF"/>
                </a:solidFill>
                <a:latin typeface="Times New Roman" panose="02020603050405020304" pitchFamily="18" charset="0"/>
                <a:cs typeface="Times New Roman" panose="02020603050405020304" pitchFamily="18" charset="0"/>
              </a:rPr>
              <a:t>các</a:t>
            </a:r>
            <a:r>
              <a:rPr lang="en-US" altLang="vi-VN" sz="3000" b="1" dirty="0">
                <a:solidFill>
                  <a:srgbClr val="0000FF"/>
                </a:solidFill>
                <a:latin typeface="Times New Roman" panose="02020603050405020304" pitchFamily="18" charset="0"/>
                <a:cs typeface="Times New Roman" panose="02020603050405020304" pitchFamily="18" charset="0"/>
              </a:rPr>
              <a:t> </a:t>
            </a:r>
            <a:r>
              <a:rPr lang="en-US" altLang="vi-VN" sz="3000" b="1" dirty="0" err="1">
                <a:solidFill>
                  <a:srgbClr val="0000FF"/>
                </a:solidFill>
                <a:latin typeface="Times New Roman" panose="02020603050405020304" pitchFamily="18" charset="0"/>
                <a:cs typeface="Times New Roman" panose="02020603050405020304" pitchFamily="18" charset="0"/>
              </a:rPr>
              <a:t>nước</a:t>
            </a:r>
            <a:r>
              <a:rPr lang="en-US" altLang="vi-VN" sz="3000" b="1" dirty="0">
                <a:solidFill>
                  <a:srgbClr val="0000FF"/>
                </a:solidFill>
                <a:latin typeface="Times New Roman" panose="02020603050405020304" pitchFamily="18" charset="0"/>
                <a:cs typeface="Times New Roman" panose="02020603050405020304" pitchFamily="18" charset="0"/>
              </a:rPr>
              <a:t> </a:t>
            </a:r>
            <a:r>
              <a:rPr lang="en-US" altLang="vi-VN" sz="3000" b="1" dirty="0" err="1">
                <a:solidFill>
                  <a:srgbClr val="0000FF"/>
                </a:solidFill>
                <a:latin typeface="Times New Roman" panose="02020603050405020304" pitchFamily="18" charset="0"/>
                <a:cs typeface="Times New Roman" panose="02020603050405020304" pitchFamily="18" charset="0"/>
              </a:rPr>
              <a:t>đế</a:t>
            </a:r>
            <a:r>
              <a:rPr lang="en-US" altLang="vi-VN" sz="3000" b="1" dirty="0">
                <a:solidFill>
                  <a:srgbClr val="0000FF"/>
                </a:solidFill>
                <a:latin typeface="Times New Roman" panose="02020603050405020304" pitchFamily="18" charset="0"/>
                <a:cs typeface="Times New Roman" panose="02020603050405020304" pitchFamily="18" charset="0"/>
              </a:rPr>
              <a:t> </a:t>
            </a:r>
            <a:r>
              <a:rPr lang="en-US" altLang="vi-VN" sz="3000" b="1" dirty="0" err="1">
                <a:solidFill>
                  <a:srgbClr val="0000FF"/>
                </a:solidFill>
                <a:latin typeface="Times New Roman" panose="02020603050405020304" pitchFamily="18" charset="0"/>
                <a:cs typeface="Times New Roman" panose="02020603050405020304" pitchFamily="18" charset="0"/>
              </a:rPr>
              <a:t>quốc</a:t>
            </a:r>
            <a:endParaRPr lang="en-US" altLang="vi-VN" sz="3000" b="1" dirty="0">
              <a:solidFill>
                <a:srgbClr val="0000FF"/>
              </a:solidFill>
              <a:latin typeface="Times New Roman" panose="02020603050405020304" pitchFamily="18" charset="0"/>
              <a:cs typeface="Times New Roman" panose="02020603050405020304" pitchFamily="18" charset="0"/>
            </a:endParaRPr>
          </a:p>
        </p:txBody>
      </p:sp>
      <p:sp>
        <p:nvSpPr>
          <p:cNvPr id="2" name="Rectangle 1"/>
          <p:cNvSpPr/>
          <p:nvPr/>
        </p:nvSpPr>
        <p:spPr>
          <a:xfrm>
            <a:off x="200298" y="2753021"/>
            <a:ext cx="5895701" cy="1477328"/>
          </a:xfrm>
          <a:prstGeom prst="rect">
            <a:avLst/>
          </a:prstGeom>
        </p:spPr>
        <p:txBody>
          <a:bodyPr wrap="square">
            <a:spAutoFit/>
          </a:bodyPr>
          <a:lstStyle/>
          <a:p>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Vào</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giữa</a:t>
            </a:r>
            <a:r>
              <a:rPr lang="en-US" sz="3000" dirty="0">
                <a:latin typeface="Times New Roman" panose="02020603050405020304" pitchFamily="18" charset="0"/>
                <a:ea typeface="Times New Roman" panose="02020603050405020304" pitchFamily="18" charset="0"/>
              </a:rPr>
              <a:t> TK XIX, TQ </a:t>
            </a:r>
            <a:r>
              <a:rPr lang="en-US" sz="3000" dirty="0" err="1">
                <a:latin typeface="Times New Roman" panose="02020603050405020304" pitchFamily="18" charset="0"/>
                <a:ea typeface="Times New Roman" panose="02020603050405020304" pitchFamily="18" charset="0"/>
              </a:rPr>
              <a:t>trở</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thành</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miếng</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mồi</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cho</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các</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nước</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đế</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quốc</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phân</a:t>
            </a:r>
            <a:r>
              <a:rPr lang="en-US" sz="3000" dirty="0">
                <a:latin typeface="Times New Roman" panose="02020603050405020304" pitchFamily="18" charset="0"/>
                <a:ea typeface="Times New Roman" panose="02020603050405020304" pitchFamily="18" charset="0"/>
              </a:rPr>
              <a:t> chia </a:t>
            </a:r>
            <a:r>
              <a:rPr lang="en-US" sz="3000" dirty="0" err="1">
                <a:latin typeface="Times New Roman" panose="02020603050405020304" pitchFamily="18" charset="0"/>
                <a:ea typeface="Times New Roman" panose="02020603050405020304" pitchFamily="18" charset="0"/>
              </a:rPr>
              <a:t>xâu</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xé</a:t>
            </a:r>
            <a:endParaRPr lang="en-US" sz="3000" dirty="0"/>
          </a:p>
        </p:txBody>
      </p:sp>
      <p:sp>
        <p:nvSpPr>
          <p:cNvPr id="3" name="Rectangle 2"/>
          <p:cNvSpPr/>
          <p:nvPr/>
        </p:nvSpPr>
        <p:spPr>
          <a:xfrm>
            <a:off x="169816" y="4135666"/>
            <a:ext cx="5926183" cy="2400657"/>
          </a:xfrm>
          <a:prstGeom prst="rect">
            <a:avLst/>
          </a:prstGeom>
        </p:spPr>
        <p:txBody>
          <a:bodyPr wrap="square">
            <a:spAutoFit/>
          </a:bodyPr>
          <a:lstStyle/>
          <a:p>
            <a:pPr>
              <a:spcAft>
                <a:spcPts val="0"/>
              </a:spcAft>
            </a:pPr>
            <a:r>
              <a:rPr lang="en-US" sz="3000" dirty="0">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Năm</a:t>
            </a:r>
            <a:r>
              <a:rPr lang="en-US" sz="3000" dirty="0">
                <a:solidFill>
                  <a:srgbClr val="000000"/>
                </a:solidFill>
                <a:latin typeface="Times New Roman" panose="02020603050405020304" pitchFamily="18" charset="0"/>
                <a:ea typeface="Times New Roman" panose="02020603050405020304" pitchFamily="18" charset="0"/>
              </a:rPr>
              <a:t> 1840-1842, </a:t>
            </a:r>
            <a:r>
              <a:rPr lang="en-US" sz="3000" dirty="0" err="1">
                <a:solidFill>
                  <a:srgbClr val="000000"/>
                </a:solidFill>
                <a:latin typeface="Times New Roman" panose="02020603050405020304" pitchFamily="18" charset="0"/>
                <a:ea typeface="Times New Roman" panose="02020603050405020304" pitchFamily="18" charset="0"/>
              </a:rPr>
              <a:t>thực</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dân</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Anh</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đã</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gây</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ra</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cuộc</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Chiến</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tranh</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thuộc</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phiện</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mở</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đầu</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quá</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trình</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xâm</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lược</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Trung</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Quốc</a:t>
            </a:r>
            <a:r>
              <a:rPr lang="en-US" sz="3000" dirty="0">
                <a:solidFill>
                  <a:srgbClr val="000000"/>
                </a:solidFill>
                <a:latin typeface="Times New Roman" panose="02020603050405020304" pitchFamily="18" charset="0"/>
                <a:ea typeface="Times New Roman" panose="02020603050405020304" pitchFamily="18" charset="0"/>
              </a:rPr>
              <a:t> =&gt; </a:t>
            </a:r>
            <a:r>
              <a:rPr lang="en-US" sz="3000" dirty="0" err="1">
                <a:solidFill>
                  <a:srgbClr val="000000"/>
                </a:solidFill>
                <a:latin typeface="Times New Roman" panose="02020603050405020304" pitchFamily="18" charset="0"/>
                <a:ea typeface="Times New Roman" panose="02020603050405020304" pitchFamily="18" charset="0"/>
              </a:rPr>
              <a:t>chính</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quyền</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Mãn</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Thanh</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kí</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hiệp</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ước</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đầu</a:t>
            </a:r>
            <a:r>
              <a:rPr lang="en-US" sz="3000" dirty="0">
                <a:solidFill>
                  <a:srgbClr val="000000"/>
                </a:solidFill>
                <a:latin typeface="Times New Roman" panose="02020603050405020304" pitchFamily="18" charset="0"/>
                <a:ea typeface="Times New Roman" panose="02020603050405020304" pitchFamily="18" charset="0"/>
              </a:rPr>
              <a:t> hang. </a:t>
            </a:r>
            <a:endParaRPr lang="en-US" sz="3000" dirty="0">
              <a:effectLst/>
              <a:latin typeface="Times New Roman" panose="02020603050405020304" pitchFamily="18" charset="0"/>
              <a:ea typeface="Times New Roman" panose="02020603050405020304" pitchFamily="18" charset="0"/>
            </a:endParaRPr>
          </a:p>
        </p:txBody>
      </p:sp>
      <p:sp>
        <p:nvSpPr>
          <p:cNvPr id="9" name="Rectangle 2"/>
          <p:cNvSpPr>
            <a:spLocks noChangeArrowheads="1"/>
          </p:cNvSpPr>
          <p:nvPr/>
        </p:nvSpPr>
        <p:spPr bwMode="auto">
          <a:xfrm>
            <a:off x="0" y="13064"/>
            <a:ext cx="12192000" cy="901336"/>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ln>
            <a:headEnd/>
            <a:tailEnd/>
          </a:ln>
        </p:spPr>
        <p:style>
          <a:lnRef idx="0">
            <a:schemeClr val="accent5"/>
          </a:lnRef>
          <a:fillRef idx="3">
            <a:schemeClr val="accent5"/>
          </a:fillRef>
          <a:effectRef idx="3">
            <a:schemeClr val="accent5"/>
          </a:effectRef>
          <a:fontRef idx="minor">
            <a:schemeClr val="lt1"/>
          </a:fontRef>
        </p:style>
        <p:txBody>
          <a:bodyPr wrap="none" lIns="91348" tIns="45671" rIns="91348" bIns="45671" anchor="ctr"/>
          <a:lstStyle/>
          <a:p>
            <a:pPr algn="ctr"/>
            <a:r>
              <a:rPr lang="en-US" sz="2800" b="1" dirty="0" err="1">
                <a:solidFill>
                  <a:srgbClr val="FF0000"/>
                </a:solidFill>
                <a:latin typeface="Times New Roman" pitchFamily="18" charset="0"/>
                <a:cs typeface="Times New Roman" pitchFamily="18" charset="0"/>
              </a:rPr>
              <a:t>Tiết</a:t>
            </a:r>
            <a:r>
              <a:rPr lang="en-US" sz="2800" b="1" dirty="0">
                <a:solidFill>
                  <a:srgbClr val="FF0000"/>
                </a:solidFill>
                <a:latin typeface="Times New Roman" pitchFamily="18" charset="0"/>
                <a:cs typeface="Times New Roman" pitchFamily="18" charset="0"/>
              </a:rPr>
              <a:t> 35   </a:t>
            </a:r>
            <a:r>
              <a:rPr lang="vi-VN" sz="2800" b="1" dirty="0">
                <a:solidFill>
                  <a:srgbClr val="FF0000"/>
                </a:solidFill>
                <a:latin typeface="Times New Roman" pitchFamily="18" charset="0"/>
                <a:cs typeface="Times New Roman" pitchFamily="18" charset="0"/>
              </a:rPr>
              <a:t>Bài 14. TRUNG QUỐC VÀ NHẬT BẢN TỪ NỬA SAU </a:t>
            </a:r>
            <a:endParaRPr lang="en-US" sz="2800" b="1" dirty="0">
              <a:solidFill>
                <a:srgbClr val="FF0000"/>
              </a:solidFill>
              <a:latin typeface="Times New Roman" pitchFamily="18" charset="0"/>
              <a:cs typeface="Times New Roman" pitchFamily="18" charset="0"/>
            </a:endParaRPr>
          </a:p>
          <a:p>
            <a:pPr algn="ctr"/>
            <a:r>
              <a:rPr lang="vi-VN" sz="2800" b="1" dirty="0">
                <a:solidFill>
                  <a:srgbClr val="FF0000"/>
                </a:solidFill>
                <a:latin typeface="Times New Roman" pitchFamily="18" charset="0"/>
                <a:cs typeface="Times New Roman" pitchFamily="18" charset="0"/>
              </a:rPr>
              <a:t>THẾ KỈ XIX ĐẾN ĐẦU THẾ KỈ XX</a:t>
            </a:r>
          </a:p>
        </p:txBody>
      </p:sp>
      <p:sp>
        <p:nvSpPr>
          <p:cNvPr id="10" name="Rectangle 9"/>
          <p:cNvSpPr/>
          <p:nvPr/>
        </p:nvSpPr>
        <p:spPr>
          <a:xfrm>
            <a:off x="6161316" y="1031571"/>
            <a:ext cx="6030683" cy="1477328"/>
          </a:xfrm>
          <a:prstGeom prst="rect">
            <a:avLst/>
          </a:prstGeom>
        </p:spPr>
        <p:txBody>
          <a:bodyPr wrap="square">
            <a:spAutoFit/>
          </a:bodyPr>
          <a:lstStyle/>
          <a:p>
            <a:pPr>
              <a:spcAft>
                <a:spcPts val="0"/>
              </a:spcAft>
            </a:pPr>
            <a:r>
              <a:rPr lang="en-US" sz="3000" dirty="0">
                <a:solidFill>
                  <a:srgbClr val="000000"/>
                </a:solidFill>
                <a:latin typeface="Times New Roman" panose="02020603050405020304" pitchFamily="18" charset="0"/>
                <a:ea typeface="Times New Roman" panose="02020603050405020304" pitchFamily="18" charset="0"/>
              </a:rPr>
              <a:t>- </a:t>
            </a:r>
            <a:r>
              <a:rPr lang="vi-VN" sz="3000" dirty="0">
                <a:solidFill>
                  <a:srgbClr val="000000"/>
                </a:solidFill>
                <a:latin typeface="Times New Roman" panose="02020603050405020304" pitchFamily="18" charset="0"/>
              </a:rPr>
              <a:t>Vào nửa sau </a:t>
            </a:r>
            <a:r>
              <a:rPr lang="en-US" sz="3000" dirty="0">
                <a:solidFill>
                  <a:srgbClr val="000000"/>
                </a:solidFill>
                <a:latin typeface="Times New Roman" panose="02020603050405020304" pitchFamily="18" charset="0"/>
              </a:rPr>
              <a:t>TK </a:t>
            </a:r>
            <a:r>
              <a:rPr lang="vi-VN" sz="3000" dirty="0">
                <a:solidFill>
                  <a:srgbClr val="000000"/>
                </a:solidFill>
                <a:latin typeface="Times New Roman" panose="02020603050405020304" pitchFamily="18" charset="0"/>
              </a:rPr>
              <a:t>XIX các nước đế quốc từng bước nhảy vào xâu xé Trung Quốc</a:t>
            </a:r>
            <a:r>
              <a:rPr lang="en-US" sz="3000" dirty="0">
                <a:solidFill>
                  <a:srgbClr val="000000"/>
                </a:solidFill>
                <a:latin typeface="Times New Roman" panose="02020603050405020304" pitchFamily="18" charset="0"/>
              </a:rPr>
              <a:t>.</a:t>
            </a:r>
            <a:endParaRPr lang="en-US" sz="3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9691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295</TotalTime>
  <Words>4779</Words>
  <Application>Microsoft Office PowerPoint</Application>
  <PresentationFormat>Widescreen</PresentationFormat>
  <Paragraphs>380</Paragraphs>
  <Slides>47</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47</vt:i4>
      </vt:variant>
    </vt:vector>
  </HeadingPairs>
  <TitlesOfParts>
    <vt:vector size="58" baseType="lpstr">
      <vt:lpstr>等线</vt:lpstr>
      <vt:lpstr>Malgun Gothic</vt:lpstr>
      <vt:lpstr>Microsoft YaHei</vt:lpstr>
      <vt:lpstr>Yu Gothic</vt:lpstr>
      <vt:lpstr>Arial</vt:lpstr>
      <vt:lpstr>Calibri</vt:lpstr>
      <vt:lpstr>Calibri Light</vt:lpstr>
      <vt:lpstr>Courier New</vt:lpstr>
      <vt:lpstr>Lucida Sans Unicode</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Hình ảnh cây thuốc phiện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LƯỢC ĐỒ ĐẾ QUỐC NHẬT CUỐI THẾ KỈ XIX ĐẦU THẾ KỈ XX</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79</cp:revision>
  <dcterms:created xsi:type="dcterms:W3CDTF">2024-03-10T14:45:55Z</dcterms:created>
  <dcterms:modified xsi:type="dcterms:W3CDTF">2025-03-17T03:39:46Z</dcterms:modified>
</cp:coreProperties>
</file>